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84" r:id="rId7"/>
    <p:sldId id="295" r:id="rId8"/>
    <p:sldId id="294" r:id="rId9"/>
    <p:sldId id="281" r:id="rId10"/>
    <p:sldId id="286" r:id="rId11"/>
    <p:sldId id="265" r:id="rId12"/>
    <p:sldId id="291" r:id="rId13"/>
    <p:sldId id="285" r:id="rId14"/>
    <p:sldId id="278" r:id="rId15"/>
    <p:sldId id="261" r:id="rId16"/>
    <p:sldId id="264" r:id="rId17"/>
    <p:sldId id="270" r:id="rId18"/>
    <p:sldId id="288" r:id="rId19"/>
    <p:sldId id="283" r:id="rId20"/>
    <p:sldId id="263" r:id="rId21"/>
    <p:sldId id="289" r:id="rId22"/>
    <p:sldId id="292" r:id="rId23"/>
    <p:sldId id="274" r:id="rId24"/>
    <p:sldId id="277" r:id="rId25"/>
    <p:sldId id="272" r:id="rId26"/>
    <p:sldId id="290" r:id="rId27"/>
    <p:sldId id="260" r:id="rId28"/>
    <p:sldId id="293"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FFE"/>
    <a:srgbClr val="FFFFFF"/>
    <a:srgbClr val="E9718C"/>
    <a:srgbClr val="FEFFFF"/>
    <a:srgbClr val="4296B4"/>
    <a:srgbClr val="5CA9C4"/>
    <a:srgbClr val="4D4D4D"/>
    <a:srgbClr val="BFE436"/>
    <a:srgbClr val="0084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49869" y="4771468"/>
            <a:ext cx="5533035" cy="798734"/>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235527" y="1730809"/>
            <a:ext cx="5555674" cy="2716500"/>
          </a:xfrm>
          <a:no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320433" y="1715014"/>
            <a:ext cx="5429203"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320432" y="4737069"/>
            <a:ext cx="5429203" cy="917032"/>
          </a:xfrm>
        </p:spPr>
        <p:txBody>
          <a:bodyPr/>
          <a:lstStyle>
            <a:lvl1pPr marL="0" indent="0" algn="ctr">
              <a:lnSpc>
                <a:spcPct val="150000"/>
              </a:lnSpc>
              <a:buNone/>
              <a:defRPr sz="24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6" name="矩形 5"/>
          <p:cNvSpPr/>
          <p:nvPr userDrawn="1"/>
        </p:nvSpPr>
        <p:spPr>
          <a:xfrm>
            <a:off x="0" y="0"/>
            <a:ext cx="12192000" cy="6858000"/>
          </a:xfrm>
          <a:prstGeom prst="rect">
            <a:avLst/>
          </a:prstGeom>
          <a:solidFill>
            <a:srgbClr val="FDFFF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矩形 7"/>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38263"/>
            <a:ext cx="10680700" cy="501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1177636" y="268550"/>
            <a:ext cx="9614188"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3" Type="http://schemas.openxmlformats.org/officeDocument/2006/relationships/slideLayout" Target="../slideLayouts/slideLayout7.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9" Type="http://schemas.openxmlformats.org/officeDocument/2006/relationships/slideLayout" Target="../slideLayouts/slideLayout6.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tags" Target="../tags/tag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5.xml"/><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lstStyle/>
          <a:p>
            <a:r>
              <a:rPr lang="zh-CN" altLang="en-US" dirty="0"/>
              <a:t>医疗美容中心      日期：</a:t>
            </a:r>
            <a:r>
              <a:rPr lang="en-US" altLang="zh-CN" dirty="0"/>
              <a:t>20xx</a:t>
            </a:r>
            <a:r>
              <a:rPr lang="en-US" altLang="zh-CN" dirty="0"/>
              <a:t>-12-12</a:t>
            </a:r>
            <a:endParaRPr lang="en-US" altLang="zh-CN" dirty="0"/>
          </a:p>
        </p:txBody>
      </p:sp>
      <p:sp>
        <p:nvSpPr>
          <p:cNvPr id="6146" name="标题 5"/>
          <p:cNvSpPr>
            <a:spLocks noGrp="1"/>
          </p:cNvSpPr>
          <p:nvPr>
            <p:ph type="ctrTitle"/>
          </p:nvPr>
        </p:nvSpPr>
        <p:spPr/>
        <p:txBody>
          <a:bodyPr>
            <a:normAutofit/>
          </a:bodyPr>
          <a:lstStyle/>
          <a:p>
            <a:r>
              <a:rPr lang="zh-CN" altLang="en-US" sz="5400" dirty="0">
                <a:latin typeface="+mj-ea"/>
              </a:rPr>
              <a:t>医学美容机构</a:t>
            </a:r>
            <a:br>
              <a:rPr lang="en-US" altLang="zh-CN" sz="5400" dirty="0">
                <a:latin typeface="+mj-ea"/>
              </a:rPr>
            </a:br>
            <a:r>
              <a:rPr lang="zh-CN" altLang="en-US" sz="5400" dirty="0">
                <a:latin typeface="+mj-ea"/>
              </a:rPr>
              <a:t>医疗模板</a:t>
            </a:r>
            <a:endParaRPr lang="zh-CN" altLang="en-US" sz="5400" dirty="0">
              <a:latin typeface="+mj-ea"/>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55" name="椭圆 54"/>
          <p:cNvSpPr/>
          <p:nvPr/>
        </p:nvSpPr>
        <p:spPr>
          <a:xfrm>
            <a:off x="9046172"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20xx</a:t>
            </a:r>
            <a:endParaRPr lang="zh-CN" altLang="en-US" sz="2400" b="1" kern="0" dirty="0">
              <a:solidFill>
                <a:schemeClr val="bg1"/>
              </a:solidFill>
              <a:latin typeface="Arial" panose="020B0604020202020204"/>
              <a:ea typeface="微软雅黑" panose="020B0503020204020204" pitchFamily="34" charset="-122"/>
            </a:endParaRPr>
          </a:p>
        </p:txBody>
      </p:sp>
      <p:sp>
        <p:nvSpPr>
          <p:cNvPr id="56" name="椭圆 55"/>
          <p:cNvSpPr/>
          <p:nvPr/>
        </p:nvSpPr>
        <p:spPr>
          <a:xfrm>
            <a:off x="7277442"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20xx</a:t>
            </a:r>
            <a:endParaRPr lang="zh-CN" altLang="en-US" sz="2400" b="1" kern="0" dirty="0">
              <a:solidFill>
                <a:schemeClr val="bg1"/>
              </a:solidFill>
              <a:latin typeface="Arial" panose="020B0604020202020204"/>
              <a:ea typeface="微软雅黑" panose="020B0503020204020204" pitchFamily="34" charset="-122"/>
            </a:endParaRPr>
          </a:p>
        </p:txBody>
      </p:sp>
      <p:sp>
        <p:nvSpPr>
          <p:cNvPr id="57" name="椭圆 56"/>
          <p:cNvSpPr/>
          <p:nvPr/>
        </p:nvSpPr>
        <p:spPr>
          <a:xfrm>
            <a:off x="5509223"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b="1" kern="0" dirty="0">
                <a:solidFill>
                  <a:schemeClr val="bg1"/>
                </a:solidFill>
                <a:latin typeface="Arial" panose="020B0604020202020204"/>
                <a:ea typeface="微软雅黑" panose="020B0503020204020204" pitchFamily="34" charset="-122"/>
              </a:rPr>
              <a:t>20xx</a:t>
            </a:r>
            <a:endParaRPr lang="zh-CN" altLang="en-US" sz="2400" b="1" kern="0" dirty="0">
              <a:solidFill>
                <a:schemeClr val="bg1"/>
              </a:solidFill>
              <a:latin typeface="Arial" panose="020B0604020202020204"/>
              <a:ea typeface="微软雅黑" panose="020B0503020204020204" pitchFamily="34" charset="-122"/>
            </a:endParaRPr>
          </a:p>
        </p:txBody>
      </p:sp>
      <p:sp>
        <p:nvSpPr>
          <p:cNvPr id="58" name="椭圆 57"/>
          <p:cNvSpPr/>
          <p:nvPr/>
        </p:nvSpPr>
        <p:spPr>
          <a:xfrm>
            <a:off x="3717045" y="3582785"/>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2015</a:t>
            </a:r>
            <a:endParaRPr lang="zh-CN" altLang="en-US" sz="2400" b="1" kern="0" dirty="0">
              <a:solidFill>
                <a:schemeClr val="bg1"/>
              </a:solidFill>
              <a:latin typeface="Arial" panose="020B0604020202020204"/>
              <a:ea typeface="微软雅黑" panose="020B0503020204020204" pitchFamily="34" charset="-122"/>
            </a:endParaRPr>
          </a:p>
        </p:txBody>
      </p:sp>
      <p:sp>
        <p:nvSpPr>
          <p:cNvPr id="59" name="椭圆 58"/>
          <p:cNvSpPr/>
          <p:nvPr/>
        </p:nvSpPr>
        <p:spPr>
          <a:xfrm>
            <a:off x="1933830" y="3458888"/>
            <a:ext cx="1243463" cy="1243463"/>
          </a:xfrm>
          <a:prstGeom prst="ellipse">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r>
              <a:rPr lang="en-US" altLang="zh-CN" sz="2400" b="1" kern="0" dirty="0">
                <a:solidFill>
                  <a:schemeClr val="bg1"/>
                </a:solidFill>
                <a:latin typeface="Arial" panose="020B0604020202020204"/>
                <a:ea typeface="微软雅黑" panose="020B0503020204020204" pitchFamily="34" charset="-122"/>
              </a:rPr>
              <a:t>2014</a:t>
            </a:r>
            <a:endParaRPr lang="zh-CN" altLang="en-US" sz="2700" b="1" kern="0" dirty="0">
              <a:solidFill>
                <a:schemeClr val="bg1"/>
              </a:solidFill>
              <a:latin typeface="Arial" panose="020B0604020202020204"/>
              <a:ea typeface="微软雅黑" panose="020B0503020204020204" pitchFamily="34" charset="-122"/>
            </a:endParaRPr>
          </a:p>
        </p:txBody>
      </p:sp>
      <p:sp>
        <p:nvSpPr>
          <p:cNvPr id="60" name="燕尾形 114"/>
          <p:cNvSpPr/>
          <p:nvPr/>
        </p:nvSpPr>
        <p:spPr>
          <a:xfrm>
            <a:off x="65000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37311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81009" y="3142674"/>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3" name="椭圆 1"/>
          <p:cNvSpPr/>
          <p:nvPr/>
        </p:nvSpPr>
        <p:spPr>
          <a:xfrm flipV="1">
            <a:off x="921973" y="3137717"/>
            <a:ext cx="10408013" cy="2005782"/>
          </a:xfrm>
          <a:custGeom>
            <a:avLst/>
            <a:gdLst/>
            <a:ahLst/>
            <a:cxnLst/>
            <a:rect l="l" t="t" r="r" b="b"/>
            <a:pathLst>
              <a:path w="7835363" h="1509993">
                <a:moveTo>
                  <a:pt x="0" y="1509993"/>
                </a:moveTo>
                <a:cubicBezTo>
                  <a:pt x="374580" y="1465544"/>
                  <a:pt x="665607" y="1149153"/>
                  <a:pt x="669884" y="763727"/>
                </a:cubicBezTo>
                <a:lnTo>
                  <a:pt x="671649" y="763727"/>
                </a:lnTo>
                <a:cubicBezTo>
                  <a:pt x="674225" y="450458"/>
                  <a:pt x="929142" y="197478"/>
                  <a:pt x="1243147" y="197478"/>
                </a:cubicBezTo>
                <a:cubicBezTo>
                  <a:pt x="1557152" y="197478"/>
                  <a:pt x="1812070" y="450458"/>
                  <a:pt x="1814645" y="763727"/>
                </a:cubicBezTo>
                <a:lnTo>
                  <a:pt x="1819709" y="763727"/>
                </a:lnTo>
                <a:cubicBezTo>
                  <a:pt x="1830248" y="1175133"/>
                  <a:pt x="2167291" y="1505145"/>
                  <a:pt x="2581412" y="1505145"/>
                </a:cubicBezTo>
                <a:cubicBezTo>
                  <a:pt x="2995850" y="1505145"/>
                  <a:pt x="3333092" y="1174627"/>
                  <a:pt x="3343163" y="762782"/>
                </a:cubicBezTo>
                <a:lnTo>
                  <a:pt x="3346747" y="762782"/>
                </a:lnTo>
                <a:cubicBezTo>
                  <a:pt x="3349323" y="449513"/>
                  <a:pt x="3604240" y="196533"/>
                  <a:pt x="3918245" y="196533"/>
                </a:cubicBezTo>
                <a:cubicBezTo>
                  <a:pt x="4232250" y="196533"/>
                  <a:pt x="4487168" y="449513"/>
                  <a:pt x="4489743" y="762782"/>
                </a:cubicBezTo>
                <a:lnTo>
                  <a:pt x="4492190" y="762782"/>
                </a:lnTo>
                <a:cubicBezTo>
                  <a:pt x="4502730" y="1174188"/>
                  <a:pt x="4839772" y="1504200"/>
                  <a:pt x="5253893" y="1504200"/>
                </a:cubicBezTo>
                <a:cubicBezTo>
                  <a:pt x="5668014" y="1504200"/>
                  <a:pt x="6005057" y="1174188"/>
                  <a:pt x="6015596" y="762782"/>
                </a:cubicBezTo>
                <a:lnTo>
                  <a:pt x="6018043" y="762782"/>
                </a:lnTo>
                <a:cubicBezTo>
                  <a:pt x="6020619" y="449513"/>
                  <a:pt x="6275536" y="196533"/>
                  <a:pt x="6589541" y="196533"/>
                </a:cubicBezTo>
                <a:cubicBezTo>
                  <a:pt x="6903546" y="196533"/>
                  <a:pt x="7158464" y="449513"/>
                  <a:pt x="7161039" y="762782"/>
                </a:cubicBezTo>
                <a:lnTo>
                  <a:pt x="7166200" y="762782"/>
                </a:lnTo>
                <a:cubicBezTo>
                  <a:pt x="7173663" y="1144717"/>
                  <a:pt x="7463295" y="1457174"/>
                  <a:pt x="7835363" y="1501325"/>
                </a:cubicBezTo>
                <a:cubicBezTo>
                  <a:pt x="7825227" y="1499858"/>
                  <a:pt x="7737557" y="1376550"/>
                  <a:pt x="7738498" y="1380622"/>
                </a:cubicBezTo>
                <a:cubicBezTo>
                  <a:pt x="7737557" y="1370912"/>
                  <a:pt x="7830766" y="1294742"/>
                  <a:pt x="7835363" y="1301647"/>
                </a:cubicBezTo>
                <a:cubicBezTo>
                  <a:pt x="7564830" y="1259668"/>
                  <a:pt x="7358105" y="1026556"/>
                  <a:pt x="7355787" y="744607"/>
                </a:cubicBezTo>
                <a:lnTo>
                  <a:pt x="7351406" y="744607"/>
                </a:lnTo>
                <a:cubicBezTo>
                  <a:pt x="7342448" y="331721"/>
                  <a:pt x="7004734" y="0"/>
                  <a:pt x="6589541" y="0"/>
                </a:cubicBezTo>
                <a:cubicBezTo>
                  <a:pt x="6175420" y="0"/>
                  <a:pt x="5838378" y="330012"/>
                  <a:pt x="5827838" y="741418"/>
                </a:cubicBezTo>
                <a:lnTo>
                  <a:pt x="5825391" y="741418"/>
                </a:lnTo>
                <a:cubicBezTo>
                  <a:pt x="5822816" y="1054687"/>
                  <a:pt x="5567898" y="1307667"/>
                  <a:pt x="5253893" y="1307667"/>
                </a:cubicBezTo>
                <a:cubicBezTo>
                  <a:pt x="4939888" y="1307667"/>
                  <a:pt x="4684971" y="1054687"/>
                  <a:pt x="4682395" y="741418"/>
                </a:cubicBezTo>
                <a:lnTo>
                  <a:pt x="4679948" y="741418"/>
                </a:lnTo>
                <a:cubicBezTo>
                  <a:pt x="4669409" y="330012"/>
                  <a:pt x="4332366" y="0"/>
                  <a:pt x="3918245" y="0"/>
                </a:cubicBezTo>
                <a:cubicBezTo>
                  <a:pt x="3503807" y="0"/>
                  <a:pt x="3166565" y="330518"/>
                  <a:pt x="3156494" y="742363"/>
                </a:cubicBezTo>
                <a:lnTo>
                  <a:pt x="3152910" y="742363"/>
                </a:lnTo>
                <a:cubicBezTo>
                  <a:pt x="3150335" y="1055632"/>
                  <a:pt x="2895417" y="1308612"/>
                  <a:pt x="2581412" y="1308612"/>
                </a:cubicBezTo>
                <a:cubicBezTo>
                  <a:pt x="2267407" y="1308612"/>
                  <a:pt x="2012490" y="1055632"/>
                  <a:pt x="2009914" y="742363"/>
                </a:cubicBezTo>
                <a:lnTo>
                  <a:pt x="2004850" y="742363"/>
                </a:lnTo>
                <a:cubicBezTo>
                  <a:pt x="1994310" y="330957"/>
                  <a:pt x="1657268" y="945"/>
                  <a:pt x="1243147" y="945"/>
                </a:cubicBezTo>
                <a:cubicBezTo>
                  <a:pt x="825366" y="945"/>
                  <a:pt x="486031" y="336817"/>
                  <a:pt x="480893" y="753275"/>
                </a:cubicBezTo>
                <a:lnTo>
                  <a:pt x="479576" y="753275"/>
                </a:lnTo>
                <a:cubicBezTo>
                  <a:pt x="477258" y="1035224"/>
                  <a:pt x="270533" y="1268336"/>
                  <a:pt x="0" y="1310315"/>
                </a:cubicBezTo>
                <a:cubicBezTo>
                  <a:pt x="4598" y="1303410"/>
                  <a:pt x="97806" y="1379580"/>
                  <a:pt x="96865" y="1389290"/>
                </a:cubicBezTo>
                <a:lnTo>
                  <a:pt x="93389" y="1393247"/>
                </a:lnTo>
                <a:cubicBezTo>
                  <a:pt x="77100" y="1414141"/>
                  <a:pt x="8869" y="1508710"/>
                  <a:pt x="0" y="1509993"/>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4" name="燕尾形 118"/>
          <p:cNvSpPr/>
          <p:nvPr/>
        </p:nvSpPr>
        <p:spPr>
          <a:xfrm flipH="1">
            <a:off x="11318393"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5" name="燕尾形 119"/>
          <p:cNvSpPr/>
          <p:nvPr/>
        </p:nvSpPr>
        <p:spPr>
          <a:xfrm flipH="1">
            <a:off x="11571273"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6" name="燕尾形 120"/>
          <p:cNvSpPr/>
          <p:nvPr/>
        </p:nvSpPr>
        <p:spPr>
          <a:xfrm flipH="1">
            <a:off x="11834656" y="3133436"/>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7" name="矩形 66"/>
          <p:cNvSpPr/>
          <p:nvPr/>
        </p:nvSpPr>
        <p:spPr>
          <a:xfrm>
            <a:off x="13899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8" name="矩形 67"/>
          <p:cNvSpPr/>
          <p:nvPr/>
        </p:nvSpPr>
        <p:spPr>
          <a:xfrm>
            <a:off x="4933281"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69" name="矩形 68"/>
          <p:cNvSpPr/>
          <p:nvPr/>
        </p:nvSpPr>
        <p:spPr>
          <a:xfrm>
            <a:off x="8460665" y="164276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0" name="矩形 69"/>
          <p:cNvSpPr/>
          <p:nvPr/>
        </p:nvSpPr>
        <p:spPr>
          <a:xfrm>
            <a:off x="317729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72" name="矩形 71"/>
          <p:cNvSpPr/>
          <p:nvPr/>
        </p:nvSpPr>
        <p:spPr>
          <a:xfrm>
            <a:off x="6715013" y="513370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cxnSp>
        <p:nvCxnSpPr>
          <p:cNvPr id="39" name="直接连接符 38"/>
          <p:cNvCxnSpPr/>
          <p:nvPr/>
        </p:nvCxnSpPr>
        <p:spPr>
          <a:xfrm>
            <a:off x="1433874" y="3090381"/>
            <a:ext cx="9324252" cy="0"/>
          </a:xfrm>
          <a:prstGeom prst="line">
            <a:avLst/>
          </a:prstGeom>
          <a:ln w="762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0" name="任意多边形 4"/>
          <p:cNvSpPr/>
          <p:nvPr/>
        </p:nvSpPr>
        <p:spPr>
          <a:xfrm>
            <a:off x="1924680" y="3379481"/>
            <a:ext cx="1746230" cy="1494476"/>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2077795" y="3280841"/>
            <a:ext cx="1440000" cy="1440000"/>
          </a:xfrm>
          <a:prstGeom prst="ellipse">
            <a:avLst/>
          </a:prstGeom>
          <a:solidFill>
            <a:srgbClr val="FEFFFF"/>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accent1"/>
              </a:solidFill>
            </a:endParaRPr>
          </a:p>
        </p:txBody>
      </p:sp>
      <p:sp>
        <p:nvSpPr>
          <p:cNvPr id="42" name="椭圆 41"/>
          <p:cNvSpPr/>
          <p:nvPr/>
        </p:nvSpPr>
        <p:spPr>
          <a:xfrm>
            <a:off x="2445442" y="2734428"/>
            <a:ext cx="704706" cy="704706"/>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EFFFF"/>
                </a:solidFill>
              </a:rPr>
              <a:t>01</a:t>
            </a:r>
            <a:endParaRPr lang="zh-CN" altLang="en-US" sz="2000" dirty="0">
              <a:solidFill>
                <a:srgbClr val="FEFFFF"/>
              </a:solidFill>
            </a:endParaRPr>
          </a:p>
        </p:txBody>
      </p:sp>
      <p:sp>
        <p:nvSpPr>
          <p:cNvPr id="43" name="KSO_Shape"/>
          <p:cNvSpPr/>
          <p:nvPr/>
        </p:nvSpPr>
        <p:spPr bwMode="auto">
          <a:xfrm>
            <a:off x="2438705" y="3598123"/>
            <a:ext cx="718181" cy="805437"/>
          </a:xfrm>
          <a:custGeom>
            <a:avLst/>
            <a:gdLst>
              <a:gd name="T0" fmla="*/ 1857435 w 2036763"/>
              <a:gd name="T1" fmla="*/ 1830231 h 2286000"/>
              <a:gd name="T2" fmla="*/ 231698 w 2036763"/>
              <a:gd name="T3" fmla="*/ 1854959 h 2286000"/>
              <a:gd name="T4" fmla="*/ 157563 w 2036763"/>
              <a:gd name="T5" fmla="*/ 1778733 h 2286000"/>
              <a:gd name="T6" fmla="*/ 733860 w 2036763"/>
              <a:gd name="T7" fmla="*/ 1929370 h 2286000"/>
              <a:gd name="T8" fmla="*/ 1476109 w 2036763"/>
              <a:gd name="T9" fmla="*/ 1905777 h 2286000"/>
              <a:gd name="T10" fmla="*/ 1963536 w 2036763"/>
              <a:gd name="T11" fmla="*/ 1721337 h 2286000"/>
              <a:gd name="T12" fmla="*/ 2025201 w 2036763"/>
              <a:gd name="T13" fmla="*/ 1985860 h 2286000"/>
              <a:gd name="T14" fmla="*/ 1627778 w 2036763"/>
              <a:gd name="T15" fmla="*/ 2215672 h 2286000"/>
              <a:gd name="T16" fmla="*/ 863312 w 2036763"/>
              <a:gd name="T17" fmla="*/ 2281917 h 2286000"/>
              <a:gd name="T18" fmla="*/ 202225 w 2036763"/>
              <a:gd name="T19" fmla="*/ 2143757 h 2286000"/>
              <a:gd name="T20" fmla="*/ 0 w 2036763"/>
              <a:gd name="T21" fmla="*/ 1662579 h 2286000"/>
              <a:gd name="T22" fmla="*/ 413292 w 2036763"/>
              <a:gd name="T23" fmla="*/ 1477836 h 2286000"/>
              <a:gd name="T24" fmla="*/ 124237 w 2036763"/>
              <a:gd name="T25" fmla="*/ 1621895 h 2286000"/>
              <a:gd name="T26" fmla="*/ 73227 w 2036763"/>
              <a:gd name="T27" fmla="*/ 1281373 h 2286000"/>
              <a:gd name="T28" fmla="*/ 560654 w 2036763"/>
              <a:gd name="T29" fmla="*/ 1465586 h 2286000"/>
              <a:gd name="T30" fmla="*/ 1302903 w 2036763"/>
              <a:gd name="T31" fmla="*/ 1489406 h 2286000"/>
              <a:gd name="T32" fmla="*/ 1879199 w 2036763"/>
              <a:gd name="T33" fmla="*/ 1338542 h 2286000"/>
              <a:gd name="T34" fmla="*/ 2035856 w 2036763"/>
              <a:gd name="T35" fmla="*/ 1505741 h 2286000"/>
              <a:gd name="T36" fmla="*/ 1772192 w 2036763"/>
              <a:gd name="T37" fmla="*/ 1730109 h 2286000"/>
              <a:gd name="T38" fmla="*/ 1070525 w 2036763"/>
              <a:gd name="T39" fmla="*/ 1845583 h 2286000"/>
              <a:gd name="T40" fmla="*/ 333717 w 2036763"/>
              <a:gd name="T41" fmla="*/ 1754156 h 2286000"/>
              <a:gd name="T42" fmla="*/ 3854 w 2036763"/>
              <a:gd name="T43" fmla="*/ 1523663 h 2286000"/>
              <a:gd name="T44" fmla="*/ 343919 w 2036763"/>
              <a:gd name="T45" fmla="*/ 1281977 h 2286000"/>
              <a:gd name="T46" fmla="*/ 1857435 w 2036763"/>
              <a:gd name="T47" fmla="*/ 1214825 h 2286000"/>
              <a:gd name="T48" fmla="*/ 24485 w 2036763"/>
              <a:gd name="T49" fmla="*/ 787414 h 2286000"/>
              <a:gd name="T50" fmla="*/ 423268 w 2036763"/>
              <a:gd name="T51" fmla="*/ 996809 h 2286000"/>
              <a:gd name="T52" fmla="*/ 1139898 w 2036763"/>
              <a:gd name="T53" fmla="*/ 1061238 h 2286000"/>
              <a:gd name="T54" fmla="*/ 1782848 w 2036763"/>
              <a:gd name="T55" fmla="*/ 943496 h 2286000"/>
              <a:gd name="T56" fmla="*/ 2035856 w 2036763"/>
              <a:gd name="T57" fmla="*/ 769038 h 2286000"/>
              <a:gd name="T58" fmla="*/ 1876252 w 2036763"/>
              <a:gd name="T59" fmla="*/ 1243183 h 2286000"/>
              <a:gd name="T60" fmla="*/ 1248265 w 2036763"/>
              <a:gd name="T61" fmla="*/ 1397450 h 2286000"/>
              <a:gd name="T62" fmla="*/ 469290 w 2036763"/>
              <a:gd name="T63" fmla="*/ 1350716 h 2286000"/>
              <a:gd name="T64" fmla="*/ 26072 w 2036763"/>
              <a:gd name="T65" fmla="*/ 1132247 h 2286000"/>
              <a:gd name="T66" fmla="*/ 561787 w 2036763"/>
              <a:gd name="T67" fmla="*/ 642633 h 2286000"/>
              <a:gd name="T68" fmla="*/ 1740226 w 2036763"/>
              <a:gd name="T69" fmla="*/ 837260 h 2286000"/>
              <a:gd name="T70" fmla="*/ 102473 w 2036763"/>
              <a:gd name="T71" fmla="*/ 474092 h 2286000"/>
              <a:gd name="T72" fmla="*/ 1337355 w 2036763"/>
              <a:gd name="T73" fmla="*/ 234897 h 2286000"/>
              <a:gd name="T74" fmla="*/ 973591 w 2036763"/>
              <a:gd name="T75" fmla="*/ 219937 h 2286000"/>
              <a:gd name="T76" fmla="*/ 1075191 w 2036763"/>
              <a:gd name="T77" fmla="*/ 297459 h 2286000"/>
              <a:gd name="T78" fmla="*/ 1371146 w 2036763"/>
              <a:gd name="T79" fmla="*/ 435729 h 2286000"/>
              <a:gd name="T80" fmla="*/ 1081087 w 2036763"/>
              <a:gd name="T81" fmla="*/ 581026 h 2286000"/>
              <a:gd name="T82" fmla="*/ 683078 w 2036763"/>
              <a:gd name="T83" fmla="*/ 470637 h 2286000"/>
              <a:gd name="T84" fmla="*/ 974725 w 2036763"/>
              <a:gd name="T85" fmla="*/ 484917 h 2286000"/>
              <a:gd name="T86" fmla="*/ 1043668 w 2036763"/>
              <a:gd name="T87" fmla="*/ 413742 h 2286000"/>
              <a:gd name="T88" fmla="*/ 671512 w 2036763"/>
              <a:gd name="T89" fmla="*/ 280685 h 2286000"/>
              <a:gd name="T90" fmla="*/ 839560 w 2036763"/>
              <a:gd name="T91" fmla="*/ 167576 h 2286000"/>
              <a:gd name="T92" fmla="*/ 494455 w 2036763"/>
              <a:gd name="T93" fmla="*/ 135423 h 2286000"/>
              <a:gd name="T94" fmla="*/ 101339 w 2036763"/>
              <a:gd name="T95" fmla="*/ 312130 h 2286000"/>
              <a:gd name="T96" fmla="*/ 205853 w 2036763"/>
              <a:gd name="T97" fmla="*/ 474999 h 2286000"/>
              <a:gd name="T98" fmla="*/ 801420 w 2036763"/>
              <a:gd name="T99" fmla="*/ 617000 h 2286000"/>
              <a:gd name="T100" fmla="*/ 1542308 w 2036763"/>
              <a:gd name="T101" fmla="*/ 572994 h 2286000"/>
              <a:gd name="T102" fmla="*/ 1935197 w 2036763"/>
              <a:gd name="T103" fmla="*/ 396513 h 2286000"/>
              <a:gd name="T104" fmla="*/ 1830684 w 2036763"/>
              <a:gd name="T105" fmla="*/ 233644 h 2286000"/>
              <a:gd name="T106" fmla="*/ 1235116 w 2036763"/>
              <a:gd name="T107" fmla="*/ 91643 h 2286000"/>
              <a:gd name="T108" fmla="*/ 1546389 w 2036763"/>
              <a:gd name="T109" fmla="*/ 51492 h 2286000"/>
              <a:gd name="T110" fmla="*/ 2004797 w 2036763"/>
              <a:gd name="T111" fmla="*/ 265628 h 2286000"/>
              <a:gd name="T112" fmla="*/ 1997996 w 2036763"/>
              <a:gd name="T113" fmla="*/ 720439 h 2286000"/>
              <a:gd name="T114" fmla="*/ 1525079 w 2036763"/>
              <a:gd name="T115" fmla="*/ 930944 h 2286000"/>
              <a:gd name="T116" fmla="*/ 739528 w 2036763"/>
              <a:gd name="T117" fmla="*/ 964516 h 2286000"/>
              <a:gd name="T118" fmla="*/ 134892 w 2036763"/>
              <a:gd name="T119" fmla="*/ 799832 h 2286000"/>
              <a:gd name="T120" fmla="*/ 2040 w 2036763"/>
              <a:gd name="T121" fmla="*/ 331411 h 2286000"/>
              <a:gd name="T122" fmla="*/ 298124 w 2036763"/>
              <a:gd name="T123" fmla="*/ 104119 h 2286000"/>
              <a:gd name="T124" fmla="*/ 1018381 w 2036763"/>
              <a:gd name="T125" fmla="*/ 0 h 2286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36763" h="2286000">
                <a:moveTo>
                  <a:pt x="495361" y="1937538"/>
                </a:moveTo>
                <a:lnTo>
                  <a:pt x="495361" y="2201380"/>
                </a:lnTo>
                <a:lnTo>
                  <a:pt x="511685" y="2205010"/>
                </a:lnTo>
                <a:lnTo>
                  <a:pt x="528008" y="2208413"/>
                </a:lnTo>
                <a:lnTo>
                  <a:pt x="561787" y="2214992"/>
                </a:lnTo>
                <a:lnTo>
                  <a:pt x="596474" y="2220890"/>
                </a:lnTo>
                <a:lnTo>
                  <a:pt x="631614" y="2226335"/>
                </a:lnTo>
                <a:lnTo>
                  <a:pt x="631614" y="1962039"/>
                </a:lnTo>
                <a:lnTo>
                  <a:pt x="596474" y="1956594"/>
                </a:lnTo>
                <a:lnTo>
                  <a:pt x="561787" y="1950696"/>
                </a:lnTo>
                <a:lnTo>
                  <a:pt x="528008" y="1944343"/>
                </a:lnTo>
                <a:lnTo>
                  <a:pt x="495361" y="1937538"/>
                </a:lnTo>
                <a:close/>
                <a:moveTo>
                  <a:pt x="295403" y="1880822"/>
                </a:moveTo>
                <a:lnTo>
                  <a:pt x="295403" y="2144891"/>
                </a:lnTo>
                <a:lnTo>
                  <a:pt x="311273" y="2150336"/>
                </a:lnTo>
                <a:lnTo>
                  <a:pt x="327596" y="2156007"/>
                </a:lnTo>
                <a:lnTo>
                  <a:pt x="343919" y="2161452"/>
                </a:lnTo>
                <a:lnTo>
                  <a:pt x="360696" y="2166670"/>
                </a:lnTo>
                <a:lnTo>
                  <a:pt x="378152" y="2171888"/>
                </a:lnTo>
                <a:lnTo>
                  <a:pt x="395609" y="2176879"/>
                </a:lnTo>
                <a:lnTo>
                  <a:pt x="413292" y="2181870"/>
                </a:lnTo>
                <a:lnTo>
                  <a:pt x="431429" y="2186407"/>
                </a:lnTo>
                <a:lnTo>
                  <a:pt x="431429" y="1922338"/>
                </a:lnTo>
                <a:lnTo>
                  <a:pt x="413292" y="1917800"/>
                </a:lnTo>
                <a:lnTo>
                  <a:pt x="395609" y="1912809"/>
                </a:lnTo>
                <a:lnTo>
                  <a:pt x="378152" y="1907592"/>
                </a:lnTo>
                <a:lnTo>
                  <a:pt x="360696" y="1902374"/>
                </a:lnTo>
                <a:lnTo>
                  <a:pt x="343919" y="1897383"/>
                </a:lnTo>
                <a:lnTo>
                  <a:pt x="327596" y="1891938"/>
                </a:lnTo>
                <a:lnTo>
                  <a:pt x="311273" y="1886493"/>
                </a:lnTo>
                <a:lnTo>
                  <a:pt x="295403" y="1880822"/>
                </a:lnTo>
                <a:close/>
                <a:moveTo>
                  <a:pt x="1857435" y="1830231"/>
                </a:moveTo>
                <a:lnTo>
                  <a:pt x="1842246" y="1837944"/>
                </a:lnTo>
                <a:lnTo>
                  <a:pt x="1826603" y="1845658"/>
                </a:lnTo>
                <a:lnTo>
                  <a:pt x="1810280" y="1853144"/>
                </a:lnTo>
                <a:lnTo>
                  <a:pt x="1793503" y="1860404"/>
                </a:lnTo>
                <a:lnTo>
                  <a:pt x="1776273" y="1867664"/>
                </a:lnTo>
                <a:lnTo>
                  <a:pt x="1758590" y="1874696"/>
                </a:lnTo>
                <a:lnTo>
                  <a:pt x="1740226" y="1881275"/>
                </a:lnTo>
                <a:lnTo>
                  <a:pt x="1721409" y="1888081"/>
                </a:lnTo>
                <a:lnTo>
                  <a:pt x="1721409" y="2152151"/>
                </a:lnTo>
                <a:lnTo>
                  <a:pt x="1740226" y="2145572"/>
                </a:lnTo>
                <a:lnTo>
                  <a:pt x="1758590" y="2138766"/>
                </a:lnTo>
                <a:lnTo>
                  <a:pt x="1776273" y="2131733"/>
                </a:lnTo>
                <a:lnTo>
                  <a:pt x="1793503" y="2124700"/>
                </a:lnTo>
                <a:lnTo>
                  <a:pt x="1810280" y="2117440"/>
                </a:lnTo>
                <a:lnTo>
                  <a:pt x="1826603" y="2109954"/>
                </a:lnTo>
                <a:lnTo>
                  <a:pt x="1842246" y="2102241"/>
                </a:lnTo>
                <a:lnTo>
                  <a:pt x="1857435" y="2094300"/>
                </a:lnTo>
                <a:lnTo>
                  <a:pt x="1857435" y="1830231"/>
                </a:lnTo>
                <a:close/>
                <a:moveTo>
                  <a:pt x="95445" y="1777145"/>
                </a:moveTo>
                <a:lnTo>
                  <a:pt x="95445" y="2041214"/>
                </a:lnTo>
                <a:lnTo>
                  <a:pt x="102473" y="2046659"/>
                </a:lnTo>
                <a:lnTo>
                  <a:pt x="109501" y="2051877"/>
                </a:lnTo>
                <a:lnTo>
                  <a:pt x="116756" y="2057095"/>
                </a:lnTo>
                <a:lnTo>
                  <a:pt x="124237" y="2061859"/>
                </a:lnTo>
                <a:lnTo>
                  <a:pt x="132172" y="2067077"/>
                </a:lnTo>
                <a:lnTo>
                  <a:pt x="140107" y="2072068"/>
                </a:lnTo>
                <a:lnTo>
                  <a:pt x="156883" y="2082050"/>
                </a:lnTo>
                <a:lnTo>
                  <a:pt x="174340" y="2091578"/>
                </a:lnTo>
                <a:lnTo>
                  <a:pt x="192704" y="2101106"/>
                </a:lnTo>
                <a:lnTo>
                  <a:pt x="211747" y="2110181"/>
                </a:lnTo>
                <a:lnTo>
                  <a:pt x="231698" y="2119255"/>
                </a:lnTo>
                <a:lnTo>
                  <a:pt x="231698" y="1854959"/>
                </a:lnTo>
                <a:lnTo>
                  <a:pt x="211747" y="1845885"/>
                </a:lnTo>
                <a:lnTo>
                  <a:pt x="192704" y="1837037"/>
                </a:lnTo>
                <a:lnTo>
                  <a:pt x="174340" y="1827509"/>
                </a:lnTo>
                <a:lnTo>
                  <a:pt x="156883" y="1817980"/>
                </a:lnTo>
                <a:lnTo>
                  <a:pt x="140107" y="1807772"/>
                </a:lnTo>
                <a:lnTo>
                  <a:pt x="132172" y="1803007"/>
                </a:lnTo>
                <a:lnTo>
                  <a:pt x="124237" y="1797790"/>
                </a:lnTo>
                <a:lnTo>
                  <a:pt x="116756" y="1792572"/>
                </a:lnTo>
                <a:lnTo>
                  <a:pt x="109501" y="1787354"/>
                </a:lnTo>
                <a:lnTo>
                  <a:pt x="102473" y="1782363"/>
                </a:lnTo>
                <a:lnTo>
                  <a:pt x="95445" y="1777145"/>
                </a:lnTo>
                <a:close/>
                <a:moveTo>
                  <a:pt x="5441" y="1625600"/>
                </a:moveTo>
                <a:lnTo>
                  <a:pt x="8162" y="1634221"/>
                </a:lnTo>
                <a:lnTo>
                  <a:pt x="11336" y="1642388"/>
                </a:lnTo>
                <a:lnTo>
                  <a:pt x="15190" y="1650782"/>
                </a:lnTo>
                <a:lnTo>
                  <a:pt x="19724" y="1658722"/>
                </a:lnTo>
                <a:lnTo>
                  <a:pt x="24485" y="1666889"/>
                </a:lnTo>
                <a:lnTo>
                  <a:pt x="29926" y="1675056"/>
                </a:lnTo>
                <a:lnTo>
                  <a:pt x="35820" y="1682770"/>
                </a:lnTo>
                <a:lnTo>
                  <a:pt x="42395" y="1690710"/>
                </a:lnTo>
                <a:lnTo>
                  <a:pt x="49423" y="1698423"/>
                </a:lnTo>
                <a:lnTo>
                  <a:pt x="56904" y="1706137"/>
                </a:lnTo>
                <a:lnTo>
                  <a:pt x="64839" y="1713850"/>
                </a:lnTo>
                <a:lnTo>
                  <a:pt x="73227" y="1721337"/>
                </a:lnTo>
                <a:lnTo>
                  <a:pt x="82296" y="1728823"/>
                </a:lnTo>
                <a:lnTo>
                  <a:pt x="91591" y="1736310"/>
                </a:lnTo>
                <a:lnTo>
                  <a:pt x="101566" y="1743569"/>
                </a:lnTo>
                <a:lnTo>
                  <a:pt x="111995" y="1750829"/>
                </a:lnTo>
                <a:lnTo>
                  <a:pt x="122650" y="1757862"/>
                </a:lnTo>
                <a:lnTo>
                  <a:pt x="133986" y="1764667"/>
                </a:lnTo>
                <a:lnTo>
                  <a:pt x="145548" y="1771700"/>
                </a:lnTo>
                <a:lnTo>
                  <a:pt x="157563" y="1778733"/>
                </a:lnTo>
                <a:lnTo>
                  <a:pt x="170259" y="1785312"/>
                </a:lnTo>
                <a:lnTo>
                  <a:pt x="183182" y="1791891"/>
                </a:lnTo>
                <a:lnTo>
                  <a:pt x="196558" y="1798243"/>
                </a:lnTo>
                <a:lnTo>
                  <a:pt x="210160" y="1804822"/>
                </a:lnTo>
                <a:lnTo>
                  <a:pt x="224443" y="1810948"/>
                </a:lnTo>
                <a:lnTo>
                  <a:pt x="238726" y="1817073"/>
                </a:lnTo>
                <a:lnTo>
                  <a:pt x="253689" y="1823198"/>
                </a:lnTo>
                <a:lnTo>
                  <a:pt x="269332" y="1829324"/>
                </a:lnTo>
                <a:lnTo>
                  <a:pt x="284975" y="1834995"/>
                </a:lnTo>
                <a:lnTo>
                  <a:pt x="301071" y="1840667"/>
                </a:lnTo>
                <a:lnTo>
                  <a:pt x="317394" y="1846338"/>
                </a:lnTo>
                <a:lnTo>
                  <a:pt x="334171" y="1851556"/>
                </a:lnTo>
                <a:lnTo>
                  <a:pt x="351174" y="1856774"/>
                </a:lnTo>
                <a:lnTo>
                  <a:pt x="368857" y="1861992"/>
                </a:lnTo>
                <a:lnTo>
                  <a:pt x="386541" y="1866983"/>
                </a:lnTo>
                <a:lnTo>
                  <a:pt x="404677" y="1871747"/>
                </a:lnTo>
                <a:lnTo>
                  <a:pt x="423268" y="1876738"/>
                </a:lnTo>
                <a:lnTo>
                  <a:pt x="441631" y="1881275"/>
                </a:lnTo>
                <a:lnTo>
                  <a:pt x="460901" y="1885813"/>
                </a:lnTo>
                <a:lnTo>
                  <a:pt x="480172" y="1890123"/>
                </a:lnTo>
                <a:lnTo>
                  <a:pt x="500122" y="1894207"/>
                </a:lnTo>
                <a:lnTo>
                  <a:pt x="519846" y="1898063"/>
                </a:lnTo>
                <a:lnTo>
                  <a:pt x="540250" y="1901920"/>
                </a:lnTo>
                <a:lnTo>
                  <a:pt x="560654" y="1905777"/>
                </a:lnTo>
                <a:lnTo>
                  <a:pt x="581511" y="1909180"/>
                </a:lnTo>
                <a:lnTo>
                  <a:pt x="602369" y="1912583"/>
                </a:lnTo>
                <a:lnTo>
                  <a:pt x="623679" y="1915986"/>
                </a:lnTo>
                <a:lnTo>
                  <a:pt x="645217" y="1918935"/>
                </a:lnTo>
                <a:lnTo>
                  <a:pt x="666981" y="1921884"/>
                </a:lnTo>
                <a:lnTo>
                  <a:pt x="688972" y="1924379"/>
                </a:lnTo>
                <a:lnTo>
                  <a:pt x="711189" y="1927102"/>
                </a:lnTo>
                <a:lnTo>
                  <a:pt x="733860" y="1929370"/>
                </a:lnTo>
                <a:lnTo>
                  <a:pt x="756531" y="1931639"/>
                </a:lnTo>
                <a:lnTo>
                  <a:pt x="779202" y="1933681"/>
                </a:lnTo>
                <a:lnTo>
                  <a:pt x="802554" y="1935496"/>
                </a:lnTo>
                <a:lnTo>
                  <a:pt x="825678" y="1937084"/>
                </a:lnTo>
                <a:lnTo>
                  <a:pt x="849029" y="1938672"/>
                </a:lnTo>
                <a:lnTo>
                  <a:pt x="872834" y="1939806"/>
                </a:lnTo>
                <a:lnTo>
                  <a:pt x="896865" y="1940941"/>
                </a:lnTo>
                <a:lnTo>
                  <a:pt x="920896" y="1941848"/>
                </a:lnTo>
                <a:lnTo>
                  <a:pt x="944701" y="1942529"/>
                </a:lnTo>
                <a:lnTo>
                  <a:pt x="969185" y="1942982"/>
                </a:lnTo>
                <a:lnTo>
                  <a:pt x="993670" y="1943209"/>
                </a:lnTo>
                <a:lnTo>
                  <a:pt x="1018381" y="1943436"/>
                </a:lnTo>
                <a:lnTo>
                  <a:pt x="1043093" y="1943209"/>
                </a:lnTo>
                <a:lnTo>
                  <a:pt x="1067578" y="1942982"/>
                </a:lnTo>
                <a:lnTo>
                  <a:pt x="1091835" y="1942529"/>
                </a:lnTo>
                <a:lnTo>
                  <a:pt x="1116093" y="1941848"/>
                </a:lnTo>
                <a:lnTo>
                  <a:pt x="1139898" y="1940941"/>
                </a:lnTo>
                <a:lnTo>
                  <a:pt x="1163703" y="1939806"/>
                </a:lnTo>
                <a:lnTo>
                  <a:pt x="1187507" y="1938672"/>
                </a:lnTo>
                <a:lnTo>
                  <a:pt x="1210858" y="1937084"/>
                </a:lnTo>
                <a:lnTo>
                  <a:pt x="1234436" y="1935496"/>
                </a:lnTo>
                <a:lnTo>
                  <a:pt x="1257334" y="1933681"/>
                </a:lnTo>
                <a:lnTo>
                  <a:pt x="1280232" y="1931639"/>
                </a:lnTo>
                <a:lnTo>
                  <a:pt x="1302903" y="1929370"/>
                </a:lnTo>
                <a:lnTo>
                  <a:pt x="1325347" y="1927102"/>
                </a:lnTo>
                <a:lnTo>
                  <a:pt x="1347565" y="1924379"/>
                </a:lnTo>
                <a:lnTo>
                  <a:pt x="1369782" y="1921884"/>
                </a:lnTo>
                <a:lnTo>
                  <a:pt x="1391319" y="1918935"/>
                </a:lnTo>
                <a:lnTo>
                  <a:pt x="1413084" y="1915986"/>
                </a:lnTo>
                <a:lnTo>
                  <a:pt x="1434168" y="1912583"/>
                </a:lnTo>
                <a:lnTo>
                  <a:pt x="1455252" y="1909180"/>
                </a:lnTo>
                <a:lnTo>
                  <a:pt x="1476109" y="1905777"/>
                </a:lnTo>
                <a:lnTo>
                  <a:pt x="1496513" y="1901920"/>
                </a:lnTo>
                <a:lnTo>
                  <a:pt x="1516917" y="1898063"/>
                </a:lnTo>
                <a:lnTo>
                  <a:pt x="1536867" y="1894207"/>
                </a:lnTo>
                <a:lnTo>
                  <a:pt x="1556364" y="1890123"/>
                </a:lnTo>
                <a:lnTo>
                  <a:pt x="1575635" y="1885813"/>
                </a:lnTo>
                <a:lnTo>
                  <a:pt x="1594905" y="1881275"/>
                </a:lnTo>
                <a:lnTo>
                  <a:pt x="1613722" y="1876738"/>
                </a:lnTo>
                <a:lnTo>
                  <a:pt x="1632086" y="1871747"/>
                </a:lnTo>
                <a:lnTo>
                  <a:pt x="1650222" y="1866983"/>
                </a:lnTo>
                <a:lnTo>
                  <a:pt x="1668133" y="1861992"/>
                </a:lnTo>
                <a:lnTo>
                  <a:pt x="1685589" y="1856774"/>
                </a:lnTo>
                <a:lnTo>
                  <a:pt x="1702592" y="1851556"/>
                </a:lnTo>
                <a:lnTo>
                  <a:pt x="1719369" y="1846338"/>
                </a:lnTo>
                <a:lnTo>
                  <a:pt x="1735919" y="1840667"/>
                </a:lnTo>
                <a:lnTo>
                  <a:pt x="1751789" y="1834995"/>
                </a:lnTo>
                <a:lnTo>
                  <a:pt x="1767658" y="1829324"/>
                </a:lnTo>
                <a:lnTo>
                  <a:pt x="1782848" y="1823198"/>
                </a:lnTo>
                <a:lnTo>
                  <a:pt x="1797811" y="1817073"/>
                </a:lnTo>
                <a:lnTo>
                  <a:pt x="1812320" y="1810948"/>
                </a:lnTo>
                <a:lnTo>
                  <a:pt x="1826603" y="1804822"/>
                </a:lnTo>
                <a:lnTo>
                  <a:pt x="1840205" y="1798243"/>
                </a:lnTo>
                <a:lnTo>
                  <a:pt x="1853581" y="1791891"/>
                </a:lnTo>
                <a:lnTo>
                  <a:pt x="1866504" y="1785312"/>
                </a:lnTo>
                <a:lnTo>
                  <a:pt x="1879199" y="1778733"/>
                </a:lnTo>
                <a:lnTo>
                  <a:pt x="1891215" y="1771700"/>
                </a:lnTo>
                <a:lnTo>
                  <a:pt x="1903004" y="1764667"/>
                </a:lnTo>
                <a:lnTo>
                  <a:pt x="1913886" y="1757862"/>
                </a:lnTo>
                <a:lnTo>
                  <a:pt x="1924768" y="1750829"/>
                </a:lnTo>
                <a:lnTo>
                  <a:pt x="1935197" y="1743569"/>
                </a:lnTo>
                <a:lnTo>
                  <a:pt x="1944945" y="1736310"/>
                </a:lnTo>
                <a:lnTo>
                  <a:pt x="1954467" y="1728823"/>
                </a:lnTo>
                <a:lnTo>
                  <a:pt x="1963536" y="1721337"/>
                </a:lnTo>
                <a:lnTo>
                  <a:pt x="1971697" y="1713850"/>
                </a:lnTo>
                <a:lnTo>
                  <a:pt x="1979859" y="1706137"/>
                </a:lnTo>
                <a:lnTo>
                  <a:pt x="1987113" y="1698423"/>
                </a:lnTo>
                <a:lnTo>
                  <a:pt x="1994141" y="1690710"/>
                </a:lnTo>
                <a:lnTo>
                  <a:pt x="2000716" y="1682770"/>
                </a:lnTo>
                <a:lnTo>
                  <a:pt x="2006611" y="1675056"/>
                </a:lnTo>
                <a:lnTo>
                  <a:pt x="2012278" y="1666889"/>
                </a:lnTo>
                <a:lnTo>
                  <a:pt x="2017039" y="1658722"/>
                </a:lnTo>
                <a:lnTo>
                  <a:pt x="2021573" y="1650782"/>
                </a:lnTo>
                <a:lnTo>
                  <a:pt x="2025427" y="1642388"/>
                </a:lnTo>
                <a:lnTo>
                  <a:pt x="2028375" y="1634221"/>
                </a:lnTo>
                <a:lnTo>
                  <a:pt x="2031322" y="1625600"/>
                </a:lnTo>
                <a:lnTo>
                  <a:pt x="2032682" y="1630364"/>
                </a:lnTo>
                <a:lnTo>
                  <a:pt x="2033589" y="1634901"/>
                </a:lnTo>
                <a:lnTo>
                  <a:pt x="2034723" y="1639666"/>
                </a:lnTo>
                <a:lnTo>
                  <a:pt x="2035403" y="1643976"/>
                </a:lnTo>
                <a:lnTo>
                  <a:pt x="2035856" y="1648740"/>
                </a:lnTo>
                <a:lnTo>
                  <a:pt x="2036536" y="1653277"/>
                </a:lnTo>
                <a:lnTo>
                  <a:pt x="2036763" y="1658042"/>
                </a:lnTo>
                <a:lnTo>
                  <a:pt x="2036763" y="1662579"/>
                </a:lnTo>
                <a:lnTo>
                  <a:pt x="2036763" y="1931866"/>
                </a:lnTo>
                <a:lnTo>
                  <a:pt x="2036763" y="1936176"/>
                </a:lnTo>
                <a:lnTo>
                  <a:pt x="2036536" y="1940941"/>
                </a:lnTo>
                <a:lnTo>
                  <a:pt x="2035856" y="1945478"/>
                </a:lnTo>
                <a:lnTo>
                  <a:pt x="2035403" y="1950015"/>
                </a:lnTo>
                <a:lnTo>
                  <a:pt x="2034723" y="1954552"/>
                </a:lnTo>
                <a:lnTo>
                  <a:pt x="2033816" y="1959090"/>
                </a:lnTo>
                <a:lnTo>
                  <a:pt x="2032909" y="1963627"/>
                </a:lnTo>
                <a:lnTo>
                  <a:pt x="2031549" y="1967937"/>
                </a:lnTo>
                <a:lnTo>
                  <a:pt x="2029962" y="1972475"/>
                </a:lnTo>
                <a:lnTo>
                  <a:pt x="2028375" y="1977012"/>
                </a:lnTo>
                <a:lnTo>
                  <a:pt x="2025201" y="1985860"/>
                </a:lnTo>
                <a:lnTo>
                  <a:pt x="2020893" y="1994480"/>
                </a:lnTo>
                <a:lnTo>
                  <a:pt x="2016132" y="2003101"/>
                </a:lnTo>
                <a:lnTo>
                  <a:pt x="2010691" y="2011949"/>
                </a:lnTo>
                <a:lnTo>
                  <a:pt x="2004797" y="2020343"/>
                </a:lnTo>
                <a:lnTo>
                  <a:pt x="1997996" y="2028964"/>
                </a:lnTo>
                <a:lnTo>
                  <a:pt x="1991194" y="2037131"/>
                </a:lnTo>
                <a:lnTo>
                  <a:pt x="1983259" y="2045298"/>
                </a:lnTo>
                <a:lnTo>
                  <a:pt x="1975098" y="2053692"/>
                </a:lnTo>
                <a:lnTo>
                  <a:pt x="1966029" y="2061632"/>
                </a:lnTo>
                <a:lnTo>
                  <a:pt x="1956734" y="2069572"/>
                </a:lnTo>
                <a:lnTo>
                  <a:pt x="1946759" y="2077739"/>
                </a:lnTo>
                <a:lnTo>
                  <a:pt x="1936331" y="2085453"/>
                </a:lnTo>
                <a:lnTo>
                  <a:pt x="1925448" y="2093166"/>
                </a:lnTo>
                <a:lnTo>
                  <a:pt x="1913659" y="2100653"/>
                </a:lnTo>
                <a:lnTo>
                  <a:pt x="1901871" y="2108139"/>
                </a:lnTo>
                <a:lnTo>
                  <a:pt x="1889175" y="2115626"/>
                </a:lnTo>
                <a:lnTo>
                  <a:pt x="1876252" y="2122885"/>
                </a:lnTo>
                <a:lnTo>
                  <a:pt x="1862876" y="2129691"/>
                </a:lnTo>
                <a:lnTo>
                  <a:pt x="1848820" y="2136951"/>
                </a:lnTo>
                <a:lnTo>
                  <a:pt x="1834311" y="2143757"/>
                </a:lnTo>
                <a:lnTo>
                  <a:pt x="1819575" y="2150336"/>
                </a:lnTo>
                <a:lnTo>
                  <a:pt x="1804159" y="2157142"/>
                </a:lnTo>
                <a:lnTo>
                  <a:pt x="1788515" y="2163494"/>
                </a:lnTo>
                <a:lnTo>
                  <a:pt x="1772192" y="2170073"/>
                </a:lnTo>
                <a:lnTo>
                  <a:pt x="1755416" y="2176198"/>
                </a:lnTo>
                <a:lnTo>
                  <a:pt x="1738413" y="2182323"/>
                </a:lnTo>
                <a:lnTo>
                  <a:pt x="1720956" y="2188222"/>
                </a:lnTo>
                <a:lnTo>
                  <a:pt x="1703046" y="2193894"/>
                </a:lnTo>
                <a:lnTo>
                  <a:pt x="1684682" y="2199565"/>
                </a:lnTo>
                <a:lnTo>
                  <a:pt x="1666319" y="2205010"/>
                </a:lnTo>
                <a:lnTo>
                  <a:pt x="1647049" y="2210455"/>
                </a:lnTo>
                <a:lnTo>
                  <a:pt x="1627778" y="2215672"/>
                </a:lnTo>
                <a:lnTo>
                  <a:pt x="1608054" y="2220890"/>
                </a:lnTo>
                <a:lnTo>
                  <a:pt x="1587877" y="2225428"/>
                </a:lnTo>
                <a:lnTo>
                  <a:pt x="1567247" y="2230419"/>
                </a:lnTo>
                <a:lnTo>
                  <a:pt x="1546389" y="2234729"/>
                </a:lnTo>
                <a:lnTo>
                  <a:pt x="1525079" y="2239039"/>
                </a:lnTo>
                <a:lnTo>
                  <a:pt x="1503768" y="2243350"/>
                </a:lnTo>
                <a:lnTo>
                  <a:pt x="1481777" y="2247433"/>
                </a:lnTo>
                <a:lnTo>
                  <a:pt x="1460013" y="2251063"/>
                </a:lnTo>
                <a:lnTo>
                  <a:pt x="1437568" y="2254920"/>
                </a:lnTo>
                <a:lnTo>
                  <a:pt x="1414897" y="2258323"/>
                </a:lnTo>
                <a:lnTo>
                  <a:pt x="1391773" y="2261499"/>
                </a:lnTo>
                <a:lnTo>
                  <a:pt x="1368422" y="2264675"/>
                </a:lnTo>
                <a:lnTo>
                  <a:pt x="1344844" y="2267397"/>
                </a:lnTo>
                <a:lnTo>
                  <a:pt x="1321266" y="2270120"/>
                </a:lnTo>
                <a:lnTo>
                  <a:pt x="1297235" y="2272615"/>
                </a:lnTo>
                <a:lnTo>
                  <a:pt x="1272750" y="2274884"/>
                </a:lnTo>
                <a:lnTo>
                  <a:pt x="1248265" y="2277152"/>
                </a:lnTo>
                <a:lnTo>
                  <a:pt x="1223554" y="2278967"/>
                </a:lnTo>
                <a:lnTo>
                  <a:pt x="1198389" y="2280329"/>
                </a:lnTo>
                <a:lnTo>
                  <a:pt x="1173451" y="2281917"/>
                </a:lnTo>
                <a:lnTo>
                  <a:pt x="1148060" y="2283278"/>
                </a:lnTo>
                <a:lnTo>
                  <a:pt x="1122441" y="2284185"/>
                </a:lnTo>
                <a:lnTo>
                  <a:pt x="1096597" y="2285093"/>
                </a:lnTo>
                <a:lnTo>
                  <a:pt x="1070525" y="2285546"/>
                </a:lnTo>
                <a:lnTo>
                  <a:pt x="1044680" y="2285773"/>
                </a:lnTo>
                <a:lnTo>
                  <a:pt x="1018381" y="2286000"/>
                </a:lnTo>
                <a:lnTo>
                  <a:pt x="992083" y="2285773"/>
                </a:lnTo>
                <a:lnTo>
                  <a:pt x="966011" y="2285546"/>
                </a:lnTo>
                <a:lnTo>
                  <a:pt x="939940" y="2285093"/>
                </a:lnTo>
                <a:lnTo>
                  <a:pt x="914095" y="2284185"/>
                </a:lnTo>
                <a:lnTo>
                  <a:pt x="888477" y="2283278"/>
                </a:lnTo>
                <a:lnTo>
                  <a:pt x="863312" y="2281917"/>
                </a:lnTo>
                <a:lnTo>
                  <a:pt x="838147" y="2280329"/>
                </a:lnTo>
                <a:lnTo>
                  <a:pt x="812982" y="2278967"/>
                </a:lnTo>
                <a:lnTo>
                  <a:pt x="788271" y="2277152"/>
                </a:lnTo>
                <a:lnTo>
                  <a:pt x="763786" y="2274884"/>
                </a:lnTo>
                <a:lnTo>
                  <a:pt x="739528" y="2272615"/>
                </a:lnTo>
                <a:lnTo>
                  <a:pt x="715497" y="2270120"/>
                </a:lnTo>
                <a:lnTo>
                  <a:pt x="691692" y="2267397"/>
                </a:lnTo>
                <a:lnTo>
                  <a:pt x="668115" y="2264675"/>
                </a:lnTo>
                <a:lnTo>
                  <a:pt x="644990" y="2261499"/>
                </a:lnTo>
                <a:lnTo>
                  <a:pt x="621866" y="2258323"/>
                </a:lnTo>
                <a:lnTo>
                  <a:pt x="599195" y="2254920"/>
                </a:lnTo>
                <a:lnTo>
                  <a:pt x="576750" y="2251063"/>
                </a:lnTo>
                <a:lnTo>
                  <a:pt x="554759" y="2247433"/>
                </a:lnTo>
                <a:lnTo>
                  <a:pt x="532995" y="2243350"/>
                </a:lnTo>
                <a:lnTo>
                  <a:pt x="511458" y="2239039"/>
                </a:lnTo>
                <a:lnTo>
                  <a:pt x="490147" y="2234729"/>
                </a:lnTo>
                <a:lnTo>
                  <a:pt x="469290" y="2230419"/>
                </a:lnTo>
                <a:lnTo>
                  <a:pt x="448886" y="2225428"/>
                </a:lnTo>
                <a:lnTo>
                  <a:pt x="428935" y="2220890"/>
                </a:lnTo>
                <a:lnTo>
                  <a:pt x="408985" y="2215672"/>
                </a:lnTo>
                <a:lnTo>
                  <a:pt x="389715" y="2210455"/>
                </a:lnTo>
                <a:lnTo>
                  <a:pt x="370671" y="2205010"/>
                </a:lnTo>
                <a:lnTo>
                  <a:pt x="352081" y="2199565"/>
                </a:lnTo>
                <a:lnTo>
                  <a:pt x="333717" y="2193894"/>
                </a:lnTo>
                <a:lnTo>
                  <a:pt x="315580" y="2188222"/>
                </a:lnTo>
                <a:lnTo>
                  <a:pt x="298124" y="2182323"/>
                </a:lnTo>
                <a:lnTo>
                  <a:pt x="281120" y="2176198"/>
                </a:lnTo>
                <a:lnTo>
                  <a:pt x="264571" y="2170073"/>
                </a:lnTo>
                <a:lnTo>
                  <a:pt x="248474" y="2163494"/>
                </a:lnTo>
                <a:lnTo>
                  <a:pt x="232605" y="2157142"/>
                </a:lnTo>
                <a:lnTo>
                  <a:pt x="217188" y="2150336"/>
                </a:lnTo>
                <a:lnTo>
                  <a:pt x="202225" y="2143757"/>
                </a:lnTo>
                <a:lnTo>
                  <a:pt x="187716" y="2136951"/>
                </a:lnTo>
                <a:lnTo>
                  <a:pt x="173887" y="2129691"/>
                </a:lnTo>
                <a:lnTo>
                  <a:pt x="160511" y="2122885"/>
                </a:lnTo>
                <a:lnTo>
                  <a:pt x="147362" y="2115626"/>
                </a:lnTo>
                <a:lnTo>
                  <a:pt x="134892" y="2108139"/>
                </a:lnTo>
                <a:lnTo>
                  <a:pt x="122877" y="2100653"/>
                </a:lnTo>
                <a:lnTo>
                  <a:pt x="111541" y="2093166"/>
                </a:lnTo>
                <a:lnTo>
                  <a:pt x="100433" y="2085453"/>
                </a:lnTo>
                <a:lnTo>
                  <a:pt x="90004" y="2077739"/>
                </a:lnTo>
                <a:lnTo>
                  <a:pt x="80029" y="2069572"/>
                </a:lnTo>
                <a:lnTo>
                  <a:pt x="70734" y="2061632"/>
                </a:lnTo>
                <a:lnTo>
                  <a:pt x="61665" y="2053692"/>
                </a:lnTo>
                <a:lnTo>
                  <a:pt x="53504" y="2045298"/>
                </a:lnTo>
                <a:lnTo>
                  <a:pt x="45795" y="2037131"/>
                </a:lnTo>
                <a:lnTo>
                  <a:pt x="38541" y="2028964"/>
                </a:lnTo>
                <a:lnTo>
                  <a:pt x="31966" y="2020343"/>
                </a:lnTo>
                <a:lnTo>
                  <a:pt x="26072" y="2011949"/>
                </a:lnTo>
                <a:lnTo>
                  <a:pt x="20631" y="2003101"/>
                </a:lnTo>
                <a:lnTo>
                  <a:pt x="15870" y="1994480"/>
                </a:lnTo>
                <a:lnTo>
                  <a:pt x="11562" y="1985860"/>
                </a:lnTo>
                <a:lnTo>
                  <a:pt x="8162" y="1977012"/>
                </a:lnTo>
                <a:lnTo>
                  <a:pt x="6575" y="1972475"/>
                </a:lnTo>
                <a:lnTo>
                  <a:pt x="5214" y="1967937"/>
                </a:lnTo>
                <a:lnTo>
                  <a:pt x="3854" y="1963627"/>
                </a:lnTo>
                <a:lnTo>
                  <a:pt x="2947" y="1959090"/>
                </a:lnTo>
                <a:lnTo>
                  <a:pt x="2040" y="1954552"/>
                </a:lnTo>
                <a:lnTo>
                  <a:pt x="1360" y="1950015"/>
                </a:lnTo>
                <a:lnTo>
                  <a:pt x="907" y="1945478"/>
                </a:lnTo>
                <a:lnTo>
                  <a:pt x="227" y="1940941"/>
                </a:lnTo>
                <a:lnTo>
                  <a:pt x="0" y="1936176"/>
                </a:lnTo>
                <a:lnTo>
                  <a:pt x="0" y="1931866"/>
                </a:lnTo>
                <a:lnTo>
                  <a:pt x="0" y="1662579"/>
                </a:lnTo>
                <a:lnTo>
                  <a:pt x="0" y="1658042"/>
                </a:lnTo>
                <a:lnTo>
                  <a:pt x="227" y="1653277"/>
                </a:lnTo>
                <a:lnTo>
                  <a:pt x="907" y="1648740"/>
                </a:lnTo>
                <a:lnTo>
                  <a:pt x="1360" y="1643976"/>
                </a:lnTo>
                <a:lnTo>
                  <a:pt x="2040" y="1639666"/>
                </a:lnTo>
                <a:lnTo>
                  <a:pt x="3174" y="1634901"/>
                </a:lnTo>
                <a:lnTo>
                  <a:pt x="4081" y="1630364"/>
                </a:lnTo>
                <a:lnTo>
                  <a:pt x="5441" y="1625600"/>
                </a:lnTo>
                <a:close/>
                <a:moveTo>
                  <a:pt x="495361" y="1497574"/>
                </a:moveTo>
                <a:lnTo>
                  <a:pt x="495361" y="1761643"/>
                </a:lnTo>
                <a:lnTo>
                  <a:pt x="511685" y="1765273"/>
                </a:lnTo>
                <a:lnTo>
                  <a:pt x="528008" y="1768449"/>
                </a:lnTo>
                <a:lnTo>
                  <a:pt x="561787" y="1775028"/>
                </a:lnTo>
                <a:lnTo>
                  <a:pt x="596474" y="1780926"/>
                </a:lnTo>
                <a:lnTo>
                  <a:pt x="631614" y="1786371"/>
                </a:lnTo>
                <a:lnTo>
                  <a:pt x="631614" y="1522075"/>
                </a:lnTo>
                <a:lnTo>
                  <a:pt x="596474" y="1516857"/>
                </a:lnTo>
                <a:lnTo>
                  <a:pt x="561787" y="1510732"/>
                </a:lnTo>
                <a:lnTo>
                  <a:pt x="528008" y="1504379"/>
                </a:lnTo>
                <a:lnTo>
                  <a:pt x="495361" y="1497574"/>
                </a:lnTo>
                <a:close/>
                <a:moveTo>
                  <a:pt x="295403" y="1440631"/>
                </a:moveTo>
                <a:lnTo>
                  <a:pt x="295403" y="1705154"/>
                </a:lnTo>
                <a:lnTo>
                  <a:pt x="311273" y="1710826"/>
                </a:lnTo>
                <a:lnTo>
                  <a:pt x="327596" y="1716270"/>
                </a:lnTo>
                <a:lnTo>
                  <a:pt x="343919" y="1721488"/>
                </a:lnTo>
                <a:lnTo>
                  <a:pt x="360696" y="1726706"/>
                </a:lnTo>
                <a:lnTo>
                  <a:pt x="378152" y="1731924"/>
                </a:lnTo>
                <a:lnTo>
                  <a:pt x="395609" y="1737142"/>
                </a:lnTo>
                <a:lnTo>
                  <a:pt x="413292" y="1741906"/>
                </a:lnTo>
                <a:lnTo>
                  <a:pt x="431429" y="1746670"/>
                </a:lnTo>
                <a:lnTo>
                  <a:pt x="431429" y="1482374"/>
                </a:lnTo>
                <a:lnTo>
                  <a:pt x="413292" y="1477836"/>
                </a:lnTo>
                <a:lnTo>
                  <a:pt x="395609" y="1472845"/>
                </a:lnTo>
                <a:lnTo>
                  <a:pt x="378152" y="1467628"/>
                </a:lnTo>
                <a:lnTo>
                  <a:pt x="360696" y="1462637"/>
                </a:lnTo>
                <a:lnTo>
                  <a:pt x="343919" y="1457419"/>
                </a:lnTo>
                <a:lnTo>
                  <a:pt x="327596" y="1451974"/>
                </a:lnTo>
                <a:lnTo>
                  <a:pt x="311273" y="1446302"/>
                </a:lnTo>
                <a:lnTo>
                  <a:pt x="295403" y="1440631"/>
                </a:lnTo>
                <a:close/>
                <a:moveTo>
                  <a:pt x="1857435" y="1390267"/>
                </a:moveTo>
                <a:lnTo>
                  <a:pt x="1842246" y="1397980"/>
                </a:lnTo>
                <a:lnTo>
                  <a:pt x="1826603" y="1405921"/>
                </a:lnTo>
                <a:lnTo>
                  <a:pt x="1810280" y="1413407"/>
                </a:lnTo>
                <a:lnTo>
                  <a:pt x="1793503" y="1420440"/>
                </a:lnTo>
                <a:lnTo>
                  <a:pt x="1776273" y="1427700"/>
                </a:lnTo>
                <a:lnTo>
                  <a:pt x="1758590" y="1434732"/>
                </a:lnTo>
                <a:lnTo>
                  <a:pt x="1740226" y="1441311"/>
                </a:lnTo>
                <a:lnTo>
                  <a:pt x="1721409" y="1448117"/>
                </a:lnTo>
                <a:lnTo>
                  <a:pt x="1721409" y="1712187"/>
                </a:lnTo>
                <a:lnTo>
                  <a:pt x="1740226" y="1705608"/>
                </a:lnTo>
                <a:lnTo>
                  <a:pt x="1758590" y="1698575"/>
                </a:lnTo>
                <a:lnTo>
                  <a:pt x="1776273" y="1691542"/>
                </a:lnTo>
                <a:lnTo>
                  <a:pt x="1793503" y="1684736"/>
                </a:lnTo>
                <a:lnTo>
                  <a:pt x="1810280" y="1677250"/>
                </a:lnTo>
                <a:lnTo>
                  <a:pt x="1826603" y="1669990"/>
                </a:lnTo>
                <a:lnTo>
                  <a:pt x="1842246" y="1662277"/>
                </a:lnTo>
                <a:lnTo>
                  <a:pt x="1857435" y="1654563"/>
                </a:lnTo>
                <a:lnTo>
                  <a:pt x="1857435" y="1390267"/>
                </a:lnTo>
                <a:close/>
                <a:moveTo>
                  <a:pt x="95445" y="1337181"/>
                </a:moveTo>
                <a:lnTo>
                  <a:pt x="95445" y="1601250"/>
                </a:lnTo>
                <a:lnTo>
                  <a:pt x="102473" y="1606468"/>
                </a:lnTo>
                <a:lnTo>
                  <a:pt x="109501" y="1611913"/>
                </a:lnTo>
                <a:lnTo>
                  <a:pt x="116756" y="1617131"/>
                </a:lnTo>
                <a:lnTo>
                  <a:pt x="124237" y="1621895"/>
                </a:lnTo>
                <a:lnTo>
                  <a:pt x="132172" y="1627113"/>
                </a:lnTo>
                <a:lnTo>
                  <a:pt x="140107" y="1632104"/>
                </a:lnTo>
                <a:lnTo>
                  <a:pt x="156883" y="1642086"/>
                </a:lnTo>
                <a:lnTo>
                  <a:pt x="174340" y="1651614"/>
                </a:lnTo>
                <a:lnTo>
                  <a:pt x="192704" y="1661142"/>
                </a:lnTo>
                <a:lnTo>
                  <a:pt x="211747" y="1670217"/>
                </a:lnTo>
                <a:lnTo>
                  <a:pt x="231698" y="1679291"/>
                </a:lnTo>
                <a:lnTo>
                  <a:pt x="231698" y="1415222"/>
                </a:lnTo>
                <a:lnTo>
                  <a:pt x="211747" y="1406148"/>
                </a:lnTo>
                <a:lnTo>
                  <a:pt x="192704" y="1397073"/>
                </a:lnTo>
                <a:lnTo>
                  <a:pt x="174340" y="1387545"/>
                </a:lnTo>
                <a:lnTo>
                  <a:pt x="156883" y="1378016"/>
                </a:lnTo>
                <a:lnTo>
                  <a:pt x="140107" y="1367808"/>
                </a:lnTo>
                <a:lnTo>
                  <a:pt x="132172" y="1363043"/>
                </a:lnTo>
                <a:lnTo>
                  <a:pt x="124237" y="1357826"/>
                </a:lnTo>
                <a:lnTo>
                  <a:pt x="116756" y="1352608"/>
                </a:lnTo>
                <a:lnTo>
                  <a:pt x="109501" y="1347844"/>
                </a:lnTo>
                <a:lnTo>
                  <a:pt x="102473" y="1342399"/>
                </a:lnTo>
                <a:lnTo>
                  <a:pt x="95445" y="1337181"/>
                </a:lnTo>
                <a:close/>
                <a:moveTo>
                  <a:pt x="5441" y="1185863"/>
                </a:moveTo>
                <a:lnTo>
                  <a:pt x="8162" y="1194257"/>
                </a:lnTo>
                <a:lnTo>
                  <a:pt x="11336" y="1202651"/>
                </a:lnTo>
                <a:lnTo>
                  <a:pt x="15190" y="1210818"/>
                </a:lnTo>
                <a:lnTo>
                  <a:pt x="19724" y="1218758"/>
                </a:lnTo>
                <a:lnTo>
                  <a:pt x="24485" y="1227152"/>
                </a:lnTo>
                <a:lnTo>
                  <a:pt x="29926" y="1235092"/>
                </a:lnTo>
                <a:lnTo>
                  <a:pt x="35820" y="1242806"/>
                </a:lnTo>
                <a:lnTo>
                  <a:pt x="42395" y="1250746"/>
                </a:lnTo>
                <a:lnTo>
                  <a:pt x="49423" y="1258459"/>
                </a:lnTo>
                <a:lnTo>
                  <a:pt x="56904" y="1266173"/>
                </a:lnTo>
                <a:lnTo>
                  <a:pt x="64839" y="1274113"/>
                </a:lnTo>
                <a:lnTo>
                  <a:pt x="73227" y="1281373"/>
                </a:lnTo>
                <a:lnTo>
                  <a:pt x="82296" y="1288859"/>
                </a:lnTo>
                <a:lnTo>
                  <a:pt x="91591" y="1296119"/>
                </a:lnTo>
                <a:lnTo>
                  <a:pt x="101566" y="1303605"/>
                </a:lnTo>
                <a:lnTo>
                  <a:pt x="111995" y="1310865"/>
                </a:lnTo>
                <a:lnTo>
                  <a:pt x="122650" y="1317898"/>
                </a:lnTo>
                <a:lnTo>
                  <a:pt x="133986" y="1324930"/>
                </a:lnTo>
                <a:lnTo>
                  <a:pt x="145548" y="1331736"/>
                </a:lnTo>
                <a:lnTo>
                  <a:pt x="157563" y="1338542"/>
                </a:lnTo>
                <a:lnTo>
                  <a:pt x="170259" y="1345121"/>
                </a:lnTo>
                <a:lnTo>
                  <a:pt x="183182" y="1351927"/>
                </a:lnTo>
                <a:lnTo>
                  <a:pt x="196558" y="1358279"/>
                </a:lnTo>
                <a:lnTo>
                  <a:pt x="210160" y="1364858"/>
                </a:lnTo>
                <a:lnTo>
                  <a:pt x="224443" y="1370984"/>
                </a:lnTo>
                <a:lnTo>
                  <a:pt x="238726" y="1377109"/>
                </a:lnTo>
                <a:lnTo>
                  <a:pt x="253689" y="1383234"/>
                </a:lnTo>
                <a:lnTo>
                  <a:pt x="269332" y="1389133"/>
                </a:lnTo>
                <a:lnTo>
                  <a:pt x="284975" y="1395031"/>
                </a:lnTo>
                <a:lnTo>
                  <a:pt x="301071" y="1400703"/>
                </a:lnTo>
                <a:lnTo>
                  <a:pt x="317394" y="1406148"/>
                </a:lnTo>
                <a:lnTo>
                  <a:pt x="334171" y="1411592"/>
                </a:lnTo>
                <a:lnTo>
                  <a:pt x="351174" y="1416810"/>
                </a:lnTo>
                <a:lnTo>
                  <a:pt x="368857" y="1422028"/>
                </a:lnTo>
                <a:lnTo>
                  <a:pt x="386541" y="1427019"/>
                </a:lnTo>
                <a:lnTo>
                  <a:pt x="404677" y="1431783"/>
                </a:lnTo>
                <a:lnTo>
                  <a:pt x="423268" y="1436774"/>
                </a:lnTo>
                <a:lnTo>
                  <a:pt x="441631" y="1441085"/>
                </a:lnTo>
                <a:lnTo>
                  <a:pt x="460901" y="1445849"/>
                </a:lnTo>
                <a:lnTo>
                  <a:pt x="480172" y="1449932"/>
                </a:lnTo>
                <a:lnTo>
                  <a:pt x="500122" y="1454243"/>
                </a:lnTo>
                <a:lnTo>
                  <a:pt x="519846" y="1458099"/>
                </a:lnTo>
                <a:lnTo>
                  <a:pt x="540250" y="1461956"/>
                </a:lnTo>
                <a:lnTo>
                  <a:pt x="560654" y="1465586"/>
                </a:lnTo>
                <a:lnTo>
                  <a:pt x="581511" y="1469216"/>
                </a:lnTo>
                <a:lnTo>
                  <a:pt x="602369" y="1472619"/>
                </a:lnTo>
                <a:lnTo>
                  <a:pt x="623679" y="1476021"/>
                </a:lnTo>
                <a:lnTo>
                  <a:pt x="645217" y="1479198"/>
                </a:lnTo>
                <a:lnTo>
                  <a:pt x="666981" y="1481920"/>
                </a:lnTo>
                <a:lnTo>
                  <a:pt x="688972" y="1484415"/>
                </a:lnTo>
                <a:lnTo>
                  <a:pt x="711189" y="1487138"/>
                </a:lnTo>
                <a:lnTo>
                  <a:pt x="733860" y="1489406"/>
                </a:lnTo>
                <a:lnTo>
                  <a:pt x="756531" y="1491675"/>
                </a:lnTo>
                <a:lnTo>
                  <a:pt x="779202" y="1493717"/>
                </a:lnTo>
                <a:lnTo>
                  <a:pt x="802554" y="1495532"/>
                </a:lnTo>
                <a:lnTo>
                  <a:pt x="825678" y="1497120"/>
                </a:lnTo>
                <a:lnTo>
                  <a:pt x="849029" y="1498708"/>
                </a:lnTo>
                <a:lnTo>
                  <a:pt x="872834" y="1500069"/>
                </a:lnTo>
                <a:lnTo>
                  <a:pt x="896865" y="1500976"/>
                </a:lnTo>
                <a:lnTo>
                  <a:pt x="920896" y="1501884"/>
                </a:lnTo>
                <a:lnTo>
                  <a:pt x="944701" y="1502565"/>
                </a:lnTo>
                <a:lnTo>
                  <a:pt x="969185" y="1503018"/>
                </a:lnTo>
                <a:lnTo>
                  <a:pt x="993670" y="1503245"/>
                </a:lnTo>
                <a:lnTo>
                  <a:pt x="1018381" y="1503699"/>
                </a:lnTo>
                <a:lnTo>
                  <a:pt x="1043093" y="1503245"/>
                </a:lnTo>
                <a:lnTo>
                  <a:pt x="1067578" y="1503018"/>
                </a:lnTo>
                <a:lnTo>
                  <a:pt x="1091835" y="1502565"/>
                </a:lnTo>
                <a:lnTo>
                  <a:pt x="1116093" y="1501884"/>
                </a:lnTo>
                <a:lnTo>
                  <a:pt x="1139898" y="1500976"/>
                </a:lnTo>
                <a:lnTo>
                  <a:pt x="1163703" y="1500069"/>
                </a:lnTo>
                <a:lnTo>
                  <a:pt x="1187507" y="1498708"/>
                </a:lnTo>
                <a:lnTo>
                  <a:pt x="1210858" y="1497120"/>
                </a:lnTo>
                <a:lnTo>
                  <a:pt x="1234436" y="1495532"/>
                </a:lnTo>
                <a:lnTo>
                  <a:pt x="1257334" y="1493717"/>
                </a:lnTo>
                <a:lnTo>
                  <a:pt x="1280232" y="1491675"/>
                </a:lnTo>
                <a:lnTo>
                  <a:pt x="1302903" y="1489406"/>
                </a:lnTo>
                <a:lnTo>
                  <a:pt x="1325347" y="1487138"/>
                </a:lnTo>
                <a:lnTo>
                  <a:pt x="1347565" y="1484415"/>
                </a:lnTo>
                <a:lnTo>
                  <a:pt x="1369782" y="1481920"/>
                </a:lnTo>
                <a:lnTo>
                  <a:pt x="1391319" y="1479198"/>
                </a:lnTo>
                <a:lnTo>
                  <a:pt x="1413084" y="1476021"/>
                </a:lnTo>
                <a:lnTo>
                  <a:pt x="1434168" y="1472619"/>
                </a:lnTo>
                <a:lnTo>
                  <a:pt x="1455252" y="1469216"/>
                </a:lnTo>
                <a:lnTo>
                  <a:pt x="1476109" y="1465586"/>
                </a:lnTo>
                <a:lnTo>
                  <a:pt x="1496513" y="1461956"/>
                </a:lnTo>
                <a:lnTo>
                  <a:pt x="1516917" y="1458099"/>
                </a:lnTo>
                <a:lnTo>
                  <a:pt x="1536867" y="1454243"/>
                </a:lnTo>
                <a:lnTo>
                  <a:pt x="1556364" y="1449932"/>
                </a:lnTo>
                <a:lnTo>
                  <a:pt x="1575635" y="1445849"/>
                </a:lnTo>
                <a:lnTo>
                  <a:pt x="1594905" y="1441085"/>
                </a:lnTo>
                <a:lnTo>
                  <a:pt x="1613722" y="1436774"/>
                </a:lnTo>
                <a:lnTo>
                  <a:pt x="1632086" y="1431783"/>
                </a:lnTo>
                <a:lnTo>
                  <a:pt x="1650222" y="1427019"/>
                </a:lnTo>
                <a:lnTo>
                  <a:pt x="1668133" y="1422028"/>
                </a:lnTo>
                <a:lnTo>
                  <a:pt x="1685589" y="1416810"/>
                </a:lnTo>
                <a:lnTo>
                  <a:pt x="1702592" y="1411592"/>
                </a:lnTo>
                <a:lnTo>
                  <a:pt x="1719369" y="1406148"/>
                </a:lnTo>
                <a:lnTo>
                  <a:pt x="1735919" y="1400703"/>
                </a:lnTo>
                <a:lnTo>
                  <a:pt x="1751789" y="1395031"/>
                </a:lnTo>
                <a:lnTo>
                  <a:pt x="1767658" y="1389133"/>
                </a:lnTo>
                <a:lnTo>
                  <a:pt x="1782848" y="1383234"/>
                </a:lnTo>
                <a:lnTo>
                  <a:pt x="1797811" y="1377109"/>
                </a:lnTo>
                <a:lnTo>
                  <a:pt x="1812320" y="1370984"/>
                </a:lnTo>
                <a:lnTo>
                  <a:pt x="1826603" y="1364858"/>
                </a:lnTo>
                <a:lnTo>
                  <a:pt x="1840205" y="1358279"/>
                </a:lnTo>
                <a:lnTo>
                  <a:pt x="1853581" y="1351927"/>
                </a:lnTo>
                <a:lnTo>
                  <a:pt x="1866504" y="1345121"/>
                </a:lnTo>
                <a:lnTo>
                  <a:pt x="1879199" y="1338542"/>
                </a:lnTo>
                <a:lnTo>
                  <a:pt x="1891215" y="1331736"/>
                </a:lnTo>
                <a:lnTo>
                  <a:pt x="1903004" y="1324930"/>
                </a:lnTo>
                <a:lnTo>
                  <a:pt x="1913886" y="1317898"/>
                </a:lnTo>
                <a:lnTo>
                  <a:pt x="1924768" y="1310865"/>
                </a:lnTo>
                <a:lnTo>
                  <a:pt x="1935197" y="1303605"/>
                </a:lnTo>
                <a:lnTo>
                  <a:pt x="1944945" y="1296119"/>
                </a:lnTo>
                <a:lnTo>
                  <a:pt x="1954467" y="1288859"/>
                </a:lnTo>
                <a:lnTo>
                  <a:pt x="1963536" y="1281373"/>
                </a:lnTo>
                <a:lnTo>
                  <a:pt x="1971697" y="1274113"/>
                </a:lnTo>
                <a:lnTo>
                  <a:pt x="1979859" y="1266173"/>
                </a:lnTo>
                <a:lnTo>
                  <a:pt x="1987113" y="1258459"/>
                </a:lnTo>
                <a:lnTo>
                  <a:pt x="1994141" y="1250746"/>
                </a:lnTo>
                <a:lnTo>
                  <a:pt x="2000716" y="1242806"/>
                </a:lnTo>
                <a:lnTo>
                  <a:pt x="2006611" y="1235092"/>
                </a:lnTo>
                <a:lnTo>
                  <a:pt x="2012278" y="1227152"/>
                </a:lnTo>
                <a:lnTo>
                  <a:pt x="2017039" y="1218758"/>
                </a:lnTo>
                <a:lnTo>
                  <a:pt x="2021573" y="1210818"/>
                </a:lnTo>
                <a:lnTo>
                  <a:pt x="2025427" y="1202651"/>
                </a:lnTo>
                <a:lnTo>
                  <a:pt x="2028375" y="1194257"/>
                </a:lnTo>
                <a:lnTo>
                  <a:pt x="2031322" y="1185863"/>
                </a:lnTo>
                <a:lnTo>
                  <a:pt x="2032682" y="1190400"/>
                </a:lnTo>
                <a:lnTo>
                  <a:pt x="2033589" y="1195164"/>
                </a:lnTo>
                <a:lnTo>
                  <a:pt x="2034723" y="1199475"/>
                </a:lnTo>
                <a:lnTo>
                  <a:pt x="2035403" y="1204012"/>
                </a:lnTo>
                <a:lnTo>
                  <a:pt x="2035856" y="1208776"/>
                </a:lnTo>
                <a:lnTo>
                  <a:pt x="2036536" y="1213313"/>
                </a:lnTo>
                <a:lnTo>
                  <a:pt x="2036763" y="1218078"/>
                </a:lnTo>
                <a:lnTo>
                  <a:pt x="2036763" y="1222615"/>
                </a:lnTo>
                <a:lnTo>
                  <a:pt x="2036763" y="1491675"/>
                </a:lnTo>
                <a:lnTo>
                  <a:pt x="2036763" y="1496439"/>
                </a:lnTo>
                <a:lnTo>
                  <a:pt x="2036536" y="1500976"/>
                </a:lnTo>
                <a:lnTo>
                  <a:pt x="2035856" y="1505741"/>
                </a:lnTo>
                <a:lnTo>
                  <a:pt x="2035403" y="1510051"/>
                </a:lnTo>
                <a:lnTo>
                  <a:pt x="2034723" y="1514588"/>
                </a:lnTo>
                <a:lnTo>
                  <a:pt x="2033816" y="1519126"/>
                </a:lnTo>
                <a:lnTo>
                  <a:pt x="2032909" y="1523663"/>
                </a:lnTo>
                <a:lnTo>
                  <a:pt x="2031549" y="1528200"/>
                </a:lnTo>
                <a:lnTo>
                  <a:pt x="2029962" y="1532511"/>
                </a:lnTo>
                <a:lnTo>
                  <a:pt x="2028375" y="1536821"/>
                </a:lnTo>
                <a:lnTo>
                  <a:pt x="2025201" y="1545895"/>
                </a:lnTo>
                <a:lnTo>
                  <a:pt x="2020893" y="1554743"/>
                </a:lnTo>
                <a:lnTo>
                  <a:pt x="2016132" y="1563137"/>
                </a:lnTo>
                <a:lnTo>
                  <a:pt x="2010691" y="1571985"/>
                </a:lnTo>
                <a:lnTo>
                  <a:pt x="2004797" y="1580379"/>
                </a:lnTo>
                <a:lnTo>
                  <a:pt x="1997996" y="1589000"/>
                </a:lnTo>
                <a:lnTo>
                  <a:pt x="1991194" y="1597167"/>
                </a:lnTo>
                <a:lnTo>
                  <a:pt x="1983259" y="1605561"/>
                </a:lnTo>
                <a:lnTo>
                  <a:pt x="1975098" y="1613728"/>
                </a:lnTo>
                <a:lnTo>
                  <a:pt x="1966029" y="1621668"/>
                </a:lnTo>
                <a:lnTo>
                  <a:pt x="1956734" y="1629835"/>
                </a:lnTo>
                <a:lnTo>
                  <a:pt x="1946759" y="1637775"/>
                </a:lnTo>
                <a:lnTo>
                  <a:pt x="1936331" y="1645489"/>
                </a:lnTo>
                <a:lnTo>
                  <a:pt x="1925448" y="1653202"/>
                </a:lnTo>
                <a:lnTo>
                  <a:pt x="1913659" y="1660689"/>
                </a:lnTo>
                <a:lnTo>
                  <a:pt x="1901871" y="1668175"/>
                </a:lnTo>
                <a:lnTo>
                  <a:pt x="1889175" y="1675662"/>
                </a:lnTo>
                <a:lnTo>
                  <a:pt x="1876252" y="1682921"/>
                </a:lnTo>
                <a:lnTo>
                  <a:pt x="1862876" y="1690181"/>
                </a:lnTo>
                <a:lnTo>
                  <a:pt x="1848820" y="1696987"/>
                </a:lnTo>
                <a:lnTo>
                  <a:pt x="1834311" y="1703793"/>
                </a:lnTo>
                <a:lnTo>
                  <a:pt x="1819575" y="1710826"/>
                </a:lnTo>
                <a:lnTo>
                  <a:pt x="1804159" y="1717178"/>
                </a:lnTo>
                <a:lnTo>
                  <a:pt x="1788515" y="1723984"/>
                </a:lnTo>
                <a:lnTo>
                  <a:pt x="1772192" y="1730109"/>
                </a:lnTo>
                <a:lnTo>
                  <a:pt x="1755416" y="1736234"/>
                </a:lnTo>
                <a:lnTo>
                  <a:pt x="1738413" y="1742360"/>
                </a:lnTo>
                <a:lnTo>
                  <a:pt x="1720956" y="1748485"/>
                </a:lnTo>
                <a:lnTo>
                  <a:pt x="1703046" y="1754156"/>
                </a:lnTo>
                <a:lnTo>
                  <a:pt x="1684682" y="1759828"/>
                </a:lnTo>
                <a:lnTo>
                  <a:pt x="1666319" y="1765500"/>
                </a:lnTo>
                <a:lnTo>
                  <a:pt x="1647049" y="1770491"/>
                </a:lnTo>
                <a:lnTo>
                  <a:pt x="1627778" y="1775709"/>
                </a:lnTo>
                <a:lnTo>
                  <a:pt x="1608054" y="1780926"/>
                </a:lnTo>
                <a:lnTo>
                  <a:pt x="1587877" y="1785917"/>
                </a:lnTo>
                <a:lnTo>
                  <a:pt x="1567247" y="1790455"/>
                </a:lnTo>
                <a:lnTo>
                  <a:pt x="1546389" y="1794765"/>
                </a:lnTo>
                <a:lnTo>
                  <a:pt x="1525079" y="1799302"/>
                </a:lnTo>
                <a:lnTo>
                  <a:pt x="1503768" y="1803386"/>
                </a:lnTo>
                <a:lnTo>
                  <a:pt x="1481777" y="1807469"/>
                </a:lnTo>
                <a:lnTo>
                  <a:pt x="1460013" y="1811326"/>
                </a:lnTo>
                <a:lnTo>
                  <a:pt x="1437568" y="1814956"/>
                </a:lnTo>
                <a:lnTo>
                  <a:pt x="1414897" y="1818359"/>
                </a:lnTo>
                <a:lnTo>
                  <a:pt x="1391773" y="1821762"/>
                </a:lnTo>
                <a:lnTo>
                  <a:pt x="1368422" y="1824711"/>
                </a:lnTo>
                <a:lnTo>
                  <a:pt x="1344844" y="1827660"/>
                </a:lnTo>
                <a:lnTo>
                  <a:pt x="1321266" y="1830156"/>
                </a:lnTo>
                <a:lnTo>
                  <a:pt x="1297235" y="1832651"/>
                </a:lnTo>
                <a:lnTo>
                  <a:pt x="1272750" y="1835147"/>
                </a:lnTo>
                <a:lnTo>
                  <a:pt x="1248265" y="1837189"/>
                </a:lnTo>
                <a:lnTo>
                  <a:pt x="1223554" y="1839003"/>
                </a:lnTo>
                <a:lnTo>
                  <a:pt x="1198389" y="1840818"/>
                </a:lnTo>
                <a:lnTo>
                  <a:pt x="1173451" y="1841953"/>
                </a:lnTo>
                <a:lnTo>
                  <a:pt x="1148060" y="1843314"/>
                </a:lnTo>
                <a:lnTo>
                  <a:pt x="1122441" y="1844448"/>
                </a:lnTo>
                <a:lnTo>
                  <a:pt x="1096597" y="1845129"/>
                </a:lnTo>
                <a:lnTo>
                  <a:pt x="1070525" y="1845583"/>
                </a:lnTo>
                <a:lnTo>
                  <a:pt x="1044680" y="1846263"/>
                </a:lnTo>
                <a:lnTo>
                  <a:pt x="1018381" y="1846263"/>
                </a:lnTo>
                <a:lnTo>
                  <a:pt x="992083" y="1846263"/>
                </a:lnTo>
                <a:lnTo>
                  <a:pt x="966011" y="1845583"/>
                </a:lnTo>
                <a:lnTo>
                  <a:pt x="939940" y="1845129"/>
                </a:lnTo>
                <a:lnTo>
                  <a:pt x="914095" y="1844448"/>
                </a:lnTo>
                <a:lnTo>
                  <a:pt x="888477" y="1843314"/>
                </a:lnTo>
                <a:lnTo>
                  <a:pt x="863312" y="1841953"/>
                </a:lnTo>
                <a:lnTo>
                  <a:pt x="838147" y="1840818"/>
                </a:lnTo>
                <a:lnTo>
                  <a:pt x="812982" y="1839003"/>
                </a:lnTo>
                <a:lnTo>
                  <a:pt x="788271" y="1837189"/>
                </a:lnTo>
                <a:lnTo>
                  <a:pt x="763786" y="1835147"/>
                </a:lnTo>
                <a:lnTo>
                  <a:pt x="739528" y="1832651"/>
                </a:lnTo>
                <a:lnTo>
                  <a:pt x="715497" y="1830156"/>
                </a:lnTo>
                <a:lnTo>
                  <a:pt x="691692" y="1827660"/>
                </a:lnTo>
                <a:lnTo>
                  <a:pt x="668115" y="1824711"/>
                </a:lnTo>
                <a:lnTo>
                  <a:pt x="644990" y="1821762"/>
                </a:lnTo>
                <a:lnTo>
                  <a:pt x="621866" y="1818359"/>
                </a:lnTo>
                <a:lnTo>
                  <a:pt x="599195" y="1814956"/>
                </a:lnTo>
                <a:lnTo>
                  <a:pt x="576750" y="1811326"/>
                </a:lnTo>
                <a:lnTo>
                  <a:pt x="554759" y="1807469"/>
                </a:lnTo>
                <a:lnTo>
                  <a:pt x="532995" y="1803386"/>
                </a:lnTo>
                <a:lnTo>
                  <a:pt x="511458" y="1799302"/>
                </a:lnTo>
                <a:lnTo>
                  <a:pt x="490147" y="1794765"/>
                </a:lnTo>
                <a:lnTo>
                  <a:pt x="469290" y="1790455"/>
                </a:lnTo>
                <a:lnTo>
                  <a:pt x="448886" y="1785917"/>
                </a:lnTo>
                <a:lnTo>
                  <a:pt x="428935" y="1780926"/>
                </a:lnTo>
                <a:lnTo>
                  <a:pt x="408985" y="1775709"/>
                </a:lnTo>
                <a:lnTo>
                  <a:pt x="389715" y="1770491"/>
                </a:lnTo>
                <a:lnTo>
                  <a:pt x="370671" y="1765500"/>
                </a:lnTo>
                <a:lnTo>
                  <a:pt x="352081" y="1759828"/>
                </a:lnTo>
                <a:lnTo>
                  <a:pt x="333717" y="1754156"/>
                </a:lnTo>
                <a:lnTo>
                  <a:pt x="315580" y="1748485"/>
                </a:lnTo>
                <a:lnTo>
                  <a:pt x="298124" y="1742360"/>
                </a:lnTo>
                <a:lnTo>
                  <a:pt x="281120" y="1736234"/>
                </a:lnTo>
                <a:lnTo>
                  <a:pt x="264571" y="1730109"/>
                </a:lnTo>
                <a:lnTo>
                  <a:pt x="248474" y="1723984"/>
                </a:lnTo>
                <a:lnTo>
                  <a:pt x="232605" y="1717178"/>
                </a:lnTo>
                <a:lnTo>
                  <a:pt x="217188" y="1710826"/>
                </a:lnTo>
                <a:lnTo>
                  <a:pt x="202225" y="1703793"/>
                </a:lnTo>
                <a:lnTo>
                  <a:pt x="187716" y="1696987"/>
                </a:lnTo>
                <a:lnTo>
                  <a:pt x="173887" y="1690181"/>
                </a:lnTo>
                <a:lnTo>
                  <a:pt x="160511" y="1682921"/>
                </a:lnTo>
                <a:lnTo>
                  <a:pt x="147362" y="1675662"/>
                </a:lnTo>
                <a:lnTo>
                  <a:pt x="134892" y="1668175"/>
                </a:lnTo>
                <a:lnTo>
                  <a:pt x="122877" y="1660689"/>
                </a:lnTo>
                <a:lnTo>
                  <a:pt x="111541" y="1653202"/>
                </a:lnTo>
                <a:lnTo>
                  <a:pt x="100433" y="1645489"/>
                </a:lnTo>
                <a:lnTo>
                  <a:pt x="90004" y="1637775"/>
                </a:lnTo>
                <a:lnTo>
                  <a:pt x="80029" y="1629835"/>
                </a:lnTo>
                <a:lnTo>
                  <a:pt x="70734" y="1621668"/>
                </a:lnTo>
                <a:lnTo>
                  <a:pt x="61665" y="1613728"/>
                </a:lnTo>
                <a:lnTo>
                  <a:pt x="53504" y="1605561"/>
                </a:lnTo>
                <a:lnTo>
                  <a:pt x="45795" y="1597167"/>
                </a:lnTo>
                <a:lnTo>
                  <a:pt x="38541" y="1589000"/>
                </a:lnTo>
                <a:lnTo>
                  <a:pt x="31966" y="1580379"/>
                </a:lnTo>
                <a:lnTo>
                  <a:pt x="26072" y="1571985"/>
                </a:lnTo>
                <a:lnTo>
                  <a:pt x="20631" y="1563137"/>
                </a:lnTo>
                <a:lnTo>
                  <a:pt x="15870" y="1554743"/>
                </a:lnTo>
                <a:lnTo>
                  <a:pt x="11562" y="1545895"/>
                </a:lnTo>
                <a:lnTo>
                  <a:pt x="8162" y="1536821"/>
                </a:lnTo>
                <a:lnTo>
                  <a:pt x="6575" y="1532511"/>
                </a:lnTo>
                <a:lnTo>
                  <a:pt x="5214" y="1528200"/>
                </a:lnTo>
                <a:lnTo>
                  <a:pt x="3854" y="1523663"/>
                </a:lnTo>
                <a:lnTo>
                  <a:pt x="2947" y="1519126"/>
                </a:lnTo>
                <a:lnTo>
                  <a:pt x="2040" y="1514588"/>
                </a:lnTo>
                <a:lnTo>
                  <a:pt x="1360" y="1510051"/>
                </a:lnTo>
                <a:lnTo>
                  <a:pt x="907" y="1505741"/>
                </a:lnTo>
                <a:lnTo>
                  <a:pt x="227" y="1500976"/>
                </a:lnTo>
                <a:lnTo>
                  <a:pt x="0" y="1496439"/>
                </a:lnTo>
                <a:lnTo>
                  <a:pt x="0" y="1491675"/>
                </a:lnTo>
                <a:lnTo>
                  <a:pt x="0" y="1222615"/>
                </a:lnTo>
                <a:lnTo>
                  <a:pt x="0" y="1218078"/>
                </a:lnTo>
                <a:lnTo>
                  <a:pt x="227" y="1213313"/>
                </a:lnTo>
                <a:lnTo>
                  <a:pt x="907" y="1208776"/>
                </a:lnTo>
                <a:lnTo>
                  <a:pt x="1360" y="1204012"/>
                </a:lnTo>
                <a:lnTo>
                  <a:pt x="2040" y="1199475"/>
                </a:lnTo>
                <a:lnTo>
                  <a:pt x="3174" y="1195164"/>
                </a:lnTo>
                <a:lnTo>
                  <a:pt x="4081" y="1190400"/>
                </a:lnTo>
                <a:lnTo>
                  <a:pt x="5441" y="1185863"/>
                </a:lnTo>
                <a:close/>
                <a:moveTo>
                  <a:pt x="495361" y="1058062"/>
                </a:moveTo>
                <a:lnTo>
                  <a:pt x="495361" y="1322132"/>
                </a:lnTo>
                <a:lnTo>
                  <a:pt x="528008" y="1328938"/>
                </a:lnTo>
                <a:lnTo>
                  <a:pt x="561787" y="1335290"/>
                </a:lnTo>
                <a:lnTo>
                  <a:pt x="596474" y="1341188"/>
                </a:lnTo>
                <a:lnTo>
                  <a:pt x="631614" y="1346633"/>
                </a:lnTo>
                <a:lnTo>
                  <a:pt x="631614" y="1082564"/>
                </a:lnTo>
                <a:lnTo>
                  <a:pt x="596474" y="1077119"/>
                </a:lnTo>
                <a:lnTo>
                  <a:pt x="561787" y="1071220"/>
                </a:lnTo>
                <a:lnTo>
                  <a:pt x="528008" y="1064641"/>
                </a:lnTo>
                <a:lnTo>
                  <a:pt x="495361" y="1058062"/>
                </a:lnTo>
                <a:close/>
                <a:moveTo>
                  <a:pt x="295403" y="1001120"/>
                </a:moveTo>
                <a:lnTo>
                  <a:pt x="295403" y="1265416"/>
                </a:lnTo>
                <a:lnTo>
                  <a:pt x="311273" y="1271087"/>
                </a:lnTo>
                <a:lnTo>
                  <a:pt x="327596" y="1276532"/>
                </a:lnTo>
                <a:lnTo>
                  <a:pt x="343919" y="1281977"/>
                </a:lnTo>
                <a:lnTo>
                  <a:pt x="360696" y="1286968"/>
                </a:lnTo>
                <a:lnTo>
                  <a:pt x="378152" y="1292186"/>
                </a:lnTo>
                <a:lnTo>
                  <a:pt x="395609" y="1297404"/>
                </a:lnTo>
                <a:lnTo>
                  <a:pt x="413292" y="1302168"/>
                </a:lnTo>
                <a:lnTo>
                  <a:pt x="431429" y="1306932"/>
                </a:lnTo>
                <a:lnTo>
                  <a:pt x="431429" y="1042863"/>
                </a:lnTo>
                <a:lnTo>
                  <a:pt x="413292" y="1038098"/>
                </a:lnTo>
                <a:lnTo>
                  <a:pt x="395609" y="1033107"/>
                </a:lnTo>
                <a:lnTo>
                  <a:pt x="378152" y="1028116"/>
                </a:lnTo>
                <a:lnTo>
                  <a:pt x="360696" y="1022899"/>
                </a:lnTo>
                <a:lnTo>
                  <a:pt x="343919" y="1017681"/>
                </a:lnTo>
                <a:lnTo>
                  <a:pt x="327596" y="1012236"/>
                </a:lnTo>
                <a:lnTo>
                  <a:pt x="311273" y="1006791"/>
                </a:lnTo>
                <a:lnTo>
                  <a:pt x="295403" y="1001120"/>
                </a:lnTo>
                <a:close/>
                <a:moveTo>
                  <a:pt x="1857435" y="950756"/>
                </a:moveTo>
                <a:lnTo>
                  <a:pt x="1842246" y="958469"/>
                </a:lnTo>
                <a:lnTo>
                  <a:pt x="1826603" y="966183"/>
                </a:lnTo>
                <a:lnTo>
                  <a:pt x="1810280" y="973669"/>
                </a:lnTo>
                <a:lnTo>
                  <a:pt x="1793503" y="980929"/>
                </a:lnTo>
                <a:lnTo>
                  <a:pt x="1776273" y="987735"/>
                </a:lnTo>
                <a:lnTo>
                  <a:pt x="1758590" y="994767"/>
                </a:lnTo>
                <a:lnTo>
                  <a:pt x="1740226" y="1001800"/>
                </a:lnTo>
                <a:lnTo>
                  <a:pt x="1721409" y="1008379"/>
                </a:lnTo>
                <a:lnTo>
                  <a:pt x="1721409" y="1272675"/>
                </a:lnTo>
                <a:lnTo>
                  <a:pt x="1740226" y="1265869"/>
                </a:lnTo>
                <a:lnTo>
                  <a:pt x="1758590" y="1259290"/>
                </a:lnTo>
                <a:lnTo>
                  <a:pt x="1776273" y="1252258"/>
                </a:lnTo>
                <a:lnTo>
                  <a:pt x="1793503" y="1244998"/>
                </a:lnTo>
                <a:lnTo>
                  <a:pt x="1810280" y="1237738"/>
                </a:lnTo>
                <a:lnTo>
                  <a:pt x="1826603" y="1230252"/>
                </a:lnTo>
                <a:lnTo>
                  <a:pt x="1842246" y="1222539"/>
                </a:lnTo>
                <a:lnTo>
                  <a:pt x="1857435" y="1214825"/>
                </a:lnTo>
                <a:lnTo>
                  <a:pt x="1857435" y="950756"/>
                </a:lnTo>
                <a:close/>
                <a:moveTo>
                  <a:pt x="95445" y="897443"/>
                </a:moveTo>
                <a:lnTo>
                  <a:pt x="95445" y="1161739"/>
                </a:lnTo>
                <a:lnTo>
                  <a:pt x="102473" y="1166730"/>
                </a:lnTo>
                <a:lnTo>
                  <a:pt x="109501" y="1172175"/>
                </a:lnTo>
                <a:lnTo>
                  <a:pt x="116756" y="1177393"/>
                </a:lnTo>
                <a:lnTo>
                  <a:pt x="124237" y="1182384"/>
                </a:lnTo>
                <a:lnTo>
                  <a:pt x="132172" y="1187375"/>
                </a:lnTo>
                <a:lnTo>
                  <a:pt x="140107" y="1192366"/>
                </a:lnTo>
                <a:lnTo>
                  <a:pt x="156883" y="1202348"/>
                </a:lnTo>
                <a:lnTo>
                  <a:pt x="174340" y="1211876"/>
                </a:lnTo>
                <a:lnTo>
                  <a:pt x="192704" y="1221631"/>
                </a:lnTo>
                <a:lnTo>
                  <a:pt x="211747" y="1230479"/>
                </a:lnTo>
                <a:lnTo>
                  <a:pt x="231698" y="1239553"/>
                </a:lnTo>
                <a:lnTo>
                  <a:pt x="231698" y="975484"/>
                </a:lnTo>
                <a:lnTo>
                  <a:pt x="211747" y="966410"/>
                </a:lnTo>
                <a:lnTo>
                  <a:pt x="192704" y="957335"/>
                </a:lnTo>
                <a:lnTo>
                  <a:pt x="174340" y="947807"/>
                </a:lnTo>
                <a:lnTo>
                  <a:pt x="156883" y="938278"/>
                </a:lnTo>
                <a:lnTo>
                  <a:pt x="140107" y="928296"/>
                </a:lnTo>
                <a:lnTo>
                  <a:pt x="132172" y="923305"/>
                </a:lnTo>
                <a:lnTo>
                  <a:pt x="124237" y="918088"/>
                </a:lnTo>
                <a:lnTo>
                  <a:pt x="116756" y="913323"/>
                </a:lnTo>
                <a:lnTo>
                  <a:pt x="109501" y="908106"/>
                </a:lnTo>
                <a:lnTo>
                  <a:pt x="102473" y="902888"/>
                </a:lnTo>
                <a:lnTo>
                  <a:pt x="95445" y="897443"/>
                </a:lnTo>
                <a:close/>
                <a:moveTo>
                  <a:pt x="5441" y="746125"/>
                </a:moveTo>
                <a:lnTo>
                  <a:pt x="8162" y="754519"/>
                </a:lnTo>
                <a:lnTo>
                  <a:pt x="11336" y="762913"/>
                </a:lnTo>
                <a:lnTo>
                  <a:pt x="15190" y="771080"/>
                </a:lnTo>
                <a:lnTo>
                  <a:pt x="19724" y="779020"/>
                </a:lnTo>
                <a:lnTo>
                  <a:pt x="24485" y="787414"/>
                </a:lnTo>
                <a:lnTo>
                  <a:pt x="29926" y="795354"/>
                </a:lnTo>
                <a:lnTo>
                  <a:pt x="35820" y="803068"/>
                </a:lnTo>
                <a:lnTo>
                  <a:pt x="42395" y="811008"/>
                </a:lnTo>
                <a:lnTo>
                  <a:pt x="49423" y="818948"/>
                </a:lnTo>
                <a:lnTo>
                  <a:pt x="56904" y="826662"/>
                </a:lnTo>
                <a:lnTo>
                  <a:pt x="64839" y="834375"/>
                </a:lnTo>
                <a:lnTo>
                  <a:pt x="73227" y="841861"/>
                </a:lnTo>
                <a:lnTo>
                  <a:pt x="82296" y="849348"/>
                </a:lnTo>
                <a:lnTo>
                  <a:pt x="91591" y="856608"/>
                </a:lnTo>
                <a:lnTo>
                  <a:pt x="101566" y="864094"/>
                </a:lnTo>
                <a:lnTo>
                  <a:pt x="111995" y="871127"/>
                </a:lnTo>
                <a:lnTo>
                  <a:pt x="122650" y="878160"/>
                </a:lnTo>
                <a:lnTo>
                  <a:pt x="133986" y="885192"/>
                </a:lnTo>
                <a:lnTo>
                  <a:pt x="145548" y="891998"/>
                </a:lnTo>
                <a:lnTo>
                  <a:pt x="157563" y="898804"/>
                </a:lnTo>
                <a:lnTo>
                  <a:pt x="170259" y="905610"/>
                </a:lnTo>
                <a:lnTo>
                  <a:pt x="183182" y="912189"/>
                </a:lnTo>
                <a:lnTo>
                  <a:pt x="196558" y="918768"/>
                </a:lnTo>
                <a:lnTo>
                  <a:pt x="210160" y="925120"/>
                </a:lnTo>
                <a:lnTo>
                  <a:pt x="224443" y="931246"/>
                </a:lnTo>
                <a:lnTo>
                  <a:pt x="238726" y="937598"/>
                </a:lnTo>
                <a:lnTo>
                  <a:pt x="253689" y="943496"/>
                </a:lnTo>
                <a:lnTo>
                  <a:pt x="269332" y="949395"/>
                </a:lnTo>
                <a:lnTo>
                  <a:pt x="284975" y="955293"/>
                </a:lnTo>
                <a:lnTo>
                  <a:pt x="301071" y="960965"/>
                </a:lnTo>
                <a:lnTo>
                  <a:pt x="317394" y="966410"/>
                </a:lnTo>
                <a:lnTo>
                  <a:pt x="334171" y="971854"/>
                </a:lnTo>
                <a:lnTo>
                  <a:pt x="351174" y="977299"/>
                </a:lnTo>
                <a:lnTo>
                  <a:pt x="368857" y="982290"/>
                </a:lnTo>
                <a:lnTo>
                  <a:pt x="386541" y="987281"/>
                </a:lnTo>
                <a:lnTo>
                  <a:pt x="404677" y="992272"/>
                </a:lnTo>
                <a:lnTo>
                  <a:pt x="423268" y="996809"/>
                </a:lnTo>
                <a:lnTo>
                  <a:pt x="441631" y="1001573"/>
                </a:lnTo>
                <a:lnTo>
                  <a:pt x="460901" y="1006111"/>
                </a:lnTo>
                <a:lnTo>
                  <a:pt x="480172" y="1010194"/>
                </a:lnTo>
                <a:lnTo>
                  <a:pt x="500122" y="1014278"/>
                </a:lnTo>
                <a:lnTo>
                  <a:pt x="519846" y="1018588"/>
                </a:lnTo>
                <a:lnTo>
                  <a:pt x="540250" y="1022445"/>
                </a:lnTo>
                <a:lnTo>
                  <a:pt x="560654" y="1026075"/>
                </a:lnTo>
                <a:lnTo>
                  <a:pt x="581511" y="1029704"/>
                </a:lnTo>
                <a:lnTo>
                  <a:pt x="602369" y="1032881"/>
                </a:lnTo>
                <a:lnTo>
                  <a:pt x="623679" y="1036057"/>
                </a:lnTo>
                <a:lnTo>
                  <a:pt x="645217" y="1039233"/>
                </a:lnTo>
                <a:lnTo>
                  <a:pt x="666981" y="1041955"/>
                </a:lnTo>
                <a:lnTo>
                  <a:pt x="688972" y="1044904"/>
                </a:lnTo>
                <a:lnTo>
                  <a:pt x="711189" y="1047400"/>
                </a:lnTo>
                <a:lnTo>
                  <a:pt x="733860" y="1049668"/>
                </a:lnTo>
                <a:lnTo>
                  <a:pt x="756531" y="1051937"/>
                </a:lnTo>
                <a:lnTo>
                  <a:pt x="779202" y="1053752"/>
                </a:lnTo>
                <a:lnTo>
                  <a:pt x="802554" y="1055567"/>
                </a:lnTo>
                <a:lnTo>
                  <a:pt x="825678" y="1057382"/>
                </a:lnTo>
                <a:lnTo>
                  <a:pt x="849029" y="1058743"/>
                </a:lnTo>
                <a:lnTo>
                  <a:pt x="872834" y="1060104"/>
                </a:lnTo>
                <a:lnTo>
                  <a:pt x="896865" y="1061238"/>
                </a:lnTo>
                <a:lnTo>
                  <a:pt x="920896" y="1062146"/>
                </a:lnTo>
                <a:lnTo>
                  <a:pt x="944701" y="1062827"/>
                </a:lnTo>
                <a:lnTo>
                  <a:pt x="969185" y="1063507"/>
                </a:lnTo>
                <a:lnTo>
                  <a:pt x="993670" y="1063734"/>
                </a:lnTo>
                <a:lnTo>
                  <a:pt x="1018381" y="1063734"/>
                </a:lnTo>
                <a:lnTo>
                  <a:pt x="1043093" y="1063734"/>
                </a:lnTo>
                <a:lnTo>
                  <a:pt x="1067578" y="1063507"/>
                </a:lnTo>
                <a:lnTo>
                  <a:pt x="1091835" y="1062827"/>
                </a:lnTo>
                <a:lnTo>
                  <a:pt x="1116093" y="1062146"/>
                </a:lnTo>
                <a:lnTo>
                  <a:pt x="1139898" y="1061238"/>
                </a:lnTo>
                <a:lnTo>
                  <a:pt x="1163703" y="1060104"/>
                </a:lnTo>
                <a:lnTo>
                  <a:pt x="1187507" y="1058743"/>
                </a:lnTo>
                <a:lnTo>
                  <a:pt x="1210858" y="1057382"/>
                </a:lnTo>
                <a:lnTo>
                  <a:pt x="1234436" y="1055567"/>
                </a:lnTo>
                <a:lnTo>
                  <a:pt x="1257334" y="1053752"/>
                </a:lnTo>
                <a:lnTo>
                  <a:pt x="1280232" y="1051937"/>
                </a:lnTo>
                <a:lnTo>
                  <a:pt x="1302903" y="1049668"/>
                </a:lnTo>
                <a:lnTo>
                  <a:pt x="1325347" y="1047400"/>
                </a:lnTo>
                <a:lnTo>
                  <a:pt x="1347565" y="1044904"/>
                </a:lnTo>
                <a:lnTo>
                  <a:pt x="1369782" y="1041955"/>
                </a:lnTo>
                <a:lnTo>
                  <a:pt x="1391319" y="1039233"/>
                </a:lnTo>
                <a:lnTo>
                  <a:pt x="1413084" y="1036057"/>
                </a:lnTo>
                <a:lnTo>
                  <a:pt x="1434168" y="1032881"/>
                </a:lnTo>
                <a:lnTo>
                  <a:pt x="1455252" y="1029704"/>
                </a:lnTo>
                <a:lnTo>
                  <a:pt x="1476109" y="1026075"/>
                </a:lnTo>
                <a:lnTo>
                  <a:pt x="1496513" y="1022445"/>
                </a:lnTo>
                <a:lnTo>
                  <a:pt x="1516917" y="1018588"/>
                </a:lnTo>
                <a:lnTo>
                  <a:pt x="1536867" y="1014278"/>
                </a:lnTo>
                <a:lnTo>
                  <a:pt x="1556364" y="1010194"/>
                </a:lnTo>
                <a:lnTo>
                  <a:pt x="1575635" y="1006111"/>
                </a:lnTo>
                <a:lnTo>
                  <a:pt x="1594905" y="1001573"/>
                </a:lnTo>
                <a:lnTo>
                  <a:pt x="1613722" y="996809"/>
                </a:lnTo>
                <a:lnTo>
                  <a:pt x="1632086" y="992272"/>
                </a:lnTo>
                <a:lnTo>
                  <a:pt x="1650222" y="987281"/>
                </a:lnTo>
                <a:lnTo>
                  <a:pt x="1668133" y="982290"/>
                </a:lnTo>
                <a:lnTo>
                  <a:pt x="1685589" y="977299"/>
                </a:lnTo>
                <a:lnTo>
                  <a:pt x="1702592" y="971854"/>
                </a:lnTo>
                <a:lnTo>
                  <a:pt x="1719369" y="966410"/>
                </a:lnTo>
                <a:lnTo>
                  <a:pt x="1735919" y="960965"/>
                </a:lnTo>
                <a:lnTo>
                  <a:pt x="1751789" y="955293"/>
                </a:lnTo>
                <a:lnTo>
                  <a:pt x="1767658" y="949395"/>
                </a:lnTo>
                <a:lnTo>
                  <a:pt x="1782848" y="943496"/>
                </a:lnTo>
                <a:lnTo>
                  <a:pt x="1797811" y="937598"/>
                </a:lnTo>
                <a:lnTo>
                  <a:pt x="1812320" y="931246"/>
                </a:lnTo>
                <a:lnTo>
                  <a:pt x="1826603" y="925120"/>
                </a:lnTo>
                <a:lnTo>
                  <a:pt x="1840205" y="918768"/>
                </a:lnTo>
                <a:lnTo>
                  <a:pt x="1853581" y="912189"/>
                </a:lnTo>
                <a:lnTo>
                  <a:pt x="1866504" y="905610"/>
                </a:lnTo>
                <a:lnTo>
                  <a:pt x="1879199" y="898804"/>
                </a:lnTo>
                <a:lnTo>
                  <a:pt x="1891215" y="891998"/>
                </a:lnTo>
                <a:lnTo>
                  <a:pt x="1903004" y="885192"/>
                </a:lnTo>
                <a:lnTo>
                  <a:pt x="1913886" y="878160"/>
                </a:lnTo>
                <a:lnTo>
                  <a:pt x="1924768" y="871127"/>
                </a:lnTo>
                <a:lnTo>
                  <a:pt x="1935197" y="864094"/>
                </a:lnTo>
                <a:lnTo>
                  <a:pt x="1944945" y="856608"/>
                </a:lnTo>
                <a:lnTo>
                  <a:pt x="1954467" y="849348"/>
                </a:lnTo>
                <a:lnTo>
                  <a:pt x="1963536" y="841861"/>
                </a:lnTo>
                <a:lnTo>
                  <a:pt x="1971697" y="834375"/>
                </a:lnTo>
                <a:lnTo>
                  <a:pt x="1979859" y="826662"/>
                </a:lnTo>
                <a:lnTo>
                  <a:pt x="1987113" y="818948"/>
                </a:lnTo>
                <a:lnTo>
                  <a:pt x="1994141" y="811008"/>
                </a:lnTo>
                <a:lnTo>
                  <a:pt x="2000716" y="803068"/>
                </a:lnTo>
                <a:lnTo>
                  <a:pt x="2006611" y="795354"/>
                </a:lnTo>
                <a:lnTo>
                  <a:pt x="2012278" y="787414"/>
                </a:lnTo>
                <a:lnTo>
                  <a:pt x="2017039" y="779020"/>
                </a:lnTo>
                <a:lnTo>
                  <a:pt x="2021573" y="771080"/>
                </a:lnTo>
                <a:lnTo>
                  <a:pt x="2025427" y="762913"/>
                </a:lnTo>
                <a:lnTo>
                  <a:pt x="2028375" y="754519"/>
                </a:lnTo>
                <a:lnTo>
                  <a:pt x="2031322" y="746125"/>
                </a:lnTo>
                <a:lnTo>
                  <a:pt x="2032682" y="750662"/>
                </a:lnTo>
                <a:lnTo>
                  <a:pt x="2033589" y="755426"/>
                </a:lnTo>
                <a:lnTo>
                  <a:pt x="2034723" y="759737"/>
                </a:lnTo>
                <a:lnTo>
                  <a:pt x="2035403" y="764501"/>
                </a:lnTo>
                <a:lnTo>
                  <a:pt x="2035856" y="769038"/>
                </a:lnTo>
                <a:lnTo>
                  <a:pt x="2036536" y="773802"/>
                </a:lnTo>
                <a:lnTo>
                  <a:pt x="2036763" y="778340"/>
                </a:lnTo>
                <a:lnTo>
                  <a:pt x="2036763" y="782877"/>
                </a:lnTo>
                <a:lnTo>
                  <a:pt x="2036763" y="1051937"/>
                </a:lnTo>
                <a:lnTo>
                  <a:pt x="2036763" y="1056701"/>
                </a:lnTo>
                <a:lnTo>
                  <a:pt x="2036536" y="1061238"/>
                </a:lnTo>
                <a:lnTo>
                  <a:pt x="2035856" y="1065776"/>
                </a:lnTo>
                <a:lnTo>
                  <a:pt x="2035403" y="1070313"/>
                </a:lnTo>
                <a:lnTo>
                  <a:pt x="2034723" y="1075077"/>
                </a:lnTo>
                <a:lnTo>
                  <a:pt x="2033816" y="1079388"/>
                </a:lnTo>
                <a:lnTo>
                  <a:pt x="2032909" y="1083925"/>
                </a:lnTo>
                <a:lnTo>
                  <a:pt x="2031549" y="1088462"/>
                </a:lnTo>
                <a:lnTo>
                  <a:pt x="2029962" y="1092773"/>
                </a:lnTo>
                <a:lnTo>
                  <a:pt x="2028375" y="1097083"/>
                </a:lnTo>
                <a:lnTo>
                  <a:pt x="2025201" y="1106157"/>
                </a:lnTo>
                <a:lnTo>
                  <a:pt x="2020893" y="1115005"/>
                </a:lnTo>
                <a:lnTo>
                  <a:pt x="2016132" y="1123399"/>
                </a:lnTo>
                <a:lnTo>
                  <a:pt x="2010691" y="1132247"/>
                </a:lnTo>
                <a:lnTo>
                  <a:pt x="2004797" y="1140868"/>
                </a:lnTo>
                <a:lnTo>
                  <a:pt x="1997996" y="1149035"/>
                </a:lnTo>
                <a:lnTo>
                  <a:pt x="1991194" y="1157656"/>
                </a:lnTo>
                <a:lnTo>
                  <a:pt x="1983259" y="1165823"/>
                </a:lnTo>
                <a:lnTo>
                  <a:pt x="1975098" y="1173990"/>
                </a:lnTo>
                <a:lnTo>
                  <a:pt x="1966029" y="1182157"/>
                </a:lnTo>
                <a:lnTo>
                  <a:pt x="1956734" y="1190097"/>
                </a:lnTo>
                <a:lnTo>
                  <a:pt x="1946759" y="1198037"/>
                </a:lnTo>
                <a:lnTo>
                  <a:pt x="1936331" y="1205751"/>
                </a:lnTo>
                <a:lnTo>
                  <a:pt x="1925448" y="1213464"/>
                </a:lnTo>
                <a:lnTo>
                  <a:pt x="1913659" y="1220950"/>
                </a:lnTo>
                <a:lnTo>
                  <a:pt x="1901871" y="1228437"/>
                </a:lnTo>
                <a:lnTo>
                  <a:pt x="1889175" y="1235923"/>
                </a:lnTo>
                <a:lnTo>
                  <a:pt x="1876252" y="1243183"/>
                </a:lnTo>
                <a:lnTo>
                  <a:pt x="1862876" y="1250216"/>
                </a:lnTo>
                <a:lnTo>
                  <a:pt x="1848820" y="1257476"/>
                </a:lnTo>
                <a:lnTo>
                  <a:pt x="1834311" y="1264055"/>
                </a:lnTo>
                <a:lnTo>
                  <a:pt x="1819575" y="1271087"/>
                </a:lnTo>
                <a:lnTo>
                  <a:pt x="1804159" y="1277440"/>
                </a:lnTo>
                <a:lnTo>
                  <a:pt x="1788515" y="1284019"/>
                </a:lnTo>
                <a:lnTo>
                  <a:pt x="1772192" y="1290371"/>
                </a:lnTo>
                <a:lnTo>
                  <a:pt x="1755416" y="1296496"/>
                </a:lnTo>
                <a:lnTo>
                  <a:pt x="1738413" y="1302848"/>
                </a:lnTo>
                <a:lnTo>
                  <a:pt x="1720956" y="1308747"/>
                </a:lnTo>
                <a:lnTo>
                  <a:pt x="1703046" y="1314418"/>
                </a:lnTo>
                <a:lnTo>
                  <a:pt x="1684682" y="1320090"/>
                </a:lnTo>
                <a:lnTo>
                  <a:pt x="1666319" y="1325535"/>
                </a:lnTo>
                <a:lnTo>
                  <a:pt x="1647049" y="1330979"/>
                </a:lnTo>
                <a:lnTo>
                  <a:pt x="1627778" y="1335970"/>
                </a:lnTo>
                <a:lnTo>
                  <a:pt x="1608054" y="1341188"/>
                </a:lnTo>
                <a:lnTo>
                  <a:pt x="1587877" y="1346179"/>
                </a:lnTo>
                <a:lnTo>
                  <a:pt x="1567247" y="1350716"/>
                </a:lnTo>
                <a:lnTo>
                  <a:pt x="1546389" y="1355254"/>
                </a:lnTo>
                <a:lnTo>
                  <a:pt x="1525079" y="1359564"/>
                </a:lnTo>
                <a:lnTo>
                  <a:pt x="1503768" y="1363648"/>
                </a:lnTo>
                <a:lnTo>
                  <a:pt x="1481777" y="1367731"/>
                </a:lnTo>
                <a:lnTo>
                  <a:pt x="1460013" y="1371588"/>
                </a:lnTo>
                <a:lnTo>
                  <a:pt x="1437568" y="1375218"/>
                </a:lnTo>
                <a:lnTo>
                  <a:pt x="1414897" y="1378621"/>
                </a:lnTo>
                <a:lnTo>
                  <a:pt x="1391773" y="1382024"/>
                </a:lnTo>
                <a:lnTo>
                  <a:pt x="1368422" y="1384973"/>
                </a:lnTo>
                <a:lnTo>
                  <a:pt x="1344844" y="1387922"/>
                </a:lnTo>
                <a:lnTo>
                  <a:pt x="1321266" y="1390418"/>
                </a:lnTo>
                <a:lnTo>
                  <a:pt x="1297235" y="1393140"/>
                </a:lnTo>
                <a:lnTo>
                  <a:pt x="1272750" y="1395409"/>
                </a:lnTo>
                <a:lnTo>
                  <a:pt x="1248265" y="1397450"/>
                </a:lnTo>
                <a:lnTo>
                  <a:pt x="1223554" y="1399265"/>
                </a:lnTo>
                <a:lnTo>
                  <a:pt x="1198389" y="1401080"/>
                </a:lnTo>
                <a:lnTo>
                  <a:pt x="1173451" y="1402441"/>
                </a:lnTo>
                <a:lnTo>
                  <a:pt x="1148060" y="1403576"/>
                </a:lnTo>
                <a:lnTo>
                  <a:pt x="1122441" y="1404710"/>
                </a:lnTo>
                <a:lnTo>
                  <a:pt x="1096597" y="1405391"/>
                </a:lnTo>
                <a:lnTo>
                  <a:pt x="1070525" y="1406071"/>
                </a:lnTo>
                <a:lnTo>
                  <a:pt x="1044680" y="1406525"/>
                </a:lnTo>
                <a:lnTo>
                  <a:pt x="1018381" y="1406525"/>
                </a:lnTo>
                <a:lnTo>
                  <a:pt x="992083" y="1406525"/>
                </a:lnTo>
                <a:lnTo>
                  <a:pt x="966011" y="1406071"/>
                </a:lnTo>
                <a:lnTo>
                  <a:pt x="939940" y="1405391"/>
                </a:lnTo>
                <a:lnTo>
                  <a:pt x="914095" y="1404710"/>
                </a:lnTo>
                <a:lnTo>
                  <a:pt x="888477" y="1403576"/>
                </a:lnTo>
                <a:lnTo>
                  <a:pt x="863312" y="1402441"/>
                </a:lnTo>
                <a:lnTo>
                  <a:pt x="838147" y="1401080"/>
                </a:lnTo>
                <a:lnTo>
                  <a:pt x="812982" y="1399265"/>
                </a:lnTo>
                <a:lnTo>
                  <a:pt x="788271" y="1397450"/>
                </a:lnTo>
                <a:lnTo>
                  <a:pt x="763786" y="1395409"/>
                </a:lnTo>
                <a:lnTo>
                  <a:pt x="739528" y="1393140"/>
                </a:lnTo>
                <a:lnTo>
                  <a:pt x="715497" y="1390418"/>
                </a:lnTo>
                <a:lnTo>
                  <a:pt x="691692" y="1387922"/>
                </a:lnTo>
                <a:lnTo>
                  <a:pt x="668115" y="1384973"/>
                </a:lnTo>
                <a:lnTo>
                  <a:pt x="644990" y="1382024"/>
                </a:lnTo>
                <a:lnTo>
                  <a:pt x="621866" y="1378621"/>
                </a:lnTo>
                <a:lnTo>
                  <a:pt x="599195" y="1375218"/>
                </a:lnTo>
                <a:lnTo>
                  <a:pt x="576750" y="1371588"/>
                </a:lnTo>
                <a:lnTo>
                  <a:pt x="554759" y="1367731"/>
                </a:lnTo>
                <a:lnTo>
                  <a:pt x="532995" y="1363648"/>
                </a:lnTo>
                <a:lnTo>
                  <a:pt x="511458" y="1359564"/>
                </a:lnTo>
                <a:lnTo>
                  <a:pt x="490147" y="1355254"/>
                </a:lnTo>
                <a:lnTo>
                  <a:pt x="469290" y="1350716"/>
                </a:lnTo>
                <a:lnTo>
                  <a:pt x="448886" y="1346179"/>
                </a:lnTo>
                <a:lnTo>
                  <a:pt x="428935" y="1341188"/>
                </a:lnTo>
                <a:lnTo>
                  <a:pt x="408985" y="1335970"/>
                </a:lnTo>
                <a:lnTo>
                  <a:pt x="389715" y="1330979"/>
                </a:lnTo>
                <a:lnTo>
                  <a:pt x="370671" y="1325535"/>
                </a:lnTo>
                <a:lnTo>
                  <a:pt x="352081" y="1320090"/>
                </a:lnTo>
                <a:lnTo>
                  <a:pt x="333717" y="1314418"/>
                </a:lnTo>
                <a:lnTo>
                  <a:pt x="315580" y="1308747"/>
                </a:lnTo>
                <a:lnTo>
                  <a:pt x="298124" y="1302848"/>
                </a:lnTo>
                <a:lnTo>
                  <a:pt x="281120" y="1296496"/>
                </a:lnTo>
                <a:lnTo>
                  <a:pt x="264571" y="1290371"/>
                </a:lnTo>
                <a:lnTo>
                  <a:pt x="248474" y="1284019"/>
                </a:lnTo>
                <a:lnTo>
                  <a:pt x="232605" y="1277440"/>
                </a:lnTo>
                <a:lnTo>
                  <a:pt x="217188" y="1271087"/>
                </a:lnTo>
                <a:lnTo>
                  <a:pt x="202225" y="1264055"/>
                </a:lnTo>
                <a:lnTo>
                  <a:pt x="187716" y="1257476"/>
                </a:lnTo>
                <a:lnTo>
                  <a:pt x="173887" y="1250216"/>
                </a:lnTo>
                <a:lnTo>
                  <a:pt x="160511" y="1243183"/>
                </a:lnTo>
                <a:lnTo>
                  <a:pt x="147362" y="1235923"/>
                </a:lnTo>
                <a:lnTo>
                  <a:pt x="134892" y="1228437"/>
                </a:lnTo>
                <a:lnTo>
                  <a:pt x="122877" y="1220950"/>
                </a:lnTo>
                <a:lnTo>
                  <a:pt x="111541" y="1213464"/>
                </a:lnTo>
                <a:lnTo>
                  <a:pt x="100433" y="1205751"/>
                </a:lnTo>
                <a:lnTo>
                  <a:pt x="90004" y="1198037"/>
                </a:lnTo>
                <a:lnTo>
                  <a:pt x="80029" y="1190097"/>
                </a:lnTo>
                <a:lnTo>
                  <a:pt x="70734" y="1182157"/>
                </a:lnTo>
                <a:lnTo>
                  <a:pt x="61665" y="1173990"/>
                </a:lnTo>
                <a:lnTo>
                  <a:pt x="53504" y="1165823"/>
                </a:lnTo>
                <a:lnTo>
                  <a:pt x="45795" y="1157656"/>
                </a:lnTo>
                <a:lnTo>
                  <a:pt x="38541" y="1149035"/>
                </a:lnTo>
                <a:lnTo>
                  <a:pt x="31966" y="1140868"/>
                </a:lnTo>
                <a:lnTo>
                  <a:pt x="26072" y="1132247"/>
                </a:lnTo>
                <a:lnTo>
                  <a:pt x="20631" y="1123399"/>
                </a:lnTo>
                <a:lnTo>
                  <a:pt x="15870" y="1115005"/>
                </a:lnTo>
                <a:lnTo>
                  <a:pt x="11562" y="1106157"/>
                </a:lnTo>
                <a:lnTo>
                  <a:pt x="8162" y="1097083"/>
                </a:lnTo>
                <a:lnTo>
                  <a:pt x="6575" y="1092773"/>
                </a:lnTo>
                <a:lnTo>
                  <a:pt x="5214" y="1088462"/>
                </a:lnTo>
                <a:lnTo>
                  <a:pt x="3854" y="1083925"/>
                </a:lnTo>
                <a:lnTo>
                  <a:pt x="2947" y="1079388"/>
                </a:lnTo>
                <a:lnTo>
                  <a:pt x="2040" y="1075077"/>
                </a:lnTo>
                <a:lnTo>
                  <a:pt x="1360" y="1070313"/>
                </a:lnTo>
                <a:lnTo>
                  <a:pt x="907" y="1065776"/>
                </a:lnTo>
                <a:lnTo>
                  <a:pt x="227" y="1061238"/>
                </a:lnTo>
                <a:lnTo>
                  <a:pt x="0" y="1056701"/>
                </a:lnTo>
                <a:lnTo>
                  <a:pt x="0" y="1051937"/>
                </a:lnTo>
                <a:lnTo>
                  <a:pt x="0" y="782877"/>
                </a:lnTo>
                <a:lnTo>
                  <a:pt x="0" y="778340"/>
                </a:lnTo>
                <a:lnTo>
                  <a:pt x="227" y="773802"/>
                </a:lnTo>
                <a:lnTo>
                  <a:pt x="907" y="769038"/>
                </a:lnTo>
                <a:lnTo>
                  <a:pt x="1360" y="764501"/>
                </a:lnTo>
                <a:lnTo>
                  <a:pt x="2040" y="759737"/>
                </a:lnTo>
                <a:lnTo>
                  <a:pt x="3174" y="755426"/>
                </a:lnTo>
                <a:lnTo>
                  <a:pt x="4081" y="750662"/>
                </a:lnTo>
                <a:lnTo>
                  <a:pt x="5441" y="746125"/>
                </a:lnTo>
                <a:close/>
                <a:moveTo>
                  <a:pt x="495361" y="629250"/>
                </a:moveTo>
                <a:lnTo>
                  <a:pt x="495361" y="893516"/>
                </a:lnTo>
                <a:lnTo>
                  <a:pt x="528008" y="900321"/>
                </a:lnTo>
                <a:lnTo>
                  <a:pt x="561787" y="906673"/>
                </a:lnTo>
                <a:lnTo>
                  <a:pt x="596474" y="912570"/>
                </a:lnTo>
                <a:lnTo>
                  <a:pt x="631614" y="918015"/>
                </a:lnTo>
                <a:lnTo>
                  <a:pt x="631614" y="653975"/>
                </a:lnTo>
                <a:lnTo>
                  <a:pt x="596474" y="648531"/>
                </a:lnTo>
                <a:lnTo>
                  <a:pt x="561787" y="642633"/>
                </a:lnTo>
                <a:lnTo>
                  <a:pt x="528008" y="636055"/>
                </a:lnTo>
                <a:lnTo>
                  <a:pt x="495361" y="629250"/>
                </a:lnTo>
                <a:close/>
                <a:moveTo>
                  <a:pt x="295403" y="572313"/>
                </a:moveTo>
                <a:lnTo>
                  <a:pt x="295403" y="836580"/>
                </a:lnTo>
                <a:lnTo>
                  <a:pt x="311273" y="842251"/>
                </a:lnTo>
                <a:lnTo>
                  <a:pt x="327596" y="847922"/>
                </a:lnTo>
                <a:lnTo>
                  <a:pt x="343919" y="853366"/>
                </a:lnTo>
                <a:lnTo>
                  <a:pt x="360696" y="858583"/>
                </a:lnTo>
                <a:lnTo>
                  <a:pt x="378152" y="863574"/>
                </a:lnTo>
                <a:lnTo>
                  <a:pt x="395609" y="868791"/>
                </a:lnTo>
                <a:lnTo>
                  <a:pt x="413292" y="873328"/>
                </a:lnTo>
                <a:lnTo>
                  <a:pt x="431429" y="878318"/>
                </a:lnTo>
                <a:lnTo>
                  <a:pt x="431429" y="614278"/>
                </a:lnTo>
                <a:lnTo>
                  <a:pt x="413292" y="609288"/>
                </a:lnTo>
                <a:lnTo>
                  <a:pt x="395609" y="604751"/>
                </a:lnTo>
                <a:lnTo>
                  <a:pt x="378152" y="599534"/>
                </a:lnTo>
                <a:lnTo>
                  <a:pt x="360696" y="594317"/>
                </a:lnTo>
                <a:lnTo>
                  <a:pt x="343919" y="589099"/>
                </a:lnTo>
                <a:lnTo>
                  <a:pt x="327596" y="583882"/>
                </a:lnTo>
                <a:lnTo>
                  <a:pt x="311273" y="577984"/>
                </a:lnTo>
                <a:lnTo>
                  <a:pt x="295403" y="572313"/>
                </a:lnTo>
                <a:close/>
                <a:moveTo>
                  <a:pt x="1857435" y="522182"/>
                </a:moveTo>
                <a:lnTo>
                  <a:pt x="1842246" y="529894"/>
                </a:lnTo>
                <a:lnTo>
                  <a:pt x="1826603" y="537380"/>
                </a:lnTo>
                <a:lnTo>
                  <a:pt x="1810280" y="544866"/>
                </a:lnTo>
                <a:lnTo>
                  <a:pt x="1793503" y="552351"/>
                </a:lnTo>
                <a:lnTo>
                  <a:pt x="1776273" y="559157"/>
                </a:lnTo>
                <a:lnTo>
                  <a:pt x="1758590" y="566188"/>
                </a:lnTo>
                <a:lnTo>
                  <a:pt x="1740226" y="573221"/>
                </a:lnTo>
                <a:lnTo>
                  <a:pt x="1721409" y="579572"/>
                </a:lnTo>
                <a:lnTo>
                  <a:pt x="1721409" y="843839"/>
                </a:lnTo>
                <a:lnTo>
                  <a:pt x="1740226" y="837260"/>
                </a:lnTo>
                <a:lnTo>
                  <a:pt x="1758590" y="830455"/>
                </a:lnTo>
                <a:lnTo>
                  <a:pt x="1776273" y="823423"/>
                </a:lnTo>
                <a:lnTo>
                  <a:pt x="1793503" y="816391"/>
                </a:lnTo>
                <a:lnTo>
                  <a:pt x="1810280" y="808906"/>
                </a:lnTo>
                <a:lnTo>
                  <a:pt x="1826603" y="801420"/>
                </a:lnTo>
                <a:lnTo>
                  <a:pt x="1842246" y="793934"/>
                </a:lnTo>
                <a:lnTo>
                  <a:pt x="1857435" y="786222"/>
                </a:lnTo>
                <a:lnTo>
                  <a:pt x="1857435" y="522182"/>
                </a:lnTo>
                <a:close/>
                <a:moveTo>
                  <a:pt x="95445" y="468875"/>
                </a:moveTo>
                <a:lnTo>
                  <a:pt x="95445" y="733142"/>
                </a:lnTo>
                <a:lnTo>
                  <a:pt x="102473" y="738359"/>
                </a:lnTo>
                <a:lnTo>
                  <a:pt x="109501" y="743349"/>
                </a:lnTo>
                <a:lnTo>
                  <a:pt x="116756" y="748567"/>
                </a:lnTo>
                <a:lnTo>
                  <a:pt x="124237" y="753784"/>
                </a:lnTo>
                <a:lnTo>
                  <a:pt x="132172" y="759001"/>
                </a:lnTo>
                <a:lnTo>
                  <a:pt x="140107" y="763765"/>
                </a:lnTo>
                <a:lnTo>
                  <a:pt x="156883" y="773519"/>
                </a:lnTo>
                <a:lnTo>
                  <a:pt x="174340" y="783500"/>
                </a:lnTo>
                <a:lnTo>
                  <a:pt x="192704" y="793027"/>
                </a:lnTo>
                <a:lnTo>
                  <a:pt x="211747" y="801874"/>
                </a:lnTo>
                <a:lnTo>
                  <a:pt x="231698" y="810947"/>
                </a:lnTo>
                <a:lnTo>
                  <a:pt x="231698" y="546907"/>
                </a:lnTo>
                <a:lnTo>
                  <a:pt x="211747" y="537834"/>
                </a:lnTo>
                <a:lnTo>
                  <a:pt x="192704" y="528533"/>
                </a:lnTo>
                <a:lnTo>
                  <a:pt x="174340" y="519233"/>
                </a:lnTo>
                <a:lnTo>
                  <a:pt x="156883" y="509479"/>
                </a:lnTo>
                <a:lnTo>
                  <a:pt x="140107" y="499725"/>
                </a:lnTo>
                <a:lnTo>
                  <a:pt x="132172" y="494734"/>
                </a:lnTo>
                <a:lnTo>
                  <a:pt x="124237" y="489517"/>
                </a:lnTo>
                <a:lnTo>
                  <a:pt x="116756" y="484527"/>
                </a:lnTo>
                <a:lnTo>
                  <a:pt x="109501" y="479309"/>
                </a:lnTo>
                <a:lnTo>
                  <a:pt x="102473" y="474092"/>
                </a:lnTo>
                <a:lnTo>
                  <a:pt x="95445" y="468875"/>
                </a:lnTo>
                <a:close/>
                <a:moveTo>
                  <a:pt x="951139" y="128588"/>
                </a:moveTo>
                <a:lnTo>
                  <a:pt x="1081087" y="128588"/>
                </a:lnTo>
                <a:lnTo>
                  <a:pt x="1081087" y="158962"/>
                </a:lnTo>
                <a:lnTo>
                  <a:pt x="1097189" y="159869"/>
                </a:lnTo>
                <a:lnTo>
                  <a:pt x="1112837" y="160549"/>
                </a:lnTo>
                <a:lnTo>
                  <a:pt x="1127805" y="161682"/>
                </a:lnTo>
                <a:lnTo>
                  <a:pt x="1142319" y="162816"/>
                </a:lnTo>
                <a:lnTo>
                  <a:pt x="1156380" y="164176"/>
                </a:lnTo>
                <a:lnTo>
                  <a:pt x="1169761" y="165762"/>
                </a:lnTo>
                <a:lnTo>
                  <a:pt x="1182687" y="167576"/>
                </a:lnTo>
                <a:lnTo>
                  <a:pt x="1195387" y="169162"/>
                </a:lnTo>
                <a:lnTo>
                  <a:pt x="1207180" y="171202"/>
                </a:lnTo>
                <a:lnTo>
                  <a:pt x="1218520" y="173242"/>
                </a:lnTo>
                <a:lnTo>
                  <a:pt x="1229632" y="175283"/>
                </a:lnTo>
                <a:lnTo>
                  <a:pt x="1240064" y="177776"/>
                </a:lnTo>
                <a:lnTo>
                  <a:pt x="1250043" y="180269"/>
                </a:lnTo>
                <a:lnTo>
                  <a:pt x="1259341" y="182763"/>
                </a:lnTo>
                <a:lnTo>
                  <a:pt x="1268412" y="185709"/>
                </a:lnTo>
                <a:lnTo>
                  <a:pt x="1276577" y="188430"/>
                </a:lnTo>
                <a:lnTo>
                  <a:pt x="1284287" y="191603"/>
                </a:lnTo>
                <a:lnTo>
                  <a:pt x="1291771" y="194776"/>
                </a:lnTo>
                <a:lnTo>
                  <a:pt x="1298802" y="198176"/>
                </a:lnTo>
                <a:lnTo>
                  <a:pt x="1304925" y="201803"/>
                </a:lnTo>
                <a:lnTo>
                  <a:pt x="1310821" y="205430"/>
                </a:lnTo>
                <a:lnTo>
                  <a:pt x="1316037" y="209057"/>
                </a:lnTo>
                <a:lnTo>
                  <a:pt x="1321027" y="213137"/>
                </a:lnTo>
                <a:lnTo>
                  <a:pt x="1325336" y="216990"/>
                </a:lnTo>
                <a:lnTo>
                  <a:pt x="1329191" y="221524"/>
                </a:lnTo>
                <a:lnTo>
                  <a:pt x="1332366" y="225830"/>
                </a:lnTo>
                <a:lnTo>
                  <a:pt x="1335087" y="230137"/>
                </a:lnTo>
                <a:lnTo>
                  <a:pt x="1337355" y="234897"/>
                </a:lnTo>
                <a:lnTo>
                  <a:pt x="1339170" y="239657"/>
                </a:lnTo>
                <a:lnTo>
                  <a:pt x="1340530" y="244644"/>
                </a:lnTo>
                <a:lnTo>
                  <a:pt x="1341437" y="249631"/>
                </a:lnTo>
                <a:lnTo>
                  <a:pt x="1341664" y="254845"/>
                </a:lnTo>
                <a:lnTo>
                  <a:pt x="1341437" y="258245"/>
                </a:lnTo>
                <a:lnTo>
                  <a:pt x="1340757" y="262098"/>
                </a:lnTo>
                <a:lnTo>
                  <a:pt x="1340077" y="267085"/>
                </a:lnTo>
                <a:lnTo>
                  <a:pt x="1338716" y="272752"/>
                </a:lnTo>
                <a:lnTo>
                  <a:pt x="1056594" y="272752"/>
                </a:lnTo>
                <a:lnTo>
                  <a:pt x="1056594" y="257111"/>
                </a:lnTo>
                <a:lnTo>
                  <a:pt x="1056594" y="250764"/>
                </a:lnTo>
                <a:lnTo>
                  <a:pt x="1056141" y="245324"/>
                </a:lnTo>
                <a:lnTo>
                  <a:pt x="1055234" y="240564"/>
                </a:lnTo>
                <a:lnTo>
                  <a:pt x="1054327" y="236031"/>
                </a:lnTo>
                <a:lnTo>
                  <a:pt x="1052739" y="232177"/>
                </a:lnTo>
                <a:lnTo>
                  <a:pt x="1051152" y="229004"/>
                </a:lnTo>
                <a:lnTo>
                  <a:pt x="1049111" y="226057"/>
                </a:lnTo>
                <a:lnTo>
                  <a:pt x="1046843" y="224017"/>
                </a:lnTo>
                <a:lnTo>
                  <a:pt x="1044121" y="221977"/>
                </a:lnTo>
                <a:lnTo>
                  <a:pt x="1040493" y="220390"/>
                </a:lnTo>
                <a:lnTo>
                  <a:pt x="1036410" y="219030"/>
                </a:lnTo>
                <a:lnTo>
                  <a:pt x="1031648" y="218124"/>
                </a:lnTo>
                <a:lnTo>
                  <a:pt x="1025978" y="217217"/>
                </a:lnTo>
                <a:lnTo>
                  <a:pt x="1019628" y="216537"/>
                </a:lnTo>
                <a:lnTo>
                  <a:pt x="1012825" y="216310"/>
                </a:lnTo>
                <a:lnTo>
                  <a:pt x="1005114" y="216084"/>
                </a:lnTo>
                <a:lnTo>
                  <a:pt x="998764" y="216310"/>
                </a:lnTo>
                <a:lnTo>
                  <a:pt x="992868" y="216537"/>
                </a:lnTo>
                <a:lnTo>
                  <a:pt x="987425" y="216990"/>
                </a:lnTo>
                <a:lnTo>
                  <a:pt x="982209" y="217897"/>
                </a:lnTo>
                <a:lnTo>
                  <a:pt x="977673" y="218577"/>
                </a:lnTo>
                <a:lnTo>
                  <a:pt x="973591" y="219937"/>
                </a:lnTo>
                <a:lnTo>
                  <a:pt x="969735" y="221070"/>
                </a:lnTo>
                <a:lnTo>
                  <a:pt x="966334" y="222657"/>
                </a:lnTo>
                <a:lnTo>
                  <a:pt x="963159" y="224470"/>
                </a:lnTo>
                <a:lnTo>
                  <a:pt x="960664" y="226510"/>
                </a:lnTo>
                <a:lnTo>
                  <a:pt x="958396" y="229004"/>
                </a:lnTo>
                <a:lnTo>
                  <a:pt x="956582" y="231271"/>
                </a:lnTo>
                <a:lnTo>
                  <a:pt x="955221" y="233764"/>
                </a:lnTo>
                <a:lnTo>
                  <a:pt x="954087" y="236711"/>
                </a:lnTo>
                <a:lnTo>
                  <a:pt x="953407" y="239657"/>
                </a:lnTo>
                <a:lnTo>
                  <a:pt x="953407" y="243058"/>
                </a:lnTo>
                <a:lnTo>
                  <a:pt x="953407" y="245551"/>
                </a:lnTo>
                <a:lnTo>
                  <a:pt x="953634" y="248498"/>
                </a:lnTo>
                <a:lnTo>
                  <a:pt x="954087" y="250991"/>
                </a:lnTo>
                <a:lnTo>
                  <a:pt x="954994" y="253484"/>
                </a:lnTo>
                <a:lnTo>
                  <a:pt x="955901" y="255751"/>
                </a:lnTo>
                <a:lnTo>
                  <a:pt x="957035" y="258018"/>
                </a:lnTo>
                <a:lnTo>
                  <a:pt x="958396" y="260058"/>
                </a:lnTo>
                <a:lnTo>
                  <a:pt x="959757" y="262098"/>
                </a:lnTo>
                <a:lnTo>
                  <a:pt x="961571" y="263911"/>
                </a:lnTo>
                <a:lnTo>
                  <a:pt x="963839" y="265725"/>
                </a:lnTo>
                <a:lnTo>
                  <a:pt x="965880" y="267538"/>
                </a:lnTo>
                <a:lnTo>
                  <a:pt x="968148" y="269125"/>
                </a:lnTo>
                <a:lnTo>
                  <a:pt x="970643" y="270712"/>
                </a:lnTo>
                <a:lnTo>
                  <a:pt x="973591" y="271845"/>
                </a:lnTo>
                <a:lnTo>
                  <a:pt x="976539" y="273205"/>
                </a:lnTo>
                <a:lnTo>
                  <a:pt x="979714" y="274565"/>
                </a:lnTo>
                <a:lnTo>
                  <a:pt x="987878" y="276832"/>
                </a:lnTo>
                <a:lnTo>
                  <a:pt x="998991" y="280005"/>
                </a:lnTo>
                <a:lnTo>
                  <a:pt x="1013278" y="283632"/>
                </a:lnTo>
                <a:lnTo>
                  <a:pt x="1030741" y="287712"/>
                </a:lnTo>
                <a:lnTo>
                  <a:pt x="1051378" y="292245"/>
                </a:lnTo>
                <a:lnTo>
                  <a:pt x="1075191" y="297459"/>
                </a:lnTo>
                <a:lnTo>
                  <a:pt x="1132114" y="309246"/>
                </a:lnTo>
                <a:lnTo>
                  <a:pt x="1181327" y="319673"/>
                </a:lnTo>
                <a:lnTo>
                  <a:pt x="1222375" y="328740"/>
                </a:lnTo>
                <a:lnTo>
                  <a:pt x="1239611" y="332820"/>
                </a:lnTo>
                <a:lnTo>
                  <a:pt x="1255032" y="336673"/>
                </a:lnTo>
                <a:lnTo>
                  <a:pt x="1267732" y="340073"/>
                </a:lnTo>
                <a:lnTo>
                  <a:pt x="1278618" y="343020"/>
                </a:lnTo>
                <a:lnTo>
                  <a:pt x="1288143" y="346193"/>
                </a:lnTo>
                <a:lnTo>
                  <a:pt x="1297441" y="349594"/>
                </a:lnTo>
                <a:lnTo>
                  <a:pt x="1306286" y="353220"/>
                </a:lnTo>
                <a:lnTo>
                  <a:pt x="1314677" y="357300"/>
                </a:lnTo>
                <a:lnTo>
                  <a:pt x="1322841" y="361381"/>
                </a:lnTo>
                <a:lnTo>
                  <a:pt x="1330552" y="366141"/>
                </a:lnTo>
                <a:lnTo>
                  <a:pt x="1337809" y="370901"/>
                </a:lnTo>
                <a:lnTo>
                  <a:pt x="1344613" y="376114"/>
                </a:lnTo>
                <a:lnTo>
                  <a:pt x="1348014" y="378834"/>
                </a:lnTo>
                <a:lnTo>
                  <a:pt x="1350963" y="381554"/>
                </a:lnTo>
                <a:lnTo>
                  <a:pt x="1353684" y="384501"/>
                </a:lnTo>
                <a:lnTo>
                  <a:pt x="1356632" y="387448"/>
                </a:lnTo>
                <a:lnTo>
                  <a:pt x="1358900" y="390621"/>
                </a:lnTo>
                <a:lnTo>
                  <a:pt x="1360941" y="393568"/>
                </a:lnTo>
                <a:lnTo>
                  <a:pt x="1362982" y="396741"/>
                </a:lnTo>
                <a:lnTo>
                  <a:pt x="1364796" y="400141"/>
                </a:lnTo>
                <a:lnTo>
                  <a:pt x="1366384" y="403315"/>
                </a:lnTo>
                <a:lnTo>
                  <a:pt x="1367745" y="406942"/>
                </a:lnTo>
                <a:lnTo>
                  <a:pt x="1368879" y="410342"/>
                </a:lnTo>
                <a:lnTo>
                  <a:pt x="1370013" y="413969"/>
                </a:lnTo>
                <a:lnTo>
                  <a:pt x="1370466" y="417822"/>
                </a:lnTo>
                <a:lnTo>
                  <a:pt x="1370920" y="421449"/>
                </a:lnTo>
                <a:lnTo>
                  <a:pt x="1371600" y="425302"/>
                </a:lnTo>
                <a:lnTo>
                  <a:pt x="1371600" y="429156"/>
                </a:lnTo>
                <a:lnTo>
                  <a:pt x="1371146" y="435729"/>
                </a:lnTo>
                <a:lnTo>
                  <a:pt x="1370466" y="441849"/>
                </a:lnTo>
                <a:lnTo>
                  <a:pt x="1368879" y="447743"/>
                </a:lnTo>
                <a:lnTo>
                  <a:pt x="1366837" y="453409"/>
                </a:lnTo>
                <a:lnTo>
                  <a:pt x="1364570" y="459076"/>
                </a:lnTo>
                <a:lnTo>
                  <a:pt x="1361395" y="464516"/>
                </a:lnTo>
                <a:lnTo>
                  <a:pt x="1357539" y="469730"/>
                </a:lnTo>
                <a:lnTo>
                  <a:pt x="1353457" y="474717"/>
                </a:lnTo>
                <a:lnTo>
                  <a:pt x="1348468" y="479704"/>
                </a:lnTo>
                <a:lnTo>
                  <a:pt x="1343252" y="484690"/>
                </a:lnTo>
                <a:lnTo>
                  <a:pt x="1337129" y="488997"/>
                </a:lnTo>
                <a:lnTo>
                  <a:pt x="1330779" y="493304"/>
                </a:lnTo>
                <a:lnTo>
                  <a:pt x="1323521" y="497837"/>
                </a:lnTo>
                <a:lnTo>
                  <a:pt x="1316037" y="501917"/>
                </a:lnTo>
                <a:lnTo>
                  <a:pt x="1307873" y="505771"/>
                </a:lnTo>
                <a:lnTo>
                  <a:pt x="1299029" y="509398"/>
                </a:lnTo>
                <a:lnTo>
                  <a:pt x="1289503" y="513024"/>
                </a:lnTo>
                <a:lnTo>
                  <a:pt x="1279752" y="516198"/>
                </a:lnTo>
                <a:lnTo>
                  <a:pt x="1269093" y="519371"/>
                </a:lnTo>
                <a:lnTo>
                  <a:pt x="1257980" y="522545"/>
                </a:lnTo>
                <a:lnTo>
                  <a:pt x="1246414" y="525265"/>
                </a:lnTo>
                <a:lnTo>
                  <a:pt x="1234395" y="527985"/>
                </a:lnTo>
                <a:lnTo>
                  <a:pt x="1221468" y="530478"/>
                </a:lnTo>
                <a:lnTo>
                  <a:pt x="1208314" y="532745"/>
                </a:lnTo>
                <a:lnTo>
                  <a:pt x="1194253" y="535012"/>
                </a:lnTo>
                <a:lnTo>
                  <a:pt x="1179966" y="536825"/>
                </a:lnTo>
                <a:lnTo>
                  <a:pt x="1164545" y="538638"/>
                </a:lnTo>
                <a:lnTo>
                  <a:pt x="1149123" y="540452"/>
                </a:lnTo>
                <a:lnTo>
                  <a:pt x="1133021" y="541812"/>
                </a:lnTo>
                <a:lnTo>
                  <a:pt x="1116239" y="543172"/>
                </a:lnTo>
                <a:lnTo>
                  <a:pt x="1098777" y="544305"/>
                </a:lnTo>
                <a:lnTo>
                  <a:pt x="1081087" y="545212"/>
                </a:lnTo>
                <a:lnTo>
                  <a:pt x="1081087" y="581026"/>
                </a:lnTo>
                <a:lnTo>
                  <a:pt x="951139" y="581026"/>
                </a:lnTo>
                <a:lnTo>
                  <a:pt x="951139" y="544078"/>
                </a:lnTo>
                <a:lnTo>
                  <a:pt x="937078" y="543625"/>
                </a:lnTo>
                <a:lnTo>
                  <a:pt x="923471" y="542945"/>
                </a:lnTo>
                <a:lnTo>
                  <a:pt x="909864" y="541812"/>
                </a:lnTo>
                <a:lnTo>
                  <a:pt x="896484" y="540678"/>
                </a:lnTo>
                <a:lnTo>
                  <a:pt x="883330" y="539545"/>
                </a:lnTo>
                <a:lnTo>
                  <a:pt x="870403" y="538185"/>
                </a:lnTo>
                <a:lnTo>
                  <a:pt x="857703" y="536598"/>
                </a:lnTo>
                <a:lnTo>
                  <a:pt x="845457" y="534785"/>
                </a:lnTo>
                <a:lnTo>
                  <a:pt x="832984" y="532745"/>
                </a:lnTo>
                <a:lnTo>
                  <a:pt x="821191" y="530705"/>
                </a:lnTo>
                <a:lnTo>
                  <a:pt x="809171" y="528665"/>
                </a:lnTo>
                <a:lnTo>
                  <a:pt x="797605" y="526171"/>
                </a:lnTo>
                <a:lnTo>
                  <a:pt x="786266" y="523451"/>
                </a:lnTo>
                <a:lnTo>
                  <a:pt x="775153" y="520731"/>
                </a:lnTo>
                <a:lnTo>
                  <a:pt x="764267" y="517784"/>
                </a:lnTo>
                <a:lnTo>
                  <a:pt x="753608" y="514838"/>
                </a:lnTo>
                <a:lnTo>
                  <a:pt x="743403" y="511438"/>
                </a:lnTo>
                <a:lnTo>
                  <a:pt x="733878" y="507811"/>
                </a:lnTo>
                <a:lnTo>
                  <a:pt x="724807" y="503731"/>
                </a:lnTo>
                <a:lnTo>
                  <a:pt x="716642" y="499651"/>
                </a:lnTo>
                <a:lnTo>
                  <a:pt x="709158" y="494891"/>
                </a:lnTo>
                <a:lnTo>
                  <a:pt x="705530" y="492624"/>
                </a:lnTo>
                <a:lnTo>
                  <a:pt x="702128" y="489904"/>
                </a:lnTo>
                <a:lnTo>
                  <a:pt x="698953" y="487637"/>
                </a:lnTo>
                <a:lnTo>
                  <a:pt x="696005" y="484917"/>
                </a:lnTo>
                <a:lnTo>
                  <a:pt x="692830" y="482197"/>
                </a:lnTo>
                <a:lnTo>
                  <a:pt x="690335" y="479477"/>
                </a:lnTo>
                <a:lnTo>
                  <a:pt x="687841" y="476530"/>
                </a:lnTo>
                <a:lnTo>
                  <a:pt x="685346" y="473810"/>
                </a:lnTo>
                <a:lnTo>
                  <a:pt x="683078" y="470637"/>
                </a:lnTo>
                <a:lnTo>
                  <a:pt x="681037" y="467916"/>
                </a:lnTo>
                <a:lnTo>
                  <a:pt x="679223" y="464743"/>
                </a:lnTo>
                <a:lnTo>
                  <a:pt x="677408" y="461343"/>
                </a:lnTo>
                <a:lnTo>
                  <a:pt x="675821" y="457943"/>
                </a:lnTo>
                <a:lnTo>
                  <a:pt x="674233" y="454770"/>
                </a:lnTo>
                <a:lnTo>
                  <a:pt x="673326" y="451369"/>
                </a:lnTo>
                <a:lnTo>
                  <a:pt x="671966" y="447743"/>
                </a:lnTo>
                <a:lnTo>
                  <a:pt x="671285" y="444343"/>
                </a:lnTo>
                <a:lnTo>
                  <a:pt x="670378" y="440489"/>
                </a:lnTo>
                <a:lnTo>
                  <a:pt x="669925" y="436862"/>
                </a:lnTo>
                <a:lnTo>
                  <a:pt x="669471" y="433009"/>
                </a:lnTo>
                <a:lnTo>
                  <a:pt x="669244" y="429156"/>
                </a:lnTo>
                <a:lnTo>
                  <a:pt x="669244" y="425302"/>
                </a:lnTo>
                <a:lnTo>
                  <a:pt x="669244" y="406715"/>
                </a:lnTo>
                <a:lnTo>
                  <a:pt x="951139" y="406715"/>
                </a:lnTo>
                <a:lnTo>
                  <a:pt x="951139" y="430062"/>
                </a:lnTo>
                <a:lnTo>
                  <a:pt x="951366" y="439129"/>
                </a:lnTo>
                <a:lnTo>
                  <a:pt x="951819" y="447516"/>
                </a:lnTo>
                <a:lnTo>
                  <a:pt x="952273" y="454770"/>
                </a:lnTo>
                <a:lnTo>
                  <a:pt x="953407" y="461116"/>
                </a:lnTo>
                <a:lnTo>
                  <a:pt x="954768" y="466783"/>
                </a:lnTo>
                <a:lnTo>
                  <a:pt x="956355" y="471543"/>
                </a:lnTo>
                <a:lnTo>
                  <a:pt x="957035" y="473357"/>
                </a:lnTo>
                <a:lnTo>
                  <a:pt x="957716" y="475170"/>
                </a:lnTo>
                <a:lnTo>
                  <a:pt x="958850" y="476530"/>
                </a:lnTo>
                <a:lnTo>
                  <a:pt x="959757" y="477890"/>
                </a:lnTo>
                <a:lnTo>
                  <a:pt x="961118" y="479024"/>
                </a:lnTo>
                <a:lnTo>
                  <a:pt x="962478" y="479930"/>
                </a:lnTo>
                <a:lnTo>
                  <a:pt x="964066" y="481064"/>
                </a:lnTo>
                <a:lnTo>
                  <a:pt x="965880" y="481970"/>
                </a:lnTo>
                <a:lnTo>
                  <a:pt x="969962" y="483557"/>
                </a:lnTo>
                <a:lnTo>
                  <a:pt x="974725" y="484917"/>
                </a:lnTo>
                <a:lnTo>
                  <a:pt x="980394" y="485824"/>
                </a:lnTo>
                <a:lnTo>
                  <a:pt x="986971" y="486730"/>
                </a:lnTo>
                <a:lnTo>
                  <a:pt x="994228" y="486957"/>
                </a:lnTo>
                <a:lnTo>
                  <a:pt x="1002166" y="487184"/>
                </a:lnTo>
                <a:lnTo>
                  <a:pt x="1009196" y="487184"/>
                </a:lnTo>
                <a:lnTo>
                  <a:pt x="1015546" y="486730"/>
                </a:lnTo>
                <a:lnTo>
                  <a:pt x="1021443" y="486050"/>
                </a:lnTo>
                <a:lnTo>
                  <a:pt x="1027112" y="485597"/>
                </a:lnTo>
                <a:lnTo>
                  <a:pt x="1032328" y="484690"/>
                </a:lnTo>
                <a:lnTo>
                  <a:pt x="1037091" y="483557"/>
                </a:lnTo>
                <a:lnTo>
                  <a:pt x="1041173" y="482197"/>
                </a:lnTo>
                <a:lnTo>
                  <a:pt x="1044802" y="480837"/>
                </a:lnTo>
                <a:lnTo>
                  <a:pt x="1047977" y="479024"/>
                </a:lnTo>
                <a:lnTo>
                  <a:pt x="1050925" y="477210"/>
                </a:lnTo>
                <a:lnTo>
                  <a:pt x="1053193" y="475170"/>
                </a:lnTo>
                <a:lnTo>
                  <a:pt x="1055234" y="472677"/>
                </a:lnTo>
                <a:lnTo>
                  <a:pt x="1056821" y="470183"/>
                </a:lnTo>
                <a:lnTo>
                  <a:pt x="1057955" y="467237"/>
                </a:lnTo>
                <a:lnTo>
                  <a:pt x="1058635" y="464516"/>
                </a:lnTo>
                <a:lnTo>
                  <a:pt x="1058635" y="461343"/>
                </a:lnTo>
                <a:lnTo>
                  <a:pt x="1058635" y="453636"/>
                </a:lnTo>
                <a:lnTo>
                  <a:pt x="1057955" y="446383"/>
                </a:lnTo>
                <a:lnTo>
                  <a:pt x="1056821" y="440036"/>
                </a:lnTo>
                <a:lnTo>
                  <a:pt x="1055461" y="433916"/>
                </a:lnTo>
                <a:lnTo>
                  <a:pt x="1053419" y="428475"/>
                </a:lnTo>
                <a:lnTo>
                  <a:pt x="1052512" y="425756"/>
                </a:lnTo>
                <a:lnTo>
                  <a:pt x="1051152" y="423489"/>
                </a:lnTo>
                <a:lnTo>
                  <a:pt x="1049791" y="421222"/>
                </a:lnTo>
                <a:lnTo>
                  <a:pt x="1048657" y="419182"/>
                </a:lnTo>
                <a:lnTo>
                  <a:pt x="1047069" y="417369"/>
                </a:lnTo>
                <a:lnTo>
                  <a:pt x="1045482" y="415555"/>
                </a:lnTo>
                <a:lnTo>
                  <a:pt x="1043668" y="413742"/>
                </a:lnTo>
                <a:lnTo>
                  <a:pt x="1041173" y="411928"/>
                </a:lnTo>
                <a:lnTo>
                  <a:pt x="1038225" y="410342"/>
                </a:lnTo>
                <a:lnTo>
                  <a:pt x="1034823" y="408528"/>
                </a:lnTo>
                <a:lnTo>
                  <a:pt x="1030741" y="406715"/>
                </a:lnTo>
                <a:lnTo>
                  <a:pt x="1026432" y="404675"/>
                </a:lnTo>
                <a:lnTo>
                  <a:pt x="1016000" y="401048"/>
                </a:lnTo>
                <a:lnTo>
                  <a:pt x="1003753" y="397195"/>
                </a:lnTo>
                <a:lnTo>
                  <a:pt x="989466" y="393341"/>
                </a:lnTo>
                <a:lnTo>
                  <a:pt x="972910" y="389488"/>
                </a:lnTo>
                <a:lnTo>
                  <a:pt x="954768" y="385408"/>
                </a:lnTo>
                <a:lnTo>
                  <a:pt x="895350" y="372714"/>
                </a:lnTo>
                <a:lnTo>
                  <a:pt x="846137" y="361607"/>
                </a:lnTo>
                <a:lnTo>
                  <a:pt x="807357" y="352314"/>
                </a:lnTo>
                <a:lnTo>
                  <a:pt x="791935" y="348460"/>
                </a:lnTo>
                <a:lnTo>
                  <a:pt x="779009" y="345060"/>
                </a:lnTo>
                <a:lnTo>
                  <a:pt x="767669" y="341887"/>
                </a:lnTo>
                <a:lnTo>
                  <a:pt x="756557" y="338260"/>
                </a:lnTo>
                <a:lnTo>
                  <a:pt x="746125" y="334180"/>
                </a:lnTo>
                <a:lnTo>
                  <a:pt x="735692" y="329646"/>
                </a:lnTo>
                <a:lnTo>
                  <a:pt x="725941" y="325113"/>
                </a:lnTo>
                <a:lnTo>
                  <a:pt x="716642" y="319900"/>
                </a:lnTo>
                <a:lnTo>
                  <a:pt x="707571" y="314459"/>
                </a:lnTo>
                <a:lnTo>
                  <a:pt x="698953" y="308793"/>
                </a:lnTo>
                <a:lnTo>
                  <a:pt x="694644" y="306072"/>
                </a:lnTo>
                <a:lnTo>
                  <a:pt x="690789" y="302899"/>
                </a:lnTo>
                <a:lnTo>
                  <a:pt x="687160" y="299952"/>
                </a:lnTo>
                <a:lnTo>
                  <a:pt x="684212" y="297006"/>
                </a:lnTo>
                <a:lnTo>
                  <a:pt x="681037" y="293606"/>
                </a:lnTo>
                <a:lnTo>
                  <a:pt x="678316" y="290432"/>
                </a:lnTo>
                <a:lnTo>
                  <a:pt x="675594" y="287485"/>
                </a:lnTo>
                <a:lnTo>
                  <a:pt x="673326" y="284085"/>
                </a:lnTo>
                <a:lnTo>
                  <a:pt x="671512" y="280685"/>
                </a:lnTo>
                <a:lnTo>
                  <a:pt x="669698" y="277285"/>
                </a:lnTo>
                <a:lnTo>
                  <a:pt x="668110" y="274112"/>
                </a:lnTo>
                <a:lnTo>
                  <a:pt x="667203" y="270485"/>
                </a:lnTo>
                <a:lnTo>
                  <a:pt x="666069" y="266858"/>
                </a:lnTo>
                <a:lnTo>
                  <a:pt x="665616" y="263458"/>
                </a:lnTo>
                <a:lnTo>
                  <a:pt x="665162" y="259605"/>
                </a:lnTo>
                <a:lnTo>
                  <a:pt x="665162" y="255978"/>
                </a:lnTo>
                <a:lnTo>
                  <a:pt x="665389" y="250764"/>
                </a:lnTo>
                <a:lnTo>
                  <a:pt x="666069" y="245551"/>
                </a:lnTo>
                <a:lnTo>
                  <a:pt x="667430" y="240564"/>
                </a:lnTo>
                <a:lnTo>
                  <a:pt x="669471" y="235804"/>
                </a:lnTo>
                <a:lnTo>
                  <a:pt x="671966" y="231044"/>
                </a:lnTo>
                <a:lnTo>
                  <a:pt x="675141" y="226510"/>
                </a:lnTo>
                <a:lnTo>
                  <a:pt x="678769" y="222204"/>
                </a:lnTo>
                <a:lnTo>
                  <a:pt x="682851" y="217897"/>
                </a:lnTo>
                <a:lnTo>
                  <a:pt x="687387" y="213590"/>
                </a:lnTo>
                <a:lnTo>
                  <a:pt x="692830" y="209737"/>
                </a:lnTo>
                <a:lnTo>
                  <a:pt x="698953" y="205883"/>
                </a:lnTo>
                <a:lnTo>
                  <a:pt x="705303" y="202257"/>
                </a:lnTo>
                <a:lnTo>
                  <a:pt x="712333" y="198857"/>
                </a:lnTo>
                <a:lnTo>
                  <a:pt x="719817" y="195456"/>
                </a:lnTo>
                <a:lnTo>
                  <a:pt x="727755" y="192056"/>
                </a:lnTo>
                <a:lnTo>
                  <a:pt x="736600" y="188883"/>
                </a:lnTo>
                <a:lnTo>
                  <a:pt x="745898" y="185936"/>
                </a:lnTo>
                <a:lnTo>
                  <a:pt x="755650" y="183216"/>
                </a:lnTo>
                <a:lnTo>
                  <a:pt x="765855" y="180496"/>
                </a:lnTo>
                <a:lnTo>
                  <a:pt x="776741" y="177776"/>
                </a:lnTo>
                <a:lnTo>
                  <a:pt x="788307" y="175509"/>
                </a:lnTo>
                <a:lnTo>
                  <a:pt x="800100" y="173242"/>
                </a:lnTo>
                <a:lnTo>
                  <a:pt x="812800" y="171202"/>
                </a:lnTo>
                <a:lnTo>
                  <a:pt x="825953" y="169389"/>
                </a:lnTo>
                <a:lnTo>
                  <a:pt x="839560" y="167576"/>
                </a:lnTo>
                <a:lnTo>
                  <a:pt x="853848" y="165762"/>
                </a:lnTo>
                <a:lnTo>
                  <a:pt x="868816" y="164176"/>
                </a:lnTo>
                <a:lnTo>
                  <a:pt x="884010" y="162816"/>
                </a:lnTo>
                <a:lnTo>
                  <a:pt x="900112" y="161682"/>
                </a:lnTo>
                <a:lnTo>
                  <a:pt x="916441" y="160549"/>
                </a:lnTo>
                <a:lnTo>
                  <a:pt x="933450" y="159869"/>
                </a:lnTo>
                <a:lnTo>
                  <a:pt x="951139" y="158962"/>
                </a:lnTo>
                <a:lnTo>
                  <a:pt x="951139" y="128588"/>
                </a:lnTo>
                <a:close/>
                <a:moveTo>
                  <a:pt x="1018381" y="83477"/>
                </a:moveTo>
                <a:lnTo>
                  <a:pt x="993670" y="83703"/>
                </a:lnTo>
                <a:lnTo>
                  <a:pt x="969185" y="83930"/>
                </a:lnTo>
                <a:lnTo>
                  <a:pt x="944701" y="84384"/>
                </a:lnTo>
                <a:lnTo>
                  <a:pt x="920443" y="85064"/>
                </a:lnTo>
                <a:lnTo>
                  <a:pt x="896638" y="85972"/>
                </a:lnTo>
                <a:lnTo>
                  <a:pt x="872607" y="86879"/>
                </a:lnTo>
                <a:lnTo>
                  <a:pt x="848576" y="88467"/>
                </a:lnTo>
                <a:lnTo>
                  <a:pt x="824998" y="89828"/>
                </a:lnTo>
                <a:lnTo>
                  <a:pt x="801420" y="91643"/>
                </a:lnTo>
                <a:lnTo>
                  <a:pt x="778296" y="93457"/>
                </a:lnTo>
                <a:lnTo>
                  <a:pt x="754944" y="95726"/>
                </a:lnTo>
                <a:lnTo>
                  <a:pt x="732047" y="97767"/>
                </a:lnTo>
                <a:lnTo>
                  <a:pt x="709376" y="100489"/>
                </a:lnTo>
                <a:lnTo>
                  <a:pt x="686705" y="103211"/>
                </a:lnTo>
                <a:lnTo>
                  <a:pt x="664487" y="106160"/>
                </a:lnTo>
                <a:lnTo>
                  <a:pt x="642270" y="108882"/>
                </a:lnTo>
                <a:lnTo>
                  <a:pt x="620505" y="112285"/>
                </a:lnTo>
                <a:lnTo>
                  <a:pt x="598741" y="115688"/>
                </a:lnTo>
                <a:lnTo>
                  <a:pt x="577431" y="119317"/>
                </a:lnTo>
                <a:lnTo>
                  <a:pt x="556120" y="123173"/>
                </a:lnTo>
                <a:lnTo>
                  <a:pt x="535262" y="127256"/>
                </a:lnTo>
                <a:lnTo>
                  <a:pt x="514632" y="131339"/>
                </a:lnTo>
                <a:lnTo>
                  <a:pt x="494455" y="135423"/>
                </a:lnTo>
                <a:lnTo>
                  <a:pt x="474504" y="140186"/>
                </a:lnTo>
                <a:lnTo>
                  <a:pt x="454554" y="144723"/>
                </a:lnTo>
                <a:lnTo>
                  <a:pt x="435283" y="149713"/>
                </a:lnTo>
                <a:lnTo>
                  <a:pt x="416240" y="154931"/>
                </a:lnTo>
                <a:lnTo>
                  <a:pt x="397423" y="159921"/>
                </a:lnTo>
                <a:lnTo>
                  <a:pt x="378832" y="165365"/>
                </a:lnTo>
                <a:lnTo>
                  <a:pt x="360696" y="170809"/>
                </a:lnTo>
                <a:lnTo>
                  <a:pt x="343012" y="176707"/>
                </a:lnTo>
                <a:lnTo>
                  <a:pt x="325782" y="182605"/>
                </a:lnTo>
                <a:lnTo>
                  <a:pt x="310139" y="188049"/>
                </a:lnTo>
                <a:lnTo>
                  <a:pt x="295403" y="193493"/>
                </a:lnTo>
                <a:lnTo>
                  <a:pt x="280894" y="199164"/>
                </a:lnTo>
                <a:lnTo>
                  <a:pt x="267291" y="204835"/>
                </a:lnTo>
                <a:lnTo>
                  <a:pt x="253689" y="210506"/>
                </a:lnTo>
                <a:lnTo>
                  <a:pt x="241219" y="216177"/>
                </a:lnTo>
                <a:lnTo>
                  <a:pt x="228750" y="222075"/>
                </a:lnTo>
                <a:lnTo>
                  <a:pt x="217188" y="227746"/>
                </a:lnTo>
                <a:lnTo>
                  <a:pt x="205853" y="233644"/>
                </a:lnTo>
                <a:lnTo>
                  <a:pt x="195197" y="239314"/>
                </a:lnTo>
                <a:lnTo>
                  <a:pt x="184995" y="245439"/>
                </a:lnTo>
                <a:lnTo>
                  <a:pt x="175474" y="251110"/>
                </a:lnTo>
                <a:lnTo>
                  <a:pt x="166178" y="256781"/>
                </a:lnTo>
                <a:lnTo>
                  <a:pt x="157563" y="262679"/>
                </a:lnTo>
                <a:lnTo>
                  <a:pt x="149402" y="268350"/>
                </a:lnTo>
                <a:lnTo>
                  <a:pt x="141694" y="274021"/>
                </a:lnTo>
                <a:lnTo>
                  <a:pt x="134439" y="279692"/>
                </a:lnTo>
                <a:lnTo>
                  <a:pt x="127638" y="285136"/>
                </a:lnTo>
                <a:lnTo>
                  <a:pt x="121517" y="290807"/>
                </a:lnTo>
                <a:lnTo>
                  <a:pt x="115849" y="296251"/>
                </a:lnTo>
                <a:lnTo>
                  <a:pt x="110635" y="301695"/>
                </a:lnTo>
                <a:lnTo>
                  <a:pt x="105874" y="306912"/>
                </a:lnTo>
                <a:lnTo>
                  <a:pt x="101339" y="312130"/>
                </a:lnTo>
                <a:lnTo>
                  <a:pt x="97485" y="317347"/>
                </a:lnTo>
                <a:lnTo>
                  <a:pt x="94085" y="322564"/>
                </a:lnTo>
                <a:lnTo>
                  <a:pt x="91364" y="327328"/>
                </a:lnTo>
                <a:lnTo>
                  <a:pt x="88870" y="332091"/>
                </a:lnTo>
                <a:lnTo>
                  <a:pt x="87057" y="336855"/>
                </a:lnTo>
                <a:lnTo>
                  <a:pt x="85470" y="341392"/>
                </a:lnTo>
                <a:lnTo>
                  <a:pt x="84109" y="345929"/>
                </a:lnTo>
                <a:lnTo>
                  <a:pt x="83656" y="350012"/>
                </a:lnTo>
                <a:lnTo>
                  <a:pt x="83429" y="354548"/>
                </a:lnTo>
                <a:lnTo>
                  <a:pt x="83656" y="358631"/>
                </a:lnTo>
                <a:lnTo>
                  <a:pt x="84109" y="362715"/>
                </a:lnTo>
                <a:lnTo>
                  <a:pt x="85470" y="367251"/>
                </a:lnTo>
                <a:lnTo>
                  <a:pt x="87057" y="371788"/>
                </a:lnTo>
                <a:lnTo>
                  <a:pt x="88870" y="376552"/>
                </a:lnTo>
                <a:lnTo>
                  <a:pt x="91364" y="381315"/>
                </a:lnTo>
                <a:lnTo>
                  <a:pt x="94085" y="386533"/>
                </a:lnTo>
                <a:lnTo>
                  <a:pt x="97485" y="391296"/>
                </a:lnTo>
                <a:lnTo>
                  <a:pt x="101339" y="396513"/>
                </a:lnTo>
                <a:lnTo>
                  <a:pt x="105874" y="401731"/>
                </a:lnTo>
                <a:lnTo>
                  <a:pt x="110635" y="407175"/>
                </a:lnTo>
                <a:lnTo>
                  <a:pt x="115849" y="412392"/>
                </a:lnTo>
                <a:lnTo>
                  <a:pt x="121517" y="417836"/>
                </a:lnTo>
                <a:lnTo>
                  <a:pt x="127638" y="423507"/>
                </a:lnTo>
                <a:lnTo>
                  <a:pt x="134439" y="428951"/>
                </a:lnTo>
                <a:lnTo>
                  <a:pt x="141694" y="434622"/>
                </a:lnTo>
                <a:lnTo>
                  <a:pt x="149402" y="440293"/>
                </a:lnTo>
                <a:lnTo>
                  <a:pt x="157563" y="445964"/>
                </a:lnTo>
                <a:lnTo>
                  <a:pt x="166178" y="451862"/>
                </a:lnTo>
                <a:lnTo>
                  <a:pt x="175474" y="457533"/>
                </a:lnTo>
                <a:lnTo>
                  <a:pt x="184995" y="463658"/>
                </a:lnTo>
                <a:lnTo>
                  <a:pt x="195197" y="469329"/>
                </a:lnTo>
                <a:lnTo>
                  <a:pt x="205853" y="474999"/>
                </a:lnTo>
                <a:lnTo>
                  <a:pt x="217188" y="480897"/>
                </a:lnTo>
                <a:lnTo>
                  <a:pt x="228750" y="486568"/>
                </a:lnTo>
                <a:lnTo>
                  <a:pt x="241219" y="492466"/>
                </a:lnTo>
                <a:lnTo>
                  <a:pt x="253689" y="498137"/>
                </a:lnTo>
                <a:lnTo>
                  <a:pt x="267291" y="503808"/>
                </a:lnTo>
                <a:lnTo>
                  <a:pt x="280894" y="509479"/>
                </a:lnTo>
                <a:lnTo>
                  <a:pt x="295403" y="514923"/>
                </a:lnTo>
                <a:lnTo>
                  <a:pt x="310139" y="520594"/>
                </a:lnTo>
                <a:lnTo>
                  <a:pt x="325782" y="526038"/>
                </a:lnTo>
                <a:lnTo>
                  <a:pt x="343012" y="531936"/>
                </a:lnTo>
                <a:lnTo>
                  <a:pt x="360696" y="537607"/>
                </a:lnTo>
                <a:lnTo>
                  <a:pt x="378832" y="543278"/>
                </a:lnTo>
                <a:lnTo>
                  <a:pt x="397423" y="548722"/>
                </a:lnTo>
                <a:lnTo>
                  <a:pt x="416240" y="553939"/>
                </a:lnTo>
                <a:lnTo>
                  <a:pt x="435283" y="558930"/>
                </a:lnTo>
                <a:lnTo>
                  <a:pt x="454554" y="563920"/>
                </a:lnTo>
                <a:lnTo>
                  <a:pt x="474504" y="568457"/>
                </a:lnTo>
                <a:lnTo>
                  <a:pt x="494455" y="572994"/>
                </a:lnTo>
                <a:lnTo>
                  <a:pt x="514632" y="577304"/>
                </a:lnTo>
                <a:lnTo>
                  <a:pt x="535262" y="581387"/>
                </a:lnTo>
                <a:lnTo>
                  <a:pt x="556120" y="585470"/>
                </a:lnTo>
                <a:lnTo>
                  <a:pt x="577431" y="589553"/>
                </a:lnTo>
                <a:lnTo>
                  <a:pt x="598741" y="592955"/>
                </a:lnTo>
                <a:lnTo>
                  <a:pt x="620505" y="596358"/>
                </a:lnTo>
                <a:lnTo>
                  <a:pt x="642270" y="599534"/>
                </a:lnTo>
                <a:lnTo>
                  <a:pt x="664487" y="602710"/>
                </a:lnTo>
                <a:lnTo>
                  <a:pt x="686705" y="605432"/>
                </a:lnTo>
                <a:lnTo>
                  <a:pt x="709376" y="608381"/>
                </a:lnTo>
                <a:lnTo>
                  <a:pt x="732047" y="610649"/>
                </a:lnTo>
                <a:lnTo>
                  <a:pt x="754944" y="612917"/>
                </a:lnTo>
                <a:lnTo>
                  <a:pt x="778296" y="614959"/>
                </a:lnTo>
                <a:lnTo>
                  <a:pt x="801420" y="617000"/>
                </a:lnTo>
                <a:lnTo>
                  <a:pt x="824998" y="618588"/>
                </a:lnTo>
                <a:lnTo>
                  <a:pt x="848576" y="620176"/>
                </a:lnTo>
                <a:lnTo>
                  <a:pt x="872607" y="621537"/>
                </a:lnTo>
                <a:lnTo>
                  <a:pt x="896638" y="622671"/>
                </a:lnTo>
                <a:lnTo>
                  <a:pt x="920443" y="623579"/>
                </a:lnTo>
                <a:lnTo>
                  <a:pt x="944701" y="624259"/>
                </a:lnTo>
                <a:lnTo>
                  <a:pt x="969185" y="624713"/>
                </a:lnTo>
                <a:lnTo>
                  <a:pt x="993670" y="624940"/>
                </a:lnTo>
                <a:lnTo>
                  <a:pt x="1018381" y="625393"/>
                </a:lnTo>
                <a:lnTo>
                  <a:pt x="1043093" y="624940"/>
                </a:lnTo>
                <a:lnTo>
                  <a:pt x="1067578" y="624713"/>
                </a:lnTo>
                <a:lnTo>
                  <a:pt x="1091835" y="624259"/>
                </a:lnTo>
                <a:lnTo>
                  <a:pt x="1116093" y="623579"/>
                </a:lnTo>
                <a:lnTo>
                  <a:pt x="1140125" y="622671"/>
                </a:lnTo>
                <a:lnTo>
                  <a:pt x="1164156" y="621537"/>
                </a:lnTo>
                <a:lnTo>
                  <a:pt x="1187961" y="620176"/>
                </a:lnTo>
                <a:lnTo>
                  <a:pt x="1211539" y="618588"/>
                </a:lnTo>
                <a:lnTo>
                  <a:pt x="1235116" y="617000"/>
                </a:lnTo>
                <a:lnTo>
                  <a:pt x="1258467" y="614959"/>
                </a:lnTo>
                <a:lnTo>
                  <a:pt x="1281819" y="612917"/>
                </a:lnTo>
                <a:lnTo>
                  <a:pt x="1304716" y="610649"/>
                </a:lnTo>
                <a:lnTo>
                  <a:pt x="1327387" y="608381"/>
                </a:lnTo>
                <a:lnTo>
                  <a:pt x="1349832" y="605432"/>
                </a:lnTo>
                <a:lnTo>
                  <a:pt x="1372276" y="602710"/>
                </a:lnTo>
                <a:lnTo>
                  <a:pt x="1394493" y="599534"/>
                </a:lnTo>
                <a:lnTo>
                  <a:pt x="1416484" y="596358"/>
                </a:lnTo>
                <a:lnTo>
                  <a:pt x="1438022" y="592955"/>
                </a:lnTo>
                <a:lnTo>
                  <a:pt x="1459333" y="589553"/>
                </a:lnTo>
                <a:lnTo>
                  <a:pt x="1480643" y="585470"/>
                </a:lnTo>
                <a:lnTo>
                  <a:pt x="1501501" y="581387"/>
                </a:lnTo>
                <a:lnTo>
                  <a:pt x="1522131" y="577304"/>
                </a:lnTo>
                <a:lnTo>
                  <a:pt x="1542308" y="572994"/>
                </a:lnTo>
                <a:lnTo>
                  <a:pt x="1562259" y="568457"/>
                </a:lnTo>
                <a:lnTo>
                  <a:pt x="1582209" y="563920"/>
                </a:lnTo>
                <a:lnTo>
                  <a:pt x="1601480" y="558930"/>
                </a:lnTo>
                <a:lnTo>
                  <a:pt x="1620523" y="553939"/>
                </a:lnTo>
                <a:lnTo>
                  <a:pt x="1639340" y="548722"/>
                </a:lnTo>
                <a:lnTo>
                  <a:pt x="1657704" y="543278"/>
                </a:lnTo>
                <a:lnTo>
                  <a:pt x="1676067" y="537607"/>
                </a:lnTo>
                <a:lnTo>
                  <a:pt x="1693751" y="531936"/>
                </a:lnTo>
                <a:lnTo>
                  <a:pt x="1710981" y="526038"/>
                </a:lnTo>
                <a:lnTo>
                  <a:pt x="1726624" y="520594"/>
                </a:lnTo>
                <a:lnTo>
                  <a:pt x="1741587" y="514923"/>
                </a:lnTo>
                <a:lnTo>
                  <a:pt x="1755643" y="509479"/>
                </a:lnTo>
                <a:lnTo>
                  <a:pt x="1769699" y="503808"/>
                </a:lnTo>
                <a:lnTo>
                  <a:pt x="1782848" y="498137"/>
                </a:lnTo>
                <a:lnTo>
                  <a:pt x="1795543" y="492466"/>
                </a:lnTo>
                <a:lnTo>
                  <a:pt x="1807786" y="486568"/>
                </a:lnTo>
                <a:lnTo>
                  <a:pt x="1819575" y="480897"/>
                </a:lnTo>
                <a:lnTo>
                  <a:pt x="1830684" y="474999"/>
                </a:lnTo>
                <a:lnTo>
                  <a:pt x="1841566" y="469329"/>
                </a:lnTo>
                <a:lnTo>
                  <a:pt x="1851541" y="463658"/>
                </a:lnTo>
                <a:lnTo>
                  <a:pt x="1861289" y="457533"/>
                </a:lnTo>
                <a:lnTo>
                  <a:pt x="1870358" y="451862"/>
                </a:lnTo>
                <a:lnTo>
                  <a:pt x="1879199" y="445964"/>
                </a:lnTo>
                <a:lnTo>
                  <a:pt x="1887361" y="440293"/>
                </a:lnTo>
                <a:lnTo>
                  <a:pt x="1894843" y="434622"/>
                </a:lnTo>
                <a:lnTo>
                  <a:pt x="1902097" y="428951"/>
                </a:lnTo>
                <a:lnTo>
                  <a:pt x="1908899" y="423507"/>
                </a:lnTo>
                <a:lnTo>
                  <a:pt x="1915020" y="417836"/>
                </a:lnTo>
                <a:lnTo>
                  <a:pt x="1920914" y="412392"/>
                </a:lnTo>
                <a:lnTo>
                  <a:pt x="1926129" y="407175"/>
                </a:lnTo>
                <a:lnTo>
                  <a:pt x="1931116" y="401731"/>
                </a:lnTo>
                <a:lnTo>
                  <a:pt x="1935197" y="396513"/>
                </a:lnTo>
                <a:lnTo>
                  <a:pt x="1939051" y="391296"/>
                </a:lnTo>
                <a:lnTo>
                  <a:pt x="1942678" y="386533"/>
                </a:lnTo>
                <a:lnTo>
                  <a:pt x="1945399" y="381315"/>
                </a:lnTo>
                <a:lnTo>
                  <a:pt x="1947666" y="376552"/>
                </a:lnTo>
                <a:lnTo>
                  <a:pt x="1949933" y="371788"/>
                </a:lnTo>
                <a:lnTo>
                  <a:pt x="1951293" y="367251"/>
                </a:lnTo>
                <a:lnTo>
                  <a:pt x="1952654" y="362715"/>
                </a:lnTo>
                <a:lnTo>
                  <a:pt x="1953107" y="358631"/>
                </a:lnTo>
                <a:lnTo>
                  <a:pt x="1953560" y="354548"/>
                </a:lnTo>
                <a:lnTo>
                  <a:pt x="1953107" y="350012"/>
                </a:lnTo>
                <a:lnTo>
                  <a:pt x="1952654" y="345929"/>
                </a:lnTo>
                <a:lnTo>
                  <a:pt x="1951293" y="341392"/>
                </a:lnTo>
                <a:lnTo>
                  <a:pt x="1949933" y="336855"/>
                </a:lnTo>
                <a:lnTo>
                  <a:pt x="1947666" y="332091"/>
                </a:lnTo>
                <a:lnTo>
                  <a:pt x="1945399" y="327328"/>
                </a:lnTo>
                <a:lnTo>
                  <a:pt x="1942678" y="322564"/>
                </a:lnTo>
                <a:lnTo>
                  <a:pt x="1939051" y="317347"/>
                </a:lnTo>
                <a:lnTo>
                  <a:pt x="1935197" y="312130"/>
                </a:lnTo>
                <a:lnTo>
                  <a:pt x="1931116" y="306912"/>
                </a:lnTo>
                <a:lnTo>
                  <a:pt x="1926129" y="301695"/>
                </a:lnTo>
                <a:lnTo>
                  <a:pt x="1920914" y="296251"/>
                </a:lnTo>
                <a:lnTo>
                  <a:pt x="1915020" y="290807"/>
                </a:lnTo>
                <a:lnTo>
                  <a:pt x="1908899" y="285136"/>
                </a:lnTo>
                <a:lnTo>
                  <a:pt x="1902097" y="279692"/>
                </a:lnTo>
                <a:lnTo>
                  <a:pt x="1894843" y="274021"/>
                </a:lnTo>
                <a:lnTo>
                  <a:pt x="1887361" y="268350"/>
                </a:lnTo>
                <a:lnTo>
                  <a:pt x="1879199" y="262679"/>
                </a:lnTo>
                <a:lnTo>
                  <a:pt x="1870358" y="256781"/>
                </a:lnTo>
                <a:lnTo>
                  <a:pt x="1861289" y="251110"/>
                </a:lnTo>
                <a:lnTo>
                  <a:pt x="1851541" y="245439"/>
                </a:lnTo>
                <a:lnTo>
                  <a:pt x="1841566" y="239314"/>
                </a:lnTo>
                <a:lnTo>
                  <a:pt x="1830684" y="233644"/>
                </a:lnTo>
                <a:lnTo>
                  <a:pt x="1819575" y="227746"/>
                </a:lnTo>
                <a:lnTo>
                  <a:pt x="1807786" y="222075"/>
                </a:lnTo>
                <a:lnTo>
                  <a:pt x="1795543" y="216177"/>
                </a:lnTo>
                <a:lnTo>
                  <a:pt x="1782848" y="210506"/>
                </a:lnTo>
                <a:lnTo>
                  <a:pt x="1769699" y="204835"/>
                </a:lnTo>
                <a:lnTo>
                  <a:pt x="1755643" y="199164"/>
                </a:lnTo>
                <a:lnTo>
                  <a:pt x="1741587" y="193493"/>
                </a:lnTo>
                <a:lnTo>
                  <a:pt x="1726624" y="188049"/>
                </a:lnTo>
                <a:lnTo>
                  <a:pt x="1710981" y="182605"/>
                </a:lnTo>
                <a:lnTo>
                  <a:pt x="1693751" y="176707"/>
                </a:lnTo>
                <a:lnTo>
                  <a:pt x="1676067" y="170809"/>
                </a:lnTo>
                <a:lnTo>
                  <a:pt x="1657704" y="165365"/>
                </a:lnTo>
                <a:lnTo>
                  <a:pt x="1639340" y="159921"/>
                </a:lnTo>
                <a:lnTo>
                  <a:pt x="1620523" y="154931"/>
                </a:lnTo>
                <a:lnTo>
                  <a:pt x="1601480" y="149713"/>
                </a:lnTo>
                <a:lnTo>
                  <a:pt x="1582209" y="144723"/>
                </a:lnTo>
                <a:lnTo>
                  <a:pt x="1562259" y="140186"/>
                </a:lnTo>
                <a:lnTo>
                  <a:pt x="1542308" y="135423"/>
                </a:lnTo>
                <a:lnTo>
                  <a:pt x="1522131" y="131339"/>
                </a:lnTo>
                <a:lnTo>
                  <a:pt x="1501501" y="127256"/>
                </a:lnTo>
                <a:lnTo>
                  <a:pt x="1480643" y="123173"/>
                </a:lnTo>
                <a:lnTo>
                  <a:pt x="1459333" y="119317"/>
                </a:lnTo>
                <a:lnTo>
                  <a:pt x="1438022" y="115688"/>
                </a:lnTo>
                <a:lnTo>
                  <a:pt x="1416484" y="112285"/>
                </a:lnTo>
                <a:lnTo>
                  <a:pt x="1394493" y="108882"/>
                </a:lnTo>
                <a:lnTo>
                  <a:pt x="1372276" y="106160"/>
                </a:lnTo>
                <a:lnTo>
                  <a:pt x="1349832" y="103211"/>
                </a:lnTo>
                <a:lnTo>
                  <a:pt x="1327387" y="100489"/>
                </a:lnTo>
                <a:lnTo>
                  <a:pt x="1304716" y="97767"/>
                </a:lnTo>
                <a:lnTo>
                  <a:pt x="1281819" y="95726"/>
                </a:lnTo>
                <a:lnTo>
                  <a:pt x="1258467" y="93457"/>
                </a:lnTo>
                <a:lnTo>
                  <a:pt x="1235116" y="91643"/>
                </a:lnTo>
                <a:lnTo>
                  <a:pt x="1211539" y="89828"/>
                </a:lnTo>
                <a:lnTo>
                  <a:pt x="1187961" y="88467"/>
                </a:lnTo>
                <a:lnTo>
                  <a:pt x="1164156" y="86879"/>
                </a:lnTo>
                <a:lnTo>
                  <a:pt x="1140125" y="85972"/>
                </a:lnTo>
                <a:lnTo>
                  <a:pt x="1116093" y="85064"/>
                </a:lnTo>
                <a:lnTo>
                  <a:pt x="1091835" y="84384"/>
                </a:lnTo>
                <a:lnTo>
                  <a:pt x="1067578" y="83930"/>
                </a:lnTo>
                <a:lnTo>
                  <a:pt x="1043093" y="83703"/>
                </a:lnTo>
                <a:lnTo>
                  <a:pt x="1018381" y="83477"/>
                </a:lnTo>
                <a:close/>
                <a:moveTo>
                  <a:pt x="1018381" y="0"/>
                </a:moveTo>
                <a:lnTo>
                  <a:pt x="1044680" y="227"/>
                </a:lnTo>
                <a:lnTo>
                  <a:pt x="1070525" y="681"/>
                </a:lnTo>
                <a:lnTo>
                  <a:pt x="1096597" y="1134"/>
                </a:lnTo>
                <a:lnTo>
                  <a:pt x="1122441" y="1815"/>
                </a:lnTo>
                <a:lnTo>
                  <a:pt x="1148060" y="2949"/>
                </a:lnTo>
                <a:lnTo>
                  <a:pt x="1173451" y="4083"/>
                </a:lnTo>
                <a:lnTo>
                  <a:pt x="1198389" y="5671"/>
                </a:lnTo>
                <a:lnTo>
                  <a:pt x="1223554" y="7259"/>
                </a:lnTo>
                <a:lnTo>
                  <a:pt x="1248265" y="9074"/>
                </a:lnTo>
                <a:lnTo>
                  <a:pt x="1272750" y="11342"/>
                </a:lnTo>
                <a:lnTo>
                  <a:pt x="1297235" y="13384"/>
                </a:lnTo>
                <a:lnTo>
                  <a:pt x="1321266" y="16106"/>
                </a:lnTo>
                <a:lnTo>
                  <a:pt x="1344844" y="18601"/>
                </a:lnTo>
                <a:lnTo>
                  <a:pt x="1368422" y="21777"/>
                </a:lnTo>
                <a:lnTo>
                  <a:pt x="1391773" y="24725"/>
                </a:lnTo>
                <a:lnTo>
                  <a:pt x="1414897" y="27901"/>
                </a:lnTo>
                <a:lnTo>
                  <a:pt x="1437568" y="31531"/>
                </a:lnTo>
                <a:lnTo>
                  <a:pt x="1460013" y="35160"/>
                </a:lnTo>
                <a:lnTo>
                  <a:pt x="1481777" y="39016"/>
                </a:lnTo>
                <a:lnTo>
                  <a:pt x="1503768" y="42873"/>
                </a:lnTo>
                <a:lnTo>
                  <a:pt x="1525079" y="46956"/>
                </a:lnTo>
                <a:lnTo>
                  <a:pt x="1546389" y="51492"/>
                </a:lnTo>
                <a:lnTo>
                  <a:pt x="1567247" y="56029"/>
                </a:lnTo>
                <a:lnTo>
                  <a:pt x="1587877" y="60566"/>
                </a:lnTo>
                <a:lnTo>
                  <a:pt x="1608054" y="65556"/>
                </a:lnTo>
                <a:lnTo>
                  <a:pt x="1627778" y="70547"/>
                </a:lnTo>
                <a:lnTo>
                  <a:pt x="1647049" y="75537"/>
                </a:lnTo>
                <a:lnTo>
                  <a:pt x="1666319" y="80981"/>
                </a:lnTo>
                <a:lnTo>
                  <a:pt x="1684682" y="86425"/>
                </a:lnTo>
                <a:lnTo>
                  <a:pt x="1703046" y="92096"/>
                </a:lnTo>
                <a:lnTo>
                  <a:pt x="1720956" y="97994"/>
                </a:lnTo>
                <a:lnTo>
                  <a:pt x="1738413" y="104119"/>
                </a:lnTo>
                <a:lnTo>
                  <a:pt x="1755416" y="110017"/>
                </a:lnTo>
                <a:lnTo>
                  <a:pt x="1772192" y="116141"/>
                </a:lnTo>
                <a:lnTo>
                  <a:pt x="1788515" y="122493"/>
                </a:lnTo>
                <a:lnTo>
                  <a:pt x="1804159" y="129071"/>
                </a:lnTo>
                <a:lnTo>
                  <a:pt x="1819575" y="135649"/>
                </a:lnTo>
                <a:lnTo>
                  <a:pt x="1834311" y="142455"/>
                </a:lnTo>
                <a:lnTo>
                  <a:pt x="1848820" y="149486"/>
                </a:lnTo>
                <a:lnTo>
                  <a:pt x="1862876" y="156292"/>
                </a:lnTo>
                <a:lnTo>
                  <a:pt x="1876252" y="163324"/>
                </a:lnTo>
                <a:lnTo>
                  <a:pt x="1889175" y="170809"/>
                </a:lnTo>
                <a:lnTo>
                  <a:pt x="1901871" y="178068"/>
                </a:lnTo>
                <a:lnTo>
                  <a:pt x="1913659" y="185554"/>
                </a:lnTo>
                <a:lnTo>
                  <a:pt x="1925448" y="193039"/>
                </a:lnTo>
                <a:lnTo>
                  <a:pt x="1936331" y="200752"/>
                </a:lnTo>
                <a:lnTo>
                  <a:pt x="1946759" y="208464"/>
                </a:lnTo>
                <a:lnTo>
                  <a:pt x="1956734" y="216404"/>
                </a:lnTo>
                <a:lnTo>
                  <a:pt x="1966029" y="224570"/>
                </a:lnTo>
                <a:lnTo>
                  <a:pt x="1975098" y="232509"/>
                </a:lnTo>
                <a:lnTo>
                  <a:pt x="1983259" y="240675"/>
                </a:lnTo>
                <a:lnTo>
                  <a:pt x="1991194" y="249069"/>
                </a:lnTo>
                <a:lnTo>
                  <a:pt x="1997996" y="257462"/>
                </a:lnTo>
                <a:lnTo>
                  <a:pt x="2004797" y="265628"/>
                </a:lnTo>
                <a:lnTo>
                  <a:pt x="2010691" y="274248"/>
                </a:lnTo>
                <a:lnTo>
                  <a:pt x="2016132" y="283094"/>
                </a:lnTo>
                <a:lnTo>
                  <a:pt x="2020893" y="291487"/>
                </a:lnTo>
                <a:lnTo>
                  <a:pt x="2025201" y="300334"/>
                </a:lnTo>
                <a:lnTo>
                  <a:pt x="2028375" y="309408"/>
                </a:lnTo>
                <a:lnTo>
                  <a:pt x="2029962" y="313717"/>
                </a:lnTo>
                <a:lnTo>
                  <a:pt x="2031549" y="318027"/>
                </a:lnTo>
                <a:lnTo>
                  <a:pt x="2032909" y="322791"/>
                </a:lnTo>
                <a:lnTo>
                  <a:pt x="2033816" y="327101"/>
                </a:lnTo>
                <a:lnTo>
                  <a:pt x="2034723" y="331411"/>
                </a:lnTo>
                <a:lnTo>
                  <a:pt x="2035403" y="336174"/>
                </a:lnTo>
                <a:lnTo>
                  <a:pt x="2035856" y="340484"/>
                </a:lnTo>
                <a:lnTo>
                  <a:pt x="2036536" y="345248"/>
                </a:lnTo>
                <a:lnTo>
                  <a:pt x="2036763" y="349785"/>
                </a:lnTo>
                <a:lnTo>
                  <a:pt x="2036763" y="354548"/>
                </a:lnTo>
                <a:lnTo>
                  <a:pt x="2036763" y="623579"/>
                </a:lnTo>
                <a:lnTo>
                  <a:pt x="2036763" y="628115"/>
                </a:lnTo>
                <a:lnTo>
                  <a:pt x="2036536" y="632879"/>
                </a:lnTo>
                <a:lnTo>
                  <a:pt x="2035856" y="637189"/>
                </a:lnTo>
                <a:lnTo>
                  <a:pt x="2035403" y="641726"/>
                </a:lnTo>
                <a:lnTo>
                  <a:pt x="2034723" y="646489"/>
                </a:lnTo>
                <a:lnTo>
                  <a:pt x="2033816" y="650799"/>
                </a:lnTo>
                <a:lnTo>
                  <a:pt x="2032909" y="655109"/>
                </a:lnTo>
                <a:lnTo>
                  <a:pt x="2031549" y="659873"/>
                </a:lnTo>
                <a:lnTo>
                  <a:pt x="2029962" y="664183"/>
                </a:lnTo>
                <a:lnTo>
                  <a:pt x="2028375" y="668720"/>
                </a:lnTo>
                <a:lnTo>
                  <a:pt x="2025201" y="677339"/>
                </a:lnTo>
                <a:lnTo>
                  <a:pt x="2020893" y="686186"/>
                </a:lnTo>
                <a:lnTo>
                  <a:pt x="2016132" y="695033"/>
                </a:lnTo>
                <a:lnTo>
                  <a:pt x="2010691" y="703426"/>
                </a:lnTo>
                <a:lnTo>
                  <a:pt x="2004797" y="712272"/>
                </a:lnTo>
                <a:lnTo>
                  <a:pt x="1997996" y="720439"/>
                </a:lnTo>
                <a:lnTo>
                  <a:pt x="1991194" y="729058"/>
                </a:lnTo>
                <a:lnTo>
                  <a:pt x="1983259" y="737225"/>
                </a:lnTo>
                <a:lnTo>
                  <a:pt x="1975098" y="745391"/>
                </a:lnTo>
                <a:lnTo>
                  <a:pt x="1966029" y="753557"/>
                </a:lnTo>
                <a:lnTo>
                  <a:pt x="1956734" y="761496"/>
                </a:lnTo>
                <a:lnTo>
                  <a:pt x="1946759" y="769209"/>
                </a:lnTo>
                <a:lnTo>
                  <a:pt x="1936331" y="777148"/>
                </a:lnTo>
                <a:lnTo>
                  <a:pt x="1925448" y="784861"/>
                </a:lnTo>
                <a:lnTo>
                  <a:pt x="1913659" y="792346"/>
                </a:lnTo>
                <a:lnTo>
                  <a:pt x="1901871" y="799832"/>
                </a:lnTo>
                <a:lnTo>
                  <a:pt x="1889175" y="807091"/>
                </a:lnTo>
                <a:lnTo>
                  <a:pt x="1876252" y="814577"/>
                </a:lnTo>
                <a:lnTo>
                  <a:pt x="1862876" y="821609"/>
                </a:lnTo>
                <a:lnTo>
                  <a:pt x="1848820" y="828640"/>
                </a:lnTo>
                <a:lnTo>
                  <a:pt x="1834311" y="835446"/>
                </a:lnTo>
                <a:lnTo>
                  <a:pt x="1819575" y="842251"/>
                </a:lnTo>
                <a:lnTo>
                  <a:pt x="1804159" y="848829"/>
                </a:lnTo>
                <a:lnTo>
                  <a:pt x="1788515" y="855407"/>
                </a:lnTo>
                <a:lnTo>
                  <a:pt x="1772192" y="861759"/>
                </a:lnTo>
                <a:lnTo>
                  <a:pt x="1755416" y="868110"/>
                </a:lnTo>
                <a:lnTo>
                  <a:pt x="1738413" y="874008"/>
                </a:lnTo>
                <a:lnTo>
                  <a:pt x="1720956" y="879906"/>
                </a:lnTo>
                <a:lnTo>
                  <a:pt x="1703046" y="885804"/>
                </a:lnTo>
                <a:lnTo>
                  <a:pt x="1684682" y="891475"/>
                </a:lnTo>
                <a:lnTo>
                  <a:pt x="1666319" y="896919"/>
                </a:lnTo>
                <a:lnTo>
                  <a:pt x="1647049" y="902363"/>
                </a:lnTo>
                <a:lnTo>
                  <a:pt x="1627778" y="907580"/>
                </a:lnTo>
                <a:lnTo>
                  <a:pt x="1608054" y="912344"/>
                </a:lnTo>
                <a:lnTo>
                  <a:pt x="1587877" y="917334"/>
                </a:lnTo>
                <a:lnTo>
                  <a:pt x="1567247" y="921871"/>
                </a:lnTo>
                <a:lnTo>
                  <a:pt x="1546389" y="926634"/>
                </a:lnTo>
                <a:lnTo>
                  <a:pt x="1525079" y="930944"/>
                </a:lnTo>
                <a:lnTo>
                  <a:pt x="1503768" y="935027"/>
                </a:lnTo>
                <a:lnTo>
                  <a:pt x="1481777" y="938884"/>
                </a:lnTo>
                <a:lnTo>
                  <a:pt x="1460013" y="942740"/>
                </a:lnTo>
                <a:lnTo>
                  <a:pt x="1437568" y="946369"/>
                </a:lnTo>
                <a:lnTo>
                  <a:pt x="1414897" y="949999"/>
                </a:lnTo>
                <a:lnTo>
                  <a:pt x="1391773" y="953175"/>
                </a:lnTo>
                <a:lnTo>
                  <a:pt x="1368422" y="956123"/>
                </a:lnTo>
                <a:lnTo>
                  <a:pt x="1344844" y="959299"/>
                </a:lnTo>
                <a:lnTo>
                  <a:pt x="1321266" y="961794"/>
                </a:lnTo>
                <a:lnTo>
                  <a:pt x="1297235" y="964516"/>
                </a:lnTo>
                <a:lnTo>
                  <a:pt x="1272750" y="966558"/>
                </a:lnTo>
                <a:lnTo>
                  <a:pt x="1248265" y="968826"/>
                </a:lnTo>
                <a:lnTo>
                  <a:pt x="1223554" y="970641"/>
                </a:lnTo>
                <a:lnTo>
                  <a:pt x="1198389" y="972229"/>
                </a:lnTo>
                <a:lnTo>
                  <a:pt x="1173451" y="973817"/>
                </a:lnTo>
                <a:lnTo>
                  <a:pt x="1148060" y="974951"/>
                </a:lnTo>
                <a:lnTo>
                  <a:pt x="1122441" y="976085"/>
                </a:lnTo>
                <a:lnTo>
                  <a:pt x="1096597" y="976766"/>
                </a:lnTo>
                <a:lnTo>
                  <a:pt x="1070525" y="977446"/>
                </a:lnTo>
                <a:lnTo>
                  <a:pt x="1044680" y="977673"/>
                </a:lnTo>
                <a:lnTo>
                  <a:pt x="1018381" y="977900"/>
                </a:lnTo>
                <a:lnTo>
                  <a:pt x="992083" y="977673"/>
                </a:lnTo>
                <a:lnTo>
                  <a:pt x="966011" y="977446"/>
                </a:lnTo>
                <a:lnTo>
                  <a:pt x="939940" y="976766"/>
                </a:lnTo>
                <a:lnTo>
                  <a:pt x="914095" y="976085"/>
                </a:lnTo>
                <a:lnTo>
                  <a:pt x="888477" y="974951"/>
                </a:lnTo>
                <a:lnTo>
                  <a:pt x="863312" y="973817"/>
                </a:lnTo>
                <a:lnTo>
                  <a:pt x="838147" y="972229"/>
                </a:lnTo>
                <a:lnTo>
                  <a:pt x="812982" y="970641"/>
                </a:lnTo>
                <a:lnTo>
                  <a:pt x="788271" y="968826"/>
                </a:lnTo>
                <a:lnTo>
                  <a:pt x="763786" y="966558"/>
                </a:lnTo>
                <a:lnTo>
                  <a:pt x="739528" y="964516"/>
                </a:lnTo>
                <a:lnTo>
                  <a:pt x="715497" y="961794"/>
                </a:lnTo>
                <a:lnTo>
                  <a:pt x="691692" y="959299"/>
                </a:lnTo>
                <a:lnTo>
                  <a:pt x="668115" y="956123"/>
                </a:lnTo>
                <a:lnTo>
                  <a:pt x="644990" y="953175"/>
                </a:lnTo>
                <a:lnTo>
                  <a:pt x="621866" y="949999"/>
                </a:lnTo>
                <a:lnTo>
                  <a:pt x="599195" y="946369"/>
                </a:lnTo>
                <a:lnTo>
                  <a:pt x="576750" y="942740"/>
                </a:lnTo>
                <a:lnTo>
                  <a:pt x="554759" y="938884"/>
                </a:lnTo>
                <a:lnTo>
                  <a:pt x="532995" y="935027"/>
                </a:lnTo>
                <a:lnTo>
                  <a:pt x="511458" y="930944"/>
                </a:lnTo>
                <a:lnTo>
                  <a:pt x="490147" y="926634"/>
                </a:lnTo>
                <a:lnTo>
                  <a:pt x="469290" y="921871"/>
                </a:lnTo>
                <a:lnTo>
                  <a:pt x="448886" y="917334"/>
                </a:lnTo>
                <a:lnTo>
                  <a:pt x="428935" y="912344"/>
                </a:lnTo>
                <a:lnTo>
                  <a:pt x="408985" y="907580"/>
                </a:lnTo>
                <a:lnTo>
                  <a:pt x="389715" y="902363"/>
                </a:lnTo>
                <a:lnTo>
                  <a:pt x="370671" y="896919"/>
                </a:lnTo>
                <a:lnTo>
                  <a:pt x="352081" y="891475"/>
                </a:lnTo>
                <a:lnTo>
                  <a:pt x="333717" y="885804"/>
                </a:lnTo>
                <a:lnTo>
                  <a:pt x="315580" y="879906"/>
                </a:lnTo>
                <a:lnTo>
                  <a:pt x="298124" y="874008"/>
                </a:lnTo>
                <a:lnTo>
                  <a:pt x="281120" y="868110"/>
                </a:lnTo>
                <a:lnTo>
                  <a:pt x="264571" y="861759"/>
                </a:lnTo>
                <a:lnTo>
                  <a:pt x="248474" y="855407"/>
                </a:lnTo>
                <a:lnTo>
                  <a:pt x="232605" y="848829"/>
                </a:lnTo>
                <a:lnTo>
                  <a:pt x="217188" y="842251"/>
                </a:lnTo>
                <a:lnTo>
                  <a:pt x="202225" y="835446"/>
                </a:lnTo>
                <a:lnTo>
                  <a:pt x="187716" y="828640"/>
                </a:lnTo>
                <a:lnTo>
                  <a:pt x="173887" y="821609"/>
                </a:lnTo>
                <a:lnTo>
                  <a:pt x="160511" y="814577"/>
                </a:lnTo>
                <a:lnTo>
                  <a:pt x="147362" y="807091"/>
                </a:lnTo>
                <a:lnTo>
                  <a:pt x="134892" y="799832"/>
                </a:lnTo>
                <a:lnTo>
                  <a:pt x="122877" y="792346"/>
                </a:lnTo>
                <a:lnTo>
                  <a:pt x="111541" y="784861"/>
                </a:lnTo>
                <a:lnTo>
                  <a:pt x="100433" y="777148"/>
                </a:lnTo>
                <a:lnTo>
                  <a:pt x="90004" y="769209"/>
                </a:lnTo>
                <a:lnTo>
                  <a:pt x="80029" y="761496"/>
                </a:lnTo>
                <a:lnTo>
                  <a:pt x="70734" y="753557"/>
                </a:lnTo>
                <a:lnTo>
                  <a:pt x="61665" y="745391"/>
                </a:lnTo>
                <a:lnTo>
                  <a:pt x="53504" y="737225"/>
                </a:lnTo>
                <a:lnTo>
                  <a:pt x="45795" y="729058"/>
                </a:lnTo>
                <a:lnTo>
                  <a:pt x="38541" y="720439"/>
                </a:lnTo>
                <a:lnTo>
                  <a:pt x="31966" y="712272"/>
                </a:lnTo>
                <a:lnTo>
                  <a:pt x="26072" y="703426"/>
                </a:lnTo>
                <a:lnTo>
                  <a:pt x="20631" y="695033"/>
                </a:lnTo>
                <a:lnTo>
                  <a:pt x="15870" y="686186"/>
                </a:lnTo>
                <a:lnTo>
                  <a:pt x="11562" y="677339"/>
                </a:lnTo>
                <a:lnTo>
                  <a:pt x="8162" y="668720"/>
                </a:lnTo>
                <a:lnTo>
                  <a:pt x="6575" y="664183"/>
                </a:lnTo>
                <a:lnTo>
                  <a:pt x="5214" y="659873"/>
                </a:lnTo>
                <a:lnTo>
                  <a:pt x="3854" y="655109"/>
                </a:lnTo>
                <a:lnTo>
                  <a:pt x="2947" y="650799"/>
                </a:lnTo>
                <a:lnTo>
                  <a:pt x="2040" y="646489"/>
                </a:lnTo>
                <a:lnTo>
                  <a:pt x="1360" y="641726"/>
                </a:lnTo>
                <a:lnTo>
                  <a:pt x="907" y="637189"/>
                </a:lnTo>
                <a:lnTo>
                  <a:pt x="227" y="632879"/>
                </a:lnTo>
                <a:lnTo>
                  <a:pt x="0" y="628115"/>
                </a:lnTo>
                <a:lnTo>
                  <a:pt x="0" y="623579"/>
                </a:lnTo>
                <a:lnTo>
                  <a:pt x="0" y="354548"/>
                </a:lnTo>
                <a:lnTo>
                  <a:pt x="0" y="349785"/>
                </a:lnTo>
                <a:lnTo>
                  <a:pt x="227" y="345248"/>
                </a:lnTo>
                <a:lnTo>
                  <a:pt x="907" y="340484"/>
                </a:lnTo>
                <a:lnTo>
                  <a:pt x="1360" y="336174"/>
                </a:lnTo>
                <a:lnTo>
                  <a:pt x="2040" y="331411"/>
                </a:lnTo>
                <a:lnTo>
                  <a:pt x="2947" y="327101"/>
                </a:lnTo>
                <a:lnTo>
                  <a:pt x="3854" y="322791"/>
                </a:lnTo>
                <a:lnTo>
                  <a:pt x="5214" y="318027"/>
                </a:lnTo>
                <a:lnTo>
                  <a:pt x="6575" y="313717"/>
                </a:lnTo>
                <a:lnTo>
                  <a:pt x="8162" y="309408"/>
                </a:lnTo>
                <a:lnTo>
                  <a:pt x="11562" y="300334"/>
                </a:lnTo>
                <a:lnTo>
                  <a:pt x="15870" y="291487"/>
                </a:lnTo>
                <a:lnTo>
                  <a:pt x="20631" y="283094"/>
                </a:lnTo>
                <a:lnTo>
                  <a:pt x="26072" y="274248"/>
                </a:lnTo>
                <a:lnTo>
                  <a:pt x="31966" y="265628"/>
                </a:lnTo>
                <a:lnTo>
                  <a:pt x="38541" y="257462"/>
                </a:lnTo>
                <a:lnTo>
                  <a:pt x="45795" y="249069"/>
                </a:lnTo>
                <a:lnTo>
                  <a:pt x="53504" y="240675"/>
                </a:lnTo>
                <a:lnTo>
                  <a:pt x="61665" y="232509"/>
                </a:lnTo>
                <a:lnTo>
                  <a:pt x="70734" y="224570"/>
                </a:lnTo>
                <a:lnTo>
                  <a:pt x="80029" y="216404"/>
                </a:lnTo>
                <a:lnTo>
                  <a:pt x="90004" y="208464"/>
                </a:lnTo>
                <a:lnTo>
                  <a:pt x="100433" y="200752"/>
                </a:lnTo>
                <a:lnTo>
                  <a:pt x="111541" y="193039"/>
                </a:lnTo>
                <a:lnTo>
                  <a:pt x="122877" y="185554"/>
                </a:lnTo>
                <a:lnTo>
                  <a:pt x="134892" y="178068"/>
                </a:lnTo>
                <a:lnTo>
                  <a:pt x="147362" y="170809"/>
                </a:lnTo>
                <a:lnTo>
                  <a:pt x="160511" y="163324"/>
                </a:lnTo>
                <a:lnTo>
                  <a:pt x="173887" y="156292"/>
                </a:lnTo>
                <a:lnTo>
                  <a:pt x="187716" y="149486"/>
                </a:lnTo>
                <a:lnTo>
                  <a:pt x="202225" y="142455"/>
                </a:lnTo>
                <a:lnTo>
                  <a:pt x="217188" y="135649"/>
                </a:lnTo>
                <a:lnTo>
                  <a:pt x="232605" y="129071"/>
                </a:lnTo>
                <a:lnTo>
                  <a:pt x="248474" y="122493"/>
                </a:lnTo>
                <a:lnTo>
                  <a:pt x="264571" y="116141"/>
                </a:lnTo>
                <a:lnTo>
                  <a:pt x="281120" y="110017"/>
                </a:lnTo>
                <a:lnTo>
                  <a:pt x="298124" y="104119"/>
                </a:lnTo>
                <a:lnTo>
                  <a:pt x="315580" y="97994"/>
                </a:lnTo>
                <a:lnTo>
                  <a:pt x="333717" y="92096"/>
                </a:lnTo>
                <a:lnTo>
                  <a:pt x="352081" y="86425"/>
                </a:lnTo>
                <a:lnTo>
                  <a:pt x="370671" y="80981"/>
                </a:lnTo>
                <a:lnTo>
                  <a:pt x="389715" y="75537"/>
                </a:lnTo>
                <a:lnTo>
                  <a:pt x="408985" y="70547"/>
                </a:lnTo>
                <a:lnTo>
                  <a:pt x="428935" y="65556"/>
                </a:lnTo>
                <a:lnTo>
                  <a:pt x="448886" y="60566"/>
                </a:lnTo>
                <a:lnTo>
                  <a:pt x="469290" y="56029"/>
                </a:lnTo>
                <a:lnTo>
                  <a:pt x="490147" y="51492"/>
                </a:lnTo>
                <a:lnTo>
                  <a:pt x="511458" y="46956"/>
                </a:lnTo>
                <a:lnTo>
                  <a:pt x="532995" y="42873"/>
                </a:lnTo>
                <a:lnTo>
                  <a:pt x="554759" y="39016"/>
                </a:lnTo>
                <a:lnTo>
                  <a:pt x="576750" y="35160"/>
                </a:lnTo>
                <a:lnTo>
                  <a:pt x="599195" y="31531"/>
                </a:lnTo>
                <a:lnTo>
                  <a:pt x="621866" y="27901"/>
                </a:lnTo>
                <a:lnTo>
                  <a:pt x="644990" y="24725"/>
                </a:lnTo>
                <a:lnTo>
                  <a:pt x="668115" y="21777"/>
                </a:lnTo>
                <a:lnTo>
                  <a:pt x="691692" y="18601"/>
                </a:lnTo>
                <a:lnTo>
                  <a:pt x="715497" y="16106"/>
                </a:lnTo>
                <a:lnTo>
                  <a:pt x="739528" y="13384"/>
                </a:lnTo>
                <a:lnTo>
                  <a:pt x="763786" y="11342"/>
                </a:lnTo>
                <a:lnTo>
                  <a:pt x="788271" y="9074"/>
                </a:lnTo>
                <a:lnTo>
                  <a:pt x="812982" y="7259"/>
                </a:lnTo>
                <a:lnTo>
                  <a:pt x="838147" y="5671"/>
                </a:lnTo>
                <a:lnTo>
                  <a:pt x="863312" y="4083"/>
                </a:lnTo>
                <a:lnTo>
                  <a:pt x="888477" y="2949"/>
                </a:lnTo>
                <a:lnTo>
                  <a:pt x="914095" y="1815"/>
                </a:lnTo>
                <a:lnTo>
                  <a:pt x="939940" y="1134"/>
                </a:lnTo>
                <a:lnTo>
                  <a:pt x="966011" y="681"/>
                </a:lnTo>
                <a:lnTo>
                  <a:pt x="992083" y="227"/>
                </a:lnTo>
                <a:lnTo>
                  <a:pt x="1018381" y="0"/>
                </a:lnTo>
                <a:close/>
              </a:path>
            </a:pathLst>
          </a:custGeom>
          <a:solidFill>
            <a:schemeClr val="accent1"/>
          </a:solidFill>
          <a:ln>
            <a:noFill/>
          </a:ln>
        </p:spPr>
        <p:txBody>
          <a:bodyPr/>
          <a:lstStyle/>
          <a:p>
            <a:endParaRPr lang="zh-CN" altLang="en-US"/>
          </a:p>
        </p:txBody>
      </p:sp>
      <p:sp>
        <p:nvSpPr>
          <p:cNvPr id="44" name="矩形 43"/>
          <p:cNvSpPr/>
          <p:nvPr/>
        </p:nvSpPr>
        <p:spPr>
          <a:xfrm>
            <a:off x="1534573" y="498314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5" name="任意多边形 4"/>
          <p:cNvSpPr/>
          <p:nvPr/>
        </p:nvSpPr>
        <p:spPr>
          <a:xfrm>
            <a:off x="4824538" y="3379481"/>
            <a:ext cx="1746230" cy="1494476"/>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椭圆 45"/>
          <p:cNvSpPr/>
          <p:nvPr/>
        </p:nvSpPr>
        <p:spPr>
          <a:xfrm>
            <a:off x="4977653" y="3280841"/>
            <a:ext cx="1440000" cy="1440000"/>
          </a:xfrm>
          <a:prstGeom prst="ellipse">
            <a:avLst/>
          </a:prstGeom>
          <a:solidFill>
            <a:srgbClr val="FEFFFF"/>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accent1"/>
              </a:solidFill>
            </a:endParaRPr>
          </a:p>
        </p:txBody>
      </p:sp>
      <p:sp>
        <p:nvSpPr>
          <p:cNvPr id="47" name="椭圆 46"/>
          <p:cNvSpPr/>
          <p:nvPr/>
        </p:nvSpPr>
        <p:spPr>
          <a:xfrm>
            <a:off x="5345300" y="2734428"/>
            <a:ext cx="704706" cy="704706"/>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EFFFF"/>
                </a:solidFill>
              </a:rPr>
              <a:t>02</a:t>
            </a:r>
            <a:endParaRPr lang="zh-CN" altLang="en-US" sz="2000" dirty="0">
              <a:solidFill>
                <a:srgbClr val="FEFFFF"/>
              </a:solidFill>
            </a:endParaRPr>
          </a:p>
        </p:txBody>
      </p:sp>
      <p:sp>
        <p:nvSpPr>
          <p:cNvPr id="48" name="矩形 47"/>
          <p:cNvSpPr/>
          <p:nvPr/>
        </p:nvSpPr>
        <p:spPr>
          <a:xfrm>
            <a:off x="4434431" y="498314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9" name="任意多边形 4"/>
          <p:cNvSpPr/>
          <p:nvPr/>
        </p:nvSpPr>
        <p:spPr>
          <a:xfrm>
            <a:off x="7724396" y="3379481"/>
            <a:ext cx="1746230" cy="1494476"/>
          </a:xfrm>
          <a:custGeom>
            <a:avLst/>
            <a:gdLst>
              <a:gd name="connsiteX0" fmla="*/ 1485682 w 1746230"/>
              <a:gd name="connsiteY0" fmla="*/ 0 h 1494476"/>
              <a:gd name="connsiteX1" fmla="*/ 1490501 w 1746230"/>
              <a:gd name="connsiteY1" fmla="*/ 3976 h 1494476"/>
              <a:gd name="connsiteX2" fmla="*/ 1746230 w 1746230"/>
              <a:gd name="connsiteY2" fmla="*/ 621361 h 1494476"/>
              <a:gd name="connsiteX3" fmla="*/ 873115 w 1746230"/>
              <a:gd name="connsiteY3" fmla="*/ 1494476 h 1494476"/>
              <a:gd name="connsiteX4" fmla="*/ 0 w 1746230"/>
              <a:gd name="connsiteY4" fmla="*/ 621361 h 1494476"/>
              <a:gd name="connsiteX5" fmla="*/ 255730 w 1746230"/>
              <a:gd name="connsiteY5" fmla="*/ 3976 h 1494476"/>
              <a:gd name="connsiteX6" fmla="*/ 260547 w 1746230"/>
              <a:gd name="connsiteY6" fmla="*/ 1 h 1494476"/>
              <a:gd name="connsiteX7" fmla="*/ 873114 w 1746230"/>
              <a:gd name="connsiteY7" fmla="*/ 612568 h 14944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46230" h="1494476">
                <a:moveTo>
                  <a:pt x="1485682" y="0"/>
                </a:moveTo>
                <a:lnTo>
                  <a:pt x="1490501" y="3976"/>
                </a:lnTo>
                <a:cubicBezTo>
                  <a:pt x="1648504" y="161978"/>
                  <a:pt x="1746230" y="380257"/>
                  <a:pt x="1746230" y="621361"/>
                </a:cubicBezTo>
                <a:cubicBezTo>
                  <a:pt x="1746230" y="1103569"/>
                  <a:pt x="1355323" y="1494476"/>
                  <a:pt x="873115" y="1494476"/>
                </a:cubicBezTo>
                <a:cubicBezTo>
                  <a:pt x="390907" y="1494476"/>
                  <a:pt x="0" y="1103569"/>
                  <a:pt x="0" y="621361"/>
                </a:cubicBezTo>
                <a:cubicBezTo>
                  <a:pt x="0" y="380257"/>
                  <a:pt x="97727" y="161978"/>
                  <a:pt x="255730" y="3976"/>
                </a:cubicBezTo>
                <a:lnTo>
                  <a:pt x="260547" y="1"/>
                </a:lnTo>
                <a:lnTo>
                  <a:pt x="873114" y="612568"/>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椭圆 49"/>
          <p:cNvSpPr/>
          <p:nvPr/>
        </p:nvSpPr>
        <p:spPr>
          <a:xfrm>
            <a:off x="7877511" y="3280841"/>
            <a:ext cx="1440000" cy="1440000"/>
          </a:xfrm>
          <a:prstGeom prst="ellipse">
            <a:avLst/>
          </a:prstGeom>
          <a:solidFill>
            <a:srgbClr val="FEFFFF"/>
          </a:solidFill>
          <a:ln w="3810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endParaRPr lang="zh-CN" altLang="en-US" dirty="0">
              <a:solidFill>
                <a:schemeClr val="accent1"/>
              </a:solidFill>
            </a:endParaRPr>
          </a:p>
        </p:txBody>
      </p:sp>
      <p:sp>
        <p:nvSpPr>
          <p:cNvPr id="51" name="椭圆 50"/>
          <p:cNvSpPr/>
          <p:nvPr/>
        </p:nvSpPr>
        <p:spPr>
          <a:xfrm>
            <a:off x="8245158" y="2734428"/>
            <a:ext cx="704706" cy="704706"/>
          </a:xfrm>
          <a:prstGeom prst="ellipse">
            <a:avLst/>
          </a:prstGeom>
          <a:ln w="38100">
            <a:solidFill>
              <a:srgbClr val="FF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rgbClr val="FEFFFF"/>
                </a:solidFill>
              </a:rPr>
              <a:t>03</a:t>
            </a:r>
            <a:endParaRPr lang="zh-CN" altLang="en-US" sz="2000" dirty="0">
              <a:solidFill>
                <a:srgbClr val="FEFFFF"/>
              </a:solidFill>
            </a:endParaRPr>
          </a:p>
        </p:txBody>
      </p:sp>
      <p:sp>
        <p:nvSpPr>
          <p:cNvPr id="52" name="矩形 51"/>
          <p:cNvSpPr/>
          <p:nvPr/>
        </p:nvSpPr>
        <p:spPr>
          <a:xfrm>
            <a:off x="7334289" y="4983141"/>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53" name="KSO_Shape"/>
          <p:cNvSpPr/>
          <p:nvPr/>
        </p:nvSpPr>
        <p:spPr bwMode="auto">
          <a:xfrm>
            <a:off x="5343261" y="3598123"/>
            <a:ext cx="708785" cy="805437"/>
          </a:xfrm>
          <a:custGeom>
            <a:avLst/>
            <a:gdLst>
              <a:gd name="T0" fmla="*/ 1389543 w 1487488"/>
              <a:gd name="T1" fmla="*/ 1094381 h 1689100"/>
              <a:gd name="T2" fmla="*/ 1467010 w 1487488"/>
              <a:gd name="T3" fmla="*/ 1121760 h 1689100"/>
              <a:gd name="T4" fmla="*/ 1446557 w 1487488"/>
              <a:gd name="T5" fmla="*/ 1033226 h 1689100"/>
              <a:gd name="T6" fmla="*/ 1607114 w 1487488"/>
              <a:gd name="T7" fmla="*/ 676022 h 1689100"/>
              <a:gd name="T8" fmla="*/ 1675378 w 1487488"/>
              <a:gd name="T9" fmla="*/ 741015 h 1689100"/>
              <a:gd name="T10" fmla="*/ 1585383 w 1487488"/>
              <a:gd name="T11" fmla="*/ 808311 h 1689100"/>
              <a:gd name="T12" fmla="*/ 1506638 w 1487488"/>
              <a:gd name="T13" fmla="*/ 957487 h 1689100"/>
              <a:gd name="T14" fmla="*/ 1588451 w 1487488"/>
              <a:gd name="T15" fmla="*/ 1134298 h 1689100"/>
              <a:gd name="T16" fmla="*/ 1657225 w 1487488"/>
              <a:gd name="T17" fmla="*/ 1237929 h 1689100"/>
              <a:gd name="T18" fmla="*/ 1587173 w 1487488"/>
              <a:gd name="T19" fmla="*/ 1489456 h 1689100"/>
              <a:gd name="T20" fmla="*/ 1414855 w 1487488"/>
              <a:gd name="T21" fmla="*/ 1582339 h 1689100"/>
              <a:gd name="T22" fmla="*/ 1283954 w 1487488"/>
              <a:gd name="T23" fmla="*/ 1881971 h 1689100"/>
              <a:gd name="T24" fmla="*/ 1023175 w 1487488"/>
              <a:gd name="T25" fmla="*/ 1890927 h 1689100"/>
              <a:gd name="T26" fmla="*/ 911448 w 1487488"/>
              <a:gd name="T27" fmla="*/ 1771688 h 1689100"/>
              <a:gd name="T28" fmla="*/ 643511 w 1487488"/>
              <a:gd name="T29" fmla="*/ 1862268 h 1689100"/>
              <a:gd name="T30" fmla="*/ 494713 w 1487488"/>
              <a:gd name="T31" fmla="*/ 1904744 h 1689100"/>
              <a:gd name="T32" fmla="*/ 314213 w 1487488"/>
              <a:gd name="T33" fmla="*/ 1866874 h 1689100"/>
              <a:gd name="T34" fmla="*/ 138571 w 1487488"/>
              <a:gd name="T35" fmla="*/ 1403992 h 1689100"/>
              <a:gd name="T36" fmla="*/ 39885 w 1487488"/>
              <a:gd name="T37" fmla="*/ 1408854 h 1689100"/>
              <a:gd name="T38" fmla="*/ 256 w 1487488"/>
              <a:gd name="T39" fmla="*/ 1349746 h 1689100"/>
              <a:gd name="T40" fmla="*/ 47554 w 1487488"/>
              <a:gd name="T41" fmla="*/ 1292174 h 1689100"/>
              <a:gd name="T42" fmla="*/ 74399 w 1487488"/>
              <a:gd name="T43" fmla="*/ 1328253 h 1689100"/>
              <a:gd name="T44" fmla="*/ 24800 w 1487488"/>
              <a:gd name="T45" fmla="*/ 1337464 h 1689100"/>
              <a:gd name="T46" fmla="*/ 53179 w 1487488"/>
              <a:gd name="T47" fmla="*/ 1385569 h 1689100"/>
              <a:gd name="T48" fmla="*/ 103800 w 1487488"/>
              <a:gd name="T49" fmla="*/ 1298315 h 1689100"/>
              <a:gd name="T50" fmla="*/ 109425 w 1487488"/>
              <a:gd name="T51" fmla="*/ 1117154 h 1689100"/>
              <a:gd name="T52" fmla="*/ 195840 w 1487488"/>
              <a:gd name="T53" fmla="*/ 945972 h 1689100"/>
              <a:gd name="T54" fmla="*/ 350007 w 1487488"/>
              <a:gd name="T55" fmla="*/ 807286 h 1689100"/>
              <a:gd name="T56" fmla="*/ 633540 w 1487488"/>
              <a:gd name="T57" fmla="*/ 730268 h 1689100"/>
              <a:gd name="T58" fmla="*/ 990449 w 1487488"/>
              <a:gd name="T59" fmla="*/ 721312 h 1689100"/>
              <a:gd name="T60" fmla="*/ 1275005 w 1487488"/>
              <a:gd name="T61" fmla="*/ 703657 h 1689100"/>
              <a:gd name="T62" fmla="*/ 741863 w 1487488"/>
              <a:gd name="T63" fmla="*/ 402198 h 1689100"/>
              <a:gd name="T64" fmla="*/ 790385 w 1487488"/>
              <a:gd name="T65" fmla="*/ 373595 h 1689100"/>
              <a:gd name="T66" fmla="*/ 751823 w 1487488"/>
              <a:gd name="T67" fmla="*/ 216782 h 1689100"/>
              <a:gd name="T68" fmla="*/ 779147 w 1487488"/>
              <a:gd name="T69" fmla="*/ 200181 h 1689100"/>
              <a:gd name="T70" fmla="*/ 886405 w 1487488"/>
              <a:gd name="T71" fmla="*/ 292889 h 1689100"/>
              <a:gd name="T72" fmla="*/ 853718 w 1487488"/>
              <a:gd name="T73" fmla="*/ 344480 h 1689100"/>
              <a:gd name="T74" fmla="*/ 842481 w 1487488"/>
              <a:gd name="T75" fmla="*/ 429782 h 1689100"/>
              <a:gd name="T76" fmla="*/ 719390 w 1487488"/>
              <a:gd name="T77" fmla="*/ 449958 h 1689100"/>
              <a:gd name="T78" fmla="*/ 647885 w 1487488"/>
              <a:gd name="T79" fmla="*/ 320728 h 1689100"/>
              <a:gd name="T80" fmla="*/ 689256 w 1487488"/>
              <a:gd name="T81" fmla="*/ 262753 h 1689100"/>
              <a:gd name="T82" fmla="*/ 698194 w 1487488"/>
              <a:gd name="T83" fmla="*/ 175408 h 1689100"/>
              <a:gd name="T84" fmla="*/ 825626 w 1487488"/>
              <a:gd name="T85" fmla="*/ 139652 h 1689100"/>
              <a:gd name="T86" fmla="*/ 572566 w 1487488"/>
              <a:gd name="T87" fmla="*/ 168438 h 1689100"/>
              <a:gd name="T88" fmla="*/ 539582 w 1487488"/>
              <a:gd name="T89" fmla="*/ 393703 h 1689100"/>
              <a:gd name="T90" fmla="*/ 704248 w 1487488"/>
              <a:gd name="T91" fmla="*/ 543197 h 1689100"/>
              <a:gd name="T92" fmla="*/ 924654 w 1487488"/>
              <a:gd name="T93" fmla="*/ 488417 h 1689100"/>
              <a:gd name="T94" fmla="*/ 1000085 w 1487488"/>
              <a:gd name="T95" fmla="*/ 275182 h 1689100"/>
              <a:gd name="T96" fmla="*/ 867636 w 1487488"/>
              <a:gd name="T97" fmla="*/ 95738 h 1689100"/>
              <a:gd name="T98" fmla="*/ 834139 w 1487488"/>
              <a:gd name="T99" fmla="*/ 7935 h 1689100"/>
              <a:gd name="T100" fmla="*/ 967611 w 1487488"/>
              <a:gd name="T101" fmla="*/ 76027 h 1689100"/>
              <a:gd name="T102" fmla="*/ 1053524 w 1487488"/>
              <a:gd name="T103" fmla="*/ 197363 h 1689100"/>
              <a:gd name="T104" fmla="*/ 1072445 w 1487488"/>
              <a:gd name="T105" fmla="*/ 351210 h 1689100"/>
              <a:gd name="T106" fmla="*/ 1017727 w 1487488"/>
              <a:gd name="T107" fmla="*/ 491744 h 1689100"/>
              <a:gd name="T108" fmla="*/ 905479 w 1487488"/>
              <a:gd name="T109" fmla="*/ 588762 h 1689100"/>
              <a:gd name="T110" fmla="*/ 756153 w 1487488"/>
              <a:gd name="T111" fmla="*/ 623064 h 1689100"/>
              <a:gd name="T112" fmla="*/ 609130 w 1487488"/>
              <a:gd name="T113" fmla="*/ 581850 h 1689100"/>
              <a:gd name="T114" fmla="*/ 501740 w 1487488"/>
              <a:gd name="T115" fmla="*/ 479202 h 1689100"/>
              <a:gd name="T116" fmla="*/ 453670 w 1487488"/>
              <a:gd name="T117" fmla="*/ 335338 h 1689100"/>
              <a:gd name="T118" fmla="*/ 480517 w 1487488"/>
              <a:gd name="T119" fmla="*/ 183284 h 1689100"/>
              <a:gd name="T120" fmla="*/ 572055 w 1487488"/>
              <a:gd name="T121" fmla="*/ 66556 h 1689100"/>
              <a:gd name="T122" fmla="*/ 708851 w 1487488"/>
              <a:gd name="T123" fmla="*/ 4863 h 168910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487488" h="1689100">
                <a:moveTo>
                  <a:pt x="1263809" y="910002"/>
                </a:moveTo>
                <a:lnTo>
                  <a:pt x="1259953" y="910229"/>
                </a:lnTo>
                <a:lnTo>
                  <a:pt x="1256096" y="910682"/>
                </a:lnTo>
                <a:lnTo>
                  <a:pt x="1252013" y="911817"/>
                </a:lnTo>
                <a:lnTo>
                  <a:pt x="1248383" y="913178"/>
                </a:lnTo>
                <a:lnTo>
                  <a:pt x="1244980" y="915447"/>
                </a:lnTo>
                <a:lnTo>
                  <a:pt x="1241804" y="917716"/>
                </a:lnTo>
                <a:lnTo>
                  <a:pt x="1238855" y="920438"/>
                </a:lnTo>
                <a:lnTo>
                  <a:pt x="1236360" y="923614"/>
                </a:lnTo>
                <a:lnTo>
                  <a:pt x="1234318" y="927018"/>
                </a:lnTo>
                <a:lnTo>
                  <a:pt x="1232503" y="930648"/>
                </a:lnTo>
                <a:lnTo>
                  <a:pt x="1230915" y="934505"/>
                </a:lnTo>
                <a:lnTo>
                  <a:pt x="1230008" y="938588"/>
                </a:lnTo>
                <a:lnTo>
                  <a:pt x="1229327" y="942672"/>
                </a:lnTo>
                <a:lnTo>
                  <a:pt x="1228874" y="947210"/>
                </a:lnTo>
                <a:lnTo>
                  <a:pt x="1228874" y="951747"/>
                </a:lnTo>
                <a:lnTo>
                  <a:pt x="1229327" y="956285"/>
                </a:lnTo>
                <a:lnTo>
                  <a:pt x="1230235" y="961049"/>
                </a:lnTo>
                <a:lnTo>
                  <a:pt x="1231369" y="965587"/>
                </a:lnTo>
                <a:lnTo>
                  <a:pt x="1232957" y="970351"/>
                </a:lnTo>
                <a:lnTo>
                  <a:pt x="1235225" y="975116"/>
                </a:lnTo>
                <a:lnTo>
                  <a:pt x="1237494" y="979426"/>
                </a:lnTo>
                <a:lnTo>
                  <a:pt x="1240216" y="983510"/>
                </a:lnTo>
                <a:lnTo>
                  <a:pt x="1243165" y="987140"/>
                </a:lnTo>
                <a:lnTo>
                  <a:pt x="1246341" y="990770"/>
                </a:lnTo>
                <a:lnTo>
                  <a:pt x="1249744" y="993947"/>
                </a:lnTo>
                <a:lnTo>
                  <a:pt x="1253374" y="996896"/>
                </a:lnTo>
                <a:lnTo>
                  <a:pt x="1257004" y="999165"/>
                </a:lnTo>
                <a:lnTo>
                  <a:pt x="1260860" y="1001207"/>
                </a:lnTo>
                <a:lnTo>
                  <a:pt x="1264943" y="1002568"/>
                </a:lnTo>
                <a:lnTo>
                  <a:pt x="1268573" y="1004156"/>
                </a:lnTo>
                <a:lnTo>
                  <a:pt x="1272883" y="1004837"/>
                </a:lnTo>
                <a:lnTo>
                  <a:pt x="1276740" y="1005064"/>
                </a:lnTo>
                <a:lnTo>
                  <a:pt x="1280823" y="1005064"/>
                </a:lnTo>
                <a:lnTo>
                  <a:pt x="1284453" y="1004610"/>
                </a:lnTo>
                <a:lnTo>
                  <a:pt x="1288536" y="1003249"/>
                </a:lnTo>
                <a:lnTo>
                  <a:pt x="1291939" y="1001887"/>
                </a:lnTo>
                <a:lnTo>
                  <a:pt x="1295569" y="999845"/>
                </a:lnTo>
                <a:lnTo>
                  <a:pt x="1298745" y="997577"/>
                </a:lnTo>
                <a:lnTo>
                  <a:pt x="1301694" y="994627"/>
                </a:lnTo>
                <a:lnTo>
                  <a:pt x="1304189" y="991678"/>
                </a:lnTo>
                <a:lnTo>
                  <a:pt x="1306231" y="988048"/>
                </a:lnTo>
                <a:lnTo>
                  <a:pt x="1308046" y="984645"/>
                </a:lnTo>
                <a:lnTo>
                  <a:pt x="1309634" y="980561"/>
                </a:lnTo>
                <a:lnTo>
                  <a:pt x="1310541" y="976704"/>
                </a:lnTo>
                <a:lnTo>
                  <a:pt x="1311222" y="972166"/>
                </a:lnTo>
                <a:lnTo>
                  <a:pt x="1311676" y="968082"/>
                </a:lnTo>
                <a:lnTo>
                  <a:pt x="1311676" y="963318"/>
                </a:lnTo>
                <a:lnTo>
                  <a:pt x="1311222" y="958780"/>
                </a:lnTo>
                <a:lnTo>
                  <a:pt x="1310314" y="954243"/>
                </a:lnTo>
                <a:lnTo>
                  <a:pt x="1309180" y="949478"/>
                </a:lnTo>
                <a:lnTo>
                  <a:pt x="1307365" y="944941"/>
                </a:lnTo>
                <a:lnTo>
                  <a:pt x="1305324" y="940176"/>
                </a:lnTo>
                <a:lnTo>
                  <a:pt x="1303055" y="935639"/>
                </a:lnTo>
                <a:lnTo>
                  <a:pt x="1300106" y="931782"/>
                </a:lnTo>
                <a:lnTo>
                  <a:pt x="1297384" y="927698"/>
                </a:lnTo>
                <a:lnTo>
                  <a:pt x="1294208" y="924295"/>
                </a:lnTo>
                <a:lnTo>
                  <a:pt x="1290805" y="921119"/>
                </a:lnTo>
                <a:lnTo>
                  <a:pt x="1287175" y="918396"/>
                </a:lnTo>
                <a:lnTo>
                  <a:pt x="1283546" y="916127"/>
                </a:lnTo>
                <a:lnTo>
                  <a:pt x="1279689" y="913859"/>
                </a:lnTo>
                <a:lnTo>
                  <a:pt x="1275833" y="912270"/>
                </a:lnTo>
                <a:lnTo>
                  <a:pt x="1271976" y="911136"/>
                </a:lnTo>
                <a:lnTo>
                  <a:pt x="1267893" y="910455"/>
                </a:lnTo>
                <a:lnTo>
                  <a:pt x="1263809" y="910002"/>
                </a:lnTo>
                <a:close/>
                <a:moveTo>
                  <a:pt x="1279689" y="571500"/>
                </a:moveTo>
                <a:lnTo>
                  <a:pt x="1289898" y="571500"/>
                </a:lnTo>
                <a:lnTo>
                  <a:pt x="1300560" y="571727"/>
                </a:lnTo>
                <a:lnTo>
                  <a:pt x="1311222" y="572408"/>
                </a:lnTo>
                <a:lnTo>
                  <a:pt x="1322111" y="573542"/>
                </a:lnTo>
                <a:lnTo>
                  <a:pt x="1333454" y="575130"/>
                </a:lnTo>
                <a:lnTo>
                  <a:pt x="1344796" y="577172"/>
                </a:lnTo>
                <a:lnTo>
                  <a:pt x="1356366" y="579441"/>
                </a:lnTo>
                <a:lnTo>
                  <a:pt x="1368389" y="582390"/>
                </a:lnTo>
                <a:lnTo>
                  <a:pt x="1379505" y="585113"/>
                </a:lnTo>
                <a:lnTo>
                  <a:pt x="1390394" y="587835"/>
                </a:lnTo>
                <a:lnTo>
                  <a:pt x="1400149" y="590785"/>
                </a:lnTo>
                <a:lnTo>
                  <a:pt x="1409450" y="593507"/>
                </a:lnTo>
                <a:lnTo>
                  <a:pt x="1418071" y="596230"/>
                </a:lnTo>
                <a:lnTo>
                  <a:pt x="1426010" y="599406"/>
                </a:lnTo>
                <a:lnTo>
                  <a:pt x="1433724" y="602129"/>
                </a:lnTo>
                <a:lnTo>
                  <a:pt x="1440529" y="605305"/>
                </a:lnTo>
                <a:lnTo>
                  <a:pt x="1447108" y="608027"/>
                </a:lnTo>
                <a:lnTo>
                  <a:pt x="1453006" y="610977"/>
                </a:lnTo>
                <a:lnTo>
                  <a:pt x="1458224" y="613926"/>
                </a:lnTo>
                <a:lnTo>
                  <a:pt x="1462988" y="616876"/>
                </a:lnTo>
                <a:lnTo>
                  <a:pt x="1467298" y="619825"/>
                </a:lnTo>
                <a:lnTo>
                  <a:pt x="1471381" y="622774"/>
                </a:lnTo>
                <a:lnTo>
                  <a:pt x="1474784" y="625497"/>
                </a:lnTo>
                <a:lnTo>
                  <a:pt x="1477507" y="628673"/>
                </a:lnTo>
                <a:lnTo>
                  <a:pt x="1480229" y="631396"/>
                </a:lnTo>
                <a:lnTo>
                  <a:pt x="1482271" y="634572"/>
                </a:lnTo>
                <a:lnTo>
                  <a:pt x="1484085" y="637295"/>
                </a:lnTo>
                <a:lnTo>
                  <a:pt x="1485220" y="640017"/>
                </a:lnTo>
                <a:lnTo>
                  <a:pt x="1486354" y="642967"/>
                </a:lnTo>
                <a:lnTo>
                  <a:pt x="1487034" y="645689"/>
                </a:lnTo>
                <a:lnTo>
                  <a:pt x="1487488" y="648638"/>
                </a:lnTo>
                <a:lnTo>
                  <a:pt x="1487261" y="651361"/>
                </a:lnTo>
                <a:lnTo>
                  <a:pt x="1487034" y="654084"/>
                </a:lnTo>
                <a:lnTo>
                  <a:pt x="1486581" y="657033"/>
                </a:lnTo>
                <a:lnTo>
                  <a:pt x="1485446" y="659529"/>
                </a:lnTo>
                <a:lnTo>
                  <a:pt x="1484312" y="662251"/>
                </a:lnTo>
                <a:lnTo>
                  <a:pt x="1482951" y="664974"/>
                </a:lnTo>
                <a:lnTo>
                  <a:pt x="1481590" y="667469"/>
                </a:lnTo>
                <a:lnTo>
                  <a:pt x="1479775" y="669965"/>
                </a:lnTo>
                <a:lnTo>
                  <a:pt x="1477507" y="672688"/>
                </a:lnTo>
                <a:lnTo>
                  <a:pt x="1475465" y="674956"/>
                </a:lnTo>
                <a:lnTo>
                  <a:pt x="1473196" y="677452"/>
                </a:lnTo>
                <a:lnTo>
                  <a:pt x="1470701" y="679948"/>
                </a:lnTo>
                <a:lnTo>
                  <a:pt x="1465483" y="684258"/>
                </a:lnTo>
                <a:lnTo>
                  <a:pt x="1459812" y="688796"/>
                </a:lnTo>
                <a:lnTo>
                  <a:pt x="1453687" y="692880"/>
                </a:lnTo>
                <a:lnTo>
                  <a:pt x="1447562" y="696737"/>
                </a:lnTo>
                <a:lnTo>
                  <a:pt x="1441663" y="700367"/>
                </a:lnTo>
                <a:lnTo>
                  <a:pt x="1435765" y="703543"/>
                </a:lnTo>
                <a:lnTo>
                  <a:pt x="1429867" y="706265"/>
                </a:lnTo>
                <a:lnTo>
                  <a:pt x="1424423" y="709215"/>
                </a:lnTo>
                <a:lnTo>
                  <a:pt x="1415348" y="713072"/>
                </a:lnTo>
                <a:lnTo>
                  <a:pt x="1408996" y="715794"/>
                </a:lnTo>
                <a:lnTo>
                  <a:pt x="1406728" y="716702"/>
                </a:lnTo>
                <a:lnTo>
                  <a:pt x="1404006" y="718744"/>
                </a:lnTo>
                <a:lnTo>
                  <a:pt x="1397427" y="724416"/>
                </a:lnTo>
                <a:lnTo>
                  <a:pt x="1386311" y="732810"/>
                </a:lnTo>
                <a:lnTo>
                  <a:pt x="1371792" y="743247"/>
                </a:lnTo>
                <a:lnTo>
                  <a:pt x="1363399" y="749145"/>
                </a:lnTo>
                <a:lnTo>
                  <a:pt x="1354324" y="755498"/>
                </a:lnTo>
                <a:lnTo>
                  <a:pt x="1344570" y="761851"/>
                </a:lnTo>
                <a:lnTo>
                  <a:pt x="1334361" y="768430"/>
                </a:lnTo>
                <a:lnTo>
                  <a:pt x="1323699" y="775009"/>
                </a:lnTo>
                <a:lnTo>
                  <a:pt x="1312583" y="781135"/>
                </a:lnTo>
                <a:lnTo>
                  <a:pt x="1301240" y="787488"/>
                </a:lnTo>
                <a:lnTo>
                  <a:pt x="1289444" y="793613"/>
                </a:lnTo>
                <a:lnTo>
                  <a:pt x="1296023" y="800193"/>
                </a:lnTo>
                <a:lnTo>
                  <a:pt x="1302375" y="806999"/>
                </a:lnTo>
                <a:lnTo>
                  <a:pt x="1308500" y="813806"/>
                </a:lnTo>
                <a:lnTo>
                  <a:pt x="1314398" y="820612"/>
                </a:lnTo>
                <a:lnTo>
                  <a:pt x="1320296" y="827645"/>
                </a:lnTo>
                <a:lnTo>
                  <a:pt x="1325967" y="834678"/>
                </a:lnTo>
                <a:lnTo>
                  <a:pt x="1331639" y="841711"/>
                </a:lnTo>
                <a:lnTo>
                  <a:pt x="1336856" y="848972"/>
                </a:lnTo>
                <a:lnTo>
                  <a:pt x="1342301" y="856232"/>
                </a:lnTo>
                <a:lnTo>
                  <a:pt x="1347292" y="863492"/>
                </a:lnTo>
                <a:lnTo>
                  <a:pt x="1352056" y="870752"/>
                </a:lnTo>
                <a:lnTo>
                  <a:pt x="1357047" y="878239"/>
                </a:lnTo>
                <a:lnTo>
                  <a:pt x="1361584" y="885726"/>
                </a:lnTo>
                <a:lnTo>
                  <a:pt x="1365894" y="893440"/>
                </a:lnTo>
                <a:lnTo>
                  <a:pt x="1370431" y="900927"/>
                </a:lnTo>
                <a:lnTo>
                  <a:pt x="1374288" y="908640"/>
                </a:lnTo>
                <a:lnTo>
                  <a:pt x="1378371" y="916581"/>
                </a:lnTo>
                <a:lnTo>
                  <a:pt x="1382227" y="924295"/>
                </a:lnTo>
                <a:lnTo>
                  <a:pt x="1385630" y="932236"/>
                </a:lnTo>
                <a:lnTo>
                  <a:pt x="1389033" y="940176"/>
                </a:lnTo>
                <a:lnTo>
                  <a:pt x="1392209" y="948117"/>
                </a:lnTo>
                <a:lnTo>
                  <a:pt x="1395158" y="956058"/>
                </a:lnTo>
                <a:lnTo>
                  <a:pt x="1398107" y="964226"/>
                </a:lnTo>
                <a:lnTo>
                  <a:pt x="1400830" y="972393"/>
                </a:lnTo>
                <a:lnTo>
                  <a:pt x="1403098" y="980561"/>
                </a:lnTo>
                <a:lnTo>
                  <a:pt x="1405594" y="988955"/>
                </a:lnTo>
                <a:lnTo>
                  <a:pt x="1407635" y="997350"/>
                </a:lnTo>
                <a:lnTo>
                  <a:pt x="1409450" y="1005744"/>
                </a:lnTo>
                <a:lnTo>
                  <a:pt x="1411265" y="1014139"/>
                </a:lnTo>
                <a:lnTo>
                  <a:pt x="1412853" y="1022533"/>
                </a:lnTo>
                <a:lnTo>
                  <a:pt x="1414214" y="1031154"/>
                </a:lnTo>
                <a:lnTo>
                  <a:pt x="1415121" y="1039549"/>
                </a:lnTo>
                <a:lnTo>
                  <a:pt x="1451872" y="1048624"/>
                </a:lnTo>
                <a:lnTo>
                  <a:pt x="1453914" y="1049305"/>
                </a:lnTo>
                <a:lnTo>
                  <a:pt x="1455728" y="1050439"/>
                </a:lnTo>
                <a:lnTo>
                  <a:pt x="1457770" y="1051800"/>
                </a:lnTo>
                <a:lnTo>
                  <a:pt x="1459358" y="1053389"/>
                </a:lnTo>
                <a:lnTo>
                  <a:pt x="1460946" y="1055430"/>
                </a:lnTo>
                <a:lnTo>
                  <a:pt x="1462307" y="1058153"/>
                </a:lnTo>
                <a:lnTo>
                  <a:pt x="1463895" y="1060649"/>
                </a:lnTo>
                <a:lnTo>
                  <a:pt x="1465030" y="1063825"/>
                </a:lnTo>
                <a:lnTo>
                  <a:pt x="1466164" y="1067001"/>
                </a:lnTo>
                <a:lnTo>
                  <a:pt x="1467071" y="1070858"/>
                </a:lnTo>
                <a:lnTo>
                  <a:pt x="1467979" y="1074488"/>
                </a:lnTo>
                <a:lnTo>
                  <a:pt x="1468659" y="1078799"/>
                </a:lnTo>
                <a:lnTo>
                  <a:pt x="1469340" y="1083109"/>
                </a:lnTo>
                <a:lnTo>
                  <a:pt x="1469794" y="1087874"/>
                </a:lnTo>
                <a:lnTo>
                  <a:pt x="1470474" y="1097630"/>
                </a:lnTo>
                <a:lnTo>
                  <a:pt x="1470701" y="1108747"/>
                </a:lnTo>
                <a:lnTo>
                  <a:pt x="1470247" y="1120317"/>
                </a:lnTo>
                <a:lnTo>
                  <a:pt x="1469567" y="1132569"/>
                </a:lnTo>
                <a:lnTo>
                  <a:pt x="1468206" y="1145728"/>
                </a:lnTo>
                <a:lnTo>
                  <a:pt x="1466391" y="1159114"/>
                </a:lnTo>
                <a:lnTo>
                  <a:pt x="1464122" y="1173180"/>
                </a:lnTo>
                <a:lnTo>
                  <a:pt x="1461173" y="1187700"/>
                </a:lnTo>
                <a:lnTo>
                  <a:pt x="1457997" y="1202447"/>
                </a:lnTo>
                <a:lnTo>
                  <a:pt x="1454141" y="1216967"/>
                </a:lnTo>
                <a:lnTo>
                  <a:pt x="1450057" y="1231261"/>
                </a:lnTo>
                <a:lnTo>
                  <a:pt x="1445747" y="1244647"/>
                </a:lnTo>
                <a:lnTo>
                  <a:pt x="1440983" y="1257805"/>
                </a:lnTo>
                <a:lnTo>
                  <a:pt x="1436446" y="1269603"/>
                </a:lnTo>
                <a:lnTo>
                  <a:pt x="1431228" y="1281174"/>
                </a:lnTo>
                <a:lnTo>
                  <a:pt x="1426237" y="1291610"/>
                </a:lnTo>
                <a:lnTo>
                  <a:pt x="1421247" y="1301366"/>
                </a:lnTo>
                <a:lnTo>
                  <a:pt x="1416029" y="1309760"/>
                </a:lnTo>
                <a:lnTo>
                  <a:pt x="1413533" y="1313617"/>
                </a:lnTo>
                <a:lnTo>
                  <a:pt x="1410811" y="1317474"/>
                </a:lnTo>
                <a:lnTo>
                  <a:pt x="1408316" y="1320651"/>
                </a:lnTo>
                <a:lnTo>
                  <a:pt x="1405820" y="1323827"/>
                </a:lnTo>
                <a:lnTo>
                  <a:pt x="1403098" y="1326549"/>
                </a:lnTo>
                <a:lnTo>
                  <a:pt x="1400603" y="1328818"/>
                </a:lnTo>
                <a:lnTo>
                  <a:pt x="1398107" y="1331087"/>
                </a:lnTo>
                <a:lnTo>
                  <a:pt x="1395612" y="1332902"/>
                </a:lnTo>
                <a:lnTo>
                  <a:pt x="1393343" y="1334263"/>
                </a:lnTo>
                <a:lnTo>
                  <a:pt x="1390848" y="1335398"/>
                </a:lnTo>
                <a:lnTo>
                  <a:pt x="1388353" y="1336078"/>
                </a:lnTo>
                <a:lnTo>
                  <a:pt x="1386311" y="1336532"/>
                </a:lnTo>
                <a:lnTo>
                  <a:pt x="1384042" y="1336532"/>
                </a:lnTo>
                <a:lnTo>
                  <a:pt x="1381774" y="1336305"/>
                </a:lnTo>
                <a:lnTo>
                  <a:pt x="1331412" y="1324054"/>
                </a:lnTo>
                <a:lnTo>
                  <a:pt x="1323245" y="1334490"/>
                </a:lnTo>
                <a:lnTo>
                  <a:pt x="1314398" y="1344926"/>
                </a:lnTo>
                <a:lnTo>
                  <a:pt x="1305324" y="1355136"/>
                </a:lnTo>
                <a:lnTo>
                  <a:pt x="1296023" y="1364892"/>
                </a:lnTo>
                <a:lnTo>
                  <a:pt x="1286495" y="1374874"/>
                </a:lnTo>
                <a:lnTo>
                  <a:pt x="1276513" y="1384403"/>
                </a:lnTo>
                <a:lnTo>
                  <a:pt x="1266305" y="1393705"/>
                </a:lnTo>
                <a:lnTo>
                  <a:pt x="1255416" y="1403007"/>
                </a:lnTo>
                <a:lnTo>
                  <a:pt x="1244753" y="1412082"/>
                </a:lnTo>
                <a:lnTo>
                  <a:pt x="1233411" y="1420931"/>
                </a:lnTo>
                <a:lnTo>
                  <a:pt x="1222068" y="1429552"/>
                </a:lnTo>
                <a:lnTo>
                  <a:pt x="1210271" y="1437946"/>
                </a:lnTo>
                <a:lnTo>
                  <a:pt x="1198248" y="1446114"/>
                </a:lnTo>
                <a:lnTo>
                  <a:pt x="1185998" y="1454055"/>
                </a:lnTo>
                <a:lnTo>
                  <a:pt x="1173294" y="1461769"/>
                </a:lnTo>
                <a:lnTo>
                  <a:pt x="1160590" y="1469482"/>
                </a:lnTo>
                <a:lnTo>
                  <a:pt x="1160590" y="1646674"/>
                </a:lnTo>
                <a:lnTo>
                  <a:pt x="1160363" y="1648943"/>
                </a:lnTo>
                <a:lnTo>
                  <a:pt x="1159910" y="1651211"/>
                </a:lnTo>
                <a:lnTo>
                  <a:pt x="1158775" y="1653253"/>
                </a:lnTo>
                <a:lnTo>
                  <a:pt x="1157414" y="1655295"/>
                </a:lnTo>
                <a:lnTo>
                  <a:pt x="1155826" y="1657337"/>
                </a:lnTo>
                <a:lnTo>
                  <a:pt x="1154011" y="1659379"/>
                </a:lnTo>
                <a:lnTo>
                  <a:pt x="1151516" y="1661194"/>
                </a:lnTo>
                <a:lnTo>
                  <a:pt x="1149021" y="1663463"/>
                </a:lnTo>
                <a:lnTo>
                  <a:pt x="1146071" y="1665278"/>
                </a:lnTo>
                <a:lnTo>
                  <a:pt x="1142669" y="1666866"/>
                </a:lnTo>
                <a:lnTo>
                  <a:pt x="1139266" y="1668681"/>
                </a:lnTo>
                <a:lnTo>
                  <a:pt x="1135182" y="1670269"/>
                </a:lnTo>
                <a:lnTo>
                  <a:pt x="1131326" y="1672084"/>
                </a:lnTo>
                <a:lnTo>
                  <a:pt x="1126789" y="1673672"/>
                </a:lnTo>
                <a:lnTo>
                  <a:pt x="1117261" y="1676622"/>
                </a:lnTo>
                <a:lnTo>
                  <a:pt x="1106599" y="1679571"/>
                </a:lnTo>
                <a:lnTo>
                  <a:pt x="1095256" y="1681840"/>
                </a:lnTo>
                <a:lnTo>
                  <a:pt x="1083006" y="1683882"/>
                </a:lnTo>
                <a:lnTo>
                  <a:pt x="1070075" y="1685924"/>
                </a:lnTo>
                <a:lnTo>
                  <a:pt x="1056691" y="1687285"/>
                </a:lnTo>
                <a:lnTo>
                  <a:pt x="1042399" y="1688193"/>
                </a:lnTo>
                <a:lnTo>
                  <a:pt x="1027653" y="1688873"/>
                </a:lnTo>
                <a:lnTo>
                  <a:pt x="1012681" y="1689100"/>
                </a:lnTo>
                <a:lnTo>
                  <a:pt x="997481" y="1688873"/>
                </a:lnTo>
                <a:lnTo>
                  <a:pt x="982736" y="1688193"/>
                </a:lnTo>
                <a:lnTo>
                  <a:pt x="968671" y="1687285"/>
                </a:lnTo>
                <a:lnTo>
                  <a:pt x="954833" y="1685924"/>
                </a:lnTo>
                <a:lnTo>
                  <a:pt x="941902" y="1683882"/>
                </a:lnTo>
                <a:lnTo>
                  <a:pt x="929879" y="1681840"/>
                </a:lnTo>
                <a:lnTo>
                  <a:pt x="918309" y="1679571"/>
                </a:lnTo>
                <a:lnTo>
                  <a:pt x="907874" y="1676622"/>
                </a:lnTo>
                <a:lnTo>
                  <a:pt x="898119" y="1673672"/>
                </a:lnTo>
                <a:lnTo>
                  <a:pt x="894036" y="1672084"/>
                </a:lnTo>
                <a:lnTo>
                  <a:pt x="889725" y="1670269"/>
                </a:lnTo>
                <a:lnTo>
                  <a:pt x="886096" y="1668681"/>
                </a:lnTo>
                <a:lnTo>
                  <a:pt x="882239" y="1666866"/>
                </a:lnTo>
                <a:lnTo>
                  <a:pt x="879063" y="1665278"/>
                </a:lnTo>
                <a:lnTo>
                  <a:pt x="876114" y="1663463"/>
                </a:lnTo>
                <a:lnTo>
                  <a:pt x="873392" y="1661194"/>
                </a:lnTo>
                <a:lnTo>
                  <a:pt x="871123" y="1659379"/>
                </a:lnTo>
                <a:lnTo>
                  <a:pt x="869082" y="1657337"/>
                </a:lnTo>
                <a:lnTo>
                  <a:pt x="867494" y="1655295"/>
                </a:lnTo>
                <a:lnTo>
                  <a:pt x="866132" y="1653253"/>
                </a:lnTo>
                <a:lnTo>
                  <a:pt x="865225" y="1651211"/>
                </a:lnTo>
                <a:lnTo>
                  <a:pt x="864771" y="1648943"/>
                </a:lnTo>
                <a:lnTo>
                  <a:pt x="864544" y="1646674"/>
                </a:lnTo>
                <a:lnTo>
                  <a:pt x="864544" y="1565452"/>
                </a:lnTo>
                <a:lnTo>
                  <a:pt x="850706" y="1567267"/>
                </a:lnTo>
                <a:lnTo>
                  <a:pt x="836868" y="1568855"/>
                </a:lnTo>
                <a:lnTo>
                  <a:pt x="822803" y="1569989"/>
                </a:lnTo>
                <a:lnTo>
                  <a:pt x="808738" y="1570897"/>
                </a:lnTo>
                <a:lnTo>
                  <a:pt x="794446" y="1571577"/>
                </a:lnTo>
                <a:lnTo>
                  <a:pt x="780381" y="1572258"/>
                </a:lnTo>
                <a:lnTo>
                  <a:pt x="765863" y="1572485"/>
                </a:lnTo>
                <a:lnTo>
                  <a:pt x="751798" y="1572712"/>
                </a:lnTo>
                <a:lnTo>
                  <a:pt x="740001" y="1572712"/>
                </a:lnTo>
                <a:lnTo>
                  <a:pt x="728205" y="1572485"/>
                </a:lnTo>
                <a:lnTo>
                  <a:pt x="716862" y="1572031"/>
                </a:lnTo>
                <a:lnTo>
                  <a:pt x="705292" y="1571577"/>
                </a:lnTo>
                <a:lnTo>
                  <a:pt x="693949" y="1570897"/>
                </a:lnTo>
                <a:lnTo>
                  <a:pt x="682380" y="1569989"/>
                </a:lnTo>
                <a:lnTo>
                  <a:pt x="671264" y="1569082"/>
                </a:lnTo>
                <a:lnTo>
                  <a:pt x="659921" y="1567947"/>
                </a:lnTo>
                <a:lnTo>
                  <a:pt x="648805" y="1566586"/>
                </a:lnTo>
                <a:lnTo>
                  <a:pt x="637463" y="1565225"/>
                </a:lnTo>
                <a:lnTo>
                  <a:pt x="615231" y="1562275"/>
                </a:lnTo>
                <a:lnTo>
                  <a:pt x="593453" y="1558418"/>
                </a:lnTo>
                <a:lnTo>
                  <a:pt x="571902" y="1554335"/>
                </a:lnTo>
                <a:lnTo>
                  <a:pt x="571902" y="1646674"/>
                </a:lnTo>
                <a:lnTo>
                  <a:pt x="571675" y="1648943"/>
                </a:lnTo>
                <a:lnTo>
                  <a:pt x="570994" y="1651211"/>
                </a:lnTo>
                <a:lnTo>
                  <a:pt x="570087" y="1653253"/>
                </a:lnTo>
                <a:lnTo>
                  <a:pt x="568952" y="1655295"/>
                </a:lnTo>
                <a:lnTo>
                  <a:pt x="567364" y="1657337"/>
                </a:lnTo>
                <a:lnTo>
                  <a:pt x="565096" y="1659379"/>
                </a:lnTo>
                <a:lnTo>
                  <a:pt x="562827" y="1661194"/>
                </a:lnTo>
                <a:lnTo>
                  <a:pt x="560332" y="1663463"/>
                </a:lnTo>
                <a:lnTo>
                  <a:pt x="557156" y="1665278"/>
                </a:lnTo>
                <a:lnTo>
                  <a:pt x="553980" y="1666866"/>
                </a:lnTo>
                <a:lnTo>
                  <a:pt x="550350" y="1668681"/>
                </a:lnTo>
                <a:lnTo>
                  <a:pt x="546721" y="1670269"/>
                </a:lnTo>
                <a:lnTo>
                  <a:pt x="542410" y="1672084"/>
                </a:lnTo>
                <a:lnTo>
                  <a:pt x="538100" y="1673672"/>
                </a:lnTo>
                <a:lnTo>
                  <a:pt x="528345" y="1676622"/>
                </a:lnTo>
                <a:lnTo>
                  <a:pt x="517910" y="1679571"/>
                </a:lnTo>
                <a:lnTo>
                  <a:pt x="506567" y="1681840"/>
                </a:lnTo>
                <a:lnTo>
                  <a:pt x="494544" y="1683882"/>
                </a:lnTo>
                <a:lnTo>
                  <a:pt x="481386" y="1685924"/>
                </a:lnTo>
                <a:lnTo>
                  <a:pt x="467775" y="1687285"/>
                </a:lnTo>
                <a:lnTo>
                  <a:pt x="453483" y="1688193"/>
                </a:lnTo>
                <a:lnTo>
                  <a:pt x="438964" y="1688873"/>
                </a:lnTo>
                <a:lnTo>
                  <a:pt x="423765" y="1689100"/>
                </a:lnTo>
                <a:lnTo>
                  <a:pt x="408566" y="1688873"/>
                </a:lnTo>
                <a:lnTo>
                  <a:pt x="393820" y="1688193"/>
                </a:lnTo>
                <a:lnTo>
                  <a:pt x="379755" y="1687285"/>
                </a:lnTo>
                <a:lnTo>
                  <a:pt x="366371" y="1685924"/>
                </a:lnTo>
                <a:lnTo>
                  <a:pt x="353213" y="1683882"/>
                </a:lnTo>
                <a:lnTo>
                  <a:pt x="340963" y="1681840"/>
                </a:lnTo>
                <a:lnTo>
                  <a:pt x="329847" y="1679571"/>
                </a:lnTo>
                <a:lnTo>
                  <a:pt x="319185" y="1676622"/>
                </a:lnTo>
                <a:lnTo>
                  <a:pt x="309657" y="1673672"/>
                </a:lnTo>
                <a:lnTo>
                  <a:pt x="305120" y="1672084"/>
                </a:lnTo>
                <a:lnTo>
                  <a:pt x="301037" y="1670269"/>
                </a:lnTo>
                <a:lnTo>
                  <a:pt x="297180" y="1668681"/>
                </a:lnTo>
                <a:lnTo>
                  <a:pt x="293777" y="1666866"/>
                </a:lnTo>
                <a:lnTo>
                  <a:pt x="290374" y="1665278"/>
                </a:lnTo>
                <a:lnTo>
                  <a:pt x="287425" y="1663463"/>
                </a:lnTo>
                <a:lnTo>
                  <a:pt x="284930" y="1661194"/>
                </a:lnTo>
                <a:lnTo>
                  <a:pt x="282435" y="1659379"/>
                </a:lnTo>
                <a:lnTo>
                  <a:pt x="280393" y="1657337"/>
                </a:lnTo>
                <a:lnTo>
                  <a:pt x="278805" y="1655295"/>
                </a:lnTo>
                <a:lnTo>
                  <a:pt x="277671" y="1653253"/>
                </a:lnTo>
                <a:lnTo>
                  <a:pt x="276536" y="1651211"/>
                </a:lnTo>
                <a:lnTo>
                  <a:pt x="275856" y="1648943"/>
                </a:lnTo>
                <a:lnTo>
                  <a:pt x="275629" y="1646674"/>
                </a:lnTo>
                <a:lnTo>
                  <a:pt x="275629" y="1425468"/>
                </a:lnTo>
                <a:lnTo>
                  <a:pt x="262471" y="1415259"/>
                </a:lnTo>
                <a:lnTo>
                  <a:pt x="249541" y="1404822"/>
                </a:lnTo>
                <a:lnTo>
                  <a:pt x="237064" y="1393932"/>
                </a:lnTo>
                <a:lnTo>
                  <a:pt x="224813" y="1382815"/>
                </a:lnTo>
                <a:lnTo>
                  <a:pt x="213471" y="1371471"/>
                </a:lnTo>
                <a:lnTo>
                  <a:pt x="202128" y="1359900"/>
                </a:lnTo>
                <a:lnTo>
                  <a:pt x="191466" y="1347876"/>
                </a:lnTo>
                <a:lnTo>
                  <a:pt x="181257" y="1335851"/>
                </a:lnTo>
                <a:lnTo>
                  <a:pt x="171276" y="1323600"/>
                </a:lnTo>
                <a:lnTo>
                  <a:pt x="161975" y="1310895"/>
                </a:lnTo>
                <a:lnTo>
                  <a:pt x="153127" y="1298190"/>
                </a:lnTo>
                <a:lnTo>
                  <a:pt x="144960" y="1285031"/>
                </a:lnTo>
                <a:lnTo>
                  <a:pt x="137021" y="1272099"/>
                </a:lnTo>
                <a:lnTo>
                  <a:pt x="129761" y="1258486"/>
                </a:lnTo>
                <a:lnTo>
                  <a:pt x="122956" y="1244873"/>
                </a:lnTo>
                <a:lnTo>
                  <a:pt x="119553" y="1238067"/>
                </a:lnTo>
                <a:lnTo>
                  <a:pt x="116604" y="1231034"/>
                </a:lnTo>
                <a:lnTo>
                  <a:pt x="111840" y="1234664"/>
                </a:lnTo>
                <a:lnTo>
                  <a:pt x="107076" y="1237840"/>
                </a:lnTo>
                <a:lnTo>
                  <a:pt x="102085" y="1240790"/>
                </a:lnTo>
                <a:lnTo>
                  <a:pt x="97094" y="1243966"/>
                </a:lnTo>
                <a:lnTo>
                  <a:pt x="92330" y="1246462"/>
                </a:lnTo>
                <a:lnTo>
                  <a:pt x="87339" y="1248957"/>
                </a:lnTo>
                <a:lnTo>
                  <a:pt x="82122" y="1250772"/>
                </a:lnTo>
                <a:lnTo>
                  <a:pt x="77131" y="1252360"/>
                </a:lnTo>
                <a:lnTo>
                  <a:pt x="71686" y="1253495"/>
                </a:lnTo>
                <a:lnTo>
                  <a:pt x="66469" y="1254402"/>
                </a:lnTo>
                <a:lnTo>
                  <a:pt x="60797" y="1254629"/>
                </a:lnTo>
                <a:lnTo>
                  <a:pt x="55580" y="1254402"/>
                </a:lnTo>
                <a:lnTo>
                  <a:pt x="49908" y="1253495"/>
                </a:lnTo>
                <a:lnTo>
                  <a:pt x="47186" y="1253041"/>
                </a:lnTo>
                <a:lnTo>
                  <a:pt x="44010" y="1252360"/>
                </a:lnTo>
                <a:lnTo>
                  <a:pt x="41288" y="1251453"/>
                </a:lnTo>
                <a:lnTo>
                  <a:pt x="38112" y="1250318"/>
                </a:lnTo>
                <a:lnTo>
                  <a:pt x="35390" y="1249184"/>
                </a:lnTo>
                <a:lnTo>
                  <a:pt x="32440" y="1247596"/>
                </a:lnTo>
                <a:lnTo>
                  <a:pt x="28357" y="1245554"/>
                </a:lnTo>
                <a:lnTo>
                  <a:pt x="24954" y="1243512"/>
                </a:lnTo>
                <a:lnTo>
                  <a:pt x="21551" y="1241243"/>
                </a:lnTo>
                <a:lnTo>
                  <a:pt x="18602" y="1238748"/>
                </a:lnTo>
                <a:lnTo>
                  <a:pt x="15880" y="1236479"/>
                </a:lnTo>
                <a:lnTo>
                  <a:pt x="13385" y="1233983"/>
                </a:lnTo>
                <a:lnTo>
                  <a:pt x="11116" y="1231261"/>
                </a:lnTo>
                <a:lnTo>
                  <a:pt x="8847" y="1228538"/>
                </a:lnTo>
                <a:lnTo>
                  <a:pt x="7259" y="1225816"/>
                </a:lnTo>
                <a:lnTo>
                  <a:pt x="5671" y="1223093"/>
                </a:lnTo>
                <a:lnTo>
                  <a:pt x="4310" y="1220371"/>
                </a:lnTo>
                <a:lnTo>
                  <a:pt x="3176" y="1217194"/>
                </a:lnTo>
                <a:lnTo>
                  <a:pt x="2042" y="1214472"/>
                </a:lnTo>
                <a:lnTo>
                  <a:pt x="1361" y="1211749"/>
                </a:lnTo>
                <a:lnTo>
                  <a:pt x="681" y="1208573"/>
                </a:lnTo>
                <a:lnTo>
                  <a:pt x="454" y="1205624"/>
                </a:lnTo>
                <a:lnTo>
                  <a:pt x="227" y="1202674"/>
                </a:lnTo>
                <a:lnTo>
                  <a:pt x="0" y="1199725"/>
                </a:lnTo>
                <a:lnTo>
                  <a:pt x="227" y="1196775"/>
                </a:lnTo>
                <a:lnTo>
                  <a:pt x="454" y="1193826"/>
                </a:lnTo>
                <a:lnTo>
                  <a:pt x="908" y="1190876"/>
                </a:lnTo>
                <a:lnTo>
                  <a:pt x="1588" y="1187927"/>
                </a:lnTo>
                <a:lnTo>
                  <a:pt x="2269" y="1185205"/>
                </a:lnTo>
                <a:lnTo>
                  <a:pt x="3176" y="1182482"/>
                </a:lnTo>
                <a:lnTo>
                  <a:pt x="5218" y="1176810"/>
                </a:lnTo>
                <a:lnTo>
                  <a:pt x="7713" y="1171592"/>
                </a:lnTo>
                <a:lnTo>
                  <a:pt x="10662" y="1166601"/>
                </a:lnTo>
                <a:lnTo>
                  <a:pt x="13838" y="1162290"/>
                </a:lnTo>
                <a:lnTo>
                  <a:pt x="17695" y="1157979"/>
                </a:lnTo>
                <a:lnTo>
                  <a:pt x="21324" y="1154576"/>
                </a:lnTo>
                <a:lnTo>
                  <a:pt x="25408" y="1151400"/>
                </a:lnTo>
                <a:lnTo>
                  <a:pt x="27450" y="1150038"/>
                </a:lnTo>
                <a:lnTo>
                  <a:pt x="29491" y="1148904"/>
                </a:lnTo>
                <a:lnTo>
                  <a:pt x="31533" y="1147997"/>
                </a:lnTo>
                <a:lnTo>
                  <a:pt x="33802" y="1147089"/>
                </a:lnTo>
                <a:lnTo>
                  <a:pt x="35843" y="1146408"/>
                </a:lnTo>
                <a:lnTo>
                  <a:pt x="37885" y="1145955"/>
                </a:lnTo>
                <a:lnTo>
                  <a:pt x="40153" y="1145728"/>
                </a:lnTo>
                <a:lnTo>
                  <a:pt x="42195" y="1145728"/>
                </a:lnTo>
                <a:lnTo>
                  <a:pt x="44237" y="1145728"/>
                </a:lnTo>
                <a:lnTo>
                  <a:pt x="46279" y="1145955"/>
                </a:lnTo>
                <a:lnTo>
                  <a:pt x="48547" y="1146635"/>
                </a:lnTo>
                <a:lnTo>
                  <a:pt x="50589" y="1147316"/>
                </a:lnTo>
                <a:lnTo>
                  <a:pt x="52404" y="1148223"/>
                </a:lnTo>
                <a:lnTo>
                  <a:pt x="54218" y="1149585"/>
                </a:lnTo>
                <a:lnTo>
                  <a:pt x="56260" y="1150946"/>
                </a:lnTo>
                <a:lnTo>
                  <a:pt x="58075" y="1152761"/>
                </a:lnTo>
                <a:lnTo>
                  <a:pt x="59890" y="1154803"/>
                </a:lnTo>
                <a:lnTo>
                  <a:pt x="61478" y="1156845"/>
                </a:lnTo>
                <a:lnTo>
                  <a:pt x="63293" y="1159340"/>
                </a:lnTo>
                <a:lnTo>
                  <a:pt x="64654" y="1162290"/>
                </a:lnTo>
                <a:lnTo>
                  <a:pt x="66015" y="1165239"/>
                </a:lnTo>
                <a:lnTo>
                  <a:pt x="67376" y="1168869"/>
                </a:lnTo>
                <a:lnTo>
                  <a:pt x="68510" y="1172499"/>
                </a:lnTo>
                <a:lnTo>
                  <a:pt x="69645" y="1176583"/>
                </a:lnTo>
                <a:lnTo>
                  <a:pt x="70779" y="1180667"/>
                </a:lnTo>
                <a:lnTo>
                  <a:pt x="71459" y="1185431"/>
                </a:lnTo>
                <a:lnTo>
                  <a:pt x="68737" y="1181348"/>
                </a:lnTo>
                <a:lnTo>
                  <a:pt x="66015" y="1177718"/>
                </a:lnTo>
                <a:lnTo>
                  <a:pt x="63520" y="1174088"/>
                </a:lnTo>
                <a:lnTo>
                  <a:pt x="60570" y="1170911"/>
                </a:lnTo>
                <a:lnTo>
                  <a:pt x="58075" y="1168416"/>
                </a:lnTo>
                <a:lnTo>
                  <a:pt x="55353" y="1165693"/>
                </a:lnTo>
                <a:lnTo>
                  <a:pt x="52404" y="1163878"/>
                </a:lnTo>
                <a:lnTo>
                  <a:pt x="49908" y="1162290"/>
                </a:lnTo>
                <a:lnTo>
                  <a:pt x="47413" y="1161382"/>
                </a:lnTo>
                <a:lnTo>
                  <a:pt x="44464" y="1160702"/>
                </a:lnTo>
                <a:lnTo>
                  <a:pt x="42195" y="1160702"/>
                </a:lnTo>
                <a:lnTo>
                  <a:pt x="39700" y="1160929"/>
                </a:lnTo>
                <a:lnTo>
                  <a:pt x="37204" y="1161836"/>
                </a:lnTo>
                <a:lnTo>
                  <a:pt x="34936" y="1163424"/>
                </a:lnTo>
                <a:lnTo>
                  <a:pt x="32667" y="1165466"/>
                </a:lnTo>
                <a:lnTo>
                  <a:pt x="30399" y="1168416"/>
                </a:lnTo>
                <a:lnTo>
                  <a:pt x="28584" y="1171138"/>
                </a:lnTo>
                <a:lnTo>
                  <a:pt x="26996" y="1173861"/>
                </a:lnTo>
                <a:lnTo>
                  <a:pt x="25635" y="1177037"/>
                </a:lnTo>
                <a:lnTo>
                  <a:pt x="24047" y="1179759"/>
                </a:lnTo>
                <a:lnTo>
                  <a:pt x="22912" y="1182936"/>
                </a:lnTo>
                <a:lnTo>
                  <a:pt x="22005" y="1185885"/>
                </a:lnTo>
                <a:lnTo>
                  <a:pt x="21324" y="1188608"/>
                </a:lnTo>
                <a:lnTo>
                  <a:pt x="20871" y="1191784"/>
                </a:lnTo>
                <a:lnTo>
                  <a:pt x="20417" y="1194733"/>
                </a:lnTo>
                <a:lnTo>
                  <a:pt x="20417" y="1197683"/>
                </a:lnTo>
                <a:lnTo>
                  <a:pt x="20417" y="1200405"/>
                </a:lnTo>
                <a:lnTo>
                  <a:pt x="20644" y="1203128"/>
                </a:lnTo>
                <a:lnTo>
                  <a:pt x="21098" y="1206077"/>
                </a:lnTo>
                <a:lnTo>
                  <a:pt x="21778" y="1208573"/>
                </a:lnTo>
                <a:lnTo>
                  <a:pt x="22686" y="1211069"/>
                </a:lnTo>
                <a:lnTo>
                  <a:pt x="23593" y="1213564"/>
                </a:lnTo>
                <a:lnTo>
                  <a:pt x="25181" y="1215833"/>
                </a:lnTo>
                <a:lnTo>
                  <a:pt x="26542" y="1217875"/>
                </a:lnTo>
                <a:lnTo>
                  <a:pt x="28357" y="1219917"/>
                </a:lnTo>
                <a:lnTo>
                  <a:pt x="30172" y="1221732"/>
                </a:lnTo>
                <a:lnTo>
                  <a:pt x="32667" y="1223320"/>
                </a:lnTo>
                <a:lnTo>
                  <a:pt x="34936" y="1224681"/>
                </a:lnTo>
                <a:lnTo>
                  <a:pt x="37658" y="1226043"/>
                </a:lnTo>
                <a:lnTo>
                  <a:pt x="40607" y="1227177"/>
                </a:lnTo>
                <a:lnTo>
                  <a:pt x="43783" y="1228084"/>
                </a:lnTo>
                <a:lnTo>
                  <a:pt x="47186" y="1228538"/>
                </a:lnTo>
                <a:lnTo>
                  <a:pt x="50816" y="1228992"/>
                </a:lnTo>
                <a:lnTo>
                  <a:pt x="54672" y="1228992"/>
                </a:lnTo>
                <a:lnTo>
                  <a:pt x="58756" y="1228765"/>
                </a:lnTo>
                <a:lnTo>
                  <a:pt x="63293" y="1228311"/>
                </a:lnTo>
                <a:lnTo>
                  <a:pt x="67830" y="1227631"/>
                </a:lnTo>
                <a:lnTo>
                  <a:pt x="72821" y="1226496"/>
                </a:lnTo>
                <a:lnTo>
                  <a:pt x="74635" y="1225816"/>
                </a:lnTo>
                <a:lnTo>
                  <a:pt x="76450" y="1225135"/>
                </a:lnTo>
                <a:lnTo>
                  <a:pt x="80534" y="1223093"/>
                </a:lnTo>
                <a:lnTo>
                  <a:pt x="84390" y="1220597"/>
                </a:lnTo>
                <a:lnTo>
                  <a:pt x="88247" y="1217421"/>
                </a:lnTo>
                <a:lnTo>
                  <a:pt x="96640" y="1210388"/>
                </a:lnTo>
                <a:lnTo>
                  <a:pt x="105488" y="1202674"/>
                </a:lnTo>
                <a:lnTo>
                  <a:pt x="103219" y="1195414"/>
                </a:lnTo>
                <a:lnTo>
                  <a:pt x="100951" y="1188154"/>
                </a:lnTo>
                <a:lnTo>
                  <a:pt x="98682" y="1180894"/>
                </a:lnTo>
                <a:lnTo>
                  <a:pt x="96867" y="1173634"/>
                </a:lnTo>
                <a:lnTo>
                  <a:pt x="95052" y="1166147"/>
                </a:lnTo>
                <a:lnTo>
                  <a:pt x="93464" y="1158660"/>
                </a:lnTo>
                <a:lnTo>
                  <a:pt x="92103" y="1151173"/>
                </a:lnTo>
                <a:lnTo>
                  <a:pt x="90515" y="1143686"/>
                </a:lnTo>
                <a:lnTo>
                  <a:pt x="89381" y="1136199"/>
                </a:lnTo>
                <a:lnTo>
                  <a:pt x="88247" y="1128712"/>
                </a:lnTo>
                <a:lnTo>
                  <a:pt x="87566" y="1120998"/>
                </a:lnTo>
                <a:lnTo>
                  <a:pt x="86659" y="1113511"/>
                </a:lnTo>
                <a:lnTo>
                  <a:pt x="86205" y="1105797"/>
                </a:lnTo>
                <a:lnTo>
                  <a:pt x="85751" y="1098083"/>
                </a:lnTo>
                <a:lnTo>
                  <a:pt x="85524" y="1090370"/>
                </a:lnTo>
                <a:lnTo>
                  <a:pt x="85524" y="1082656"/>
                </a:lnTo>
                <a:lnTo>
                  <a:pt x="85524" y="1074034"/>
                </a:lnTo>
                <a:lnTo>
                  <a:pt x="85751" y="1065640"/>
                </a:lnTo>
                <a:lnTo>
                  <a:pt x="86432" y="1057019"/>
                </a:lnTo>
                <a:lnTo>
                  <a:pt x="87112" y="1048624"/>
                </a:lnTo>
                <a:lnTo>
                  <a:pt x="87793" y="1040003"/>
                </a:lnTo>
                <a:lnTo>
                  <a:pt x="88927" y="1031608"/>
                </a:lnTo>
                <a:lnTo>
                  <a:pt x="90062" y="1023441"/>
                </a:lnTo>
                <a:lnTo>
                  <a:pt x="91876" y="1015046"/>
                </a:lnTo>
                <a:lnTo>
                  <a:pt x="93464" y="1006879"/>
                </a:lnTo>
                <a:lnTo>
                  <a:pt x="95279" y="998711"/>
                </a:lnTo>
                <a:lnTo>
                  <a:pt x="97094" y="990543"/>
                </a:lnTo>
                <a:lnTo>
                  <a:pt x="99589" y="982376"/>
                </a:lnTo>
                <a:lnTo>
                  <a:pt x="101858" y="974435"/>
                </a:lnTo>
                <a:lnTo>
                  <a:pt x="104353" y="966267"/>
                </a:lnTo>
                <a:lnTo>
                  <a:pt x="107076" y="958100"/>
                </a:lnTo>
                <a:lnTo>
                  <a:pt x="110025" y="950386"/>
                </a:lnTo>
                <a:lnTo>
                  <a:pt x="112974" y="942445"/>
                </a:lnTo>
                <a:lnTo>
                  <a:pt x="116377" y="934731"/>
                </a:lnTo>
                <a:lnTo>
                  <a:pt x="119780" y="927018"/>
                </a:lnTo>
                <a:lnTo>
                  <a:pt x="123409" y="919304"/>
                </a:lnTo>
                <a:lnTo>
                  <a:pt x="127039" y="911590"/>
                </a:lnTo>
                <a:lnTo>
                  <a:pt x="131122" y="904103"/>
                </a:lnTo>
                <a:lnTo>
                  <a:pt x="135206" y="896616"/>
                </a:lnTo>
                <a:lnTo>
                  <a:pt x="139516" y="889129"/>
                </a:lnTo>
                <a:lnTo>
                  <a:pt x="144053" y="881642"/>
                </a:lnTo>
                <a:lnTo>
                  <a:pt x="148363" y="874382"/>
                </a:lnTo>
                <a:lnTo>
                  <a:pt x="153354" y="867122"/>
                </a:lnTo>
                <a:lnTo>
                  <a:pt x="158345" y="859862"/>
                </a:lnTo>
                <a:lnTo>
                  <a:pt x="163109" y="852829"/>
                </a:lnTo>
                <a:lnTo>
                  <a:pt x="168553" y="845568"/>
                </a:lnTo>
                <a:lnTo>
                  <a:pt x="173771" y="838762"/>
                </a:lnTo>
                <a:lnTo>
                  <a:pt x="179216" y="831729"/>
                </a:lnTo>
                <a:lnTo>
                  <a:pt x="184887" y="824923"/>
                </a:lnTo>
                <a:lnTo>
                  <a:pt x="190785" y="818116"/>
                </a:lnTo>
                <a:lnTo>
                  <a:pt x="196910" y="811537"/>
                </a:lnTo>
                <a:lnTo>
                  <a:pt x="203035" y="804957"/>
                </a:lnTo>
                <a:lnTo>
                  <a:pt x="208934" y="798378"/>
                </a:lnTo>
                <a:lnTo>
                  <a:pt x="215512" y="792025"/>
                </a:lnTo>
                <a:lnTo>
                  <a:pt x="221864" y="785446"/>
                </a:lnTo>
                <a:lnTo>
                  <a:pt x="228670" y="779093"/>
                </a:lnTo>
                <a:lnTo>
                  <a:pt x="235476" y="772968"/>
                </a:lnTo>
                <a:lnTo>
                  <a:pt x="242281" y="767069"/>
                </a:lnTo>
                <a:lnTo>
                  <a:pt x="249541" y="760943"/>
                </a:lnTo>
                <a:lnTo>
                  <a:pt x="256573" y="754817"/>
                </a:lnTo>
                <a:lnTo>
                  <a:pt x="264059" y="748918"/>
                </a:lnTo>
                <a:lnTo>
                  <a:pt x="271319" y="743020"/>
                </a:lnTo>
                <a:lnTo>
                  <a:pt x="279032" y="737575"/>
                </a:lnTo>
                <a:lnTo>
                  <a:pt x="286745" y="731903"/>
                </a:lnTo>
                <a:lnTo>
                  <a:pt x="294458" y="726458"/>
                </a:lnTo>
                <a:lnTo>
                  <a:pt x="302398" y="720786"/>
                </a:lnTo>
                <a:lnTo>
                  <a:pt x="310565" y="715794"/>
                </a:lnTo>
                <a:lnTo>
                  <a:pt x="318505" y="710349"/>
                </a:lnTo>
                <a:lnTo>
                  <a:pt x="326898" y="705131"/>
                </a:lnTo>
                <a:lnTo>
                  <a:pt x="335292" y="700367"/>
                </a:lnTo>
                <a:lnTo>
                  <a:pt x="343912" y="695375"/>
                </a:lnTo>
                <a:lnTo>
                  <a:pt x="352533" y="690384"/>
                </a:lnTo>
                <a:lnTo>
                  <a:pt x="361153" y="685846"/>
                </a:lnTo>
                <a:lnTo>
                  <a:pt x="370001" y="681082"/>
                </a:lnTo>
                <a:lnTo>
                  <a:pt x="379075" y="676544"/>
                </a:lnTo>
                <a:lnTo>
                  <a:pt x="387922" y="672234"/>
                </a:lnTo>
                <a:lnTo>
                  <a:pt x="406524" y="663612"/>
                </a:lnTo>
                <a:lnTo>
                  <a:pt x="425353" y="655445"/>
                </a:lnTo>
                <a:lnTo>
                  <a:pt x="442140" y="695829"/>
                </a:lnTo>
                <a:lnTo>
                  <a:pt x="456886" y="688569"/>
                </a:lnTo>
                <a:lnTo>
                  <a:pt x="471405" y="681536"/>
                </a:lnTo>
                <a:lnTo>
                  <a:pt x="486377" y="674729"/>
                </a:lnTo>
                <a:lnTo>
                  <a:pt x="501350" y="668604"/>
                </a:lnTo>
                <a:lnTo>
                  <a:pt x="516322" y="662705"/>
                </a:lnTo>
                <a:lnTo>
                  <a:pt x="531521" y="657260"/>
                </a:lnTo>
                <a:lnTo>
                  <a:pt x="546721" y="652269"/>
                </a:lnTo>
                <a:lnTo>
                  <a:pt x="562147" y="647504"/>
                </a:lnTo>
                <a:lnTo>
                  <a:pt x="577573" y="643420"/>
                </a:lnTo>
                <a:lnTo>
                  <a:pt x="593226" y="639563"/>
                </a:lnTo>
                <a:lnTo>
                  <a:pt x="608652" y="636160"/>
                </a:lnTo>
                <a:lnTo>
                  <a:pt x="624305" y="632984"/>
                </a:lnTo>
                <a:lnTo>
                  <a:pt x="640185" y="630488"/>
                </a:lnTo>
                <a:lnTo>
                  <a:pt x="656065" y="628219"/>
                </a:lnTo>
                <a:lnTo>
                  <a:pt x="671945" y="626404"/>
                </a:lnTo>
                <a:lnTo>
                  <a:pt x="687824" y="624816"/>
                </a:lnTo>
                <a:lnTo>
                  <a:pt x="703704" y="623909"/>
                </a:lnTo>
                <a:lnTo>
                  <a:pt x="719584" y="623228"/>
                </a:lnTo>
                <a:lnTo>
                  <a:pt x="735464" y="623001"/>
                </a:lnTo>
                <a:lnTo>
                  <a:pt x="751344" y="623228"/>
                </a:lnTo>
                <a:lnTo>
                  <a:pt x="767677" y="623909"/>
                </a:lnTo>
                <a:lnTo>
                  <a:pt x="783557" y="624816"/>
                </a:lnTo>
                <a:lnTo>
                  <a:pt x="799437" y="626404"/>
                </a:lnTo>
                <a:lnTo>
                  <a:pt x="815317" y="628219"/>
                </a:lnTo>
                <a:lnTo>
                  <a:pt x="831197" y="630488"/>
                </a:lnTo>
                <a:lnTo>
                  <a:pt x="847077" y="632984"/>
                </a:lnTo>
                <a:lnTo>
                  <a:pt x="863183" y="636160"/>
                </a:lnTo>
                <a:lnTo>
                  <a:pt x="878836" y="639563"/>
                </a:lnTo>
                <a:lnTo>
                  <a:pt x="894489" y="643420"/>
                </a:lnTo>
                <a:lnTo>
                  <a:pt x="910142" y="647731"/>
                </a:lnTo>
                <a:lnTo>
                  <a:pt x="925795" y="652495"/>
                </a:lnTo>
                <a:lnTo>
                  <a:pt x="941221" y="657714"/>
                </a:lnTo>
                <a:lnTo>
                  <a:pt x="951657" y="615514"/>
                </a:lnTo>
                <a:lnTo>
                  <a:pt x="970032" y="620052"/>
                </a:lnTo>
                <a:lnTo>
                  <a:pt x="987954" y="624589"/>
                </a:lnTo>
                <a:lnTo>
                  <a:pt x="1005875" y="629808"/>
                </a:lnTo>
                <a:lnTo>
                  <a:pt x="1023343" y="635480"/>
                </a:lnTo>
                <a:lnTo>
                  <a:pt x="1040584" y="641378"/>
                </a:lnTo>
                <a:lnTo>
                  <a:pt x="1057825" y="647504"/>
                </a:lnTo>
                <a:lnTo>
                  <a:pt x="1074612" y="654084"/>
                </a:lnTo>
                <a:lnTo>
                  <a:pt x="1090946" y="660890"/>
                </a:lnTo>
                <a:lnTo>
                  <a:pt x="1096163" y="655445"/>
                </a:lnTo>
                <a:lnTo>
                  <a:pt x="1101608" y="650000"/>
                </a:lnTo>
                <a:lnTo>
                  <a:pt x="1107052" y="644555"/>
                </a:lnTo>
                <a:lnTo>
                  <a:pt x="1112951" y="639110"/>
                </a:lnTo>
                <a:lnTo>
                  <a:pt x="1118849" y="634118"/>
                </a:lnTo>
                <a:lnTo>
                  <a:pt x="1124974" y="628900"/>
                </a:lnTo>
                <a:lnTo>
                  <a:pt x="1131326" y="623909"/>
                </a:lnTo>
                <a:lnTo>
                  <a:pt x="1137905" y="619371"/>
                </a:lnTo>
                <a:lnTo>
                  <a:pt x="1144483" y="614607"/>
                </a:lnTo>
                <a:lnTo>
                  <a:pt x="1151289" y="610069"/>
                </a:lnTo>
                <a:lnTo>
                  <a:pt x="1158548" y="605759"/>
                </a:lnTo>
                <a:lnTo>
                  <a:pt x="1165808" y="601675"/>
                </a:lnTo>
                <a:lnTo>
                  <a:pt x="1173294" y="597818"/>
                </a:lnTo>
                <a:lnTo>
                  <a:pt x="1181007" y="593961"/>
                </a:lnTo>
                <a:lnTo>
                  <a:pt x="1188947" y="590558"/>
                </a:lnTo>
                <a:lnTo>
                  <a:pt x="1197114" y="587381"/>
                </a:lnTo>
                <a:lnTo>
                  <a:pt x="1205507" y="584432"/>
                </a:lnTo>
                <a:lnTo>
                  <a:pt x="1213901" y="581936"/>
                </a:lnTo>
                <a:lnTo>
                  <a:pt x="1222748" y="579214"/>
                </a:lnTo>
                <a:lnTo>
                  <a:pt x="1231596" y="577172"/>
                </a:lnTo>
                <a:lnTo>
                  <a:pt x="1240670" y="575584"/>
                </a:lnTo>
                <a:lnTo>
                  <a:pt x="1250198" y="573769"/>
                </a:lnTo>
                <a:lnTo>
                  <a:pt x="1259726" y="572634"/>
                </a:lnTo>
                <a:lnTo>
                  <a:pt x="1269481" y="571954"/>
                </a:lnTo>
                <a:lnTo>
                  <a:pt x="1279689" y="571500"/>
                </a:lnTo>
                <a:close/>
                <a:moveTo>
                  <a:pt x="682962" y="303627"/>
                </a:moveTo>
                <a:lnTo>
                  <a:pt x="658263" y="356616"/>
                </a:lnTo>
                <a:lnTo>
                  <a:pt x="664835" y="357975"/>
                </a:lnTo>
                <a:lnTo>
                  <a:pt x="671179" y="358655"/>
                </a:lnTo>
                <a:lnTo>
                  <a:pt x="674125" y="358881"/>
                </a:lnTo>
                <a:lnTo>
                  <a:pt x="676844" y="358881"/>
                </a:lnTo>
                <a:lnTo>
                  <a:pt x="679790" y="358881"/>
                </a:lnTo>
                <a:lnTo>
                  <a:pt x="682509" y="358655"/>
                </a:lnTo>
                <a:lnTo>
                  <a:pt x="685228" y="357975"/>
                </a:lnTo>
                <a:lnTo>
                  <a:pt x="687721" y="357296"/>
                </a:lnTo>
                <a:lnTo>
                  <a:pt x="689987" y="356164"/>
                </a:lnTo>
                <a:lnTo>
                  <a:pt x="692026" y="354578"/>
                </a:lnTo>
                <a:lnTo>
                  <a:pt x="694292" y="352767"/>
                </a:lnTo>
                <a:lnTo>
                  <a:pt x="696105" y="350502"/>
                </a:lnTo>
                <a:lnTo>
                  <a:pt x="697691" y="348011"/>
                </a:lnTo>
                <a:lnTo>
                  <a:pt x="699051" y="345294"/>
                </a:lnTo>
                <a:lnTo>
                  <a:pt x="699957" y="342803"/>
                </a:lnTo>
                <a:lnTo>
                  <a:pt x="700864" y="340538"/>
                </a:lnTo>
                <a:lnTo>
                  <a:pt x="701317" y="338274"/>
                </a:lnTo>
                <a:lnTo>
                  <a:pt x="701543" y="335783"/>
                </a:lnTo>
                <a:lnTo>
                  <a:pt x="701543" y="333518"/>
                </a:lnTo>
                <a:lnTo>
                  <a:pt x="701317" y="331254"/>
                </a:lnTo>
                <a:lnTo>
                  <a:pt x="700410" y="328763"/>
                </a:lnTo>
                <a:lnTo>
                  <a:pt x="699731" y="326498"/>
                </a:lnTo>
                <a:lnTo>
                  <a:pt x="698598" y="324008"/>
                </a:lnTo>
                <a:lnTo>
                  <a:pt x="697238" y="321517"/>
                </a:lnTo>
                <a:lnTo>
                  <a:pt x="695652" y="318799"/>
                </a:lnTo>
                <a:lnTo>
                  <a:pt x="693839" y="316082"/>
                </a:lnTo>
                <a:lnTo>
                  <a:pt x="688854" y="310194"/>
                </a:lnTo>
                <a:lnTo>
                  <a:pt x="682962" y="303627"/>
                </a:lnTo>
                <a:close/>
                <a:moveTo>
                  <a:pt x="685682" y="177494"/>
                </a:moveTo>
                <a:lnTo>
                  <a:pt x="683189" y="177720"/>
                </a:lnTo>
                <a:lnTo>
                  <a:pt x="680696" y="178400"/>
                </a:lnTo>
                <a:lnTo>
                  <a:pt x="678204" y="179079"/>
                </a:lnTo>
                <a:lnTo>
                  <a:pt x="676164" y="179985"/>
                </a:lnTo>
                <a:lnTo>
                  <a:pt x="674125" y="181343"/>
                </a:lnTo>
                <a:lnTo>
                  <a:pt x="672312" y="182929"/>
                </a:lnTo>
                <a:lnTo>
                  <a:pt x="670726" y="184514"/>
                </a:lnTo>
                <a:lnTo>
                  <a:pt x="669367" y="186552"/>
                </a:lnTo>
                <a:lnTo>
                  <a:pt x="668007" y="188590"/>
                </a:lnTo>
                <a:lnTo>
                  <a:pt x="667554" y="190402"/>
                </a:lnTo>
                <a:lnTo>
                  <a:pt x="667101" y="192213"/>
                </a:lnTo>
                <a:lnTo>
                  <a:pt x="666647" y="194025"/>
                </a:lnTo>
                <a:lnTo>
                  <a:pt x="666647" y="195836"/>
                </a:lnTo>
                <a:lnTo>
                  <a:pt x="666647" y="198101"/>
                </a:lnTo>
                <a:lnTo>
                  <a:pt x="666874" y="200139"/>
                </a:lnTo>
                <a:lnTo>
                  <a:pt x="667327" y="202403"/>
                </a:lnTo>
                <a:lnTo>
                  <a:pt x="667780" y="204894"/>
                </a:lnTo>
                <a:lnTo>
                  <a:pt x="668687" y="207159"/>
                </a:lnTo>
                <a:lnTo>
                  <a:pt x="669820" y="209650"/>
                </a:lnTo>
                <a:lnTo>
                  <a:pt x="671633" y="212367"/>
                </a:lnTo>
                <a:lnTo>
                  <a:pt x="673445" y="214858"/>
                </a:lnTo>
                <a:lnTo>
                  <a:pt x="675711" y="217349"/>
                </a:lnTo>
                <a:lnTo>
                  <a:pt x="678204" y="220067"/>
                </a:lnTo>
                <a:lnTo>
                  <a:pt x="681376" y="222784"/>
                </a:lnTo>
                <a:lnTo>
                  <a:pt x="684549" y="225501"/>
                </a:lnTo>
                <a:lnTo>
                  <a:pt x="705622" y="181117"/>
                </a:lnTo>
                <a:lnTo>
                  <a:pt x="702676" y="179985"/>
                </a:lnTo>
                <a:lnTo>
                  <a:pt x="699731" y="179079"/>
                </a:lnTo>
                <a:lnTo>
                  <a:pt x="697011" y="178400"/>
                </a:lnTo>
                <a:lnTo>
                  <a:pt x="694292" y="177947"/>
                </a:lnTo>
                <a:lnTo>
                  <a:pt x="691346" y="177494"/>
                </a:lnTo>
                <a:lnTo>
                  <a:pt x="688627" y="177494"/>
                </a:lnTo>
                <a:lnTo>
                  <a:pt x="685682" y="177494"/>
                </a:lnTo>
                <a:close/>
                <a:moveTo>
                  <a:pt x="732587" y="123825"/>
                </a:moveTo>
                <a:lnTo>
                  <a:pt x="761139" y="136959"/>
                </a:lnTo>
                <a:lnTo>
                  <a:pt x="753887" y="152811"/>
                </a:lnTo>
                <a:lnTo>
                  <a:pt x="758419" y="155755"/>
                </a:lnTo>
                <a:lnTo>
                  <a:pt x="762951" y="158925"/>
                </a:lnTo>
                <a:lnTo>
                  <a:pt x="767483" y="162095"/>
                </a:lnTo>
                <a:lnTo>
                  <a:pt x="771562" y="165265"/>
                </a:lnTo>
                <a:lnTo>
                  <a:pt x="775867" y="168889"/>
                </a:lnTo>
                <a:lnTo>
                  <a:pt x="779720" y="172059"/>
                </a:lnTo>
                <a:lnTo>
                  <a:pt x="783572" y="175682"/>
                </a:lnTo>
                <a:lnTo>
                  <a:pt x="786971" y="179079"/>
                </a:lnTo>
                <a:lnTo>
                  <a:pt x="790823" y="182929"/>
                </a:lnTo>
                <a:lnTo>
                  <a:pt x="794222" y="186778"/>
                </a:lnTo>
                <a:lnTo>
                  <a:pt x="801473" y="195383"/>
                </a:lnTo>
                <a:lnTo>
                  <a:pt x="808724" y="204894"/>
                </a:lnTo>
                <a:lnTo>
                  <a:pt x="815975" y="215085"/>
                </a:lnTo>
                <a:lnTo>
                  <a:pt x="791276" y="267848"/>
                </a:lnTo>
                <a:lnTo>
                  <a:pt x="786517" y="259695"/>
                </a:lnTo>
                <a:lnTo>
                  <a:pt x="781306" y="250864"/>
                </a:lnTo>
                <a:lnTo>
                  <a:pt x="775188" y="241806"/>
                </a:lnTo>
                <a:lnTo>
                  <a:pt x="768163" y="232068"/>
                </a:lnTo>
                <a:lnTo>
                  <a:pt x="764084" y="227313"/>
                </a:lnTo>
                <a:lnTo>
                  <a:pt x="760232" y="222558"/>
                </a:lnTo>
                <a:lnTo>
                  <a:pt x="756153" y="217802"/>
                </a:lnTo>
                <a:lnTo>
                  <a:pt x="751621" y="213500"/>
                </a:lnTo>
                <a:lnTo>
                  <a:pt x="747316" y="208971"/>
                </a:lnTo>
                <a:lnTo>
                  <a:pt x="742784" y="205121"/>
                </a:lnTo>
                <a:lnTo>
                  <a:pt x="738026" y="200818"/>
                </a:lnTo>
                <a:lnTo>
                  <a:pt x="733040" y="197195"/>
                </a:lnTo>
                <a:lnTo>
                  <a:pt x="710154" y="245882"/>
                </a:lnTo>
                <a:lnTo>
                  <a:pt x="718085" y="253581"/>
                </a:lnTo>
                <a:lnTo>
                  <a:pt x="725563" y="261054"/>
                </a:lnTo>
                <a:lnTo>
                  <a:pt x="732361" y="268754"/>
                </a:lnTo>
                <a:lnTo>
                  <a:pt x="738705" y="276226"/>
                </a:lnTo>
                <a:lnTo>
                  <a:pt x="744144" y="283473"/>
                </a:lnTo>
                <a:lnTo>
                  <a:pt x="749129" y="290946"/>
                </a:lnTo>
                <a:lnTo>
                  <a:pt x="753887" y="298192"/>
                </a:lnTo>
                <a:lnTo>
                  <a:pt x="757513" y="305439"/>
                </a:lnTo>
                <a:lnTo>
                  <a:pt x="759099" y="309288"/>
                </a:lnTo>
                <a:lnTo>
                  <a:pt x="760912" y="312911"/>
                </a:lnTo>
                <a:lnTo>
                  <a:pt x="762045" y="316535"/>
                </a:lnTo>
                <a:lnTo>
                  <a:pt x="762951" y="320158"/>
                </a:lnTo>
                <a:lnTo>
                  <a:pt x="763858" y="324008"/>
                </a:lnTo>
                <a:lnTo>
                  <a:pt x="764311" y="327631"/>
                </a:lnTo>
                <a:lnTo>
                  <a:pt x="764537" y="331480"/>
                </a:lnTo>
                <a:lnTo>
                  <a:pt x="764537" y="335330"/>
                </a:lnTo>
                <a:lnTo>
                  <a:pt x="764537" y="339180"/>
                </a:lnTo>
                <a:lnTo>
                  <a:pt x="764084" y="342803"/>
                </a:lnTo>
                <a:lnTo>
                  <a:pt x="763631" y="346879"/>
                </a:lnTo>
                <a:lnTo>
                  <a:pt x="762725" y="350502"/>
                </a:lnTo>
                <a:lnTo>
                  <a:pt x="761592" y="354578"/>
                </a:lnTo>
                <a:lnTo>
                  <a:pt x="760459" y="358428"/>
                </a:lnTo>
                <a:lnTo>
                  <a:pt x="758646" y="362504"/>
                </a:lnTo>
                <a:lnTo>
                  <a:pt x="757060" y="366354"/>
                </a:lnTo>
                <a:lnTo>
                  <a:pt x="755020" y="370430"/>
                </a:lnTo>
                <a:lnTo>
                  <a:pt x="752981" y="374280"/>
                </a:lnTo>
                <a:lnTo>
                  <a:pt x="750262" y="377676"/>
                </a:lnTo>
                <a:lnTo>
                  <a:pt x="747543" y="381073"/>
                </a:lnTo>
                <a:lnTo>
                  <a:pt x="744370" y="384696"/>
                </a:lnTo>
                <a:lnTo>
                  <a:pt x="741198" y="387640"/>
                </a:lnTo>
                <a:lnTo>
                  <a:pt x="737572" y="390811"/>
                </a:lnTo>
                <a:lnTo>
                  <a:pt x="733947" y="393754"/>
                </a:lnTo>
                <a:lnTo>
                  <a:pt x="729641" y="396698"/>
                </a:lnTo>
                <a:lnTo>
                  <a:pt x="725336" y="398963"/>
                </a:lnTo>
                <a:lnTo>
                  <a:pt x="720804" y="401001"/>
                </a:lnTo>
                <a:lnTo>
                  <a:pt x="716046" y="402812"/>
                </a:lnTo>
                <a:lnTo>
                  <a:pt x="710834" y="404624"/>
                </a:lnTo>
                <a:lnTo>
                  <a:pt x="705396" y="405983"/>
                </a:lnTo>
                <a:lnTo>
                  <a:pt x="699504" y="406889"/>
                </a:lnTo>
                <a:lnTo>
                  <a:pt x="693839" y="407794"/>
                </a:lnTo>
                <a:lnTo>
                  <a:pt x="687494" y="408021"/>
                </a:lnTo>
                <a:lnTo>
                  <a:pt x="681150" y="408021"/>
                </a:lnTo>
                <a:lnTo>
                  <a:pt x="674578" y="407568"/>
                </a:lnTo>
                <a:lnTo>
                  <a:pt x="667554" y="406889"/>
                </a:lnTo>
                <a:lnTo>
                  <a:pt x="660529" y="405530"/>
                </a:lnTo>
                <a:lnTo>
                  <a:pt x="653278" y="403945"/>
                </a:lnTo>
                <a:lnTo>
                  <a:pt x="646027" y="401454"/>
                </a:lnTo>
                <a:lnTo>
                  <a:pt x="638323" y="398963"/>
                </a:lnTo>
                <a:lnTo>
                  <a:pt x="623594" y="430213"/>
                </a:lnTo>
                <a:lnTo>
                  <a:pt x="595043" y="416626"/>
                </a:lnTo>
                <a:lnTo>
                  <a:pt x="609545" y="385602"/>
                </a:lnTo>
                <a:lnTo>
                  <a:pt x="605466" y="382885"/>
                </a:lnTo>
                <a:lnTo>
                  <a:pt x="600934" y="379714"/>
                </a:lnTo>
                <a:lnTo>
                  <a:pt x="596402" y="376544"/>
                </a:lnTo>
                <a:lnTo>
                  <a:pt x="592323" y="373147"/>
                </a:lnTo>
                <a:lnTo>
                  <a:pt x="583259" y="365674"/>
                </a:lnTo>
                <a:lnTo>
                  <a:pt x="573969" y="357522"/>
                </a:lnTo>
                <a:lnTo>
                  <a:pt x="569664" y="353446"/>
                </a:lnTo>
                <a:lnTo>
                  <a:pt x="565358" y="348917"/>
                </a:lnTo>
                <a:lnTo>
                  <a:pt x="561280" y="344615"/>
                </a:lnTo>
                <a:lnTo>
                  <a:pt x="557201" y="340086"/>
                </a:lnTo>
                <a:lnTo>
                  <a:pt x="553349" y="335330"/>
                </a:lnTo>
                <a:lnTo>
                  <a:pt x="549723" y="330801"/>
                </a:lnTo>
                <a:lnTo>
                  <a:pt x="546324" y="326046"/>
                </a:lnTo>
                <a:lnTo>
                  <a:pt x="542925" y="321290"/>
                </a:lnTo>
                <a:lnTo>
                  <a:pt x="566718" y="270565"/>
                </a:lnTo>
                <a:lnTo>
                  <a:pt x="570570" y="277359"/>
                </a:lnTo>
                <a:lnTo>
                  <a:pt x="574875" y="284379"/>
                </a:lnTo>
                <a:lnTo>
                  <a:pt x="578954" y="291399"/>
                </a:lnTo>
                <a:lnTo>
                  <a:pt x="583713" y="298192"/>
                </a:lnTo>
                <a:lnTo>
                  <a:pt x="588471" y="304759"/>
                </a:lnTo>
                <a:lnTo>
                  <a:pt x="593683" y="311100"/>
                </a:lnTo>
                <a:lnTo>
                  <a:pt x="599121" y="317214"/>
                </a:lnTo>
                <a:lnTo>
                  <a:pt x="604786" y="323102"/>
                </a:lnTo>
                <a:lnTo>
                  <a:pt x="610451" y="328310"/>
                </a:lnTo>
                <a:lnTo>
                  <a:pt x="616569" y="333518"/>
                </a:lnTo>
                <a:lnTo>
                  <a:pt x="622914" y="338500"/>
                </a:lnTo>
                <a:lnTo>
                  <a:pt x="629712" y="342803"/>
                </a:lnTo>
                <a:lnTo>
                  <a:pt x="657583" y="283246"/>
                </a:lnTo>
                <a:lnTo>
                  <a:pt x="650332" y="277132"/>
                </a:lnTo>
                <a:lnTo>
                  <a:pt x="643534" y="271471"/>
                </a:lnTo>
                <a:lnTo>
                  <a:pt x="637190" y="265583"/>
                </a:lnTo>
                <a:lnTo>
                  <a:pt x="631525" y="259695"/>
                </a:lnTo>
                <a:lnTo>
                  <a:pt x="626313" y="254034"/>
                </a:lnTo>
                <a:lnTo>
                  <a:pt x="622008" y="248826"/>
                </a:lnTo>
                <a:lnTo>
                  <a:pt x="617929" y="243391"/>
                </a:lnTo>
                <a:lnTo>
                  <a:pt x="614530" y="238183"/>
                </a:lnTo>
                <a:lnTo>
                  <a:pt x="611584" y="232974"/>
                </a:lnTo>
                <a:lnTo>
                  <a:pt x="609092" y="228219"/>
                </a:lnTo>
                <a:lnTo>
                  <a:pt x="607052" y="223463"/>
                </a:lnTo>
                <a:lnTo>
                  <a:pt x="605239" y="218934"/>
                </a:lnTo>
                <a:lnTo>
                  <a:pt x="603653" y="214405"/>
                </a:lnTo>
                <a:lnTo>
                  <a:pt x="602747" y="209876"/>
                </a:lnTo>
                <a:lnTo>
                  <a:pt x="602294" y="205800"/>
                </a:lnTo>
                <a:lnTo>
                  <a:pt x="602067" y="201498"/>
                </a:lnTo>
                <a:lnTo>
                  <a:pt x="602294" y="197648"/>
                </a:lnTo>
                <a:lnTo>
                  <a:pt x="602520" y="193572"/>
                </a:lnTo>
                <a:lnTo>
                  <a:pt x="602973" y="189949"/>
                </a:lnTo>
                <a:lnTo>
                  <a:pt x="603880" y="186099"/>
                </a:lnTo>
                <a:lnTo>
                  <a:pt x="605013" y="182249"/>
                </a:lnTo>
                <a:lnTo>
                  <a:pt x="606146" y="178626"/>
                </a:lnTo>
                <a:lnTo>
                  <a:pt x="607505" y="175003"/>
                </a:lnTo>
                <a:lnTo>
                  <a:pt x="608865" y="171380"/>
                </a:lnTo>
                <a:lnTo>
                  <a:pt x="610451" y="168209"/>
                </a:lnTo>
                <a:lnTo>
                  <a:pt x="612491" y="164813"/>
                </a:lnTo>
                <a:lnTo>
                  <a:pt x="614530" y="161869"/>
                </a:lnTo>
                <a:lnTo>
                  <a:pt x="616796" y="158472"/>
                </a:lnTo>
                <a:lnTo>
                  <a:pt x="619515" y="155528"/>
                </a:lnTo>
                <a:lnTo>
                  <a:pt x="622461" y="152584"/>
                </a:lnTo>
                <a:lnTo>
                  <a:pt x="625407" y="149640"/>
                </a:lnTo>
                <a:lnTo>
                  <a:pt x="628806" y="146697"/>
                </a:lnTo>
                <a:lnTo>
                  <a:pt x="632205" y="143979"/>
                </a:lnTo>
                <a:lnTo>
                  <a:pt x="636283" y="141488"/>
                </a:lnTo>
                <a:lnTo>
                  <a:pt x="640362" y="139224"/>
                </a:lnTo>
                <a:lnTo>
                  <a:pt x="645121" y="136959"/>
                </a:lnTo>
                <a:lnTo>
                  <a:pt x="650106" y="135374"/>
                </a:lnTo>
                <a:lnTo>
                  <a:pt x="655091" y="133789"/>
                </a:lnTo>
                <a:lnTo>
                  <a:pt x="660756" y="132657"/>
                </a:lnTo>
                <a:lnTo>
                  <a:pt x="666647" y="131524"/>
                </a:lnTo>
                <a:lnTo>
                  <a:pt x="672992" y="131071"/>
                </a:lnTo>
                <a:lnTo>
                  <a:pt x="679563" y="130845"/>
                </a:lnTo>
                <a:lnTo>
                  <a:pt x="686361" y="131071"/>
                </a:lnTo>
                <a:lnTo>
                  <a:pt x="693612" y="131751"/>
                </a:lnTo>
                <a:lnTo>
                  <a:pt x="701090" y="132883"/>
                </a:lnTo>
                <a:lnTo>
                  <a:pt x="708795" y="134468"/>
                </a:lnTo>
                <a:lnTo>
                  <a:pt x="716725" y="136733"/>
                </a:lnTo>
                <a:lnTo>
                  <a:pt x="725110" y="139450"/>
                </a:lnTo>
                <a:lnTo>
                  <a:pt x="732587" y="123825"/>
                </a:lnTo>
                <a:close/>
                <a:moveTo>
                  <a:pt x="677977" y="64233"/>
                </a:moveTo>
                <a:lnTo>
                  <a:pt x="666860" y="64460"/>
                </a:lnTo>
                <a:lnTo>
                  <a:pt x="656196" y="65141"/>
                </a:lnTo>
                <a:lnTo>
                  <a:pt x="645533" y="66503"/>
                </a:lnTo>
                <a:lnTo>
                  <a:pt x="635096" y="68319"/>
                </a:lnTo>
                <a:lnTo>
                  <a:pt x="624887" y="70815"/>
                </a:lnTo>
                <a:lnTo>
                  <a:pt x="614904" y="73766"/>
                </a:lnTo>
                <a:lnTo>
                  <a:pt x="605148" y="76943"/>
                </a:lnTo>
                <a:lnTo>
                  <a:pt x="595166" y="80802"/>
                </a:lnTo>
                <a:lnTo>
                  <a:pt x="585864" y="84888"/>
                </a:lnTo>
                <a:lnTo>
                  <a:pt x="576789" y="89654"/>
                </a:lnTo>
                <a:lnTo>
                  <a:pt x="567940" y="94874"/>
                </a:lnTo>
                <a:lnTo>
                  <a:pt x="559546" y="100322"/>
                </a:lnTo>
                <a:lnTo>
                  <a:pt x="550924" y="106223"/>
                </a:lnTo>
                <a:lnTo>
                  <a:pt x="542984" y="112578"/>
                </a:lnTo>
                <a:lnTo>
                  <a:pt x="535270" y="119160"/>
                </a:lnTo>
                <a:lnTo>
                  <a:pt x="528010" y="126196"/>
                </a:lnTo>
                <a:lnTo>
                  <a:pt x="520976" y="133687"/>
                </a:lnTo>
                <a:lnTo>
                  <a:pt x="514170" y="141177"/>
                </a:lnTo>
                <a:lnTo>
                  <a:pt x="508044" y="149348"/>
                </a:lnTo>
                <a:lnTo>
                  <a:pt x="502145" y="157519"/>
                </a:lnTo>
                <a:lnTo>
                  <a:pt x="496473" y="166144"/>
                </a:lnTo>
                <a:lnTo>
                  <a:pt x="491482" y="175222"/>
                </a:lnTo>
                <a:lnTo>
                  <a:pt x="486945" y="184301"/>
                </a:lnTo>
                <a:lnTo>
                  <a:pt x="482407" y="193607"/>
                </a:lnTo>
                <a:lnTo>
                  <a:pt x="478777" y="203140"/>
                </a:lnTo>
                <a:lnTo>
                  <a:pt x="475374" y="213127"/>
                </a:lnTo>
                <a:lnTo>
                  <a:pt x="472651" y="223114"/>
                </a:lnTo>
                <a:lnTo>
                  <a:pt x="470382" y="233327"/>
                </a:lnTo>
                <a:lnTo>
                  <a:pt x="468341" y="243995"/>
                </a:lnTo>
                <a:lnTo>
                  <a:pt x="466979" y="254436"/>
                </a:lnTo>
                <a:lnTo>
                  <a:pt x="466072" y="265330"/>
                </a:lnTo>
                <a:lnTo>
                  <a:pt x="465845" y="276225"/>
                </a:lnTo>
                <a:lnTo>
                  <a:pt x="466072" y="287120"/>
                </a:lnTo>
                <a:lnTo>
                  <a:pt x="466979" y="297787"/>
                </a:lnTo>
                <a:lnTo>
                  <a:pt x="468341" y="308455"/>
                </a:lnTo>
                <a:lnTo>
                  <a:pt x="470382" y="318896"/>
                </a:lnTo>
                <a:lnTo>
                  <a:pt x="472651" y="329109"/>
                </a:lnTo>
                <a:lnTo>
                  <a:pt x="475374" y="339323"/>
                </a:lnTo>
                <a:lnTo>
                  <a:pt x="478777" y="349083"/>
                </a:lnTo>
                <a:lnTo>
                  <a:pt x="482407" y="358616"/>
                </a:lnTo>
                <a:lnTo>
                  <a:pt x="486945" y="368149"/>
                </a:lnTo>
                <a:lnTo>
                  <a:pt x="491482" y="377228"/>
                </a:lnTo>
                <a:lnTo>
                  <a:pt x="496473" y="386079"/>
                </a:lnTo>
                <a:lnTo>
                  <a:pt x="502145" y="394704"/>
                </a:lnTo>
                <a:lnTo>
                  <a:pt x="508044" y="402875"/>
                </a:lnTo>
                <a:lnTo>
                  <a:pt x="514170" y="411046"/>
                </a:lnTo>
                <a:lnTo>
                  <a:pt x="520976" y="418990"/>
                </a:lnTo>
                <a:lnTo>
                  <a:pt x="528010" y="426027"/>
                </a:lnTo>
                <a:lnTo>
                  <a:pt x="535270" y="433063"/>
                </a:lnTo>
                <a:lnTo>
                  <a:pt x="542984" y="439645"/>
                </a:lnTo>
                <a:lnTo>
                  <a:pt x="550924" y="446000"/>
                </a:lnTo>
                <a:lnTo>
                  <a:pt x="559546" y="452128"/>
                </a:lnTo>
                <a:lnTo>
                  <a:pt x="567940" y="457576"/>
                </a:lnTo>
                <a:lnTo>
                  <a:pt x="576789" y="462569"/>
                </a:lnTo>
                <a:lnTo>
                  <a:pt x="585864" y="467335"/>
                </a:lnTo>
                <a:lnTo>
                  <a:pt x="595166" y="471648"/>
                </a:lnTo>
                <a:lnTo>
                  <a:pt x="605148" y="475279"/>
                </a:lnTo>
                <a:lnTo>
                  <a:pt x="614904" y="478911"/>
                </a:lnTo>
                <a:lnTo>
                  <a:pt x="624887" y="481635"/>
                </a:lnTo>
                <a:lnTo>
                  <a:pt x="635096" y="483904"/>
                </a:lnTo>
                <a:lnTo>
                  <a:pt x="645533" y="485947"/>
                </a:lnTo>
                <a:lnTo>
                  <a:pt x="656196" y="487309"/>
                </a:lnTo>
                <a:lnTo>
                  <a:pt x="666860" y="487990"/>
                </a:lnTo>
                <a:lnTo>
                  <a:pt x="677977" y="488217"/>
                </a:lnTo>
                <a:lnTo>
                  <a:pt x="688867" y="487990"/>
                </a:lnTo>
                <a:lnTo>
                  <a:pt x="699530" y="487309"/>
                </a:lnTo>
                <a:lnTo>
                  <a:pt x="710193" y="485947"/>
                </a:lnTo>
                <a:lnTo>
                  <a:pt x="720630" y="483904"/>
                </a:lnTo>
                <a:lnTo>
                  <a:pt x="730839" y="481635"/>
                </a:lnTo>
                <a:lnTo>
                  <a:pt x="740822" y="478911"/>
                </a:lnTo>
                <a:lnTo>
                  <a:pt x="750578" y="475279"/>
                </a:lnTo>
                <a:lnTo>
                  <a:pt x="760560" y="471648"/>
                </a:lnTo>
                <a:lnTo>
                  <a:pt x="769863" y="467335"/>
                </a:lnTo>
                <a:lnTo>
                  <a:pt x="778938" y="462569"/>
                </a:lnTo>
                <a:lnTo>
                  <a:pt x="787786" y="457576"/>
                </a:lnTo>
                <a:lnTo>
                  <a:pt x="796180" y="452128"/>
                </a:lnTo>
                <a:lnTo>
                  <a:pt x="804802" y="446000"/>
                </a:lnTo>
                <a:lnTo>
                  <a:pt x="812743" y="439645"/>
                </a:lnTo>
                <a:lnTo>
                  <a:pt x="820456" y="433063"/>
                </a:lnTo>
                <a:lnTo>
                  <a:pt x="827717" y="426027"/>
                </a:lnTo>
                <a:lnTo>
                  <a:pt x="834750" y="418990"/>
                </a:lnTo>
                <a:lnTo>
                  <a:pt x="841556" y="411046"/>
                </a:lnTo>
                <a:lnTo>
                  <a:pt x="847682" y="402875"/>
                </a:lnTo>
                <a:lnTo>
                  <a:pt x="853581" y="394704"/>
                </a:lnTo>
                <a:lnTo>
                  <a:pt x="859253" y="386079"/>
                </a:lnTo>
                <a:lnTo>
                  <a:pt x="864244" y="377228"/>
                </a:lnTo>
                <a:lnTo>
                  <a:pt x="868782" y="368149"/>
                </a:lnTo>
                <a:lnTo>
                  <a:pt x="873319" y="358616"/>
                </a:lnTo>
                <a:lnTo>
                  <a:pt x="876949" y="349083"/>
                </a:lnTo>
                <a:lnTo>
                  <a:pt x="880353" y="339323"/>
                </a:lnTo>
                <a:lnTo>
                  <a:pt x="883075" y="329109"/>
                </a:lnTo>
                <a:lnTo>
                  <a:pt x="885344" y="318896"/>
                </a:lnTo>
                <a:lnTo>
                  <a:pt x="887386" y="308455"/>
                </a:lnTo>
                <a:lnTo>
                  <a:pt x="888747" y="297787"/>
                </a:lnTo>
                <a:lnTo>
                  <a:pt x="889655" y="287120"/>
                </a:lnTo>
                <a:lnTo>
                  <a:pt x="889881" y="276225"/>
                </a:lnTo>
                <a:lnTo>
                  <a:pt x="889655" y="265330"/>
                </a:lnTo>
                <a:lnTo>
                  <a:pt x="888747" y="254436"/>
                </a:lnTo>
                <a:lnTo>
                  <a:pt x="887386" y="243995"/>
                </a:lnTo>
                <a:lnTo>
                  <a:pt x="885344" y="233327"/>
                </a:lnTo>
                <a:lnTo>
                  <a:pt x="883075" y="223114"/>
                </a:lnTo>
                <a:lnTo>
                  <a:pt x="880353" y="213127"/>
                </a:lnTo>
                <a:lnTo>
                  <a:pt x="876949" y="203140"/>
                </a:lnTo>
                <a:lnTo>
                  <a:pt x="873319" y="193607"/>
                </a:lnTo>
                <a:lnTo>
                  <a:pt x="868782" y="184301"/>
                </a:lnTo>
                <a:lnTo>
                  <a:pt x="864244" y="175222"/>
                </a:lnTo>
                <a:lnTo>
                  <a:pt x="859253" y="166144"/>
                </a:lnTo>
                <a:lnTo>
                  <a:pt x="853581" y="157519"/>
                </a:lnTo>
                <a:lnTo>
                  <a:pt x="847682" y="149348"/>
                </a:lnTo>
                <a:lnTo>
                  <a:pt x="841556" y="141177"/>
                </a:lnTo>
                <a:lnTo>
                  <a:pt x="834750" y="133687"/>
                </a:lnTo>
                <a:lnTo>
                  <a:pt x="827717" y="126196"/>
                </a:lnTo>
                <a:lnTo>
                  <a:pt x="820456" y="119160"/>
                </a:lnTo>
                <a:lnTo>
                  <a:pt x="812743" y="112578"/>
                </a:lnTo>
                <a:lnTo>
                  <a:pt x="804802" y="106223"/>
                </a:lnTo>
                <a:lnTo>
                  <a:pt x="796180" y="100322"/>
                </a:lnTo>
                <a:lnTo>
                  <a:pt x="787786" y="94874"/>
                </a:lnTo>
                <a:lnTo>
                  <a:pt x="778938" y="89654"/>
                </a:lnTo>
                <a:lnTo>
                  <a:pt x="769863" y="84888"/>
                </a:lnTo>
                <a:lnTo>
                  <a:pt x="760560" y="80802"/>
                </a:lnTo>
                <a:lnTo>
                  <a:pt x="750578" y="76943"/>
                </a:lnTo>
                <a:lnTo>
                  <a:pt x="740822" y="73766"/>
                </a:lnTo>
                <a:lnTo>
                  <a:pt x="730839" y="70815"/>
                </a:lnTo>
                <a:lnTo>
                  <a:pt x="720630" y="68319"/>
                </a:lnTo>
                <a:lnTo>
                  <a:pt x="710193" y="66503"/>
                </a:lnTo>
                <a:lnTo>
                  <a:pt x="699530" y="65141"/>
                </a:lnTo>
                <a:lnTo>
                  <a:pt x="688867" y="64460"/>
                </a:lnTo>
                <a:lnTo>
                  <a:pt x="677977" y="64233"/>
                </a:lnTo>
                <a:close/>
                <a:moveTo>
                  <a:pt x="670943" y="0"/>
                </a:moveTo>
                <a:lnTo>
                  <a:pt x="677977" y="0"/>
                </a:lnTo>
                <a:lnTo>
                  <a:pt x="684783" y="0"/>
                </a:lnTo>
                <a:lnTo>
                  <a:pt x="692043" y="454"/>
                </a:lnTo>
                <a:lnTo>
                  <a:pt x="699076" y="681"/>
                </a:lnTo>
                <a:lnTo>
                  <a:pt x="706110" y="1362"/>
                </a:lnTo>
                <a:lnTo>
                  <a:pt x="712916" y="2270"/>
                </a:lnTo>
                <a:lnTo>
                  <a:pt x="719949" y="3178"/>
                </a:lnTo>
                <a:lnTo>
                  <a:pt x="726756" y="4312"/>
                </a:lnTo>
                <a:lnTo>
                  <a:pt x="733562" y="5674"/>
                </a:lnTo>
                <a:lnTo>
                  <a:pt x="740141" y="7036"/>
                </a:lnTo>
                <a:lnTo>
                  <a:pt x="746948" y="8625"/>
                </a:lnTo>
                <a:lnTo>
                  <a:pt x="753527" y="10441"/>
                </a:lnTo>
                <a:lnTo>
                  <a:pt x="760107" y="12483"/>
                </a:lnTo>
                <a:lnTo>
                  <a:pt x="766232" y="14526"/>
                </a:lnTo>
                <a:lnTo>
                  <a:pt x="772812" y="16796"/>
                </a:lnTo>
                <a:lnTo>
                  <a:pt x="779165" y="19293"/>
                </a:lnTo>
                <a:lnTo>
                  <a:pt x="785290" y="21789"/>
                </a:lnTo>
                <a:lnTo>
                  <a:pt x="791416" y="24286"/>
                </a:lnTo>
                <a:lnTo>
                  <a:pt x="797542" y="27237"/>
                </a:lnTo>
                <a:lnTo>
                  <a:pt x="803441" y="30187"/>
                </a:lnTo>
                <a:lnTo>
                  <a:pt x="809339" y="33138"/>
                </a:lnTo>
                <a:lnTo>
                  <a:pt x="815238" y="36542"/>
                </a:lnTo>
                <a:lnTo>
                  <a:pt x="821137" y="39947"/>
                </a:lnTo>
                <a:lnTo>
                  <a:pt x="826809" y="43579"/>
                </a:lnTo>
                <a:lnTo>
                  <a:pt x="832254" y="46983"/>
                </a:lnTo>
                <a:lnTo>
                  <a:pt x="837699" y="51069"/>
                </a:lnTo>
                <a:lnTo>
                  <a:pt x="843144" y="54700"/>
                </a:lnTo>
                <a:lnTo>
                  <a:pt x="848136" y="59013"/>
                </a:lnTo>
                <a:lnTo>
                  <a:pt x="853354" y="62871"/>
                </a:lnTo>
                <a:lnTo>
                  <a:pt x="858572" y="67411"/>
                </a:lnTo>
                <a:lnTo>
                  <a:pt x="863563" y="71723"/>
                </a:lnTo>
                <a:lnTo>
                  <a:pt x="868328" y="76263"/>
                </a:lnTo>
                <a:lnTo>
                  <a:pt x="873092" y="81029"/>
                </a:lnTo>
                <a:lnTo>
                  <a:pt x="877630" y="85795"/>
                </a:lnTo>
                <a:lnTo>
                  <a:pt x="882168" y="90335"/>
                </a:lnTo>
                <a:lnTo>
                  <a:pt x="886705" y="95555"/>
                </a:lnTo>
                <a:lnTo>
                  <a:pt x="890789" y="100549"/>
                </a:lnTo>
                <a:lnTo>
                  <a:pt x="895100" y="105542"/>
                </a:lnTo>
                <a:lnTo>
                  <a:pt x="898957" y="110989"/>
                </a:lnTo>
                <a:lnTo>
                  <a:pt x="903040" y="116437"/>
                </a:lnTo>
                <a:lnTo>
                  <a:pt x="906670" y="121657"/>
                </a:lnTo>
                <a:lnTo>
                  <a:pt x="910527" y="127331"/>
                </a:lnTo>
                <a:lnTo>
                  <a:pt x="913931" y="133006"/>
                </a:lnTo>
                <a:lnTo>
                  <a:pt x="917334" y="138680"/>
                </a:lnTo>
                <a:lnTo>
                  <a:pt x="920510" y="144354"/>
                </a:lnTo>
                <a:lnTo>
                  <a:pt x="923913" y="150482"/>
                </a:lnTo>
                <a:lnTo>
                  <a:pt x="926636" y="156384"/>
                </a:lnTo>
                <a:lnTo>
                  <a:pt x="929358" y="162512"/>
                </a:lnTo>
                <a:lnTo>
                  <a:pt x="932308" y="168640"/>
                </a:lnTo>
                <a:lnTo>
                  <a:pt x="934803" y="174995"/>
                </a:lnTo>
                <a:lnTo>
                  <a:pt x="937072" y="181124"/>
                </a:lnTo>
                <a:lnTo>
                  <a:pt x="939568" y="187479"/>
                </a:lnTo>
                <a:lnTo>
                  <a:pt x="941610" y="194061"/>
                </a:lnTo>
                <a:lnTo>
                  <a:pt x="943425" y="200643"/>
                </a:lnTo>
                <a:lnTo>
                  <a:pt x="945240" y="207225"/>
                </a:lnTo>
                <a:lnTo>
                  <a:pt x="946828" y="213808"/>
                </a:lnTo>
                <a:lnTo>
                  <a:pt x="948416" y="220617"/>
                </a:lnTo>
                <a:lnTo>
                  <a:pt x="949551" y="227426"/>
                </a:lnTo>
                <a:lnTo>
                  <a:pt x="950685" y="234235"/>
                </a:lnTo>
                <a:lnTo>
                  <a:pt x="951592" y="241044"/>
                </a:lnTo>
                <a:lnTo>
                  <a:pt x="952500" y="247853"/>
                </a:lnTo>
                <a:lnTo>
                  <a:pt x="953181" y="254890"/>
                </a:lnTo>
                <a:lnTo>
                  <a:pt x="953634" y="261926"/>
                </a:lnTo>
                <a:lnTo>
                  <a:pt x="953861" y="268962"/>
                </a:lnTo>
                <a:lnTo>
                  <a:pt x="954088" y="276225"/>
                </a:lnTo>
                <a:lnTo>
                  <a:pt x="953861" y="283261"/>
                </a:lnTo>
                <a:lnTo>
                  <a:pt x="953634" y="290297"/>
                </a:lnTo>
                <a:lnTo>
                  <a:pt x="953181" y="297333"/>
                </a:lnTo>
                <a:lnTo>
                  <a:pt x="952500" y="304370"/>
                </a:lnTo>
                <a:lnTo>
                  <a:pt x="951592" y="311406"/>
                </a:lnTo>
                <a:lnTo>
                  <a:pt x="950685" y="318215"/>
                </a:lnTo>
                <a:lnTo>
                  <a:pt x="949551" y="325024"/>
                </a:lnTo>
                <a:lnTo>
                  <a:pt x="948416" y="331833"/>
                </a:lnTo>
                <a:lnTo>
                  <a:pt x="946828" y="338642"/>
                </a:lnTo>
                <a:lnTo>
                  <a:pt x="945240" y="345224"/>
                </a:lnTo>
                <a:lnTo>
                  <a:pt x="943425" y="351580"/>
                </a:lnTo>
                <a:lnTo>
                  <a:pt x="941610" y="358162"/>
                </a:lnTo>
                <a:lnTo>
                  <a:pt x="939568" y="364744"/>
                </a:lnTo>
                <a:lnTo>
                  <a:pt x="937072" y="371099"/>
                </a:lnTo>
                <a:lnTo>
                  <a:pt x="934803" y="377455"/>
                </a:lnTo>
                <a:lnTo>
                  <a:pt x="932308" y="383810"/>
                </a:lnTo>
                <a:lnTo>
                  <a:pt x="929358" y="389938"/>
                </a:lnTo>
                <a:lnTo>
                  <a:pt x="926636" y="395839"/>
                </a:lnTo>
                <a:lnTo>
                  <a:pt x="923913" y="401968"/>
                </a:lnTo>
                <a:lnTo>
                  <a:pt x="920510" y="407869"/>
                </a:lnTo>
                <a:lnTo>
                  <a:pt x="917334" y="413770"/>
                </a:lnTo>
                <a:lnTo>
                  <a:pt x="913931" y="419444"/>
                </a:lnTo>
                <a:lnTo>
                  <a:pt x="910527" y="424892"/>
                </a:lnTo>
                <a:lnTo>
                  <a:pt x="906670" y="430566"/>
                </a:lnTo>
                <a:lnTo>
                  <a:pt x="903040" y="436013"/>
                </a:lnTo>
                <a:lnTo>
                  <a:pt x="898957" y="441461"/>
                </a:lnTo>
                <a:lnTo>
                  <a:pt x="895100" y="446681"/>
                </a:lnTo>
                <a:lnTo>
                  <a:pt x="890789" y="451901"/>
                </a:lnTo>
                <a:lnTo>
                  <a:pt x="886705" y="456895"/>
                </a:lnTo>
                <a:lnTo>
                  <a:pt x="882168" y="461888"/>
                </a:lnTo>
                <a:lnTo>
                  <a:pt x="877630" y="466655"/>
                </a:lnTo>
                <a:lnTo>
                  <a:pt x="873092" y="471648"/>
                </a:lnTo>
                <a:lnTo>
                  <a:pt x="868328" y="475960"/>
                </a:lnTo>
                <a:lnTo>
                  <a:pt x="863563" y="480727"/>
                </a:lnTo>
                <a:lnTo>
                  <a:pt x="858572" y="484812"/>
                </a:lnTo>
                <a:lnTo>
                  <a:pt x="853354" y="489352"/>
                </a:lnTo>
                <a:lnTo>
                  <a:pt x="848136" y="493437"/>
                </a:lnTo>
                <a:lnTo>
                  <a:pt x="843144" y="497523"/>
                </a:lnTo>
                <a:lnTo>
                  <a:pt x="837699" y="501381"/>
                </a:lnTo>
                <a:lnTo>
                  <a:pt x="832254" y="505240"/>
                </a:lnTo>
                <a:lnTo>
                  <a:pt x="826809" y="508871"/>
                </a:lnTo>
                <a:lnTo>
                  <a:pt x="821137" y="512276"/>
                </a:lnTo>
                <a:lnTo>
                  <a:pt x="815238" y="515907"/>
                </a:lnTo>
                <a:lnTo>
                  <a:pt x="809339" y="519085"/>
                </a:lnTo>
                <a:lnTo>
                  <a:pt x="803441" y="522036"/>
                </a:lnTo>
                <a:lnTo>
                  <a:pt x="797542" y="525213"/>
                </a:lnTo>
                <a:lnTo>
                  <a:pt x="791416" y="527937"/>
                </a:lnTo>
                <a:lnTo>
                  <a:pt x="785290" y="530661"/>
                </a:lnTo>
                <a:lnTo>
                  <a:pt x="779165" y="533157"/>
                </a:lnTo>
                <a:lnTo>
                  <a:pt x="772812" y="535654"/>
                </a:lnTo>
                <a:lnTo>
                  <a:pt x="766232" y="537924"/>
                </a:lnTo>
                <a:lnTo>
                  <a:pt x="760107" y="539967"/>
                </a:lnTo>
                <a:lnTo>
                  <a:pt x="753527" y="541782"/>
                </a:lnTo>
                <a:lnTo>
                  <a:pt x="746948" y="543598"/>
                </a:lnTo>
                <a:lnTo>
                  <a:pt x="740141" y="545414"/>
                </a:lnTo>
                <a:lnTo>
                  <a:pt x="733562" y="546776"/>
                </a:lnTo>
                <a:lnTo>
                  <a:pt x="726756" y="548137"/>
                </a:lnTo>
                <a:lnTo>
                  <a:pt x="719949" y="549045"/>
                </a:lnTo>
                <a:lnTo>
                  <a:pt x="712916" y="550180"/>
                </a:lnTo>
                <a:lnTo>
                  <a:pt x="706110" y="550861"/>
                </a:lnTo>
                <a:lnTo>
                  <a:pt x="699076" y="551542"/>
                </a:lnTo>
                <a:lnTo>
                  <a:pt x="692043" y="551996"/>
                </a:lnTo>
                <a:lnTo>
                  <a:pt x="684783" y="552450"/>
                </a:lnTo>
                <a:lnTo>
                  <a:pt x="677977" y="552450"/>
                </a:lnTo>
                <a:lnTo>
                  <a:pt x="670943" y="552450"/>
                </a:lnTo>
                <a:lnTo>
                  <a:pt x="663683" y="551996"/>
                </a:lnTo>
                <a:lnTo>
                  <a:pt x="656650" y="551542"/>
                </a:lnTo>
                <a:lnTo>
                  <a:pt x="649617" y="550861"/>
                </a:lnTo>
                <a:lnTo>
                  <a:pt x="642810" y="550180"/>
                </a:lnTo>
                <a:lnTo>
                  <a:pt x="635777" y="549045"/>
                </a:lnTo>
                <a:lnTo>
                  <a:pt x="628971" y="548137"/>
                </a:lnTo>
                <a:lnTo>
                  <a:pt x="622164" y="546776"/>
                </a:lnTo>
                <a:lnTo>
                  <a:pt x="615585" y="545414"/>
                </a:lnTo>
                <a:lnTo>
                  <a:pt x="608779" y="543598"/>
                </a:lnTo>
                <a:lnTo>
                  <a:pt x="602199" y="541782"/>
                </a:lnTo>
                <a:lnTo>
                  <a:pt x="595620" y="539967"/>
                </a:lnTo>
                <a:lnTo>
                  <a:pt x="589494" y="537924"/>
                </a:lnTo>
                <a:lnTo>
                  <a:pt x="582914" y="535654"/>
                </a:lnTo>
                <a:lnTo>
                  <a:pt x="576789" y="533157"/>
                </a:lnTo>
                <a:lnTo>
                  <a:pt x="570436" y="530661"/>
                </a:lnTo>
                <a:lnTo>
                  <a:pt x="564310" y="527937"/>
                </a:lnTo>
                <a:lnTo>
                  <a:pt x="558185" y="525213"/>
                </a:lnTo>
                <a:lnTo>
                  <a:pt x="552286" y="522036"/>
                </a:lnTo>
                <a:lnTo>
                  <a:pt x="546387" y="519085"/>
                </a:lnTo>
                <a:lnTo>
                  <a:pt x="540488" y="515907"/>
                </a:lnTo>
                <a:lnTo>
                  <a:pt x="534589" y="512276"/>
                </a:lnTo>
                <a:lnTo>
                  <a:pt x="528917" y="508871"/>
                </a:lnTo>
                <a:lnTo>
                  <a:pt x="523699" y="505240"/>
                </a:lnTo>
                <a:lnTo>
                  <a:pt x="518027" y="501381"/>
                </a:lnTo>
                <a:lnTo>
                  <a:pt x="512582" y="497523"/>
                </a:lnTo>
                <a:lnTo>
                  <a:pt x="507591" y="493437"/>
                </a:lnTo>
                <a:lnTo>
                  <a:pt x="502372" y="489352"/>
                </a:lnTo>
                <a:lnTo>
                  <a:pt x="497154" y="484812"/>
                </a:lnTo>
                <a:lnTo>
                  <a:pt x="492163" y="480727"/>
                </a:lnTo>
                <a:lnTo>
                  <a:pt x="487398" y="475960"/>
                </a:lnTo>
                <a:lnTo>
                  <a:pt x="482634" y="471648"/>
                </a:lnTo>
                <a:lnTo>
                  <a:pt x="478096" y="466655"/>
                </a:lnTo>
                <a:lnTo>
                  <a:pt x="473559" y="461888"/>
                </a:lnTo>
                <a:lnTo>
                  <a:pt x="469021" y="456895"/>
                </a:lnTo>
                <a:lnTo>
                  <a:pt x="464937" y="451901"/>
                </a:lnTo>
                <a:lnTo>
                  <a:pt x="460627" y="446681"/>
                </a:lnTo>
                <a:lnTo>
                  <a:pt x="456770" y="441461"/>
                </a:lnTo>
                <a:lnTo>
                  <a:pt x="452686" y="436013"/>
                </a:lnTo>
                <a:lnTo>
                  <a:pt x="449056" y="430566"/>
                </a:lnTo>
                <a:lnTo>
                  <a:pt x="445199" y="424892"/>
                </a:lnTo>
                <a:lnTo>
                  <a:pt x="441796" y="419444"/>
                </a:lnTo>
                <a:lnTo>
                  <a:pt x="438392" y="413770"/>
                </a:lnTo>
                <a:lnTo>
                  <a:pt x="435216" y="407869"/>
                </a:lnTo>
                <a:lnTo>
                  <a:pt x="432040" y="401968"/>
                </a:lnTo>
                <a:lnTo>
                  <a:pt x="429090" y="395839"/>
                </a:lnTo>
                <a:lnTo>
                  <a:pt x="426368" y="389938"/>
                </a:lnTo>
                <a:lnTo>
                  <a:pt x="423418" y="383810"/>
                </a:lnTo>
                <a:lnTo>
                  <a:pt x="420923" y="377455"/>
                </a:lnTo>
                <a:lnTo>
                  <a:pt x="418654" y="371099"/>
                </a:lnTo>
                <a:lnTo>
                  <a:pt x="416158" y="364744"/>
                </a:lnTo>
                <a:lnTo>
                  <a:pt x="414116" y="358162"/>
                </a:lnTo>
                <a:lnTo>
                  <a:pt x="412301" y="351580"/>
                </a:lnTo>
                <a:lnTo>
                  <a:pt x="410486" y="345224"/>
                </a:lnTo>
                <a:lnTo>
                  <a:pt x="408898" y="338642"/>
                </a:lnTo>
                <a:lnTo>
                  <a:pt x="407310" y="331833"/>
                </a:lnTo>
                <a:lnTo>
                  <a:pt x="406176" y="325024"/>
                </a:lnTo>
                <a:lnTo>
                  <a:pt x="405041" y="318215"/>
                </a:lnTo>
                <a:lnTo>
                  <a:pt x="404134" y="311406"/>
                </a:lnTo>
                <a:lnTo>
                  <a:pt x="403453" y="304370"/>
                </a:lnTo>
                <a:lnTo>
                  <a:pt x="402546" y="297333"/>
                </a:lnTo>
                <a:lnTo>
                  <a:pt x="402092" y="290297"/>
                </a:lnTo>
                <a:lnTo>
                  <a:pt x="401865" y="283261"/>
                </a:lnTo>
                <a:lnTo>
                  <a:pt x="401638" y="276225"/>
                </a:lnTo>
                <a:lnTo>
                  <a:pt x="401865" y="268962"/>
                </a:lnTo>
                <a:lnTo>
                  <a:pt x="402092" y="261926"/>
                </a:lnTo>
                <a:lnTo>
                  <a:pt x="402546" y="254890"/>
                </a:lnTo>
                <a:lnTo>
                  <a:pt x="403453" y="247853"/>
                </a:lnTo>
                <a:lnTo>
                  <a:pt x="404134" y="241044"/>
                </a:lnTo>
                <a:lnTo>
                  <a:pt x="405041" y="234235"/>
                </a:lnTo>
                <a:lnTo>
                  <a:pt x="406176" y="227426"/>
                </a:lnTo>
                <a:lnTo>
                  <a:pt x="407310" y="220617"/>
                </a:lnTo>
                <a:lnTo>
                  <a:pt x="408898" y="213808"/>
                </a:lnTo>
                <a:lnTo>
                  <a:pt x="410486" y="207225"/>
                </a:lnTo>
                <a:lnTo>
                  <a:pt x="412301" y="200643"/>
                </a:lnTo>
                <a:lnTo>
                  <a:pt x="414116" y="194061"/>
                </a:lnTo>
                <a:lnTo>
                  <a:pt x="416158" y="187479"/>
                </a:lnTo>
                <a:lnTo>
                  <a:pt x="418654" y="181124"/>
                </a:lnTo>
                <a:lnTo>
                  <a:pt x="420923" y="174995"/>
                </a:lnTo>
                <a:lnTo>
                  <a:pt x="423418" y="168640"/>
                </a:lnTo>
                <a:lnTo>
                  <a:pt x="426368" y="162512"/>
                </a:lnTo>
                <a:lnTo>
                  <a:pt x="429090" y="156384"/>
                </a:lnTo>
                <a:lnTo>
                  <a:pt x="432040" y="150482"/>
                </a:lnTo>
                <a:lnTo>
                  <a:pt x="435216" y="144354"/>
                </a:lnTo>
                <a:lnTo>
                  <a:pt x="438392" y="138680"/>
                </a:lnTo>
                <a:lnTo>
                  <a:pt x="441796" y="133006"/>
                </a:lnTo>
                <a:lnTo>
                  <a:pt x="445199" y="127331"/>
                </a:lnTo>
                <a:lnTo>
                  <a:pt x="449056" y="121657"/>
                </a:lnTo>
                <a:lnTo>
                  <a:pt x="452686" y="116437"/>
                </a:lnTo>
                <a:lnTo>
                  <a:pt x="456770" y="110989"/>
                </a:lnTo>
                <a:lnTo>
                  <a:pt x="460627" y="105542"/>
                </a:lnTo>
                <a:lnTo>
                  <a:pt x="464937" y="100549"/>
                </a:lnTo>
                <a:lnTo>
                  <a:pt x="469021" y="95555"/>
                </a:lnTo>
                <a:lnTo>
                  <a:pt x="473559" y="90335"/>
                </a:lnTo>
                <a:lnTo>
                  <a:pt x="478096" y="85795"/>
                </a:lnTo>
                <a:lnTo>
                  <a:pt x="482634" y="81029"/>
                </a:lnTo>
                <a:lnTo>
                  <a:pt x="487398" y="76263"/>
                </a:lnTo>
                <a:lnTo>
                  <a:pt x="492163" y="71723"/>
                </a:lnTo>
                <a:lnTo>
                  <a:pt x="497154" y="67411"/>
                </a:lnTo>
                <a:lnTo>
                  <a:pt x="502372" y="62871"/>
                </a:lnTo>
                <a:lnTo>
                  <a:pt x="507591" y="59013"/>
                </a:lnTo>
                <a:lnTo>
                  <a:pt x="512582" y="54700"/>
                </a:lnTo>
                <a:lnTo>
                  <a:pt x="518027" y="51069"/>
                </a:lnTo>
                <a:lnTo>
                  <a:pt x="523699" y="46983"/>
                </a:lnTo>
                <a:lnTo>
                  <a:pt x="528917" y="43579"/>
                </a:lnTo>
                <a:lnTo>
                  <a:pt x="534589" y="39947"/>
                </a:lnTo>
                <a:lnTo>
                  <a:pt x="540488" y="36542"/>
                </a:lnTo>
                <a:lnTo>
                  <a:pt x="546387" y="33138"/>
                </a:lnTo>
                <a:lnTo>
                  <a:pt x="552286" y="30187"/>
                </a:lnTo>
                <a:lnTo>
                  <a:pt x="558185" y="27237"/>
                </a:lnTo>
                <a:lnTo>
                  <a:pt x="564310" y="24286"/>
                </a:lnTo>
                <a:lnTo>
                  <a:pt x="570436" y="21789"/>
                </a:lnTo>
                <a:lnTo>
                  <a:pt x="576789" y="19293"/>
                </a:lnTo>
                <a:lnTo>
                  <a:pt x="582914" y="16796"/>
                </a:lnTo>
                <a:lnTo>
                  <a:pt x="589494" y="14526"/>
                </a:lnTo>
                <a:lnTo>
                  <a:pt x="595620" y="12483"/>
                </a:lnTo>
                <a:lnTo>
                  <a:pt x="602199" y="10441"/>
                </a:lnTo>
                <a:lnTo>
                  <a:pt x="608779" y="8625"/>
                </a:lnTo>
                <a:lnTo>
                  <a:pt x="615585" y="7036"/>
                </a:lnTo>
                <a:lnTo>
                  <a:pt x="622164" y="5674"/>
                </a:lnTo>
                <a:lnTo>
                  <a:pt x="628971" y="4312"/>
                </a:lnTo>
                <a:lnTo>
                  <a:pt x="635777" y="3178"/>
                </a:lnTo>
                <a:lnTo>
                  <a:pt x="642810" y="2270"/>
                </a:lnTo>
                <a:lnTo>
                  <a:pt x="649617" y="1362"/>
                </a:lnTo>
                <a:lnTo>
                  <a:pt x="656650" y="681"/>
                </a:lnTo>
                <a:lnTo>
                  <a:pt x="663683" y="454"/>
                </a:lnTo>
                <a:lnTo>
                  <a:pt x="670943" y="0"/>
                </a:lnTo>
                <a:close/>
              </a:path>
            </a:pathLst>
          </a:custGeom>
          <a:solidFill>
            <a:schemeClr val="accent1"/>
          </a:solidFill>
          <a:ln>
            <a:noFill/>
          </a:ln>
        </p:spPr>
        <p:txBody>
          <a:bodyPr/>
          <a:lstStyle/>
          <a:p>
            <a:endParaRPr lang="zh-CN" altLang="en-US"/>
          </a:p>
        </p:txBody>
      </p:sp>
      <p:sp>
        <p:nvSpPr>
          <p:cNvPr id="54" name="KSO_Shape"/>
          <p:cNvSpPr/>
          <p:nvPr/>
        </p:nvSpPr>
        <p:spPr bwMode="auto">
          <a:xfrm>
            <a:off x="8267283" y="3598123"/>
            <a:ext cx="660458" cy="805437"/>
          </a:xfrm>
          <a:custGeom>
            <a:avLst/>
            <a:gdLst>
              <a:gd name="T0" fmla="*/ 1171924 w 1852613"/>
              <a:gd name="T1" fmla="*/ 1083099 h 2260601"/>
              <a:gd name="T2" fmla="*/ 1232168 w 1852613"/>
              <a:gd name="T3" fmla="*/ 1243397 h 2260601"/>
              <a:gd name="T4" fmla="*/ 943632 w 1852613"/>
              <a:gd name="T5" fmla="*/ 1145450 h 2260601"/>
              <a:gd name="T6" fmla="*/ 869347 w 1852613"/>
              <a:gd name="T7" fmla="*/ 1164949 h 2260601"/>
              <a:gd name="T8" fmla="*/ 883841 w 1852613"/>
              <a:gd name="T9" fmla="*/ 1253147 h 2260601"/>
              <a:gd name="T10" fmla="*/ 1173962 w 1852613"/>
              <a:gd name="T11" fmla="*/ 1398254 h 2260601"/>
              <a:gd name="T12" fmla="*/ 1245303 w 1852613"/>
              <a:gd name="T13" fmla="*/ 1482824 h 2260601"/>
              <a:gd name="T14" fmla="*/ 1252551 w 1852613"/>
              <a:gd name="T15" fmla="*/ 1646070 h 2260601"/>
              <a:gd name="T16" fmla="*/ 1197290 w 1852613"/>
              <a:gd name="T17" fmla="*/ 1734041 h 2260601"/>
              <a:gd name="T18" fmla="*/ 862552 w 1852613"/>
              <a:gd name="T19" fmla="*/ 1884363 h 2260601"/>
              <a:gd name="T20" fmla="*/ 664835 w 1852613"/>
              <a:gd name="T21" fmla="*/ 1741750 h 2260601"/>
              <a:gd name="T22" fmla="*/ 603912 w 1852613"/>
              <a:gd name="T23" fmla="*/ 1646297 h 2260601"/>
              <a:gd name="T24" fmla="*/ 865723 w 1852613"/>
              <a:gd name="T25" fmla="*/ 1650831 h 2260601"/>
              <a:gd name="T26" fmla="*/ 903545 w 1852613"/>
              <a:gd name="T27" fmla="*/ 1692323 h 2260601"/>
              <a:gd name="T28" fmla="*/ 964468 w 1852613"/>
              <a:gd name="T29" fmla="*/ 1624304 h 2260601"/>
              <a:gd name="T30" fmla="*/ 918719 w 1852613"/>
              <a:gd name="T31" fmla="*/ 1512753 h 2260601"/>
              <a:gd name="T32" fmla="*/ 677518 w 1852613"/>
              <a:gd name="T33" fmla="*/ 1388051 h 2260601"/>
              <a:gd name="T34" fmla="*/ 600515 w 1852613"/>
              <a:gd name="T35" fmla="*/ 1284435 h 2260601"/>
              <a:gd name="T36" fmla="*/ 617048 w 1852613"/>
              <a:gd name="T37" fmla="*/ 1126405 h 2260601"/>
              <a:gd name="T38" fmla="*/ 813859 w 1852613"/>
              <a:gd name="T39" fmla="*/ 1028231 h 2260601"/>
              <a:gd name="T40" fmla="*/ 714952 w 1852613"/>
              <a:gd name="T41" fmla="*/ 886179 h 2260601"/>
              <a:gd name="T42" fmla="*/ 499627 w 1852613"/>
              <a:gd name="T43" fmla="*/ 1034686 h 2260601"/>
              <a:gd name="T44" fmla="*/ 371884 w 1852613"/>
              <a:gd name="T45" fmla="*/ 1264361 h 2260601"/>
              <a:gd name="T46" fmla="*/ 361674 w 1852613"/>
              <a:gd name="T47" fmla="*/ 1538021 h 2260601"/>
              <a:gd name="T48" fmla="*/ 472853 w 1852613"/>
              <a:gd name="T49" fmla="*/ 1777445 h 2260601"/>
              <a:gd name="T50" fmla="*/ 676380 w 1852613"/>
              <a:gd name="T51" fmla="*/ 1940916 h 2260601"/>
              <a:gd name="T52" fmla="*/ 941168 w 1852613"/>
              <a:gd name="T53" fmla="*/ 1997597 h 2260601"/>
              <a:gd name="T54" fmla="*/ 1200965 w 1852613"/>
              <a:gd name="T55" fmla="*/ 1928219 h 2260601"/>
              <a:gd name="T56" fmla="*/ 1396323 w 1852613"/>
              <a:gd name="T57" fmla="*/ 1755226 h 2260601"/>
              <a:gd name="T58" fmla="*/ 1495931 w 1852613"/>
              <a:gd name="T59" fmla="*/ 1509680 h 2260601"/>
              <a:gd name="T60" fmla="*/ 1472334 w 1852613"/>
              <a:gd name="T61" fmla="*/ 1237381 h 2260601"/>
              <a:gd name="T62" fmla="*/ 1333927 w 1852613"/>
              <a:gd name="T63" fmla="*/ 1014961 h 2260601"/>
              <a:gd name="T64" fmla="*/ 1111114 w 1852613"/>
              <a:gd name="T65" fmla="*/ 876430 h 2260601"/>
              <a:gd name="T66" fmla="*/ 1180545 w 1852613"/>
              <a:gd name="T67" fmla="*/ 500063 h 2260601"/>
              <a:gd name="T68" fmla="*/ 1555151 w 1852613"/>
              <a:gd name="T69" fmla="*/ 867588 h 2260601"/>
              <a:gd name="T70" fmla="*/ 1773880 w 1852613"/>
              <a:gd name="T71" fmla="*/ 1166642 h 2260601"/>
              <a:gd name="T72" fmla="*/ 1852613 w 1852613"/>
              <a:gd name="T73" fmla="*/ 1479979 h 2260601"/>
              <a:gd name="T74" fmla="*/ 1820394 w 1852613"/>
              <a:gd name="T75" fmla="*/ 1696277 h 2260601"/>
              <a:gd name="T76" fmla="*/ 1719425 w 1852613"/>
              <a:gd name="T77" fmla="*/ 1902825 h 2260601"/>
              <a:gd name="T78" fmla="*/ 1422870 w 1852613"/>
              <a:gd name="T79" fmla="*/ 2149278 h 2260601"/>
              <a:gd name="T80" fmla="*/ 1034423 w 1852613"/>
              <a:gd name="T81" fmla="*/ 2255840 h 2260601"/>
              <a:gd name="T82" fmla="*/ 626916 w 1852613"/>
              <a:gd name="T83" fmla="*/ 2222738 h 2260601"/>
              <a:gd name="T84" fmla="*/ 273184 w 1852613"/>
              <a:gd name="T85" fmla="*/ 2049745 h 2260601"/>
              <a:gd name="T86" fmla="*/ 70111 w 1852613"/>
              <a:gd name="T87" fmla="*/ 1795810 h 2260601"/>
              <a:gd name="T88" fmla="*/ 9757 w 1852613"/>
              <a:gd name="T89" fmla="*/ 1598104 h 2260601"/>
              <a:gd name="T90" fmla="*/ 16790 w 1852613"/>
              <a:gd name="T91" fmla="*/ 1329659 h 2260601"/>
              <a:gd name="T92" fmla="*/ 165181 w 1852613"/>
              <a:gd name="T93" fmla="*/ 1028338 h 2260601"/>
              <a:gd name="T94" fmla="*/ 592882 w 1852613"/>
              <a:gd name="T95" fmla="*/ 565360 h 2260601"/>
              <a:gd name="T96" fmla="*/ 1189264 w 1852613"/>
              <a:gd name="T97" fmla="*/ 368004 h 2260601"/>
              <a:gd name="T98" fmla="*/ 1218519 w 1852613"/>
              <a:gd name="T99" fmla="*/ 430759 h 2260601"/>
              <a:gd name="T100" fmla="*/ 521153 w 1852613"/>
              <a:gd name="T101" fmla="*/ 520248 h 2260601"/>
              <a:gd name="T102" fmla="*/ 499835 w 1852613"/>
              <a:gd name="T103" fmla="*/ 477656 h 2260601"/>
              <a:gd name="T104" fmla="*/ 498928 w 1852613"/>
              <a:gd name="T105" fmla="*/ 340138 h 2260601"/>
              <a:gd name="T106" fmla="*/ 523875 w 1852613"/>
              <a:gd name="T107" fmla="*/ 300038 h 2260601"/>
              <a:gd name="T108" fmla="*/ 891532 w 1852613"/>
              <a:gd name="T109" fmla="*/ 28458 h 2260601"/>
              <a:gd name="T110" fmla="*/ 1077064 w 1852613"/>
              <a:gd name="T111" fmla="*/ 5872 h 2260601"/>
              <a:gd name="T112" fmla="*/ 1285249 w 1852613"/>
              <a:gd name="T113" fmla="*/ 20553 h 2260601"/>
              <a:gd name="T114" fmla="*/ 1334407 w 1852613"/>
              <a:gd name="T115" fmla="*/ 84923 h 2260601"/>
              <a:gd name="T116" fmla="*/ 1196221 w 1852613"/>
              <a:gd name="T117" fmla="*/ 322076 h 2260601"/>
              <a:gd name="T118" fmla="*/ 527490 w 1852613"/>
              <a:gd name="T119" fmla="*/ 134838 h 2260601"/>
              <a:gd name="T120" fmla="*/ 524772 w 1852613"/>
              <a:gd name="T121" fmla="*/ 61208 h 2260601"/>
              <a:gd name="T122" fmla="*/ 616972 w 1852613"/>
              <a:gd name="T123" fmla="*/ 7453 h 22606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52613" h="2260601">
                <a:moveTo>
                  <a:pt x="862552" y="960438"/>
                </a:moveTo>
                <a:lnTo>
                  <a:pt x="986210" y="960438"/>
                </a:lnTo>
                <a:lnTo>
                  <a:pt x="986210" y="1022562"/>
                </a:lnTo>
                <a:lnTo>
                  <a:pt x="1001385" y="1023923"/>
                </a:lnTo>
                <a:lnTo>
                  <a:pt x="1016106" y="1025963"/>
                </a:lnTo>
                <a:lnTo>
                  <a:pt x="1030374" y="1028231"/>
                </a:lnTo>
                <a:lnTo>
                  <a:pt x="1043963" y="1030725"/>
                </a:lnTo>
                <a:lnTo>
                  <a:pt x="1057552" y="1033219"/>
                </a:lnTo>
                <a:lnTo>
                  <a:pt x="1070235" y="1036393"/>
                </a:lnTo>
                <a:lnTo>
                  <a:pt x="1082691" y="1039794"/>
                </a:lnTo>
                <a:lnTo>
                  <a:pt x="1094468" y="1043421"/>
                </a:lnTo>
                <a:lnTo>
                  <a:pt x="1105792" y="1047503"/>
                </a:lnTo>
                <a:lnTo>
                  <a:pt x="1116663" y="1051584"/>
                </a:lnTo>
                <a:lnTo>
                  <a:pt x="1127307" y="1055892"/>
                </a:lnTo>
                <a:lnTo>
                  <a:pt x="1137046" y="1060880"/>
                </a:lnTo>
                <a:lnTo>
                  <a:pt x="1146558" y="1066094"/>
                </a:lnTo>
                <a:lnTo>
                  <a:pt x="1155391" y="1071536"/>
                </a:lnTo>
                <a:lnTo>
                  <a:pt x="1163771" y="1077204"/>
                </a:lnTo>
                <a:lnTo>
                  <a:pt x="1171924" y="1083099"/>
                </a:lnTo>
                <a:lnTo>
                  <a:pt x="1179398" y="1089221"/>
                </a:lnTo>
                <a:lnTo>
                  <a:pt x="1186192" y="1096023"/>
                </a:lnTo>
                <a:lnTo>
                  <a:pt x="1192760" y="1102598"/>
                </a:lnTo>
                <a:lnTo>
                  <a:pt x="1198875" y="1109853"/>
                </a:lnTo>
                <a:lnTo>
                  <a:pt x="1204311" y="1117335"/>
                </a:lnTo>
                <a:lnTo>
                  <a:pt x="1209520" y="1125044"/>
                </a:lnTo>
                <a:lnTo>
                  <a:pt x="1214049" y="1132980"/>
                </a:lnTo>
                <a:lnTo>
                  <a:pt x="1218126" y="1141369"/>
                </a:lnTo>
                <a:lnTo>
                  <a:pt x="1221750" y="1149758"/>
                </a:lnTo>
                <a:lnTo>
                  <a:pt x="1224920" y="1158827"/>
                </a:lnTo>
                <a:lnTo>
                  <a:pt x="1227412" y="1167896"/>
                </a:lnTo>
                <a:lnTo>
                  <a:pt x="1229676" y="1177419"/>
                </a:lnTo>
                <a:lnTo>
                  <a:pt x="1231262" y="1187168"/>
                </a:lnTo>
                <a:lnTo>
                  <a:pt x="1232621" y="1197371"/>
                </a:lnTo>
                <a:lnTo>
                  <a:pt x="1233300" y="1207574"/>
                </a:lnTo>
                <a:lnTo>
                  <a:pt x="1233753" y="1218230"/>
                </a:lnTo>
                <a:lnTo>
                  <a:pt x="1233300" y="1225032"/>
                </a:lnTo>
                <a:lnTo>
                  <a:pt x="1232847" y="1233421"/>
                </a:lnTo>
                <a:lnTo>
                  <a:pt x="1232168" y="1243397"/>
                </a:lnTo>
                <a:lnTo>
                  <a:pt x="1230809" y="1254734"/>
                </a:lnTo>
                <a:lnTo>
                  <a:pt x="962657" y="1254734"/>
                </a:lnTo>
                <a:lnTo>
                  <a:pt x="962657" y="1222538"/>
                </a:lnTo>
                <a:lnTo>
                  <a:pt x="962657" y="1210068"/>
                </a:lnTo>
                <a:lnTo>
                  <a:pt x="962204" y="1198958"/>
                </a:lnTo>
                <a:lnTo>
                  <a:pt x="961298" y="1188982"/>
                </a:lnTo>
                <a:lnTo>
                  <a:pt x="960392" y="1179913"/>
                </a:lnTo>
                <a:lnTo>
                  <a:pt x="959033" y="1171977"/>
                </a:lnTo>
                <a:lnTo>
                  <a:pt x="957447" y="1165402"/>
                </a:lnTo>
                <a:lnTo>
                  <a:pt x="956542" y="1162228"/>
                </a:lnTo>
                <a:lnTo>
                  <a:pt x="955636" y="1159734"/>
                </a:lnTo>
                <a:lnTo>
                  <a:pt x="954730" y="1157240"/>
                </a:lnTo>
                <a:lnTo>
                  <a:pt x="953371" y="1154973"/>
                </a:lnTo>
                <a:lnTo>
                  <a:pt x="952012" y="1153159"/>
                </a:lnTo>
                <a:lnTo>
                  <a:pt x="950880" y="1151345"/>
                </a:lnTo>
                <a:lnTo>
                  <a:pt x="949294" y="1149531"/>
                </a:lnTo>
                <a:lnTo>
                  <a:pt x="947482" y="1147944"/>
                </a:lnTo>
                <a:lnTo>
                  <a:pt x="945671" y="1146810"/>
                </a:lnTo>
                <a:lnTo>
                  <a:pt x="943632" y="1145450"/>
                </a:lnTo>
                <a:lnTo>
                  <a:pt x="941367" y="1144090"/>
                </a:lnTo>
                <a:lnTo>
                  <a:pt x="938876" y="1143183"/>
                </a:lnTo>
                <a:lnTo>
                  <a:pt x="936385" y="1142049"/>
                </a:lnTo>
                <a:lnTo>
                  <a:pt x="933667" y="1141369"/>
                </a:lnTo>
                <a:lnTo>
                  <a:pt x="930723" y="1140915"/>
                </a:lnTo>
                <a:lnTo>
                  <a:pt x="927552" y="1140235"/>
                </a:lnTo>
                <a:lnTo>
                  <a:pt x="920984" y="1139555"/>
                </a:lnTo>
                <a:lnTo>
                  <a:pt x="913737" y="1139328"/>
                </a:lnTo>
                <a:lnTo>
                  <a:pt x="907848" y="1139555"/>
                </a:lnTo>
                <a:lnTo>
                  <a:pt x="902186" y="1140008"/>
                </a:lnTo>
                <a:lnTo>
                  <a:pt x="896977" y="1141142"/>
                </a:lnTo>
                <a:lnTo>
                  <a:pt x="891995" y="1142502"/>
                </a:lnTo>
                <a:lnTo>
                  <a:pt x="887692" y="1144316"/>
                </a:lnTo>
                <a:lnTo>
                  <a:pt x="883615" y="1147037"/>
                </a:lnTo>
                <a:lnTo>
                  <a:pt x="879991" y="1149531"/>
                </a:lnTo>
                <a:lnTo>
                  <a:pt x="876821" y="1152932"/>
                </a:lnTo>
                <a:lnTo>
                  <a:pt x="873876" y="1156560"/>
                </a:lnTo>
                <a:lnTo>
                  <a:pt x="871385" y="1160641"/>
                </a:lnTo>
                <a:lnTo>
                  <a:pt x="869347" y="1164949"/>
                </a:lnTo>
                <a:lnTo>
                  <a:pt x="867535" y="1169937"/>
                </a:lnTo>
                <a:lnTo>
                  <a:pt x="866403" y="1175378"/>
                </a:lnTo>
                <a:lnTo>
                  <a:pt x="865270" y="1181273"/>
                </a:lnTo>
                <a:lnTo>
                  <a:pt x="864817" y="1187395"/>
                </a:lnTo>
                <a:lnTo>
                  <a:pt x="864591" y="1194197"/>
                </a:lnTo>
                <a:lnTo>
                  <a:pt x="864591" y="1199865"/>
                </a:lnTo>
                <a:lnTo>
                  <a:pt x="864817" y="1205307"/>
                </a:lnTo>
                <a:lnTo>
                  <a:pt x="865270" y="1210521"/>
                </a:lnTo>
                <a:lnTo>
                  <a:pt x="866176" y="1215283"/>
                </a:lnTo>
                <a:lnTo>
                  <a:pt x="867082" y="1220044"/>
                </a:lnTo>
                <a:lnTo>
                  <a:pt x="868214" y="1224579"/>
                </a:lnTo>
                <a:lnTo>
                  <a:pt x="869347" y="1228887"/>
                </a:lnTo>
                <a:lnTo>
                  <a:pt x="870706" y="1233194"/>
                </a:lnTo>
                <a:lnTo>
                  <a:pt x="872518" y="1237049"/>
                </a:lnTo>
                <a:lnTo>
                  <a:pt x="874329" y="1240677"/>
                </a:lnTo>
                <a:lnTo>
                  <a:pt x="876368" y="1244078"/>
                </a:lnTo>
                <a:lnTo>
                  <a:pt x="878632" y="1247252"/>
                </a:lnTo>
                <a:lnTo>
                  <a:pt x="881350" y="1250426"/>
                </a:lnTo>
                <a:lnTo>
                  <a:pt x="883841" y="1253147"/>
                </a:lnTo>
                <a:lnTo>
                  <a:pt x="886786" y="1255868"/>
                </a:lnTo>
                <a:lnTo>
                  <a:pt x="889730" y="1258135"/>
                </a:lnTo>
                <a:lnTo>
                  <a:pt x="893127" y="1260629"/>
                </a:lnTo>
                <a:lnTo>
                  <a:pt x="897430" y="1263350"/>
                </a:lnTo>
                <a:lnTo>
                  <a:pt x="908075" y="1269471"/>
                </a:lnTo>
                <a:lnTo>
                  <a:pt x="921664" y="1276953"/>
                </a:lnTo>
                <a:lnTo>
                  <a:pt x="938197" y="1285116"/>
                </a:lnTo>
                <a:lnTo>
                  <a:pt x="957674" y="1294638"/>
                </a:lnTo>
                <a:lnTo>
                  <a:pt x="980548" y="1305295"/>
                </a:lnTo>
                <a:lnTo>
                  <a:pt x="1005914" y="1316858"/>
                </a:lnTo>
                <a:lnTo>
                  <a:pt x="1034451" y="1329555"/>
                </a:lnTo>
                <a:lnTo>
                  <a:pt x="1058911" y="1340438"/>
                </a:lnTo>
                <a:lnTo>
                  <a:pt x="1081332" y="1350641"/>
                </a:lnTo>
                <a:lnTo>
                  <a:pt x="1101942" y="1360163"/>
                </a:lnTo>
                <a:lnTo>
                  <a:pt x="1120287" y="1369233"/>
                </a:lnTo>
                <a:lnTo>
                  <a:pt x="1136820" y="1377395"/>
                </a:lnTo>
                <a:lnTo>
                  <a:pt x="1151314" y="1384877"/>
                </a:lnTo>
                <a:lnTo>
                  <a:pt x="1163544" y="1391906"/>
                </a:lnTo>
                <a:lnTo>
                  <a:pt x="1173962" y="1398254"/>
                </a:lnTo>
                <a:lnTo>
                  <a:pt x="1178492" y="1401201"/>
                </a:lnTo>
                <a:lnTo>
                  <a:pt x="1182795" y="1404602"/>
                </a:lnTo>
                <a:lnTo>
                  <a:pt x="1187325" y="1408003"/>
                </a:lnTo>
                <a:lnTo>
                  <a:pt x="1191628" y="1411404"/>
                </a:lnTo>
                <a:lnTo>
                  <a:pt x="1195704" y="1415032"/>
                </a:lnTo>
                <a:lnTo>
                  <a:pt x="1200234" y="1418886"/>
                </a:lnTo>
                <a:lnTo>
                  <a:pt x="1204084" y="1422741"/>
                </a:lnTo>
                <a:lnTo>
                  <a:pt x="1208161" y="1427049"/>
                </a:lnTo>
                <a:lnTo>
                  <a:pt x="1212011" y="1431357"/>
                </a:lnTo>
                <a:lnTo>
                  <a:pt x="1215635" y="1435664"/>
                </a:lnTo>
                <a:lnTo>
                  <a:pt x="1219485" y="1440426"/>
                </a:lnTo>
                <a:lnTo>
                  <a:pt x="1223108" y="1445187"/>
                </a:lnTo>
                <a:lnTo>
                  <a:pt x="1226506" y="1450175"/>
                </a:lnTo>
                <a:lnTo>
                  <a:pt x="1230129" y="1455163"/>
                </a:lnTo>
                <a:lnTo>
                  <a:pt x="1233300" y="1460151"/>
                </a:lnTo>
                <a:lnTo>
                  <a:pt x="1236471" y="1465593"/>
                </a:lnTo>
                <a:lnTo>
                  <a:pt x="1239641" y="1471261"/>
                </a:lnTo>
                <a:lnTo>
                  <a:pt x="1242359" y="1476929"/>
                </a:lnTo>
                <a:lnTo>
                  <a:pt x="1245303" y="1482824"/>
                </a:lnTo>
                <a:lnTo>
                  <a:pt x="1247795" y="1488946"/>
                </a:lnTo>
                <a:lnTo>
                  <a:pt x="1250060" y="1495068"/>
                </a:lnTo>
                <a:lnTo>
                  <a:pt x="1252098" y="1501416"/>
                </a:lnTo>
                <a:lnTo>
                  <a:pt x="1253910" y="1507991"/>
                </a:lnTo>
                <a:lnTo>
                  <a:pt x="1255722" y="1514566"/>
                </a:lnTo>
                <a:lnTo>
                  <a:pt x="1257080" y="1521595"/>
                </a:lnTo>
                <a:lnTo>
                  <a:pt x="1258439" y="1528624"/>
                </a:lnTo>
                <a:lnTo>
                  <a:pt x="1259572" y="1535879"/>
                </a:lnTo>
                <a:lnTo>
                  <a:pt x="1260478" y="1543361"/>
                </a:lnTo>
                <a:lnTo>
                  <a:pt x="1261157" y="1550617"/>
                </a:lnTo>
                <a:lnTo>
                  <a:pt x="1261610" y="1558552"/>
                </a:lnTo>
                <a:lnTo>
                  <a:pt x="1262063" y="1566488"/>
                </a:lnTo>
                <a:lnTo>
                  <a:pt x="1262063" y="1574423"/>
                </a:lnTo>
                <a:lnTo>
                  <a:pt x="1261610" y="1587347"/>
                </a:lnTo>
                <a:lnTo>
                  <a:pt x="1260931" y="1599817"/>
                </a:lnTo>
                <a:lnTo>
                  <a:pt x="1259572" y="1611834"/>
                </a:lnTo>
                <a:lnTo>
                  <a:pt x="1257760" y="1623624"/>
                </a:lnTo>
                <a:lnTo>
                  <a:pt x="1255269" y="1634960"/>
                </a:lnTo>
                <a:lnTo>
                  <a:pt x="1252551" y="1646070"/>
                </a:lnTo>
                <a:lnTo>
                  <a:pt x="1250739" y="1651511"/>
                </a:lnTo>
                <a:lnTo>
                  <a:pt x="1248927" y="1656953"/>
                </a:lnTo>
                <a:lnTo>
                  <a:pt x="1247115" y="1662168"/>
                </a:lnTo>
                <a:lnTo>
                  <a:pt x="1244624" y="1667156"/>
                </a:lnTo>
                <a:lnTo>
                  <a:pt x="1242586" y="1672371"/>
                </a:lnTo>
                <a:lnTo>
                  <a:pt x="1240321" y="1677359"/>
                </a:lnTo>
                <a:lnTo>
                  <a:pt x="1237830" y="1682120"/>
                </a:lnTo>
                <a:lnTo>
                  <a:pt x="1235112" y="1687108"/>
                </a:lnTo>
                <a:lnTo>
                  <a:pt x="1232394" y="1691643"/>
                </a:lnTo>
                <a:lnTo>
                  <a:pt x="1229450" y="1696404"/>
                </a:lnTo>
                <a:lnTo>
                  <a:pt x="1226506" y="1700939"/>
                </a:lnTo>
                <a:lnTo>
                  <a:pt x="1223335" y="1705473"/>
                </a:lnTo>
                <a:lnTo>
                  <a:pt x="1219938" y="1709781"/>
                </a:lnTo>
                <a:lnTo>
                  <a:pt x="1216541" y="1713862"/>
                </a:lnTo>
                <a:lnTo>
                  <a:pt x="1213143" y="1718397"/>
                </a:lnTo>
                <a:lnTo>
                  <a:pt x="1209067" y="1722251"/>
                </a:lnTo>
                <a:lnTo>
                  <a:pt x="1205217" y="1726332"/>
                </a:lnTo>
                <a:lnTo>
                  <a:pt x="1201366" y="1730187"/>
                </a:lnTo>
                <a:lnTo>
                  <a:pt x="1197290" y="1734041"/>
                </a:lnTo>
                <a:lnTo>
                  <a:pt x="1192987" y="1737896"/>
                </a:lnTo>
                <a:lnTo>
                  <a:pt x="1184154" y="1745151"/>
                </a:lnTo>
                <a:lnTo>
                  <a:pt x="1174642" y="1751726"/>
                </a:lnTo>
                <a:lnTo>
                  <a:pt x="1164903" y="1758528"/>
                </a:lnTo>
                <a:lnTo>
                  <a:pt x="1154259" y="1764650"/>
                </a:lnTo>
                <a:lnTo>
                  <a:pt x="1143161" y="1770318"/>
                </a:lnTo>
                <a:lnTo>
                  <a:pt x="1131611" y="1775760"/>
                </a:lnTo>
                <a:lnTo>
                  <a:pt x="1119607" y="1780974"/>
                </a:lnTo>
                <a:lnTo>
                  <a:pt x="1106698" y="1785962"/>
                </a:lnTo>
                <a:lnTo>
                  <a:pt x="1093562" y="1790270"/>
                </a:lnTo>
                <a:lnTo>
                  <a:pt x="1079973" y="1794125"/>
                </a:lnTo>
                <a:lnTo>
                  <a:pt x="1065478" y="1797979"/>
                </a:lnTo>
                <a:lnTo>
                  <a:pt x="1050757" y="1801380"/>
                </a:lnTo>
                <a:lnTo>
                  <a:pt x="1035357" y="1804101"/>
                </a:lnTo>
                <a:lnTo>
                  <a:pt x="1019277" y="1806822"/>
                </a:lnTo>
                <a:lnTo>
                  <a:pt x="1002970" y="1809089"/>
                </a:lnTo>
                <a:lnTo>
                  <a:pt x="986210" y="1811129"/>
                </a:lnTo>
                <a:lnTo>
                  <a:pt x="986210" y="1884363"/>
                </a:lnTo>
                <a:lnTo>
                  <a:pt x="862552" y="1884363"/>
                </a:lnTo>
                <a:lnTo>
                  <a:pt x="862552" y="1808862"/>
                </a:lnTo>
                <a:lnTo>
                  <a:pt x="849190" y="1807502"/>
                </a:lnTo>
                <a:lnTo>
                  <a:pt x="836281" y="1805915"/>
                </a:lnTo>
                <a:lnTo>
                  <a:pt x="823145" y="1804101"/>
                </a:lnTo>
                <a:lnTo>
                  <a:pt x="810462" y="1802060"/>
                </a:lnTo>
                <a:lnTo>
                  <a:pt x="798006" y="1799566"/>
                </a:lnTo>
                <a:lnTo>
                  <a:pt x="785776" y="1796619"/>
                </a:lnTo>
                <a:lnTo>
                  <a:pt x="773546" y="1793444"/>
                </a:lnTo>
                <a:lnTo>
                  <a:pt x="761769" y="1789817"/>
                </a:lnTo>
                <a:lnTo>
                  <a:pt x="750218" y="1785962"/>
                </a:lnTo>
                <a:lnTo>
                  <a:pt x="738894" y="1781655"/>
                </a:lnTo>
                <a:lnTo>
                  <a:pt x="727570" y="1777120"/>
                </a:lnTo>
                <a:lnTo>
                  <a:pt x="716699" y="1771905"/>
                </a:lnTo>
                <a:lnTo>
                  <a:pt x="705828" y="1766690"/>
                </a:lnTo>
                <a:lnTo>
                  <a:pt x="695410" y="1761022"/>
                </a:lnTo>
                <a:lnTo>
                  <a:pt x="684766" y="1754900"/>
                </a:lnTo>
                <a:lnTo>
                  <a:pt x="674801" y="1748779"/>
                </a:lnTo>
                <a:lnTo>
                  <a:pt x="669818" y="1745378"/>
                </a:lnTo>
                <a:lnTo>
                  <a:pt x="664835" y="1741750"/>
                </a:lnTo>
                <a:lnTo>
                  <a:pt x="660306" y="1738122"/>
                </a:lnTo>
                <a:lnTo>
                  <a:pt x="656003" y="1734268"/>
                </a:lnTo>
                <a:lnTo>
                  <a:pt x="651473" y="1730414"/>
                </a:lnTo>
                <a:lnTo>
                  <a:pt x="647396" y="1726332"/>
                </a:lnTo>
                <a:lnTo>
                  <a:pt x="643546" y="1722251"/>
                </a:lnTo>
                <a:lnTo>
                  <a:pt x="639696" y="1717490"/>
                </a:lnTo>
                <a:lnTo>
                  <a:pt x="635846" y="1713182"/>
                </a:lnTo>
                <a:lnTo>
                  <a:pt x="632449" y="1708194"/>
                </a:lnTo>
                <a:lnTo>
                  <a:pt x="629052" y="1703659"/>
                </a:lnTo>
                <a:lnTo>
                  <a:pt x="625654" y="1698445"/>
                </a:lnTo>
                <a:lnTo>
                  <a:pt x="622710" y="1693230"/>
                </a:lnTo>
                <a:lnTo>
                  <a:pt x="619766" y="1687788"/>
                </a:lnTo>
                <a:lnTo>
                  <a:pt x="617048" y="1682573"/>
                </a:lnTo>
                <a:lnTo>
                  <a:pt x="614330" y="1676905"/>
                </a:lnTo>
                <a:lnTo>
                  <a:pt x="612066" y="1671237"/>
                </a:lnTo>
                <a:lnTo>
                  <a:pt x="609801" y="1665115"/>
                </a:lnTo>
                <a:lnTo>
                  <a:pt x="607762" y="1658994"/>
                </a:lnTo>
                <a:lnTo>
                  <a:pt x="605724" y="1652872"/>
                </a:lnTo>
                <a:lnTo>
                  <a:pt x="603912" y="1646297"/>
                </a:lnTo>
                <a:lnTo>
                  <a:pt x="602327" y="1639948"/>
                </a:lnTo>
                <a:lnTo>
                  <a:pt x="600742" y="1633146"/>
                </a:lnTo>
                <a:lnTo>
                  <a:pt x="599383" y="1626571"/>
                </a:lnTo>
                <a:lnTo>
                  <a:pt x="598250" y="1619316"/>
                </a:lnTo>
                <a:lnTo>
                  <a:pt x="597118" y="1612287"/>
                </a:lnTo>
                <a:lnTo>
                  <a:pt x="596438" y="1604805"/>
                </a:lnTo>
                <a:lnTo>
                  <a:pt x="595533" y="1597550"/>
                </a:lnTo>
                <a:lnTo>
                  <a:pt x="595080" y="1589841"/>
                </a:lnTo>
                <a:lnTo>
                  <a:pt x="594627" y="1582132"/>
                </a:lnTo>
                <a:lnTo>
                  <a:pt x="594400" y="1574196"/>
                </a:lnTo>
                <a:lnTo>
                  <a:pt x="594400" y="1566261"/>
                </a:lnTo>
                <a:lnTo>
                  <a:pt x="594400" y="1527944"/>
                </a:lnTo>
                <a:lnTo>
                  <a:pt x="862552" y="1527944"/>
                </a:lnTo>
                <a:lnTo>
                  <a:pt x="862552" y="1576010"/>
                </a:lnTo>
                <a:lnTo>
                  <a:pt x="862779" y="1594602"/>
                </a:lnTo>
                <a:lnTo>
                  <a:pt x="863005" y="1611380"/>
                </a:lnTo>
                <a:lnTo>
                  <a:pt x="863685" y="1626571"/>
                </a:lnTo>
                <a:lnTo>
                  <a:pt x="864591" y="1639721"/>
                </a:lnTo>
                <a:lnTo>
                  <a:pt x="865723" y="1650831"/>
                </a:lnTo>
                <a:lnTo>
                  <a:pt x="867082" y="1660354"/>
                </a:lnTo>
                <a:lnTo>
                  <a:pt x="867988" y="1664208"/>
                </a:lnTo>
                <a:lnTo>
                  <a:pt x="868894" y="1667836"/>
                </a:lnTo>
                <a:lnTo>
                  <a:pt x="870026" y="1670784"/>
                </a:lnTo>
                <a:lnTo>
                  <a:pt x="870706" y="1673504"/>
                </a:lnTo>
                <a:lnTo>
                  <a:pt x="872065" y="1675772"/>
                </a:lnTo>
                <a:lnTo>
                  <a:pt x="873197" y="1677812"/>
                </a:lnTo>
                <a:lnTo>
                  <a:pt x="874782" y="1679853"/>
                </a:lnTo>
                <a:lnTo>
                  <a:pt x="876368" y="1681667"/>
                </a:lnTo>
                <a:lnTo>
                  <a:pt x="878179" y="1683480"/>
                </a:lnTo>
                <a:lnTo>
                  <a:pt x="880218" y="1685067"/>
                </a:lnTo>
                <a:lnTo>
                  <a:pt x="882483" y="1686655"/>
                </a:lnTo>
                <a:lnTo>
                  <a:pt x="884974" y="1687562"/>
                </a:lnTo>
                <a:lnTo>
                  <a:pt x="887692" y="1688922"/>
                </a:lnTo>
                <a:lnTo>
                  <a:pt x="890409" y="1690056"/>
                </a:lnTo>
                <a:lnTo>
                  <a:pt x="893354" y="1690736"/>
                </a:lnTo>
                <a:lnTo>
                  <a:pt x="896524" y="1691189"/>
                </a:lnTo>
                <a:lnTo>
                  <a:pt x="899922" y="1691643"/>
                </a:lnTo>
                <a:lnTo>
                  <a:pt x="903545" y="1692323"/>
                </a:lnTo>
                <a:lnTo>
                  <a:pt x="906942" y="1692550"/>
                </a:lnTo>
                <a:lnTo>
                  <a:pt x="910793" y="1692550"/>
                </a:lnTo>
                <a:lnTo>
                  <a:pt x="917587" y="1692323"/>
                </a:lnTo>
                <a:lnTo>
                  <a:pt x="923702" y="1691643"/>
                </a:lnTo>
                <a:lnTo>
                  <a:pt x="929364" y="1690736"/>
                </a:lnTo>
                <a:lnTo>
                  <a:pt x="934573" y="1689149"/>
                </a:lnTo>
                <a:lnTo>
                  <a:pt x="939556" y="1687335"/>
                </a:lnTo>
                <a:lnTo>
                  <a:pt x="943859" y="1685067"/>
                </a:lnTo>
                <a:lnTo>
                  <a:pt x="947935" y="1682573"/>
                </a:lnTo>
                <a:lnTo>
                  <a:pt x="951559" y="1679173"/>
                </a:lnTo>
                <a:lnTo>
                  <a:pt x="954730" y="1675772"/>
                </a:lnTo>
                <a:lnTo>
                  <a:pt x="957221" y="1671917"/>
                </a:lnTo>
                <a:lnTo>
                  <a:pt x="959486" y="1667609"/>
                </a:lnTo>
                <a:lnTo>
                  <a:pt x="961298" y="1662848"/>
                </a:lnTo>
                <a:lnTo>
                  <a:pt x="962883" y="1657633"/>
                </a:lnTo>
                <a:lnTo>
                  <a:pt x="964015" y="1651965"/>
                </a:lnTo>
                <a:lnTo>
                  <a:pt x="964468" y="1646297"/>
                </a:lnTo>
                <a:lnTo>
                  <a:pt x="964695" y="1639948"/>
                </a:lnTo>
                <a:lnTo>
                  <a:pt x="964468" y="1624304"/>
                </a:lnTo>
                <a:lnTo>
                  <a:pt x="964015" y="1609566"/>
                </a:lnTo>
                <a:lnTo>
                  <a:pt x="962883" y="1596189"/>
                </a:lnTo>
                <a:lnTo>
                  <a:pt x="961751" y="1583719"/>
                </a:lnTo>
                <a:lnTo>
                  <a:pt x="959939" y="1572609"/>
                </a:lnTo>
                <a:lnTo>
                  <a:pt x="958806" y="1567395"/>
                </a:lnTo>
                <a:lnTo>
                  <a:pt x="957674" y="1562633"/>
                </a:lnTo>
                <a:lnTo>
                  <a:pt x="956542" y="1558099"/>
                </a:lnTo>
                <a:lnTo>
                  <a:pt x="955183" y="1553791"/>
                </a:lnTo>
                <a:lnTo>
                  <a:pt x="953597" y="1549936"/>
                </a:lnTo>
                <a:lnTo>
                  <a:pt x="952012" y="1546082"/>
                </a:lnTo>
                <a:lnTo>
                  <a:pt x="950200" y="1542681"/>
                </a:lnTo>
                <a:lnTo>
                  <a:pt x="947935" y="1539053"/>
                </a:lnTo>
                <a:lnTo>
                  <a:pt x="945218" y="1535426"/>
                </a:lnTo>
                <a:lnTo>
                  <a:pt x="942047" y="1531798"/>
                </a:lnTo>
                <a:lnTo>
                  <a:pt x="938197" y="1527944"/>
                </a:lnTo>
                <a:lnTo>
                  <a:pt x="934120" y="1524543"/>
                </a:lnTo>
                <a:lnTo>
                  <a:pt x="929364" y="1520461"/>
                </a:lnTo>
                <a:lnTo>
                  <a:pt x="924381" y="1516607"/>
                </a:lnTo>
                <a:lnTo>
                  <a:pt x="918719" y="1512753"/>
                </a:lnTo>
                <a:lnTo>
                  <a:pt x="912378" y="1508898"/>
                </a:lnTo>
                <a:lnTo>
                  <a:pt x="906037" y="1505044"/>
                </a:lnTo>
                <a:lnTo>
                  <a:pt x="898789" y="1500963"/>
                </a:lnTo>
                <a:lnTo>
                  <a:pt x="891315" y="1497108"/>
                </a:lnTo>
                <a:lnTo>
                  <a:pt x="883389" y="1493027"/>
                </a:lnTo>
                <a:lnTo>
                  <a:pt x="874782" y="1488946"/>
                </a:lnTo>
                <a:lnTo>
                  <a:pt x="865723" y="1484638"/>
                </a:lnTo>
                <a:lnTo>
                  <a:pt x="836507" y="1471261"/>
                </a:lnTo>
                <a:lnTo>
                  <a:pt x="809330" y="1458791"/>
                </a:lnTo>
                <a:lnTo>
                  <a:pt x="784870" y="1447001"/>
                </a:lnTo>
                <a:lnTo>
                  <a:pt x="762901" y="1436345"/>
                </a:lnTo>
                <a:lnTo>
                  <a:pt x="743197" y="1426369"/>
                </a:lnTo>
                <a:lnTo>
                  <a:pt x="725985" y="1417526"/>
                </a:lnTo>
                <a:lnTo>
                  <a:pt x="711264" y="1409817"/>
                </a:lnTo>
                <a:lnTo>
                  <a:pt x="698807" y="1402562"/>
                </a:lnTo>
                <a:lnTo>
                  <a:pt x="693598" y="1399161"/>
                </a:lnTo>
                <a:lnTo>
                  <a:pt x="688163" y="1395760"/>
                </a:lnTo>
                <a:lnTo>
                  <a:pt x="682727" y="1391906"/>
                </a:lnTo>
                <a:lnTo>
                  <a:pt x="677518" y="1388051"/>
                </a:lnTo>
                <a:lnTo>
                  <a:pt x="672309" y="1384197"/>
                </a:lnTo>
                <a:lnTo>
                  <a:pt x="667553" y="1379889"/>
                </a:lnTo>
                <a:lnTo>
                  <a:pt x="662571" y="1375354"/>
                </a:lnTo>
                <a:lnTo>
                  <a:pt x="657815" y="1371046"/>
                </a:lnTo>
                <a:lnTo>
                  <a:pt x="653058" y="1366058"/>
                </a:lnTo>
                <a:lnTo>
                  <a:pt x="648529" y="1361524"/>
                </a:lnTo>
                <a:lnTo>
                  <a:pt x="643773" y="1356309"/>
                </a:lnTo>
                <a:lnTo>
                  <a:pt x="639470" y="1351094"/>
                </a:lnTo>
                <a:lnTo>
                  <a:pt x="634940" y="1345879"/>
                </a:lnTo>
                <a:lnTo>
                  <a:pt x="630863" y="1339984"/>
                </a:lnTo>
                <a:lnTo>
                  <a:pt x="626787" y="1334316"/>
                </a:lnTo>
                <a:lnTo>
                  <a:pt x="622710" y="1328421"/>
                </a:lnTo>
                <a:lnTo>
                  <a:pt x="618860" y="1322526"/>
                </a:lnTo>
                <a:lnTo>
                  <a:pt x="615010" y="1316404"/>
                </a:lnTo>
                <a:lnTo>
                  <a:pt x="611613" y="1310283"/>
                </a:lnTo>
                <a:lnTo>
                  <a:pt x="608442" y="1303934"/>
                </a:lnTo>
                <a:lnTo>
                  <a:pt x="605724" y="1297586"/>
                </a:lnTo>
                <a:lnTo>
                  <a:pt x="603006" y="1291011"/>
                </a:lnTo>
                <a:lnTo>
                  <a:pt x="600515" y="1284435"/>
                </a:lnTo>
                <a:lnTo>
                  <a:pt x="598477" y="1277634"/>
                </a:lnTo>
                <a:lnTo>
                  <a:pt x="596665" y="1271058"/>
                </a:lnTo>
                <a:lnTo>
                  <a:pt x="594853" y="1264030"/>
                </a:lnTo>
                <a:lnTo>
                  <a:pt x="593494" y="1257001"/>
                </a:lnTo>
                <a:lnTo>
                  <a:pt x="592588" y="1249973"/>
                </a:lnTo>
                <a:lnTo>
                  <a:pt x="591456" y="1242717"/>
                </a:lnTo>
                <a:lnTo>
                  <a:pt x="591003" y="1235462"/>
                </a:lnTo>
                <a:lnTo>
                  <a:pt x="590550" y="1228206"/>
                </a:lnTo>
                <a:lnTo>
                  <a:pt x="590550" y="1220724"/>
                </a:lnTo>
                <a:lnTo>
                  <a:pt x="590776" y="1209841"/>
                </a:lnTo>
                <a:lnTo>
                  <a:pt x="591456" y="1199412"/>
                </a:lnTo>
                <a:lnTo>
                  <a:pt x="592815" y="1189209"/>
                </a:lnTo>
                <a:lnTo>
                  <a:pt x="594627" y="1179459"/>
                </a:lnTo>
                <a:lnTo>
                  <a:pt x="597118" y="1169710"/>
                </a:lnTo>
                <a:lnTo>
                  <a:pt x="600062" y="1160414"/>
                </a:lnTo>
                <a:lnTo>
                  <a:pt x="603459" y="1151345"/>
                </a:lnTo>
                <a:lnTo>
                  <a:pt x="607536" y="1142956"/>
                </a:lnTo>
                <a:lnTo>
                  <a:pt x="611839" y="1134340"/>
                </a:lnTo>
                <a:lnTo>
                  <a:pt x="617048" y="1126405"/>
                </a:lnTo>
                <a:lnTo>
                  <a:pt x="622710" y="1118469"/>
                </a:lnTo>
                <a:lnTo>
                  <a:pt x="628599" y="1110987"/>
                </a:lnTo>
                <a:lnTo>
                  <a:pt x="635393" y="1103732"/>
                </a:lnTo>
                <a:lnTo>
                  <a:pt x="642414" y="1096703"/>
                </a:lnTo>
                <a:lnTo>
                  <a:pt x="650341" y="1089901"/>
                </a:lnTo>
                <a:lnTo>
                  <a:pt x="658494" y="1083779"/>
                </a:lnTo>
                <a:lnTo>
                  <a:pt x="667327" y="1077658"/>
                </a:lnTo>
                <a:lnTo>
                  <a:pt x="676612" y="1071989"/>
                </a:lnTo>
                <a:lnTo>
                  <a:pt x="686351" y="1066548"/>
                </a:lnTo>
                <a:lnTo>
                  <a:pt x="696543" y="1061333"/>
                </a:lnTo>
                <a:lnTo>
                  <a:pt x="707640" y="1056572"/>
                </a:lnTo>
                <a:lnTo>
                  <a:pt x="718964" y="1051810"/>
                </a:lnTo>
                <a:lnTo>
                  <a:pt x="731194" y="1047503"/>
                </a:lnTo>
                <a:lnTo>
                  <a:pt x="743424" y="1043648"/>
                </a:lnTo>
                <a:lnTo>
                  <a:pt x="756560" y="1040020"/>
                </a:lnTo>
                <a:lnTo>
                  <a:pt x="769922" y="1036620"/>
                </a:lnTo>
                <a:lnTo>
                  <a:pt x="784190" y="1033445"/>
                </a:lnTo>
                <a:lnTo>
                  <a:pt x="798912" y="1030725"/>
                </a:lnTo>
                <a:lnTo>
                  <a:pt x="813859" y="1028231"/>
                </a:lnTo>
                <a:lnTo>
                  <a:pt x="829486" y="1025963"/>
                </a:lnTo>
                <a:lnTo>
                  <a:pt x="845793" y="1023923"/>
                </a:lnTo>
                <a:lnTo>
                  <a:pt x="862552" y="1022562"/>
                </a:lnTo>
                <a:lnTo>
                  <a:pt x="862552" y="960438"/>
                </a:lnTo>
                <a:close/>
                <a:moveTo>
                  <a:pt x="911445" y="846275"/>
                </a:moveTo>
                <a:lnTo>
                  <a:pt x="896696" y="846956"/>
                </a:lnTo>
                <a:lnTo>
                  <a:pt x="881948" y="847863"/>
                </a:lnTo>
                <a:lnTo>
                  <a:pt x="867200" y="849223"/>
                </a:lnTo>
                <a:lnTo>
                  <a:pt x="852905" y="851037"/>
                </a:lnTo>
                <a:lnTo>
                  <a:pt x="838384" y="852851"/>
                </a:lnTo>
                <a:lnTo>
                  <a:pt x="824089" y="855345"/>
                </a:lnTo>
                <a:lnTo>
                  <a:pt x="810022" y="857839"/>
                </a:lnTo>
                <a:lnTo>
                  <a:pt x="795954" y="861013"/>
                </a:lnTo>
                <a:lnTo>
                  <a:pt x="782114" y="864414"/>
                </a:lnTo>
                <a:lnTo>
                  <a:pt x="768500" y="868041"/>
                </a:lnTo>
                <a:lnTo>
                  <a:pt x="754659" y="872122"/>
                </a:lnTo>
                <a:lnTo>
                  <a:pt x="741272" y="876430"/>
                </a:lnTo>
                <a:lnTo>
                  <a:pt x="728112" y="881191"/>
                </a:lnTo>
                <a:lnTo>
                  <a:pt x="714952" y="886179"/>
                </a:lnTo>
                <a:lnTo>
                  <a:pt x="701792" y="891394"/>
                </a:lnTo>
                <a:lnTo>
                  <a:pt x="688859" y="897062"/>
                </a:lnTo>
                <a:lnTo>
                  <a:pt x="676380" y="902957"/>
                </a:lnTo>
                <a:lnTo>
                  <a:pt x="663900" y="909306"/>
                </a:lnTo>
                <a:lnTo>
                  <a:pt x="651648" y="915654"/>
                </a:lnTo>
                <a:lnTo>
                  <a:pt x="639395" y="922683"/>
                </a:lnTo>
                <a:lnTo>
                  <a:pt x="627370" y="929484"/>
                </a:lnTo>
                <a:lnTo>
                  <a:pt x="615571" y="936966"/>
                </a:lnTo>
                <a:lnTo>
                  <a:pt x="603999" y="944448"/>
                </a:lnTo>
                <a:lnTo>
                  <a:pt x="592655" y="952611"/>
                </a:lnTo>
                <a:lnTo>
                  <a:pt x="581310" y="960547"/>
                </a:lnTo>
                <a:lnTo>
                  <a:pt x="570419" y="968935"/>
                </a:lnTo>
                <a:lnTo>
                  <a:pt x="559755" y="977778"/>
                </a:lnTo>
                <a:lnTo>
                  <a:pt x="549090" y="986620"/>
                </a:lnTo>
                <a:lnTo>
                  <a:pt x="538880" y="995916"/>
                </a:lnTo>
                <a:lnTo>
                  <a:pt x="528670" y="1005212"/>
                </a:lnTo>
                <a:lnTo>
                  <a:pt x="518686" y="1014961"/>
                </a:lnTo>
                <a:lnTo>
                  <a:pt x="509157" y="1024710"/>
                </a:lnTo>
                <a:lnTo>
                  <a:pt x="499627" y="1034686"/>
                </a:lnTo>
                <a:lnTo>
                  <a:pt x="490551" y="1045116"/>
                </a:lnTo>
                <a:lnTo>
                  <a:pt x="481475" y="1055545"/>
                </a:lnTo>
                <a:lnTo>
                  <a:pt x="472853" y="1066428"/>
                </a:lnTo>
                <a:lnTo>
                  <a:pt x="464458" y="1077538"/>
                </a:lnTo>
                <a:lnTo>
                  <a:pt x="456290" y="1088647"/>
                </a:lnTo>
                <a:lnTo>
                  <a:pt x="448348" y="1099984"/>
                </a:lnTo>
                <a:lnTo>
                  <a:pt x="440634" y="1111547"/>
                </a:lnTo>
                <a:lnTo>
                  <a:pt x="433373" y="1123337"/>
                </a:lnTo>
                <a:lnTo>
                  <a:pt x="426339" y="1135353"/>
                </a:lnTo>
                <a:lnTo>
                  <a:pt x="419532" y="1147370"/>
                </a:lnTo>
                <a:lnTo>
                  <a:pt x="413179" y="1159840"/>
                </a:lnTo>
                <a:lnTo>
                  <a:pt x="406599" y="1172537"/>
                </a:lnTo>
                <a:lnTo>
                  <a:pt x="400927" y="1185007"/>
                </a:lnTo>
                <a:lnTo>
                  <a:pt x="395254" y="1197930"/>
                </a:lnTo>
                <a:lnTo>
                  <a:pt x="389809" y="1210854"/>
                </a:lnTo>
                <a:lnTo>
                  <a:pt x="385044" y="1224004"/>
                </a:lnTo>
                <a:lnTo>
                  <a:pt x="380279" y="1237381"/>
                </a:lnTo>
                <a:lnTo>
                  <a:pt x="375968" y="1250758"/>
                </a:lnTo>
                <a:lnTo>
                  <a:pt x="371884" y="1264361"/>
                </a:lnTo>
                <a:lnTo>
                  <a:pt x="368254" y="1278192"/>
                </a:lnTo>
                <a:lnTo>
                  <a:pt x="364623" y="1292022"/>
                </a:lnTo>
                <a:lnTo>
                  <a:pt x="361674" y="1306079"/>
                </a:lnTo>
                <a:lnTo>
                  <a:pt x="358951" y="1320136"/>
                </a:lnTo>
                <a:lnTo>
                  <a:pt x="356682" y="1334420"/>
                </a:lnTo>
                <a:lnTo>
                  <a:pt x="354413" y="1348704"/>
                </a:lnTo>
                <a:lnTo>
                  <a:pt x="353052" y="1363214"/>
                </a:lnTo>
                <a:lnTo>
                  <a:pt x="351690" y="1377725"/>
                </a:lnTo>
                <a:lnTo>
                  <a:pt x="350556" y="1392235"/>
                </a:lnTo>
                <a:lnTo>
                  <a:pt x="350102" y="1406973"/>
                </a:lnTo>
                <a:lnTo>
                  <a:pt x="349875" y="1421937"/>
                </a:lnTo>
                <a:lnTo>
                  <a:pt x="350102" y="1436901"/>
                </a:lnTo>
                <a:lnTo>
                  <a:pt x="350556" y="1451638"/>
                </a:lnTo>
                <a:lnTo>
                  <a:pt x="351690" y="1466375"/>
                </a:lnTo>
                <a:lnTo>
                  <a:pt x="353052" y="1480659"/>
                </a:lnTo>
                <a:lnTo>
                  <a:pt x="354413" y="1495170"/>
                </a:lnTo>
                <a:lnTo>
                  <a:pt x="356682" y="1509680"/>
                </a:lnTo>
                <a:lnTo>
                  <a:pt x="358951" y="1523737"/>
                </a:lnTo>
                <a:lnTo>
                  <a:pt x="361674" y="1538021"/>
                </a:lnTo>
                <a:lnTo>
                  <a:pt x="364623" y="1551851"/>
                </a:lnTo>
                <a:lnTo>
                  <a:pt x="368254" y="1565909"/>
                </a:lnTo>
                <a:lnTo>
                  <a:pt x="371884" y="1579512"/>
                </a:lnTo>
                <a:lnTo>
                  <a:pt x="375968" y="1593116"/>
                </a:lnTo>
                <a:lnTo>
                  <a:pt x="380279" y="1606493"/>
                </a:lnTo>
                <a:lnTo>
                  <a:pt x="385044" y="1620096"/>
                </a:lnTo>
                <a:lnTo>
                  <a:pt x="389809" y="1633247"/>
                </a:lnTo>
                <a:lnTo>
                  <a:pt x="395254" y="1645943"/>
                </a:lnTo>
                <a:lnTo>
                  <a:pt x="400927" y="1658867"/>
                </a:lnTo>
                <a:lnTo>
                  <a:pt x="406599" y="1671563"/>
                </a:lnTo>
                <a:lnTo>
                  <a:pt x="413179" y="1684260"/>
                </a:lnTo>
                <a:lnTo>
                  <a:pt x="419532" y="1696277"/>
                </a:lnTo>
                <a:lnTo>
                  <a:pt x="426339" y="1708747"/>
                </a:lnTo>
                <a:lnTo>
                  <a:pt x="433373" y="1720537"/>
                </a:lnTo>
                <a:lnTo>
                  <a:pt x="440634" y="1732326"/>
                </a:lnTo>
                <a:lnTo>
                  <a:pt x="448348" y="1743890"/>
                </a:lnTo>
                <a:lnTo>
                  <a:pt x="456290" y="1755226"/>
                </a:lnTo>
                <a:lnTo>
                  <a:pt x="464458" y="1766336"/>
                </a:lnTo>
                <a:lnTo>
                  <a:pt x="472853" y="1777445"/>
                </a:lnTo>
                <a:lnTo>
                  <a:pt x="481475" y="1788328"/>
                </a:lnTo>
                <a:lnTo>
                  <a:pt x="490551" y="1798984"/>
                </a:lnTo>
                <a:lnTo>
                  <a:pt x="499627" y="1809187"/>
                </a:lnTo>
                <a:lnTo>
                  <a:pt x="509157" y="1819163"/>
                </a:lnTo>
                <a:lnTo>
                  <a:pt x="518686" y="1829139"/>
                </a:lnTo>
                <a:lnTo>
                  <a:pt x="528670" y="1838888"/>
                </a:lnTo>
                <a:lnTo>
                  <a:pt x="538880" y="1848184"/>
                </a:lnTo>
                <a:lnTo>
                  <a:pt x="549090" y="1857480"/>
                </a:lnTo>
                <a:lnTo>
                  <a:pt x="559755" y="1866096"/>
                </a:lnTo>
                <a:lnTo>
                  <a:pt x="570419" y="1874938"/>
                </a:lnTo>
                <a:lnTo>
                  <a:pt x="581310" y="1883554"/>
                </a:lnTo>
                <a:lnTo>
                  <a:pt x="592655" y="1891489"/>
                </a:lnTo>
                <a:lnTo>
                  <a:pt x="603999" y="1899424"/>
                </a:lnTo>
                <a:lnTo>
                  <a:pt x="615571" y="1906906"/>
                </a:lnTo>
                <a:lnTo>
                  <a:pt x="627370" y="1914388"/>
                </a:lnTo>
                <a:lnTo>
                  <a:pt x="639395" y="1921417"/>
                </a:lnTo>
                <a:lnTo>
                  <a:pt x="651648" y="1928219"/>
                </a:lnTo>
                <a:lnTo>
                  <a:pt x="663900" y="1934794"/>
                </a:lnTo>
                <a:lnTo>
                  <a:pt x="676380" y="1940916"/>
                </a:lnTo>
                <a:lnTo>
                  <a:pt x="688859" y="1946811"/>
                </a:lnTo>
                <a:lnTo>
                  <a:pt x="701792" y="1952479"/>
                </a:lnTo>
                <a:lnTo>
                  <a:pt x="714952" y="1957693"/>
                </a:lnTo>
                <a:lnTo>
                  <a:pt x="728112" y="1962908"/>
                </a:lnTo>
                <a:lnTo>
                  <a:pt x="741272" y="1967443"/>
                </a:lnTo>
                <a:lnTo>
                  <a:pt x="754659" y="1971977"/>
                </a:lnTo>
                <a:lnTo>
                  <a:pt x="768500" y="1976058"/>
                </a:lnTo>
                <a:lnTo>
                  <a:pt x="782114" y="1979686"/>
                </a:lnTo>
                <a:lnTo>
                  <a:pt x="795954" y="1983087"/>
                </a:lnTo>
                <a:lnTo>
                  <a:pt x="810022" y="1986034"/>
                </a:lnTo>
                <a:lnTo>
                  <a:pt x="824089" y="1988755"/>
                </a:lnTo>
                <a:lnTo>
                  <a:pt x="838384" y="1991249"/>
                </a:lnTo>
                <a:lnTo>
                  <a:pt x="852905" y="1993063"/>
                </a:lnTo>
                <a:lnTo>
                  <a:pt x="867200" y="1994877"/>
                </a:lnTo>
                <a:lnTo>
                  <a:pt x="881948" y="1996237"/>
                </a:lnTo>
                <a:lnTo>
                  <a:pt x="896696" y="1996917"/>
                </a:lnTo>
                <a:lnTo>
                  <a:pt x="911445" y="1997597"/>
                </a:lnTo>
                <a:lnTo>
                  <a:pt x="926420" y="1997597"/>
                </a:lnTo>
                <a:lnTo>
                  <a:pt x="941168" y="1997597"/>
                </a:lnTo>
                <a:lnTo>
                  <a:pt x="955690" y="1996917"/>
                </a:lnTo>
                <a:lnTo>
                  <a:pt x="970438" y="1996237"/>
                </a:lnTo>
                <a:lnTo>
                  <a:pt x="985186" y="1994877"/>
                </a:lnTo>
                <a:lnTo>
                  <a:pt x="999708" y="1993063"/>
                </a:lnTo>
                <a:lnTo>
                  <a:pt x="1014002" y="1991249"/>
                </a:lnTo>
                <a:lnTo>
                  <a:pt x="1028297" y="1988755"/>
                </a:lnTo>
                <a:lnTo>
                  <a:pt x="1042591" y="1986034"/>
                </a:lnTo>
                <a:lnTo>
                  <a:pt x="1056432" y="1983087"/>
                </a:lnTo>
                <a:lnTo>
                  <a:pt x="1070273" y="1979686"/>
                </a:lnTo>
                <a:lnTo>
                  <a:pt x="1084113" y="1976058"/>
                </a:lnTo>
                <a:lnTo>
                  <a:pt x="1097727" y="1971977"/>
                </a:lnTo>
                <a:lnTo>
                  <a:pt x="1111114" y="1967443"/>
                </a:lnTo>
                <a:lnTo>
                  <a:pt x="1124274" y="1962908"/>
                </a:lnTo>
                <a:lnTo>
                  <a:pt x="1137434" y="1957693"/>
                </a:lnTo>
                <a:lnTo>
                  <a:pt x="1150594" y="1952479"/>
                </a:lnTo>
                <a:lnTo>
                  <a:pt x="1163527" y="1946811"/>
                </a:lnTo>
                <a:lnTo>
                  <a:pt x="1176233" y="1940916"/>
                </a:lnTo>
                <a:lnTo>
                  <a:pt x="1188486" y="1934794"/>
                </a:lnTo>
                <a:lnTo>
                  <a:pt x="1200965" y="1928219"/>
                </a:lnTo>
                <a:lnTo>
                  <a:pt x="1212991" y="1921417"/>
                </a:lnTo>
                <a:lnTo>
                  <a:pt x="1225243" y="1914388"/>
                </a:lnTo>
                <a:lnTo>
                  <a:pt x="1236815" y="1906906"/>
                </a:lnTo>
                <a:lnTo>
                  <a:pt x="1248387" y="1899424"/>
                </a:lnTo>
                <a:lnTo>
                  <a:pt x="1259731" y="1891489"/>
                </a:lnTo>
                <a:lnTo>
                  <a:pt x="1271076" y="1883554"/>
                </a:lnTo>
                <a:lnTo>
                  <a:pt x="1281967" y="1874938"/>
                </a:lnTo>
                <a:lnTo>
                  <a:pt x="1292858" y="1866096"/>
                </a:lnTo>
                <a:lnTo>
                  <a:pt x="1303296" y="1857480"/>
                </a:lnTo>
                <a:lnTo>
                  <a:pt x="1313733" y="1848184"/>
                </a:lnTo>
                <a:lnTo>
                  <a:pt x="1323716" y="1838888"/>
                </a:lnTo>
                <a:lnTo>
                  <a:pt x="1333927" y="1829139"/>
                </a:lnTo>
                <a:lnTo>
                  <a:pt x="1343456" y="1819163"/>
                </a:lnTo>
                <a:lnTo>
                  <a:pt x="1352986" y="1809187"/>
                </a:lnTo>
                <a:lnTo>
                  <a:pt x="1361835" y="1798984"/>
                </a:lnTo>
                <a:lnTo>
                  <a:pt x="1370911" y="1788328"/>
                </a:lnTo>
                <a:lnTo>
                  <a:pt x="1379760" y="1777445"/>
                </a:lnTo>
                <a:lnTo>
                  <a:pt x="1387928" y="1766336"/>
                </a:lnTo>
                <a:lnTo>
                  <a:pt x="1396323" y="1755226"/>
                </a:lnTo>
                <a:lnTo>
                  <a:pt x="1404265" y="1743890"/>
                </a:lnTo>
                <a:lnTo>
                  <a:pt x="1411752" y="1732326"/>
                </a:lnTo>
                <a:lnTo>
                  <a:pt x="1419240" y="1720537"/>
                </a:lnTo>
                <a:lnTo>
                  <a:pt x="1426274" y="1708747"/>
                </a:lnTo>
                <a:lnTo>
                  <a:pt x="1432854" y="1696277"/>
                </a:lnTo>
                <a:lnTo>
                  <a:pt x="1439661" y="1684260"/>
                </a:lnTo>
                <a:lnTo>
                  <a:pt x="1445787" y="1671563"/>
                </a:lnTo>
                <a:lnTo>
                  <a:pt x="1451686" y="1658867"/>
                </a:lnTo>
                <a:lnTo>
                  <a:pt x="1457132" y="1645943"/>
                </a:lnTo>
                <a:lnTo>
                  <a:pt x="1462577" y="1633247"/>
                </a:lnTo>
                <a:lnTo>
                  <a:pt x="1467569" y="1620096"/>
                </a:lnTo>
                <a:lnTo>
                  <a:pt x="1472334" y="1606493"/>
                </a:lnTo>
                <a:lnTo>
                  <a:pt x="1476872" y="1593116"/>
                </a:lnTo>
                <a:lnTo>
                  <a:pt x="1480729" y="1579512"/>
                </a:lnTo>
                <a:lnTo>
                  <a:pt x="1484586" y="1565909"/>
                </a:lnTo>
                <a:lnTo>
                  <a:pt x="1487990" y="1551851"/>
                </a:lnTo>
                <a:lnTo>
                  <a:pt x="1490939" y="1538021"/>
                </a:lnTo>
                <a:lnTo>
                  <a:pt x="1493662" y="1523737"/>
                </a:lnTo>
                <a:lnTo>
                  <a:pt x="1495931" y="1509680"/>
                </a:lnTo>
                <a:lnTo>
                  <a:pt x="1497973" y="1495170"/>
                </a:lnTo>
                <a:lnTo>
                  <a:pt x="1499561" y="1480659"/>
                </a:lnTo>
                <a:lnTo>
                  <a:pt x="1500696" y="1466375"/>
                </a:lnTo>
                <a:lnTo>
                  <a:pt x="1501830" y="1451638"/>
                </a:lnTo>
                <a:lnTo>
                  <a:pt x="1502284" y="1436901"/>
                </a:lnTo>
                <a:lnTo>
                  <a:pt x="1502511" y="1421937"/>
                </a:lnTo>
                <a:lnTo>
                  <a:pt x="1502284" y="1406973"/>
                </a:lnTo>
                <a:lnTo>
                  <a:pt x="1501830" y="1392235"/>
                </a:lnTo>
                <a:lnTo>
                  <a:pt x="1500696" y="1377725"/>
                </a:lnTo>
                <a:lnTo>
                  <a:pt x="1499561" y="1363214"/>
                </a:lnTo>
                <a:lnTo>
                  <a:pt x="1497973" y="1348704"/>
                </a:lnTo>
                <a:lnTo>
                  <a:pt x="1495931" y="1334420"/>
                </a:lnTo>
                <a:lnTo>
                  <a:pt x="1493662" y="1320136"/>
                </a:lnTo>
                <a:lnTo>
                  <a:pt x="1490939" y="1306079"/>
                </a:lnTo>
                <a:lnTo>
                  <a:pt x="1487990" y="1292022"/>
                </a:lnTo>
                <a:lnTo>
                  <a:pt x="1484586" y="1278192"/>
                </a:lnTo>
                <a:lnTo>
                  <a:pt x="1480729" y="1264361"/>
                </a:lnTo>
                <a:lnTo>
                  <a:pt x="1476872" y="1250758"/>
                </a:lnTo>
                <a:lnTo>
                  <a:pt x="1472334" y="1237381"/>
                </a:lnTo>
                <a:lnTo>
                  <a:pt x="1467569" y="1224004"/>
                </a:lnTo>
                <a:lnTo>
                  <a:pt x="1462577" y="1210854"/>
                </a:lnTo>
                <a:lnTo>
                  <a:pt x="1457132" y="1197930"/>
                </a:lnTo>
                <a:lnTo>
                  <a:pt x="1451686" y="1185007"/>
                </a:lnTo>
                <a:lnTo>
                  <a:pt x="1445787" y="1172537"/>
                </a:lnTo>
                <a:lnTo>
                  <a:pt x="1439661" y="1159840"/>
                </a:lnTo>
                <a:lnTo>
                  <a:pt x="1432854" y="1147370"/>
                </a:lnTo>
                <a:lnTo>
                  <a:pt x="1426274" y="1135353"/>
                </a:lnTo>
                <a:lnTo>
                  <a:pt x="1419240" y="1123337"/>
                </a:lnTo>
                <a:lnTo>
                  <a:pt x="1411752" y="1111547"/>
                </a:lnTo>
                <a:lnTo>
                  <a:pt x="1404265" y="1099984"/>
                </a:lnTo>
                <a:lnTo>
                  <a:pt x="1396323" y="1088647"/>
                </a:lnTo>
                <a:lnTo>
                  <a:pt x="1387928" y="1077538"/>
                </a:lnTo>
                <a:lnTo>
                  <a:pt x="1379760" y="1066428"/>
                </a:lnTo>
                <a:lnTo>
                  <a:pt x="1370911" y="1055545"/>
                </a:lnTo>
                <a:lnTo>
                  <a:pt x="1361835" y="1045116"/>
                </a:lnTo>
                <a:lnTo>
                  <a:pt x="1352986" y="1034686"/>
                </a:lnTo>
                <a:lnTo>
                  <a:pt x="1343456" y="1024710"/>
                </a:lnTo>
                <a:lnTo>
                  <a:pt x="1333927" y="1014961"/>
                </a:lnTo>
                <a:lnTo>
                  <a:pt x="1323716" y="1005212"/>
                </a:lnTo>
                <a:lnTo>
                  <a:pt x="1313733" y="995916"/>
                </a:lnTo>
                <a:lnTo>
                  <a:pt x="1303296" y="986620"/>
                </a:lnTo>
                <a:lnTo>
                  <a:pt x="1292858" y="977778"/>
                </a:lnTo>
                <a:lnTo>
                  <a:pt x="1281967" y="968935"/>
                </a:lnTo>
                <a:lnTo>
                  <a:pt x="1271076" y="960547"/>
                </a:lnTo>
                <a:lnTo>
                  <a:pt x="1259731" y="952611"/>
                </a:lnTo>
                <a:lnTo>
                  <a:pt x="1248387" y="944448"/>
                </a:lnTo>
                <a:lnTo>
                  <a:pt x="1236815" y="936966"/>
                </a:lnTo>
                <a:lnTo>
                  <a:pt x="1225243" y="929484"/>
                </a:lnTo>
                <a:lnTo>
                  <a:pt x="1212991" y="922683"/>
                </a:lnTo>
                <a:lnTo>
                  <a:pt x="1200965" y="915654"/>
                </a:lnTo>
                <a:lnTo>
                  <a:pt x="1188486" y="909306"/>
                </a:lnTo>
                <a:lnTo>
                  <a:pt x="1176233" y="902957"/>
                </a:lnTo>
                <a:lnTo>
                  <a:pt x="1163527" y="897062"/>
                </a:lnTo>
                <a:lnTo>
                  <a:pt x="1150594" y="891394"/>
                </a:lnTo>
                <a:lnTo>
                  <a:pt x="1137434" y="886179"/>
                </a:lnTo>
                <a:lnTo>
                  <a:pt x="1124274" y="881191"/>
                </a:lnTo>
                <a:lnTo>
                  <a:pt x="1111114" y="876430"/>
                </a:lnTo>
                <a:lnTo>
                  <a:pt x="1097727" y="872122"/>
                </a:lnTo>
                <a:lnTo>
                  <a:pt x="1084113" y="868041"/>
                </a:lnTo>
                <a:lnTo>
                  <a:pt x="1070273" y="864414"/>
                </a:lnTo>
                <a:lnTo>
                  <a:pt x="1056432" y="861013"/>
                </a:lnTo>
                <a:lnTo>
                  <a:pt x="1042591" y="857839"/>
                </a:lnTo>
                <a:lnTo>
                  <a:pt x="1028297" y="855345"/>
                </a:lnTo>
                <a:lnTo>
                  <a:pt x="1014002" y="852851"/>
                </a:lnTo>
                <a:lnTo>
                  <a:pt x="999708" y="851037"/>
                </a:lnTo>
                <a:lnTo>
                  <a:pt x="985186" y="849223"/>
                </a:lnTo>
                <a:lnTo>
                  <a:pt x="970438" y="847863"/>
                </a:lnTo>
                <a:lnTo>
                  <a:pt x="955690" y="846956"/>
                </a:lnTo>
                <a:lnTo>
                  <a:pt x="941168" y="846275"/>
                </a:lnTo>
                <a:lnTo>
                  <a:pt x="926420" y="846275"/>
                </a:lnTo>
                <a:lnTo>
                  <a:pt x="911445" y="846275"/>
                </a:lnTo>
                <a:close/>
                <a:moveTo>
                  <a:pt x="667984" y="500063"/>
                </a:moveTo>
                <a:lnTo>
                  <a:pt x="671842" y="500063"/>
                </a:lnTo>
                <a:lnTo>
                  <a:pt x="873553" y="500063"/>
                </a:lnTo>
                <a:lnTo>
                  <a:pt x="979060" y="500063"/>
                </a:lnTo>
                <a:lnTo>
                  <a:pt x="1180545" y="500063"/>
                </a:lnTo>
                <a:lnTo>
                  <a:pt x="1184402" y="500063"/>
                </a:lnTo>
                <a:lnTo>
                  <a:pt x="1188259" y="500743"/>
                </a:lnTo>
                <a:lnTo>
                  <a:pt x="1192116" y="501877"/>
                </a:lnTo>
                <a:lnTo>
                  <a:pt x="1195747" y="503237"/>
                </a:lnTo>
                <a:lnTo>
                  <a:pt x="1199150" y="504597"/>
                </a:lnTo>
                <a:lnTo>
                  <a:pt x="1202553" y="506865"/>
                </a:lnTo>
                <a:lnTo>
                  <a:pt x="1205503" y="509359"/>
                </a:lnTo>
                <a:lnTo>
                  <a:pt x="1208453" y="511853"/>
                </a:lnTo>
                <a:lnTo>
                  <a:pt x="1233638" y="538833"/>
                </a:lnTo>
                <a:lnTo>
                  <a:pt x="1259505" y="565360"/>
                </a:lnTo>
                <a:lnTo>
                  <a:pt x="1285825" y="592114"/>
                </a:lnTo>
                <a:lnTo>
                  <a:pt x="1312371" y="618868"/>
                </a:lnTo>
                <a:lnTo>
                  <a:pt x="1366600" y="673056"/>
                </a:lnTo>
                <a:lnTo>
                  <a:pt x="1421282" y="727697"/>
                </a:lnTo>
                <a:lnTo>
                  <a:pt x="1448737" y="755358"/>
                </a:lnTo>
                <a:lnTo>
                  <a:pt x="1475737" y="783019"/>
                </a:lnTo>
                <a:lnTo>
                  <a:pt x="1502511" y="810906"/>
                </a:lnTo>
                <a:lnTo>
                  <a:pt x="1529058" y="839247"/>
                </a:lnTo>
                <a:lnTo>
                  <a:pt x="1555151" y="867588"/>
                </a:lnTo>
                <a:lnTo>
                  <a:pt x="1581017" y="896382"/>
                </a:lnTo>
                <a:lnTo>
                  <a:pt x="1593497" y="910666"/>
                </a:lnTo>
                <a:lnTo>
                  <a:pt x="1605976" y="925177"/>
                </a:lnTo>
                <a:lnTo>
                  <a:pt x="1618229" y="939687"/>
                </a:lnTo>
                <a:lnTo>
                  <a:pt x="1630254" y="954424"/>
                </a:lnTo>
                <a:lnTo>
                  <a:pt x="1642280" y="968935"/>
                </a:lnTo>
                <a:lnTo>
                  <a:pt x="1653851" y="983673"/>
                </a:lnTo>
                <a:lnTo>
                  <a:pt x="1665423" y="998637"/>
                </a:lnTo>
                <a:lnTo>
                  <a:pt x="1676541" y="1013374"/>
                </a:lnTo>
                <a:lnTo>
                  <a:pt x="1687659" y="1028338"/>
                </a:lnTo>
                <a:lnTo>
                  <a:pt x="1698096" y="1043529"/>
                </a:lnTo>
                <a:lnTo>
                  <a:pt x="1708760" y="1058493"/>
                </a:lnTo>
                <a:lnTo>
                  <a:pt x="1718744" y="1073683"/>
                </a:lnTo>
                <a:lnTo>
                  <a:pt x="1728954" y="1089101"/>
                </a:lnTo>
                <a:lnTo>
                  <a:pt x="1738484" y="1104292"/>
                </a:lnTo>
                <a:lnTo>
                  <a:pt x="1747787" y="1119936"/>
                </a:lnTo>
                <a:lnTo>
                  <a:pt x="1756863" y="1135580"/>
                </a:lnTo>
                <a:lnTo>
                  <a:pt x="1765485" y="1150997"/>
                </a:lnTo>
                <a:lnTo>
                  <a:pt x="1773880" y="1166642"/>
                </a:lnTo>
                <a:lnTo>
                  <a:pt x="1781821" y="1182739"/>
                </a:lnTo>
                <a:lnTo>
                  <a:pt x="1789309" y="1198610"/>
                </a:lnTo>
                <a:lnTo>
                  <a:pt x="1796569" y="1214708"/>
                </a:lnTo>
                <a:lnTo>
                  <a:pt x="1803376" y="1230579"/>
                </a:lnTo>
                <a:lnTo>
                  <a:pt x="1809956" y="1246903"/>
                </a:lnTo>
                <a:lnTo>
                  <a:pt x="1815856" y="1263454"/>
                </a:lnTo>
                <a:lnTo>
                  <a:pt x="1821528" y="1279779"/>
                </a:lnTo>
                <a:lnTo>
                  <a:pt x="1826747" y="1296103"/>
                </a:lnTo>
                <a:lnTo>
                  <a:pt x="1831512" y="1312881"/>
                </a:lnTo>
                <a:lnTo>
                  <a:pt x="1836049" y="1329659"/>
                </a:lnTo>
                <a:lnTo>
                  <a:pt x="1839680" y="1346436"/>
                </a:lnTo>
                <a:lnTo>
                  <a:pt x="1842856" y="1363441"/>
                </a:lnTo>
                <a:lnTo>
                  <a:pt x="1846033" y="1380446"/>
                </a:lnTo>
                <a:lnTo>
                  <a:pt x="1848302" y="1397677"/>
                </a:lnTo>
                <a:lnTo>
                  <a:pt x="1850117" y="1415135"/>
                </a:lnTo>
                <a:lnTo>
                  <a:pt x="1851479" y="1432593"/>
                </a:lnTo>
                <a:lnTo>
                  <a:pt x="1852159" y="1450051"/>
                </a:lnTo>
                <a:lnTo>
                  <a:pt x="1852613" y="1467962"/>
                </a:lnTo>
                <a:lnTo>
                  <a:pt x="1852613" y="1479979"/>
                </a:lnTo>
                <a:lnTo>
                  <a:pt x="1852159" y="1492449"/>
                </a:lnTo>
                <a:lnTo>
                  <a:pt x="1851932" y="1504465"/>
                </a:lnTo>
                <a:lnTo>
                  <a:pt x="1851252" y="1516709"/>
                </a:lnTo>
                <a:lnTo>
                  <a:pt x="1850344" y="1528499"/>
                </a:lnTo>
                <a:lnTo>
                  <a:pt x="1849663" y="1540288"/>
                </a:lnTo>
                <a:lnTo>
                  <a:pt x="1848529" y="1552078"/>
                </a:lnTo>
                <a:lnTo>
                  <a:pt x="1847394" y="1563868"/>
                </a:lnTo>
                <a:lnTo>
                  <a:pt x="1845806" y="1575431"/>
                </a:lnTo>
                <a:lnTo>
                  <a:pt x="1844218" y="1586767"/>
                </a:lnTo>
                <a:lnTo>
                  <a:pt x="1842629" y="1598104"/>
                </a:lnTo>
                <a:lnTo>
                  <a:pt x="1840814" y="1609440"/>
                </a:lnTo>
                <a:lnTo>
                  <a:pt x="1838772" y="1620777"/>
                </a:lnTo>
                <a:lnTo>
                  <a:pt x="1836503" y="1631886"/>
                </a:lnTo>
                <a:lnTo>
                  <a:pt x="1834234" y="1642769"/>
                </a:lnTo>
                <a:lnTo>
                  <a:pt x="1831965" y="1653425"/>
                </a:lnTo>
                <a:lnTo>
                  <a:pt x="1829243" y="1664308"/>
                </a:lnTo>
                <a:lnTo>
                  <a:pt x="1826520" y="1675191"/>
                </a:lnTo>
                <a:lnTo>
                  <a:pt x="1823570" y="1685621"/>
                </a:lnTo>
                <a:lnTo>
                  <a:pt x="1820394" y="1696277"/>
                </a:lnTo>
                <a:lnTo>
                  <a:pt x="1817217" y="1706706"/>
                </a:lnTo>
                <a:lnTo>
                  <a:pt x="1814041" y="1716909"/>
                </a:lnTo>
                <a:lnTo>
                  <a:pt x="1810410" y="1727338"/>
                </a:lnTo>
                <a:lnTo>
                  <a:pt x="1806780" y="1737314"/>
                </a:lnTo>
                <a:lnTo>
                  <a:pt x="1802923" y="1747290"/>
                </a:lnTo>
                <a:lnTo>
                  <a:pt x="1799065" y="1757040"/>
                </a:lnTo>
                <a:lnTo>
                  <a:pt x="1795208" y="1767016"/>
                </a:lnTo>
                <a:lnTo>
                  <a:pt x="1791124" y="1776765"/>
                </a:lnTo>
                <a:lnTo>
                  <a:pt x="1786586" y="1786288"/>
                </a:lnTo>
                <a:lnTo>
                  <a:pt x="1782275" y="1795810"/>
                </a:lnTo>
                <a:lnTo>
                  <a:pt x="1777737" y="1805333"/>
                </a:lnTo>
                <a:lnTo>
                  <a:pt x="1772972" y="1814628"/>
                </a:lnTo>
                <a:lnTo>
                  <a:pt x="1768207" y="1823924"/>
                </a:lnTo>
                <a:lnTo>
                  <a:pt x="1763216" y="1832993"/>
                </a:lnTo>
                <a:lnTo>
                  <a:pt x="1758224" y="1842289"/>
                </a:lnTo>
                <a:lnTo>
                  <a:pt x="1753005" y="1850905"/>
                </a:lnTo>
                <a:lnTo>
                  <a:pt x="1742341" y="1868816"/>
                </a:lnTo>
                <a:lnTo>
                  <a:pt x="1730996" y="1885821"/>
                </a:lnTo>
                <a:lnTo>
                  <a:pt x="1719425" y="1902825"/>
                </a:lnTo>
                <a:lnTo>
                  <a:pt x="1707172" y="1919377"/>
                </a:lnTo>
                <a:lnTo>
                  <a:pt x="1694466" y="1935247"/>
                </a:lnTo>
                <a:lnTo>
                  <a:pt x="1681760" y="1951118"/>
                </a:lnTo>
                <a:lnTo>
                  <a:pt x="1668146" y="1966309"/>
                </a:lnTo>
                <a:lnTo>
                  <a:pt x="1654305" y="1981273"/>
                </a:lnTo>
                <a:lnTo>
                  <a:pt x="1640237" y="1995557"/>
                </a:lnTo>
                <a:lnTo>
                  <a:pt x="1625489" y="2009841"/>
                </a:lnTo>
                <a:lnTo>
                  <a:pt x="1610514" y="2023444"/>
                </a:lnTo>
                <a:lnTo>
                  <a:pt x="1594858" y="2036821"/>
                </a:lnTo>
                <a:lnTo>
                  <a:pt x="1579202" y="2049745"/>
                </a:lnTo>
                <a:lnTo>
                  <a:pt x="1563319" y="2062441"/>
                </a:lnTo>
                <a:lnTo>
                  <a:pt x="1546756" y="2074458"/>
                </a:lnTo>
                <a:lnTo>
                  <a:pt x="1529966" y="2086475"/>
                </a:lnTo>
                <a:lnTo>
                  <a:pt x="1512948" y="2098038"/>
                </a:lnTo>
                <a:lnTo>
                  <a:pt x="1495250" y="2108694"/>
                </a:lnTo>
                <a:lnTo>
                  <a:pt x="1477779" y="2119577"/>
                </a:lnTo>
                <a:lnTo>
                  <a:pt x="1459855" y="2129779"/>
                </a:lnTo>
                <a:lnTo>
                  <a:pt x="1441476" y="2139756"/>
                </a:lnTo>
                <a:lnTo>
                  <a:pt x="1422870" y="2149278"/>
                </a:lnTo>
                <a:lnTo>
                  <a:pt x="1404038" y="2158347"/>
                </a:lnTo>
                <a:lnTo>
                  <a:pt x="1385205" y="2166963"/>
                </a:lnTo>
                <a:lnTo>
                  <a:pt x="1365919" y="2175352"/>
                </a:lnTo>
                <a:lnTo>
                  <a:pt x="1346406" y="2183287"/>
                </a:lnTo>
                <a:lnTo>
                  <a:pt x="1326666" y="2190769"/>
                </a:lnTo>
                <a:lnTo>
                  <a:pt x="1306699" y="2198024"/>
                </a:lnTo>
                <a:lnTo>
                  <a:pt x="1286505" y="2204600"/>
                </a:lnTo>
                <a:lnTo>
                  <a:pt x="1266538" y="2211175"/>
                </a:lnTo>
                <a:lnTo>
                  <a:pt x="1246118" y="2217070"/>
                </a:lnTo>
                <a:lnTo>
                  <a:pt x="1225470" y="2222738"/>
                </a:lnTo>
                <a:lnTo>
                  <a:pt x="1204595" y="2227952"/>
                </a:lnTo>
                <a:lnTo>
                  <a:pt x="1183721" y="2232714"/>
                </a:lnTo>
                <a:lnTo>
                  <a:pt x="1162620" y="2237248"/>
                </a:lnTo>
                <a:lnTo>
                  <a:pt x="1141518" y="2241329"/>
                </a:lnTo>
                <a:lnTo>
                  <a:pt x="1120417" y="2244957"/>
                </a:lnTo>
                <a:lnTo>
                  <a:pt x="1099089" y="2248358"/>
                </a:lnTo>
                <a:lnTo>
                  <a:pt x="1077533" y="2251079"/>
                </a:lnTo>
                <a:lnTo>
                  <a:pt x="1056205" y="2253573"/>
                </a:lnTo>
                <a:lnTo>
                  <a:pt x="1034423" y="2255840"/>
                </a:lnTo>
                <a:lnTo>
                  <a:pt x="1013095" y="2257654"/>
                </a:lnTo>
                <a:lnTo>
                  <a:pt x="991312" y="2258787"/>
                </a:lnTo>
                <a:lnTo>
                  <a:pt x="969757" y="2259921"/>
                </a:lnTo>
                <a:lnTo>
                  <a:pt x="947975" y="2260374"/>
                </a:lnTo>
                <a:lnTo>
                  <a:pt x="926420" y="2260601"/>
                </a:lnTo>
                <a:lnTo>
                  <a:pt x="904411" y="2260374"/>
                </a:lnTo>
                <a:lnTo>
                  <a:pt x="882856" y="2259921"/>
                </a:lnTo>
                <a:lnTo>
                  <a:pt x="861074" y="2258787"/>
                </a:lnTo>
                <a:lnTo>
                  <a:pt x="839745" y="2257654"/>
                </a:lnTo>
                <a:lnTo>
                  <a:pt x="817963" y="2255840"/>
                </a:lnTo>
                <a:lnTo>
                  <a:pt x="796408" y="2253573"/>
                </a:lnTo>
                <a:lnTo>
                  <a:pt x="774853" y="2251079"/>
                </a:lnTo>
                <a:lnTo>
                  <a:pt x="753525" y="2248358"/>
                </a:lnTo>
                <a:lnTo>
                  <a:pt x="731969" y="2244957"/>
                </a:lnTo>
                <a:lnTo>
                  <a:pt x="710868" y="2241329"/>
                </a:lnTo>
                <a:lnTo>
                  <a:pt x="689767" y="2237248"/>
                </a:lnTo>
                <a:lnTo>
                  <a:pt x="668892" y="2232714"/>
                </a:lnTo>
                <a:lnTo>
                  <a:pt x="648017" y="2227952"/>
                </a:lnTo>
                <a:lnTo>
                  <a:pt x="626916" y="2222738"/>
                </a:lnTo>
                <a:lnTo>
                  <a:pt x="606722" y="2217070"/>
                </a:lnTo>
                <a:lnTo>
                  <a:pt x="586075" y="2210948"/>
                </a:lnTo>
                <a:lnTo>
                  <a:pt x="565881" y="2204600"/>
                </a:lnTo>
                <a:lnTo>
                  <a:pt x="545687" y="2197798"/>
                </a:lnTo>
                <a:lnTo>
                  <a:pt x="525947" y="2190769"/>
                </a:lnTo>
                <a:lnTo>
                  <a:pt x="506207" y="2183060"/>
                </a:lnTo>
                <a:lnTo>
                  <a:pt x="486694" y="2175352"/>
                </a:lnTo>
                <a:lnTo>
                  <a:pt x="467634" y="2166736"/>
                </a:lnTo>
                <a:lnTo>
                  <a:pt x="448348" y="2158120"/>
                </a:lnTo>
                <a:lnTo>
                  <a:pt x="429516" y="2149051"/>
                </a:lnTo>
                <a:lnTo>
                  <a:pt x="411137" y="2139529"/>
                </a:lnTo>
                <a:lnTo>
                  <a:pt x="392759" y="2129779"/>
                </a:lnTo>
                <a:lnTo>
                  <a:pt x="374834" y="2119350"/>
                </a:lnTo>
                <a:lnTo>
                  <a:pt x="357136" y="2108694"/>
                </a:lnTo>
                <a:lnTo>
                  <a:pt x="339892" y="2097811"/>
                </a:lnTo>
                <a:lnTo>
                  <a:pt x="322420" y="2086475"/>
                </a:lnTo>
                <a:lnTo>
                  <a:pt x="305857" y="2074458"/>
                </a:lnTo>
                <a:lnTo>
                  <a:pt x="289520" y="2062441"/>
                </a:lnTo>
                <a:lnTo>
                  <a:pt x="273184" y="2049745"/>
                </a:lnTo>
                <a:lnTo>
                  <a:pt x="257528" y="2036821"/>
                </a:lnTo>
                <a:lnTo>
                  <a:pt x="242099" y="2023444"/>
                </a:lnTo>
                <a:lnTo>
                  <a:pt x="227124" y="2009841"/>
                </a:lnTo>
                <a:lnTo>
                  <a:pt x="212375" y="1995557"/>
                </a:lnTo>
                <a:lnTo>
                  <a:pt x="198081" y="1980820"/>
                </a:lnTo>
                <a:lnTo>
                  <a:pt x="184240" y="1966309"/>
                </a:lnTo>
                <a:lnTo>
                  <a:pt x="170853" y="1950665"/>
                </a:lnTo>
                <a:lnTo>
                  <a:pt x="157920" y="1935021"/>
                </a:lnTo>
                <a:lnTo>
                  <a:pt x="145214" y="1919150"/>
                </a:lnTo>
                <a:lnTo>
                  <a:pt x="133188" y="1902599"/>
                </a:lnTo>
                <a:lnTo>
                  <a:pt x="121390" y="1885821"/>
                </a:lnTo>
                <a:lnTo>
                  <a:pt x="110045" y="1868590"/>
                </a:lnTo>
                <a:lnTo>
                  <a:pt x="99608" y="1850905"/>
                </a:lnTo>
                <a:lnTo>
                  <a:pt x="94389" y="1842062"/>
                </a:lnTo>
                <a:lnTo>
                  <a:pt x="89170" y="1832993"/>
                </a:lnTo>
                <a:lnTo>
                  <a:pt x="84406" y="1823924"/>
                </a:lnTo>
                <a:lnTo>
                  <a:pt x="79414" y="1814628"/>
                </a:lnTo>
                <a:lnTo>
                  <a:pt x="74876" y="1805333"/>
                </a:lnTo>
                <a:lnTo>
                  <a:pt x="70111" y="1795810"/>
                </a:lnTo>
                <a:lnTo>
                  <a:pt x="65800" y="1786288"/>
                </a:lnTo>
                <a:lnTo>
                  <a:pt x="61716" y="1776765"/>
                </a:lnTo>
                <a:lnTo>
                  <a:pt x="57178" y="1767016"/>
                </a:lnTo>
                <a:lnTo>
                  <a:pt x="53321" y="1757040"/>
                </a:lnTo>
                <a:lnTo>
                  <a:pt x="49464" y="1747064"/>
                </a:lnTo>
                <a:lnTo>
                  <a:pt x="45606" y="1737088"/>
                </a:lnTo>
                <a:lnTo>
                  <a:pt x="41976" y="1726885"/>
                </a:lnTo>
                <a:lnTo>
                  <a:pt x="38572" y="1716909"/>
                </a:lnTo>
                <a:lnTo>
                  <a:pt x="35396" y="1706706"/>
                </a:lnTo>
                <a:lnTo>
                  <a:pt x="31992" y="1696050"/>
                </a:lnTo>
                <a:lnTo>
                  <a:pt x="29043" y="1685621"/>
                </a:lnTo>
                <a:lnTo>
                  <a:pt x="26093" y="1675191"/>
                </a:lnTo>
                <a:lnTo>
                  <a:pt x="23370" y="1664308"/>
                </a:lnTo>
                <a:lnTo>
                  <a:pt x="20648" y="1653425"/>
                </a:lnTo>
                <a:lnTo>
                  <a:pt x="18379" y="1642769"/>
                </a:lnTo>
                <a:lnTo>
                  <a:pt x="15883" y="1631659"/>
                </a:lnTo>
                <a:lnTo>
                  <a:pt x="13614" y="1620550"/>
                </a:lnTo>
                <a:lnTo>
                  <a:pt x="11799" y="1609440"/>
                </a:lnTo>
                <a:lnTo>
                  <a:pt x="9757" y="1598104"/>
                </a:lnTo>
                <a:lnTo>
                  <a:pt x="8168" y="1586767"/>
                </a:lnTo>
                <a:lnTo>
                  <a:pt x="6580" y="1575431"/>
                </a:lnTo>
                <a:lnTo>
                  <a:pt x="5219" y="1563868"/>
                </a:lnTo>
                <a:lnTo>
                  <a:pt x="4084" y="1552078"/>
                </a:lnTo>
                <a:lnTo>
                  <a:pt x="2723" y="1540288"/>
                </a:lnTo>
                <a:lnTo>
                  <a:pt x="2042" y="1528499"/>
                </a:lnTo>
                <a:lnTo>
                  <a:pt x="1134" y="1516709"/>
                </a:lnTo>
                <a:lnTo>
                  <a:pt x="681" y="1504465"/>
                </a:lnTo>
                <a:lnTo>
                  <a:pt x="227" y="1492449"/>
                </a:lnTo>
                <a:lnTo>
                  <a:pt x="0" y="1479979"/>
                </a:lnTo>
                <a:lnTo>
                  <a:pt x="0" y="1467962"/>
                </a:lnTo>
                <a:lnTo>
                  <a:pt x="227" y="1450051"/>
                </a:lnTo>
                <a:lnTo>
                  <a:pt x="908" y="1432593"/>
                </a:lnTo>
                <a:lnTo>
                  <a:pt x="2269" y="1415135"/>
                </a:lnTo>
                <a:lnTo>
                  <a:pt x="4084" y="1397677"/>
                </a:lnTo>
                <a:lnTo>
                  <a:pt x="6580" y="1380446"/>
                </a:lnTo>
                <a:lnTo>
                  <a:pt x="9530" y="1363441"/>
                </a:lnTo>
                <a:lnTo>
                  <a:pt x="12933" y="1346436"/>
                </a:lnTo>
                <a:lnTo>
                  <a:pt x="16790" y="1329659"/>
                </a:lnTo>
                <a:lnTo>
                  <a:pt x="20875" y="1312881"/>
                </a:lnTo>
                <a:lnTo>
                  <a:pt x="25866" y="1296103"/>
                </a:lnTo>
                <a:lnTo>
                  <a:pt x="30858" y="1279779"/>
                </a:lnTo>
                <a:lnTo>
                  <a:pt x="36530" y="1263454"/>
                </a:lnTo>
                <a:lnTo>
                  <a:pt x="42430" y="1246903"/>
                </a:lnTo>
                <a:lnTo>
                  <a:pt x="49010" y="1230579"/>
                </a:lnTo>
                <a:lnTo>
                  <a:pt x="56044" y="1214708"/>
                </a:lnTo>
                <a:lnTo>
                  <a:pt x="63077" y="1198610"/>
                </a:lnTo>
                <a:lnTo>
                  <a:pt x="70565" y="1182739"/>
                </a:lnTo>
                <a:lnTo>
                  <a:pt x="78733" y="1166642"/>
                </a:lnTo>
                <a:lnTo>
                  <a:pt x="87128" y="1150997"/>
                </a:lnTo>
                <a:lnTo>
                  <a:pt x="95750" y="1135580"/>
                </a:lnTo>
                <a:lnTo>
                  <a:pt x="104826" y="1119936"/>
                </a:lnTo>
                <a:lnTo>
                  <a:pt x="113902" y="1104292"/>
                </a:lnTo>
                <a:lnTo>
                  <a:pt x="123659" y="1089101"/>
                </a:lnTo>
                <a:lnTo>
                  <a:pt x="133642" y="1073683"/>
                </a:lnTo>
                <a:lnTo>
                  <a:pt x="143626" y="1058493"/>
                </a:lnTo>
                <a:lnTo>
                  <a:pt x="154290" y="1043529"/>
                </a:lnTo>
                <a:lnTo>
                  <a:pt x="165181" y="1028338"/>
                </a:lnTo>
                <a:lnTo>
                  <a:pt x="175845" y="1013374"/>
                </a:lnTo>
                <a:lnTo>
                  <a:pt x="187190" y="998637"/>
                </a:lnTo>
                <a:lnTo>
                  <a:pt x="198762" y="983673"/>
                </a:lnTo>
                <a:lnTo>
                  <a:pt x="210333" y="968935"/>
                </a:lnTo>
                <a:lnTo>
                  <a:pt x="222132" y="954424"/>
                </a:lnTo>
                <a:lnTo>
                  <a:pt x="234158" y="939687"/>
                </a:lnTo>
                <a:lnTo>
                  <a:pt x="246637" y="925177"/>
                </a:lnTo>
                <a:lnTo>
                  <a:pt x="259116" y="910666"/>
                </a:lnTo>
                <a:lnTo>
                  <a:pt x="271596" y="896382"/>
                </a:lnTo>
                <a:lnTo>
                  <a:pt x="297235" y="867588"/>
                </a:lnTo>
                <a:lnTo>
                  <a:pt x="323328" y="839247"/>
                </a:lnTo>
                <a:lnTo>
                  <a:pt x="349875" y="810906"/>
                </a:lnTo>
                <a:lnTo>
                  <a:pt x="376649" y="783019"/>
                </a:lnTo>
                <a:lnTo>
                  <a:pt x="404103" y="755358"/>
                </a:lnTo>
                <a:lnTo>
                  <a:pt x="431104" y="727697"/>
                </a:lnTo>
                <a:lnTo>
                  <a:pt x="485786" y="673056"/>
                </a:lnTo>
                <a:lnTo>
                  <a:pt x="540015" y="618868"/>
                </a:lnTo>
                <a:lnTo>
                  <a:pt x="566561" y="592114"/>
                </a:lnTo>
                <a:lnTo>
                  <a:pt x="592882" y="565360"/>
                </a:lnTo>
                <a:lnTo>
                  <a:pt x="618975" y="538833"/>
                </a:lnTo>
                <a:lnTo>
                  <a:pt x="644160" y="511853"/>
                </a:lnTo>
                <a:lnTo>
                  <a:pt x="646883" y="509359"/>
                </a:lnTo>
                <a:lnTo>
                  <a:pt x="650060" y="506865"/>
                </a:lnTo>
                <a:lnTo>
                  <a:pt x="653236" y="504597"/>
                </a:lnTo>
                <a:lnTo>
                  <a:pt x="656640" y="503237"/>
                </a:lnTo>
                <a:lnTo>
                  <a:pt x="660497" y="501877"/>
                </a:lnTo>
                <a:lnTo>
                  <a:pt x="664127" y="500743"/>
                </a:lnTo>
                <a:lnTo>
                  <a:pt x="667984" y="500063"/>
                </a:lnTo>
                <a:close/>
                <a:moveTo>
                  <a:pt x="523875" y="300038"/>
                </a:moveTo>
                <a:lnTo>
                  <a:pt x="527049" y="300038"/>
                </a:lnTo>
                <a:lnTo>
                  <a:pt x="529771" y="300038"/>
                </a:lnTo>
                <a:lnTo>
                  <a:pt x="532719" y="300491"/>
                </a:lnTo>
                <a:lnTo>
                  <a:pt x="535441" y="301171"/>
                </a:lnTo>
                <a:lnTo>
                  <a:pt x="538389" y="302303"/>
                </a:lnTo>
                <a:lnTo>
                  <a:pt x="685573" y="367098"/>
                </a:lnTo>
                <a:lnTo>
                  <a:pt x="1180646" y="367098"/>
                </a:lnTo>
                <a:lnTo>
                  <a:pt x="1184955" y="367098"/>
                </a:lnTo>
                <a:lnTo>
                  <a:pt x="1189264" y="368004"/>
                </a:lnTo>
                <a:lnTo>
                  <a:pt x="1193573" y="368910"/>
                </a:lnTo>
                <a:lnTo>
                  <a:pt x="1197428" y="370496"/>
                </a:lnTo>
                <a:lnTo>
                  <a:pt x="1201283" y="372308"/>
                </a:lnTo>
                <a:lnTo>
                  <a:pt x="1204912" y="374347"/>
                </a:lnTo>
                <a:lnTo>
                  <a:pt x="1208087" y="377066"/>
                </a:lnTo>
                <a:lnTo>
                  <a:pt x="1211035" y="379785"/>
                </a:lnTo>
                <a:lnTo>
                  <a:pt x="1213757" y="382956"/>
                </a:lnTo>
                <a:lnTo>
                  <a:pt x="1216478" y="386355"/>
                </a:lnTo>
                <a:lnTo>
                  <a:pt x="1218519" y="389526"/>
                </a:lnTo>
                <a:lnTo>
                  <a:pt x="1220333" y="393378"/>
                </a:lnTo>
                <a:lnTo>
                  <a:pt x="1221921" y="397682"/>
                </a:lnTo>
                <a:lnTo>
                  <a:pt x="1222828" y="401760"/>
                </a:lnTo>
                <a:lnTo>
                  <a:pt x="1223735" y="405838"/>
                </a:lnTo>
                <a:lnTo>
                  <a:pt x="1223962" y="410596"/>
                </a:lnTo>
                <a:lnTo>
                  <a:pt x="1223735" y="414900"/>
                </a:lnTo>
                <a:lnTo>
                  <a:pt x="1222828" y="418978"/>
                </a:lnTo>
                <a:lnTo>
                  <a:pt x="1221921" y="423056"/>
                </a:lnTo>
                <a:lnTo>
                  <a:pt x="1220333" y="427134"/>
                </a:lnTo>
                <a:lnTo>
                  <a:pt x="1218519" y="430759"/>
                </a:lnTo>
                <a:lnTo>
                  <a:pt x="1216478" y="434384"/>
                </a:lnTo>
                <a:lnTo>
                  <a:pt x="1213757" y="437782"/>
                </a:lnTo>
                <a:lnTo>
                  <a:pt x="1211035" y="440954"/>
                </a:lnTo>
                <a:lnTo>
                  <a:pt x="1208087" y="443673"/>
                </a:lnTo>
                <a:lnTo>
                  <a:pt x="1204912" y="446391"/>
                </a:lnTo>
                <a:lnTo>
                  <a:pt x="1201283" y="448430"/>
                </a:lnTo>
                <a:lnTo>
                  <a:pt x="1197428" y="450243"/>
                </a:lnTo>
                <a:lnTo>
                  <a:pt x="1193573" y="451602"/>
                </a:lnTo>
                <a:lnTo>
                  <a:pt x="1189264" y="452735"/>
                </a:lnTo>
                <a:lnTo>
                  <a:pt x="1184955" y="453188"/>
                </a:lnTo>
                <a:lnTo>
                  <a:pt x="1180646" y="453414"/>
                </a:lnTo>
                <a:lnTo>
                  <a:pt x="685573" y="453414"/>
                </a:lnTo>
                <a:lnTo>
                  <a:pt x="538389" y="518209"/>
                </a:lnTo>
                <a:lnTo>
                  <a:pt x="535441" y="519568"/>
                </a:lnTo>
                <a:lnTo>
                  <a:pt x="532719" y="520248"/>
                </a:lnTo>
                <a:lnTo>
                  <a:pt x="529771" y="520474"/>
                </a:lnTo>
                <a:lnTo>
                  <a:pt x="527049" y="520701"/>
                </a:lnTo>
                <a:lnTo>
                  <a:pt x="523875" y="520701"/>
                </a:lnTo>
                <a:lnTo>
                  <a:pt x="521153" y="520248"/>
                </a:lnTo>
                <a:lnTo>
                  <a:pt x="518432" y="519795"/>
                </a:lnTo>
                <a:lnTo>
                  <a:pt x="515710" y="518662"/>
                </a:lnTo>
                <a:lnTo>
                  <a:pt x="512989" y="517756"/>
                </a:lnTo>
                <a:lnTo>
                  <a:pt x="510494" y="516170"/>
                </a:lnTo>
                <a:lnTo>
                  <a:pt x="508226" y="514584"/>
                </a:lnTo>
                <a:lnTo>
                  <a:pt x="506185" y="512771"/>
                </a:lnTo>
                <a:lnTo>
                  <a:pt x="504144" y="510732"/>
                </a:lnTo>
                <a:lnTo>
                  <a:pt x="502330" y="508467"/>
                </a:lnTo>
                <a:lnTo>
                  <a:pt x="500742" y="505748"/>
                </a:lnTo>
                <a:lnTo>
                  <a:pt x="499382" y="503030"/>
                </a:lnTo>
                <a:lnTo>
                  <a:pt x="498021" y="500084"/>
                </a:lnTo>
                <a:lnTo>
                  <a:pt x="497341" y="497366"/>
                </a:lnTo>
                <a:lnTo>
                  <a:pt x="496887" y="494421"/>
                </a:lnTo>
                <a:lnTo>
                  <a:pt x="496887" y="491702"/>
                </a:lnTo>
                <a:lnTo>
                  <a:pt x="496887" y="488757"/>
                </a:lnTo>
                <a:lnTo>
                  <a:pt x="497341" y="486038"/>
                </a:lnTo>
                <a:lnTo>
                  <a:pt x="497794" y="483093"/>
                </a:lnTo>
                <a:lnTo>
                  <a:pt x="498928" y="480374"/>
                </a:lnTo>
                <a:lnTo>
                  <a:pt x="499835" y="477656"/>
                </a:lnTo>
                <a:lnTo>
                  <a:pt x="501423" y="475390"/>
                </a:lnTo>
                <a:lnTo>
                  <a:pt x="503010" y="473125"/>
                </a:lnTo>
                <a:lnTo>
                  <a:pt x="504825" y="470859"/>
                </a:lnTo>
                <a:lnTo>
                  <a:pt x="506866" y="468820"/>
                </a:lnTo>
                <a:lnTo>
                  <a:pt x="509133" y="467008"/>
                </a:lnTo>
                <a:lnTo>
                  <a:pt x="511855" y="465422"/>
                </a:lnTo>
                <a:lnTo>
                  <a:pt x="514349" y="464062"/>
                </a:lnTo>
                <a:lnTo>
                  <a:pt x="635680" y="410822"/>
                </a:lnTo>
                <a:lnTo>
                  <a:pt x="635680" y="410596"/>
                </a:lnTo>
                <a:lnTo>
                  <a:pt x="635680" y="409916"/>
                </a:lnTo>
                <a:lnTo>
                  <a:pt x="514349" y="356676"/>
                </a:lnTo>
                <a:lnTo>
                  <a:pt x="511855" y="355317"/>
                </a:lnTo>
                <a:lnTo>
                  <a:pt x="509133" y="353731"/>
                </a:lnTo>
                <a:lnTo>
                  <a:pt x="506866" y="351918"/>
                </a:lnTo>
                <a:lnTo>
                  <a:pt x="504825" y="349879"/>
                </a:lnTo>
                <a:lnTo>
                  <a:pt x="503010" y="347614"/>
                </a:lnTo>
                <a:lnTo>
                  <a:pt x="501423" y="345348"/>
                </a:lnTo>
                <a:lnTo>
                  <a:pt x="499835" y="343083"/>
                </a:lnTo>
                <a:lnTo>
                  <a:pt x="498928" y="340138"/>
                </a:lnTo>
                <a:lnTo>
                  <a:pt x="497794" y="337646"/>
                </a:lnTo>
                <a:lnTo>
                  <a:pt x="497341" y="334700"/>
                </a:lnTo>
                <a:lnTo>
                  <a:pt x="496887" y="331982"/>
                </a:lnTo>
                <a:lnTo>
                  <a:pt x="496887" y="329037"/>
                </a:lnTo>
                <a:lnTo>
                  <a:pt x="496887" y="326318"/>
                </a:lnTo>
                <a:lnTo>
                  <a:pt x="497341" y="323373"/>
                </a:lnTo>
                <a:lnTo>
                  <a:pt x="498021" y="320428"/>
                </a:lnTo>
                <a:lnTo>
                  <a:pt x="499382" y="317482"/>
                </a:lnTo>
                <a:lnTo>
                  <a:pt x="500742" y="314990"/>
                </a:lnTo>
                <a:lnTo>
                  <a:pt x="502330" y="312272"/>
                </a:lnTo>
                <a:lnTo>
                  <a:pt x="504144" y="310006"/>
                </a:lnTo>
                <a:lnTo>
                  <a:pt x="506185" y="307967"/>
                </a:lnTo>
                <a:lnTo>
                  <a:pt x="508226" y="306155"/>
                </a:lnTo>
                <a:lnTo>
                  <a:pt x="510494" y="304342"/>
                </a:lnTo>
                <a:lnTo>
                  <a:pt x="512989" y="302983"/>
                </a:lnTo>
                <a:lnTo>
                  <a:pt x="515710" y="301850"/>
                </a:lnTo>
                <a:lnTo>
                  <a:pt x="518432" y="300944"/>
                </a:lnTo>
                <a:lnTo>
                  <a:pt x="521153" y="300264"/>
                </a:lnTo>
                <a:lnTo>
                  <a:pt x="523875" y="300038"/>
                </a:lnTo>
                <a:close/>
                <a:moveTo>
                  <a:pt x="689916" y="0"/>
                </a:moveTo>
                <a:lnTo>
                  <a:pt x="702828" y="0"/>
                </a:lnTo>
                <a:lnTo>
                  <a:pt x="715967" y="226"/>
                </a:lnTo>
                <a:lnTo>
                  <a:pt x="729333" y="677"/>
                </a:lnTo>
                <a:lnTo>
                  <a:pt x="742698" y="1807"/>
                </a:lnTo>
                <a:lnTo>
                  <a:pt x="756064" y="2936"/>
                </a:lnTo>
                <a:lnTo>
                  <a:pt x="769429" y="4291"/>
                </a:lnTo>
                <a:lnTo>
                  <a:pt x="782569" y="6098"/>
                </a:lnTo>
                <a:lnTo>
                  <a:pt x="795934" y="8131"/>
                </a:lnTo>
                <a:lnTo>
                  <a:pt x="809073" y="10389"/>
                </a:lnTo>
                <a:lnTo>
                  <a:pt x="822212" y="13100"/>
                </a:lnTo>
                <a:lnTo>
                  <a:pt x="835125" y="15810"/>
                </a:lnTo>
                <a:lnTo>
                  <a:pt x="847811" y="18972"/>
                </a:lnTo>
                <a:lnTo>
                  <a:pt x="860270" y="22360"/>
                </a:lnTo>
                <a:lnTo>
                  <a:pt x="866613" y="23715"/>
                </a:lnTo>
                <a:lnTo>
                  <a:pt x="872729" y="25296"/>
                </a:lnTo>
                <a:lnTo>
                  <a:pt x="879072" y="26425"/>
                </a:lnTo>
                <a:lnTo>
                  <a:pt x="885415" y="27329"/>
                </a:lnTo>
                <a:lnTo>
                  <a:pt x="891532" y="28458"/>
                </a:lnTo>
                <a:lnTo>
                  <a:pt x="897875" y="28910"/>
                </a:lnTo>
                <a:lnTo>
                  <a:pt x="904218" y="29362"/>
                </a:lnTo>
                <a:lnTo>
                  <a:pt x="910334" y="29813"/>
                </a:lnTo>
                <a:lnTo>
                  <a:pt x="916904" y="30039"/>
                </a:lnTo>
                <a:lnTo>
                  <a:pt x="923020" y="29813"/>
                </a:lnTo>
                <a:lnTo>
                  <a:pt x="929590" y="29362"/>
                </a:lnTo>
                <a:lnTo>
                  <a:pt x="935706" y="28910"/>
                </a:lnTo>
                <a:lnTo>
                  <a:pt x="942049" y="28458"/>
                </a:lnTo>
                <a:lnTo>
                  <a:pt x="948392" y="27329"/>
                </a:lnTo>
                <a:lnTo>
                  <a:pt x="954735" y="26425"/>
                </a:lnTo>
                <a:lnTo>
                  <a:pt x="960851" y="25070"/>
                </a:lnTo>
                <a:lnTo>
                  <a:pt x="974897" y="22360"/>
                </a:lnTo>
                <a:lnTo>
                  <a:pt x="988715" y="19424"/>
                </a:lnTo>
                <a:lnTo>
                  <a:pt x="1003213" y="16713"/>
                </a:lnTo>
                <a:lnTo>
                  <a:pt x="1017938" y="14229"/>
                </a:lnTo>
                <a:lnTo>
                  <a:pt x="1032436" y="11744"/>
                </a:lnTo>
                <a:lnTo>
                  <a:pt x="1047161" y="9712"/>
                </a:lnTo>
                <a:lnTo>
                  <a:pt x="1062113" y="7679"/>
                </a:lnTo>
                <a:lnTo>
                  <a:pt x="1077064" y="5872"/>
                </a:lnTo>
                <a:lnTo>
                  <a:pt x="1092015" y="4291"/>
                </a:lnTo>
                <a:lnTo>
                  <a:pt x="1106966" y="2936"/>
                </a:lnTo>
                <a:lnTo>
                  <a:pt x="1121691" y="2032"/>
                </a:lnTo>
                <a:lnTo>
                  <a:pt x="1136416" y="1129"/>
                </a:lnTo>
                <a:lnTo>
                  <a:pt x="1150688" y="677"/>
                </a:lnTo>
                <a:lnTo>
                  <a:pt x="1165186" y="451"/>
                </a:lnTo>
                <a:lnTo>
                  <a:pt x="1179231" y="677"/>
                </a:lnTo>
                <a:lnTo>
                  <a:pt x="1192823" y="1129"/>
                </a:lnTo>
                <a:lnTo>
                  <a:pt x="1205962" y="2258"/>
                </a:lnTo>
                <a:lnTo>
                  <a:pt x="1218875" y="3614"/>
                </a:lnTo>
                <a:lnTo>
                  <a:pt x="1231334" y="4969"/>
                </a:lnTo>
                <a:lnTo>
                  <a:pt x="1243340" y="7453"/>
                </a:lnTo>
                <a:lnTo>
                  <a:pt x="1254667" y="9938"/>
                </a:lnTo>
                <a:lnTo>
                  <a:pt x="1260331" y="11293"/>
                </a:lnTo>
                <a:lnTo>
                  <a:pt x="1265541" y="13100"/>
                </a:lnTo>
                <a:lnTo>
                  <a:pt x="1270751" y="14681"/>
                </a:lnTo>
                <a:lnTo>
                  <a:pt x="1275735" y="16262"/>
                </a:lnTo>
                <a:lnTo>
                  <a:pt x="1280719" y="18520"/>
                </a:lnTo>
                <a:lnTo>
                  <a:pt x="1285249" y="20553"/>
                </a:lnTo>
                <a:lnTo>
                  <a:pt x="1290007" y="22812"/>
                </a:lnTo>
                <a:lnTo>
                  <a:pt x="1294084" y="25070"/>
                </a:lnTo>
                <a:lnTo>
                  <a:pt x="1298162" y="27329"/>
                </a:lnTo>
                <a:lnTo>
                  <a:pt x="1302239" y="30039"/>
                </a:lnTo>
                <a:lnTo>
                  <a:pt x="1305864" y="32749"/>
                </a:lnTo>
                <a:lnTo>
                  <a:pt x="1309489" y="35686"/>
                </a:lnTo>
                <a:lnTo>
                  <a:pt x="1312887" y="38622"/>
                </a:lnTo>
                <a:lnTo>
                  <a:pt x="1315832" y="41784"/>
                </a:lnTo>
                <a:lnTo>
                  <a:pt x="1318777" y="45172"/>
                </a:lnTo>
                <a:lnTo>
                  <a:pt x="1321495" y="48785"/>
                </a:lnTo>
                <a:lnTo>
                  <a:pt x="1323987" y="52399"/>
                </a:lnTo>
                <a:lnTo>
                  <a:pt x="1326252" y="56239"/>
                </a:lnTo>
                <a:lnTo>
                  <a:pt x="1328064" y="60078"/>
                </a:lnTo>
                <a:lnTo>
                  <a:pt x="1329877" y="64144"/>
                </a:lnTo>
                <a:lnTo>
                  <a:pt x="1331462" y="68209"/>
                </a:lnTo>
                <a:lnTo>
                  <a:pt x="1332369" y="72727"/>
                </a:lnTo>
                <a:lnTo>
                  <a:pt x="1333501" y="76792"/>
                </a:lnTo>
                <a:lnTo>
                  <a:pt x="1333954" y="80858"/>
                </a:lnTo>
                <a:lnTo>
                  <a:pt x="1334407" y="84923"/>
                </a:lnTo>
                <a:lnTo>
                  <a:pt x="1335087" y="88989"/>
                </a:lnTo>
                <a:lnTo>
                  <a:pt x="1335087" y="93506"/>
                </a:lnTo>
                <a:lnTo>
                  <a:pt x="1335087" y="97571"/>
                </a:lnTo>
                <a:lnTo>
                  <a:pt x="1335087" y="101637"/>
                </a:lnTo>
                <a:lnTo>
                  <a:pt x="1334407" y="105702"/>
                </a:lnTo>
                <a:lnTo>
                  <a:pt x="1333954" y="109542"/>
                </a:lnTo>
                <a:lnTo>
                  <a:pt x="1333275" y="113607"/>
                </a:lnTo>
                <a:lnTo>
                  <a:pt x="1332369" y="117221"/>
                </a:lnTo>
                <a:lnTo>
                  <a:pt x="1331236" y="121061"/>
                </a:lnTo>
                <a:lnTo>
                  <a:pt x="1329877" y="124674"/>
                </a:lnTo>
                <a:lnTo>
                  <a:pt x="1328291" y="128288"/>
                </a:lnTo>
                <a:lnTo>
                  <a:pt x="1326479" y="131676"/>
                </a:lnTo>
                <a:lnTo>
                  <a:pt x="1324440" y="134838"/>
                </a:lnTo>
                <a:lnTo>
                  <a:pt x="1292498" y="182494"/>
                </a:lnTo>
                <a:lnTo>
                  <a:pt x="1261237" y="228570"/>
                </a:lnTo>
                <a:lnTo>
                  <a:pt x="1231334" y="272613"/>
                </a:lnTo>
                <a:lnTo>
                  <a:pt x="1202338" y="314848"/>
                </a:lnTo>
                <a:lnTo>
                  <a:pt x="1199393" y="318688"/>
                </a:lnTo>
                <a:lnTo>
                  <a:pt x="1196221" y="322076"/>
                </a:lnTo>
                <a:lnTo>
                  <a:pt x="1192823" y="325012"/>
                </a:lnTo>
                <a:lnTo>
                  <a:pt x="1189425" y="327496"/>
                </a:lnTo>
                <a:lnTo>
                  <a:pt x="1185574" y="329529"/>
                </a:lnTo>
                <a:lnTo>
                  <a:pt x="1181723" y="330658"/>
                </a:lnTo>
                <a:lnTo>
                  <a:pt x="1177872" y="331562"/>
                </a:lnTo>
                <a:lnTo>
                  <a:pt x="1174021" y="331788"/>
                </a:lnTo>
                <a:lnTo>
                  <a:pt x="678136" y="331788"/>
                </a:lnTo>
                <a:lnTo>
                  <a:pt x="674058" y="331562"/>
                </a:lnTo>
                <a:lnTo>
                  <a:pt x="670207" y="330658"/>
                </a:lnTo>
                <a:lnTo>
                  <a:pt x="666356" y="329529"/>
                </a:lnTo>
                <a:lnTo>
                  <a:pt x="662505" y="327496"/>
                </a:lnTo>
                <a:lnTo>
                  <a:pt x="659107" y="325012"/>
                </a:lnTo>
                <a:lnTo>
                  <a:pt x="655936" y="322076"/>
                </a:lnTo>
                <a:lnTo>
                  <a:pt x="652538" y="318688"/>
                </a:lnTo>
                <a:lnTo>
                  <a:pt x="649593" y="314848"/>
                </a:lnTo>
                <a:lnTo>
                  <a:pt x="620823" y="272613"/>
                </a:lnTo>
                <a:lnTo>
                  <a:pt x="590693" y="228570"/>
                </a:lnTo>
                <a:lnTo>
                  <a:pt x="559432" y="182494"/>
                </a:lnTo>
                <a:lnTo>
                  <a:pt x="527490" y="134838"/>
                </a:lnTo>
                <a:lnTo>
                  <a:pt x="525451" y="131676"/>
                </a:lnTo>
                <a:lnTo>
                  <a:pt x="523639" y="128288"/>
                </a:lnTo>
                <a:lnTo>
                  <a:pt x="522053" y="124674"/>
                </a:lnTo>
                <a:lnTo>
                  <a:pt x="520694" y="121061"/>
                </a:lnTo>
                <a:lnTo>
                  <a:pt x="519335" y="117221"/>
                </a:lnTo>
                <a:lnTo>
                  <a:pt x="518202" y="113381"/>
                </a:lnTo>
                <a:lnTo>
                  <a:pt x="517296" y="109316"/>
                </a:lnTo>
                <a:lnTo>
                  <a:pt x="516843" y="105250"/>
                </a:lnTo>
                <a:lnTo>
                  <a:pt x="516164" y="101185"/>
                </a:lnTo>
                <a:lnTo>
                  <a:pt x="515937" y="97119"/>
                </a:lnTo>
                <a:lnTo>
                  <a:pt x="515937" y="92828"/>
                </a:lnTo>
                <a:lnTo>
                  <a:pt x="516164" y="88763"/>
                </a:lnTo>
                <a:lnTo>
                  <a:pt x="516843" y="84697"/>
                </a:lnTo>
                <a:lnTo>
                  <a:pt x="517523" y="80632"/>
                </a:lnTo>
                <a:lnTo>
                  <a:pt x="518202" y="76792"/>
                </a:lnTo>
                <a:lnTo>
                  <a:pt x="519562" y="72727"/>
                </a:lnTo>
                <a:lnTo>
                  <a:pt x="521147" y="68661"/>
                </a:lnTo>
                <a:lnTo>
                  <a:pt x="522960" y="64822"/>
                </a:lnTo>
                <a:lnTo>
                  <a:pt x="524772" y="61208"/>
                </a:lnTo>
                <a:lnTo>
                  <a:pt x="527037" y="57820"/>
                </a:lnTo>
                <a:lnTo>
                  <a:pt x="529303" y="54432"/>
                </a:lnTo>
                <a:lnTo>
                  <a:pt x="532021" y="51044"/>
                </a:lnTo>
                <a:lnTo>
                  <a:pt x="534513" y="47656"/>
                </a:lnTo>
                <a:lnTo>
                  <a:pt x="537458" y="44720"/>
                </a:lnTo>
                <a:lnTo>
                  <a:pt x="540629" y="41784"/>
                </a:lnTo>
                <a:lnTo>
                  <a:pt x="543801" y="39073"/>
                </a:lnTo>
                <a:lnTo>
                  <a:pt x="547425" y="36137"/>
                </a:lnTo>
                <a:lnTo>
                  <a:pt x="551050" y="33653"/>
                </a:lnTo>
                <a:lnTo>
                  <a:pt x="554674" y="30943"/>
                </a:lnTo>
                <a:lnTo>
                  <a:pt x="558752" y="28458"/>
                </a:lnTo>
                <a:lnTo>
                  <a:pt x="562830" y="26199"/>
                </a:lnTo>
                <a:lnTo>
                  <a:pt x="566907" y="24167"/>
                </a:lnTo>
                <a:lnTo>
                  <a:pt x="571438" y="21682"/>
                </a:lnTo>
                <a:lnTo>
                  <a:pt x="575969" y="19875"/>
                </a:lnTo>
                <a:lnTo>
                  <a:pt x="585483" y="16036"/>
                </a:lnTo>
                <a:lnTo>
                  <a:pt x="595677" y="12874"/>
                </a:lnTo>
                <a:lnTo>
                  <a:pt x="605871" y="9938"/>
                </a:lnTo>
                <a:lnTo>
                  <a:pt x="616972" y="7453"/>
                </a:lnTo>
                <a:lnTo>
                  <a:pt x="628298" y="5420"/>
                </a:lnTo>
                <a:lnTo>
                  <a:pt x="639852" y="3614"/>
                </a:lnTo>
                <a:lnTo>
                  <a:pt x="652084" y="2258"/>
                </a:lnTo>
                <a:lnTo>
                  <a:pt x="664317" y="903"/>
                </a:lnTo>
                <a:lnTo>
                  <a:pt x="677003" y="451"/>
                </a:lnTo>
                <a:lnTo>
                  <a:pt x="689916" y="0"/>
                </a:lnTo>
                <a:close/>
              </a:path>
            </a:pathLst>
          </a:custGeom>
          <a:solidFill>
            <a:schemeClr val="accent1"/>
          </a:solidFill>
          <a:ln>
            <a:noFill/>
          </a:ln>
        </p:spPr>
        <p:txBody>
          <a:bodyPr/>
          <a:lstStyle/>
          <a:p>
            <a:endParaRPr lang="zh-CN" altLang="en-US"/>
          </a:p>
        </p:txBody>
      </p:sp>
      <p:sp>
        <p:nvSpPr>
          <p:cNvPr id="55" name="矩形 54"/>
          <p:cNvSpPr/>
          <p:nvPr/>
        </p:nvSpPr>
        <p:spPr>
          <a:xfrm>
            <a:off x="1368880" y="1438055"/>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6" name="文本框 55"/>
          <p:cNvSpPr txBox="1"/>
          <p:nvPr/>
        </p:nvSpPr>
        <p:spPr>
          <a:xfrm>
            <a:off x="488419" y="1712950"/>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任意多边形 5"/>
          <p:cNvSpPr/>
          <p:nvPr/>
        </p:nvSpPr>
        <p:spPr>
          <a:xfrm rot="3157201">
            <a:off x="5031738"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任意多边形 5"/>
          <p:cNvSpPr/>
          <p:nvPr/>
        </p:nvSpPr>
        <p:spPr>
          <a:xfrm rot="18442799" flipH="1">
            <a:off x="6162923" y="2608848"/>
            <a:ext cx="971942" cy="795360"/>
          </a:xfrm>
          <a:custGeom>
            <a:avLst/>
            <a:gdLst>
              <a:gd name="connsiteX0" fmla="*/ 0 w 659998"/>
              <a:gd name="connsiteY0" fmla="*/ 72455 h 504255"/>
              <a:gd name="connsiteX1" fmla="*/ 584200 w 659998"/>
              <a:gd name="connsiteY1" fmla="*/ 34355 h 504255"/>
              <a:gd name="connsiteX2" fmla="*/ 635000 w 659998"/>
              <a:gd name="connsiteY2" fmla="*/ 504255 h 504255"/>
              <a:gd name="connsiteX0-1" fmla="*/ 0 w 641089"/>
              <a:gd name="connsiteY0-2" fmla="*/ 35161 h 466961"/>
              <a:gd name="connsiteX1-3" fmla="*/ 488019 w 641089"/>
              <a:gd name="connsiteY1-4" fmla="*/ 62105 h 466961"/>
              <a:gd name="connsiteX2-5" fmla="*/ 635000 w 641089"/>
              <a:gd name="connsiteY2-6" fmla="*/ 466961 h 466961"/>
              <a:gd name="connsiteX0-7" fmla="*/ 0 w 641089"/>
              <a:gd name="connsiteY0-8" fmla="*/ 35161 h 466961"/>
              <a:gd name="connsiteX1-9" fmla="*/ 488019 w 641089"/>
              <a:gd name="connsiteY1-10" fmla="*/ 62105 h 466961"/>
              <a:gd name="connsiteX2-11" fmla="*/ 635000 w 641089"/>
              <a:gd name="connsiteY2-12" fmla="*/ 466961 h 466961"/>
            </a:gdLst>
            <a:ahLst/>
            <a:cxnLst>
              <a:cxn ang="0">
                <a:pos x="connsiteX0-1" y="connsiteY0-2"/>
              </a:cxn>
              <a:cxn ang="0">
                <a:pos x="connsiteX1-3" y="connsiteY1-4"/>
              </a:cxn>
              <a:cxn ang="0">
                <a:pos x="connsiteX2-5" y="connsiteY2-6"/>
              </a:cxn>
            </a:cxnLst>
            <a:rect l="l" t="t" r="r" b="b"/>
            <a:pathLst>
              <a:path w="641089" h="466961">
                <a:moveTo>
                  <a:pt x="0" y="35161"/>
                </a:moveTo>
                <a:cubicBezTo>
                  <a:pt x="239183" y="-19873"/>
                  <a:pt x="382186" y="-9862"/>
                  <a:pt x="488019" y="62105"/>
                </a:cubicBezTo>
                <a:cubicBezTo>
                  <a:pt x="593852" y="134072"/>
                  <a:pt x="662516" y="267994"/>
                  <a:pt x="635000" y="466961"/>
                </a:cubicBezTo>
              </a:path>
            </a:pathLst>
          </a:custGeom>
          <a:noFill/>
          <a:ln w="63500">
            <a:solidFill>
              <a:schemeClr val="accent1"/>
            </a:solidFill>
            <a:headEnd type="triangle"/>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Freeform 12"/>
          <p:cNvSpPr/>
          <p:nvPr/>
        </p:nvSpPr>
        <p:spPr bwMode="auto">
          <a:xfrm flipH="1">
            <a:off x="2608748"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0" name="Oval 15"/>
          <p:cNvSpPr>
            <a:spLocks noChangeArrowheads="1"/>
          </p:cNvSpPr>
          <p:nvPr/>
        </p:nvSpPr>
        <p:spPr bwMode="auto">
          <a:xfrm>
            <a:off x="445065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1</a:t>
            </a:r>
            <a:endParaRPr lang="zh-CN" altLang="en-US" dirty="0">
              <a:solidFill>
                <a:srgbClr val="FFFFFF"/>
              </a:solidFill>
              <a:latin typeface="+mj-ea"/>
              <a:ea typeface="+mj-ea"/>
            </a:endParaRPr>
          </a:p>
        </p:txBody>
      </p:sp>
      <p:sp>
        <p:nvSpPr>
          <p:cNvPr id="21" name="矩形 20"/>
          <p:cNvSpPr/>
          <p:nvPr/>
        </p:nvSpPr>
        <p:spPr>
          <a:xfrm>
            <a:off x="251692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Freeform 12"/>
          <p:cNvSpPr/>
          <p:nvPr/>
        </p:nvSpPr>
        <p:spPr bwMode="auto">
          <a:xfrm flipH="1">
            <a:off x="2608748"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28" name="Oval 15"/>
          <p:cNvSpPr>
            <a:spLocks noChangeArrowheads="1"/>
          </p:cNvSpPr>
          <p:nvPr/>
        </p:nvSpPr>
        <p:spPr bwMode="auto">
          <a:xfrm>
            <a:off x="445065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2</a:t>
            </a:r>
            <a:endParaRPr lang="zh-CN" altLang="en-US" dirty="0">
              <a:solidFill>
                <a:srgbClr val="FFFFFF"/>
              </a:solidFill>
              <a:latin typeface="+mj-ea"/>
              <a:ea typeface="+mj-ea"/>
            </a:endParaRPr>
          </a:p>
        </p:txBody>
      </p:sp>
      <p:sp>
        <p:nvSpPr>
          <p:cNvPr id="29" name="文本框 28"/>
          <p:cNvSpPr txBox="1"/>
          <p:nvPr/>
        </p:nvSpPr>
        <p:spPr>
          <a:xfrm>
            <a:off x="887708" y="1697558"/>
            <a:ext cx="1600170" cy="769441"/>
          </a:xfrm>
          <a:prstGeom prst="rect">
            <a:avLst/>
          </a:prstGeom>
          <a:noFill/>
        </p:spPr>
        <p:txBody>
          <a:bodyPr wrap="square" rtlCol="0">
            <a:spAutoFit/>
          </a:bodyPr>
          <a:lstStyle/>
          <a:p>
            <a:pPr algn="ctr"/>
            <a:r>
              <a:rPr lang="en-US" altLang="zh-CN" sz="4400" b="1" dirty="0">
                <a:latin typeface="+mj-ea"/>
                <a:ea typeface="+mj-ea"/>
              </a:rPr>
              <a:t>96</a:t>
            </a:r>
            <a:r>
              <a:rPr lang="en-US" altLang="zh-CN" sz="2000" dirty="0">
                <a:latin typeface="+mj-ea"/>
                <a:ea typeface="+mj-ea"/>
              </a:rPr>
              <a:t>%</a:t>
            </a:r>
            <a:endParaRPr lang="zh-CN" altLang="en-US" sz="4400" dirty="0">
              <a:latin typeface="+mj-ea"/>
              <a:ea typeface="+mj-ea"/>
            </a:endParaRPr>
          </a:p>
        </p:txBody>
      </p:sp>
      <p:sp>
        <p:nvSpPr>
          <p:cNvPr id="30" name="文本框 29"/>
          <p:cNvSpPr txBox="1"/>
          <p:nvPr/>
        </p:nvSpPr>
        <p:spPr>
          <a:xfrm>
            <a:off x="887708" y="3731640"/>
            <a:ext cx="1600170" cy="769441"/>
          </a:xfrm>
          <a:prstGeom prst="rect">
            <a:avLst/>
          </a:prstGeom>
          <a:noFill/>
        </p:spPr>
        <p:txBody>
          <a:bodyPr wrap="square" rtlCol="0">
            <a:spAutoFit/>
          </a:bodyPr>
          <a:lstStyle/>
          <a:p>
            <a:pPr algn="ctr"/>
            <a:r>
              <a:rPr lang="en-US" altLang="zh-CN" sz="4400" b="1" dirty="0">
                <a:latin typeface="+mj-ea"/>
                <a:ea typeface="+mj-ea"/>
              </a:rPr>
              <a:t>77</a:t>
            </a:r>
            <a:r>
              <a:rPr lang="en-US" altLang="zh-CN" sz="2000" dirty="0">
                <a:latin typeface="+mj-ea"/>
                <a:ea typeface="+mj-ea"/>
              </a:rPr>
              <a:t>%</a:t>
            </a:r>
            <a:endParaRPr lang="zh-CN" altLang="en-US" sz="4400" dirty="0">
              <a:latin typeface="+mj-ea"/>
              <a:ea typeface="+mj-ea"/>
            </a:endParaRPr>
          </a:p>
        </p:txBody>
      </p:sp>
      <p:sp>
        <p:nvSpPr>
          <p:cNvPr id="31" name="Freeform 12"/>
          <p:cNvSpPr/>
          <p:nvPr/>
        </p:nvSpPr>
        <p:spPr bwMode="auto">
          <a:xfrm>
            <a:off x="7484949" y="1905692"/>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2" name="Oval 15"/>
          <p:cNvSpPr>
            <a:spLocks noChangeArrowheads="1"/>
          </p:cNvSpPr>
          <p:nvPr/>
        </p:nvSpPr>
        <p:spPr bwMode="auto">
          <a:xfrm flipH="1">
            <a:off x="7072608" y="1785628"/>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3</a:t>
            </a:r>
            <a:endParaRPr lang="zh-CN" altLang="en-US" dirty="0">
              <a:solidFill>
                <a:srgbClr val="FFFFFF"/>
              </a:solidFill>
              <a:latin typeface="+mj-ea"/>
              <a:ea typeface="+mj-ea"/>
            </a:endParaRPr>
          </a:p>
        </p:txBody>
      </p:sp>
      <p:sp>
        <p:nvSpPr>
          <p:cNvPr id="33" name="矩形 32"/>
          <p:cNvSpPr/>
          <p:nvPr/>
        </p:nvSpPr>
        <p:spPr>
          <a:xfrm flipH="1">
            <a:off x="7072608" y="2591926"/>
            <a:ext cx="2517111" cy="10017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4" name="Freeform 12"/>
          <p:cNvSpPr/>
          <p:nvPr/>
        </p:nvSpPr>
        <p:spPr bwMode="auto">
          <a:xfrm>
            <a:off x="7484949" y="3939774"/>
            <a:ext cx="2012950" cy="337794"/>
          </a:xfrm>
          <a:custGeom>
            <a:avLst/>
            <a:gdLst>
              <a:gd name="T0" fmla="*/ 1170 w 1268"/>
              <a:gd name="T1" fmla="*/ 177 h 177"/>
              <a:gd name="T2" fmla="*/ 0 w 1268"/>
              <a:gd name="T3" fmla="*/ 177 h 177"/>
              <a:gd name="T4" fmla="*/ 99 w 1268"/>
              <a:gd name="T5" fmla="*/ 88 h 177"/>
              <a:gd name="T6" fmla="*/ 0 w 1268"/>
              <a:gd name="T7" fmla="*/ 0 h 177"/>
              <a:gd name="T8" fmla="*/ 1170 w 1268"/>
              <a:gd name="T9" fmla="*/ 0 h 177"/>
              <a:gd name="T10" fmla="*/ 1268 w 1268"/>
              <a:gd name="T11" fmla="*/ 88 h 177"/>
              <a:gd name="T12" fmla="*/ 1170 w 1268"/>
              <a:gd name="T13" fmla="*/ 177 h 177"/>
            </a:gdLst>
            <a:ahLst/>
            <a:cxnLst>
              <a:cxn ang="0">
                <a:pos x="T0" y="T1"/>
              </a:cxn>
              <a:cxn ang="0">
                <a:pos x="T2" y="T3"/>
              </a:cxn>
              <a:cxn ang="0">
                <a:pos x="T4" y="T5"/>
              </a:cxn>
              <a:cxn ang="0">
                <a:pos x="T6" y="T7"/>
              </a:cxn>
              <a:cxn ang="0">
                <a:pos x="T8" y="T9"/>
              </a:cxn>
              <a:cxn ang="0">
                <a:pos x="T10" y="T11"/>
              </a:cxn>
              <a:cxn ang="0">
                <a:pos x="T12" y="T13"/>
              </a:cxn>
            </a:cxnLst>
            <a:rect l="0" t="0" r="r" b="b"/>
            <a:pathLst>
              <a:path w="1268" h="177">
                <a:moveTo>
                  <a:pt x="1170" y="177"/>
                </a:moveTo>
                <a:lnTo>
                  <a:pt x="0" y="177"/>
                </a:lnTo>
                <a:lnTo>
                  <a:pt x="99" y="88"/>
                </a:lnTo>
                <a:lnTo>
                  <a:pt x="0" y="0"/>
                </a:lnTo>
                <a:lnTo>
                  <a:pt x="1170" y="0"/>
                </a:lnTo>
                <a:lnTo>
                  <a:pt x="1268" y="88"/>
                </a:lnTo>
                <a:lnTo>
                  <a:pt x="1170" y="177"/>
                </a:lnTo>
                <a:close/>
              </a:path>
            </a:pathLst>
          </a:custGeom>
          <a:solidFill>
            <a:schemeClr val="accent1"/>
          </a:solidFill>
          <a:ln>
            <a:solidFill>
              <a:schemeClr val="bg1"/>
            </a:solidFill>
          </a:ln>
        </p:spPr>
        <p:txBody>
          <a:bodyPr anchor="ctr"/>
          <a:lstStyle/>
          <a:p>
            <a:pPr algn="ctr"/>
            <a:r>
              <a:rPr lang="zh-CN" altLang="en-US" sz="1800" dirty="0">
                <a:solidFill>
                  <a:srgbClr val="FFFFFF"/>
                </a:solidFill>
                <a:latin typeface="+mn-ea"/>
                <a:ea typeface="+mn-ea"/>
              </a:rPr>
              <a:t>请输入文本</a:t>
            </a:r>
            <a:endParaRPr lang="zh-CN" altLang="en-US" sz="1800" dirty="0">
              <a:solidFill>
                <a:srgbClr val="FFFFFF"/>
              </a:solidFill>
              <a:latin typeface="+mn-ea"/>
              <a:ea typeface="+mn-ea"/>
            </a:endParaRPr>
          </a:p>
        </p:txBody>
      </p:sp>
      <p:sp>
        <p:nvSpPr>
          <p:cNvPr id="35" name="Oval 15"/>
          <p:cNvSpPr>
            <a:spLocks noChangeArrowheads="1"/>
          </p:cNvSpPr>
          <p:nvPr/>
        </p:nvSpPr>
        <p:spPr bwMode="auto">
          <a:xfrm flipH="1">
            <a:off x="7072608" y="3819710"/>
            <a:ext cx="583381" cy="593303"/>
          </a:xfrm>
          <a:prstGeom prst="ellipse">
            <a:avLst/>
          </a:prstGeom>
          <a:solidFill>
            <a:schemeClr val="accent1"/>
          </a:solidFill>
          <a:ln w="38100">
            <a:solidFill>
              <a:srgbClr val="FFFFFF"/>
            </a:solidFill>
            <a:round/>
          </a:ln>
          <a:effectLst>
            <a:outerShdw blurRad="50800" dist="38100" algn="l" rotWithShape="0">
              <a:prstClr val="black">
                <a:alpha val="40000"/>
              </a:prstClr>
            </a:outerShdw>
          </a:effectLst>
        </p:spPr>
        <p:txBody>
          <a:bodyPr/>
          <a:lstStyle/>
          <a:p>
            <a:pPr algn="ctr"/>
            <a:r>
              <a:rPr lang="en-US" altLang="zh-CN" dirty="0">
                <a:solidFill>
                  <a:srgbClr val="FFFFFF"/>
                </a:solidFill>
                <a:latin typeface="+mj-ea"/>
                <a:ea typeface="+mj-ea"/>
              </a:rPr>
              <a:t>4</a:t>
            </a:r>
            <a:endParaRPr lang="zh-CN" altLang="en-US" dirty="0">
              <a:solidFill>
                <a:srgbClr val="FFFFFF"/>
              </a:solidFill>
              <a:latin typeface="+mj-ea"/>
              <a:ea typeface="+mj-ea"/>
            </a:endParaRPr>
          </a:p>
        </p:txBody>
      </p:sp>
      <p:sp>
        <p:nvSpPr>
          <p:cNvPr id="36" name="文本框 35"/>
          <p:cNvSpPr txBox="1"/>
          <p:nvPr/>
        </p:nvSpPr>
        <p:spPr>
          <a:xfrm flipH="1">
            <a:off x="9618769" y="1697558"/>
            <a:ext cx="1600170" cy="769441"/>
          </a:xfrm>
          <a:prstGeom prst="rect">
            <a:avLst/>
          </a:prstGeom>
          <a:noFill/>
        </p:spPr>
        <p:txBody>
          <a:bodyPr wrap="square" rtlCol="0">
            <a:spAutoFit/>
          </a:bodyPr>
          <a:lstStyle/>
          <a:p>
            <a:pPr algn="ctr"/>
            <a:r>
              <a:rPr lang="en-US" altLang="zh-CN" sz="4400" b="1" dirty="0">
                <a:latin typeface="+mj-ea"/>
                <a:ea typeface="+mj-ea"/>
              </a:rPr>
              <a:t>88</a:t>
            </a:r>
            <a:r>
              <a:rPr lang="en-US" altLang="zh-CN" sz="2000" dirty="0">
                <a:latin typeface="+mj-ea"/>
                <a:ea typeface="+mj-ea"/>
              </a:rPr>
              <a:t>%</a:t>
            </a:r>
            <a:endParaRPr lang="zh-CN" altLang="en-US" sz="4400" dirty="0">
              <a:latin typeface="+mj-ea"/>
              <a:ea typeface="+mj-ea"/>
            </a:endParaRPr>
          </a:p>
        </p:txBody>
      </p:sp>
      <p:sp>
        <p:nvSpPr>
          <p:cNvPr id="37" name="文本框 36"/>
          <p:cNvSpPr txBox="1"/>
          <p:nvPr/>
        </p:nvSpPr>
        <p:spPr>
          <a:xfrm flipH="1">
            <a:off x="9618769" y="3731640"/>
            <a:ext cx="1600170" cy="769441"/>
          </a:xfrm>
          <a:prstGeom prst="rect">
            <a:avLst/>
          </a:prstGeom>
          <a:noFill/>
        </p:spPr>
        <p:txBody>
          <a:bodyPr wrap="square" rtlCol="0">
            <a:spAutoFit/>
          </a:bodyPr>
          <a:lstStyle/>
          <a:p>
            <a:pPr algn="ctr"/>
            <a:r>
              <a:rPr lang="en-US" altLang="zh-CN" sz="4400" b="1" dirty="0">
                <a:latin typeface="+mj-ea"/>
                <a:ea typeface="+mj-ea"/>
              </a:rPr>
              <a:t>92</a:t>
            </a:r>
            <a:r>
              <a:rPr lang="en-US" altLang="zh-CN" sz="2000" dirty="0">
                <a:latin typeface="+mj-ea"/>
                <a:ea typeface="+mj-ea"/>
              </a:rPr>
              <a:t>%</a:t>
            </a:r>
            <a:endParaRPr lang="zh-CN" altLang="en-US" sz="4400" dirty="0">
              <a:latin typeface="+mj-ea"/>
              <a:ea typeface="+mj-ea"/>
            </a:endParaRPr>
          </a:p>
        </p:txBody>
      </p:sp>
      <p:sp>
        <p:nvSpPr>
          <p:cNvPr id="38" name="矩形 37"/>
          <p:cNvSpPr/>
          <p:nvPr/>
        </p:nvSpPr>
        <p:spPr>
          <a:xfrm>
            <a:off x="1368880" y="494382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1162050" y="4867626"/>
            <a:ext cx="98679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0533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3043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0533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3043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0533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3043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50" name="KSO_Shape"/>
          <p:cNvSpPr/>
          <p:nvPr/>
        </p:nvSpPr>
        <p:spPr bwMode="auto">
          <a:xfrm>
            <a:off x="1159328" y="2474760"/>
            <a:ext cx="2694214" cy="1944324"/>
          </a:xfrm>
          <a:custGeom>
            <a:avLst/>
            <a:gdLst>
              <a:gd name="T0" fmla="*/ 2881614 w 3362326"/>
              <a:gd name="T1" fmla="*/ 2245619 h 2424113"/>
              <a:gd name="T2" fmla="*/ 3207949 w 3362326"/>
              <a:gd name="T3" fmla="*/ 953766 h 2424113"/>
              <a:gd name="T4" fmla="*/ 3300702 w 3362326"/>
              <a:gd name="T5" fmla="*/ 1054704 h 2424113"/>
              <a:gd name="T6" fmla="*/ 3357879 w 3362326"/>
              <a:gd name="T7" fmla="*/ 1578442 h 2424113"/>
              <a:gd name="T8" fmla="*/ 2754348 w 3362326"/>
              <a:gd name="T9" fmla="*/ 1274991 h 2424113"/>
              <a:gd name="T10" fmla="*/ 2862031 w 3362326"/>
              <a:gd name="T11" fmla="*/ 1038516 h 2424113"/>
              <a:gd name="T12" fmla="*/ 2811207 w 3362326"/>
              <a:gd name="T13" fmla="*/ 1366725 h 2424113"/>
              <a:gd name="T14" fmla="*/ 3041820 w 3362326"/>
              <a:gd name="T15" fmla="*/ 999791 h 2424113"/>
              <a:gd name="T16" fmla="*/ 3170149 w 3362326"/>
              <a:gd name="T17" fmla="*/ 942974 h 2424113"/>
              <a:gd name="T18" fmla="*/ 296683 w 3362326"/>
              <a:gd name="T19" fmla="*/ 978524 h 2424113"/>
              <a:gd name="T20" fmla="*/ 498389 w 3362326"/>
              <a:gd name="T21" fmla="*/ 1265469 h 2424113"/>
              <a:gd name="T22" fmla="*/ 488542 w 3362326"/>
              <a:gd name="T23" fmla="*/ 1028041 h 2424113"/>
              <a:gd name="T24" fmla="*/ 582566 w 3362326"/>
              <a:gd name="T25" fmla="*/ 1187067 h 2424113"/>
              <a:gd name="T26" fmla="*/ 319871 w 3362326"/>
              <a:gd name="T27" fmla="*/ 2147887 h 2424113"/>
              <a:gd name="T28" fmla="*/ 37800 w 3362326"/>
              <a:gd name="T29" fmla="*/ 1105808 h 2424113"/>
              <a:gd name="T30" fmla="*/ 124836 w 3362326"/>
              <a:gd name="T31" fmla="*/ 975985 h 2424113"/>
              <a:gd name="T32" fmla="*/ 1545327 w 3362326"/>
              <a:gd name="T33" fmla="*/ 746198 h 2424113"/>
              <a:gd name="T34" fmla="*/ 1656547 w 3362326"/>
              <a:gd name="T35" fmla="*/ 809752 h 2424113"/>
              <a:gd name="T36" fmla="*/ 1802720 w 3362326"/>
              <a:gd name="T37" fmla="*/ 881250 h 2424113"/>
              <a:gd name="T38" fmla="*/ 1889154 w 3362326"/>
              <a:gd name="T39" fmla="*/ 667392 h 2424113"/>
              <a:gd name="T40" fmla="*/ 2073778 w 3362326"/>
              <a:gd name="T41" fmla="*/ 739843 h 2424113"/>
              <a:gd name="T42" fmla="*/ 2280963 w 3362326"/>
              <a:gd name="T43" fmla="*/ 997553 h 2424113"/>
              <a:gd name="T44" fmla="*/ 2456054 w 3362326"/>
              <a:gd name="T45" fmla="*/ 821509 h 2424113"/>
              <a:gd name="T46" fmla="*/ 2536132 w 3362326"/>
              <a:gd name="T47" fmla="*/ 819603 h 2424113"/>
              <a:gd name="T48" fmla="*/ 2596190 w 3362326"/>
              <a:gd name="T49" fmla="*/ 876801 h 2424113"/>
              <a:gd name="T50" fmla="*/ 2598415 w 3362326"/>
              <a:gd name="T51" fmla="*/ 956879 h 2424113"/>
              <a:gd name="T52" fmla="*/ 2382332 w 3362326"/>
              <a:gd name="T53" fmla="*/ 1195206 h 2424113"/>
              <a:gd name="T54" fmla="*/ 2241242 w 3362326"/>
              <a:gd name="T55" fmla="*/ 1268610 h 2424113"/>
              <a:gd name="T56" fmla="*/ 2118265 w 3362326"/>
              <a:gd name="T57" fmla="*/ 1192028 h 2424113"/>
              <a:gd name="T58" fmla="*/ 1363246 w 3362326"/>
              <a:gd name="T59" fmla="*/ 1018526 h 2424113"/>
              <a:gd name="T60" fmla="*/ 1307636 w 3362326"/>
              <a:gd name="T61" fmla="*/ 1409700 h 2424113"/>
              <a:gd name="T62" fmla="*/ 1157013 w 3362326"/>
              <a:gd name="T63" fmla="*/ 999778 h 2424113"/>
              <a:gd name="T64" fmla="*/ 1245989 w 3362326"/>
              <a:gd name="T65" fmla="*/ 780199 h 2424113"/>
              <a:gd name="T66" fmla="*/ 1499569 w 3362326"/>
              <a:gd name="T67" fmla="*/ 668027 h 2424113"/>
              <a:gd name="T68" fmla="*/ 3142462 w 3362326"/>
              <a:gd name="T69" fmla="*/ 282872 h 2424113"/>
              <a:gd name="T70" fmla="*/ 3244523 w 3362326"/>
              <a:gd name="T71" fmla="*/ 440586 h 2424113"/>
              <a:gd name="T72" fmla="*/ 3210503 w 3362326"/>
              <a:gd name="T73" fmla="*/ 656690 h 2424113"/>
              <a:gd name="T74" fmla="*/ 3038811 w 3362326"/>
              <a:gd name="T75" fmla="*/ 831222 h 2424113"/>
              <a:gd name="T76" fmla="*/ 2904319 w 3362326"/>
              <a:gd name="T77" fmla="*/ 826780 h 2424113"/>
              <a:gd name="T78" fmla="*/ 2817519 w 3362326"/>
              <a:gd name="T79" fmla="*/ 691913 h 2424113"/>
              <a:gd name="T80" fmla="*/ 2807981 w 3362326"/>
              <a:gd name="T81" fmla="*/ 429797 h 2424113"/>
              <a:gd name="T82" fmla="*/ 2910678 w 3362326"/>
              <a:gd name="T83" fmla="*/ 280651 h 2424113"/>
              <a:gd name="T84" fmla="*/ 375153 w 3362326"/>
              <a:gd name="T85" fmla="*/ 248918 h 2424113"/>
              <a:gd name="T86" fmla="*/ 514634 w 3362326"/>
              <a:gd name="T87" fmla="*/ 342213 h 2424113"/>
              <a:gd name="T88" fmla="*/ 561340 w 3362326"/>
              <a:gd name="T89" fmla="*/ 566885 h 2424113"/>
              <a:gd name="T90" fmla="*/ 510821 w 3362326"/>
              <a:gd name="T91" fmla="*/ 773785 h 2424113"/>
              <a:gd name="T92" fmla="*/ 418682 w 3362326"/>
              <a:gd name="T93" fmla="*/ 842646 h 2424113"/>
              <a:gd name="T94" fmla="*/ 241709 w 3362326"/>
              <a:gd name="T95" fmla="*/ 778862 h 2424113"/>
              <a:gd name="T96" fmla="*/ 117162 w 3362326"/>
              <a:gd name="T97" fmla="*/ 551970 h 2424113"/>
              <a:gd name="T98" fmla="*/ 148299 w 3362326"/>
              <a:gd name="T99" fmla="*/ 359984 h 2424113"/>
              <a:gd name="T100" fmla="*/ 297311 w 3362326"/>
              <a:gd name="T101" fmla="*/ 250822 h 2424113"/>
              <a:gd name="T102" fmla="*/ 1834594 w 3362326"/>
              <a:gd name="T103" fmla="*/ 43475 h 2424113"/>
              <a:gd name="T104" fmla="*/ 1934457 w 3362326"/>
              <a:gd name="T105" fmla="*/ 205318 h 2424113"/>
              <a:gd name="T106" fmla="*/ 1973258 w 3362326"/>
              <a:gd name="T107" fmla="*/ 288461 h 2424113"/>
              <a:gd name="T108" fmla="*/ 1942726 w 3362326"/>
              <a:gd name="T109" fmla="*/ 390961 h 2424113"/>
              <a:gd name="T110" fmla="*/ 1864808 w 3362326"/>
              <a:gd name="T111" fmla="*/ 532812 h 2424113"/>
              <a:gd name="T112" fmla="*/ 1729325 w 3362326"/>
              <a:gd name="T113" fmla="*/ 622301 h 2424113"/>
              <a:gd name="T114" fmla="*/ 1571262 w 3362326"/>
              <a:gd name="T115" fmla="*/ 579778 h 2424113"/>
              <a:gd name="T116" fmla="*/ 1478714 w 3362326"/>
              <a:gd name="T117" fmla="*/ 436341 h 2424113"/>
              <a:gd name="T118" fmla="*/ 1416379 w 3362326"/>
              <a:gd name="T119" fmla="*/ 348438 h 2424113"/>
              <a:gd name="T120" fmla="*/ 1429418 w 3362326"/>
              <a:gd name="T121" fmla="*/ 264978 h 2424113"/>
              <a:gd name="T122" fmla="*/ 1483484 w 3362326"/>
              <a:gd name="T123" fmla="*/ 132965 h 2424113"/>
              <a:gd name="T124" fmla="*/ 1621829 w 3362326"/>
              <a:gd name="T125" fmla="*/ 11107 h 24241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62326" h="2424113">
                <a:moveTo>
                  <a:pt x="860805" y="1460500"/>
                </a:moveTo>
                <a:lnTo>
                  <a:pt x="965275" y="1460500"/>
                </a:lnTo>
                <a:lnTo>
                  <a:pt x="961464" y="1465582"/>
                </a:lnTo>
                <a:lnTo>
                  <a:pt x="957654" y="1470664"/>
                </a:lnTo>
                <a:lnTo>
                  <a:pt x="953843" y="1476380"/>
                </a:lnTo>
                <a:lnTo>
                  <a:pt x="949715" y="1482415"/>
                </a:lnTo>
                <a:lnTo>
                  <a:pt x="483570" y="2244666"/>
                </a:lnTo>
                <a:lnTo>
                  <a:pt x="483570" y="2248795"/>
                </a:lnTo>
                <a:lnTo>
                  <a:pt x="483570" y="2251971"/>
                </a:lnTo>
                <a:lnTo>
                  <a:pt x="483888" y="2255147"/>
                </a:lnTo>
                <a:lnTo>
                  <a:pt x="484205" y="2257371"/>
                </a:lnTo>
                <a:lnTo>
                  <a:pt x="2880661" y="2259594"/>
                </a:lnTo>
                <a:lnTo>
                  <a:pt x="2880978" y="2256735"/>
                </a:lnTo>
                <a:lnTo>
                  <a:pt x="2881614" y="2253877"/>
                </a:lnTo>
                <a:lnTo>
                  <a:pt x="2881931" y="2250066"/>
                </a:lnTo>
                <a:lnTo>
                  <a:pt x="2881614" y="2245619"/>
                </a:lnTo>
                <a:lnTo>
                  <a:pt x="2422137" y="1485273"/>
                </a:lnTo>
                <a:lnTo>
                  <a:pt x="2411023" y="1471934"/>
                </a:lnTo>
                <a:lnTo>
                  <a:pt x="2401179" y="1460500"/>
                </a:lnTo>
                <a:lnTo>
                  <a:pt x="2509460" y="1460500"/>
                </a:lnTo>
                <a:lnTo>
                  <a:pt x="3024188" y="2273251"/>
                </a:lnTo>
                <a:lnTo>
                  <a:pt x="3024188" y="2423478"/>
                </a:lnTo>
                <a:lnTo>
                  <a:pt x="3021648" y="2424113"/>
                </a:lnTo>
                <a:lnTo>
                  <a:pt x="3018472" y="2424113"/>
                </a:lnTo>
                <a:lnTo>
                  <a:pt x="345441" y="2421890"/>
                </a:lnTo>
                <a:lnTo>
                  <a:pt x="341948" y="2421572"/>
                </a:lnTo>
                <a:lnTo>
                  <a:pt x="338138" y="2421255"/>
                </a:lnTo>
                <a:lnTo>
                  <a:pt x="338138" y="2277062"/>
                </a:lnTo>
                <a:lnTo>
                  <a:pt x="860805" y="1460500"/>
                </a:lnTo>
                <a:close/>
                <a:moveTo>
                  <a:pt x="3185714" y="941387"/>
                </a:moveTo>
                <a:lnTo>
                  <a:pt x="3196514" y="947100"/>
                </a:lnTo>
                <a:lnTo>
                  <a:pt x="3207949" y="953766"/>
                </a:lnTo>
                <a:lnTo>
                  <a:pt x="3213667" y="957575"/>
                </a:lnTo>
                <a:lnTo>
                  <a:pt x="3219702" y="962019"/>
                </a:lnTo>
                <a:lnTo>
                  <a:pt x="3225420" y="966145"/>
                </a:lnTo>
                <a:lnTo>
                  <a:pt x="3231455" y="970906"/>
                </a:lnTo>
                <a:lnTo>
                  <a:pt x="3237490" y="975985"/>
                </a:lnTo>
                <a:lnTo>
                  <a:pt x="3243526" y="981699"/>
                </a:lnTo>
                <a:lnTo>
                  <a:pt x="3249243" y="987095"/>
                </a:lnTo>
                <a:lnTo>
                  <a:pt x="3255279" y="993443"/>
                </a:lnTo>
                <a:lnTo>
                  <a:pt x="3261314" y="999791"/>
                </a:lnTo>
                <a:lnTo>
                  <a:pt x="3267032" y="1006457"/>
                </a:lnTo>
                <a:lnTo>
                  <a:pt x="3273067" y="1014075"/>
                </a:lnTo>
                <a:lnTo>
                  <a:pt x="3278785" y="1021376"/>
                </a:lnTo>
                <a:lnTo>
                  <a:pt x="3284185" y="1029311"/>
                </a:lnTo>
                <a:lnTo>
                  <a:pt x="3289902" y="1037247"/>
                </a:lnTo>
                <a:lnTo>
                  <a:pt x="3295302" y="1045817"/>
                </a:lnTo>
                <a:lnTo>
                  <a:pt x="3300702" y="1054704"/>
                </a:lnTo>
                <a:lnTo>
                  <a:pt x="3305785" y="1064544"/>
                </a:lnTo>
                <a:lnTo>
                  <a:pt x="3310549" y="1074067"/>
                </a:lnTo>
                <a:lnTo>
                  <a:pt x="3315632" y="1084224"/>
                </a:lnTo>
                <a:lnTo>
                  <a:pt x="3320079" y="1094699"/>
                </a:lnTo>
                <a:lnTo>
                  <a:pt x="3324526" y="1105808"/>
                </a:lnTo>
                <a:lnTo>
                  <a:pt x="3328655" y="1116918"/>
                </a:lnTo>
                <a:lnTo>
                  <a:pt x="3332467" y="1128662"/>
                </a:lnTo>
                <a:lnTo>
                  <a:pt x="3335961" y="1140724"/>
                </a:lnTo>
                <a:lnTo>
                  <a:pt x="3339138" y="1153104"/>
                </a:lnTo>
                <a:lnTo>
                  <a:pt x="3342632" y="1166118"/>
                </a:lnTo>
                <a:lnTo>
                  <a:pt x="3345173" y="1179767"/>
                </a:lnTo>
                <a:lnTo>
                  <a:pt x="3347714" y="1193415"/>
                </a:lnTo>
                <a:lnTo>
                  <a:pt x="3350573" y="1282609"/>
                </a:lnTo>
                <a:lnTo>
                  <a:pt x="3353432" y="1374343"/>
                </a:lnTo>
                <a:lnTo>
                  <a:pt x="3355655" y="1472425"/>
                </a:lnTo>
                <a:lnTo>
                  <a:pt x="3357879" y="1578442"/>
                </a:lnTo>
                <a:lnTo>
                  <a:pt x="3359785" y="1696204"/>
                </a:lnTo>
                <a:lnTo>
                  <a:pt x="3361055" y="1828884"/>
                </a:lnTo>
                <a:lnTo>
                  <a:pt x="3362008" y="1978387"/>
                </a:lnTo>
                <a:lnTo>
                  <a:pt x="3362326" y="2147887"/>
                </a:lnTo>
                <a:lnTo>
                  <a:pt x="3042772" y="2147887"/>
                </a:lnTo>
                <a:lnTo>
                  <a:pt x="2678113" y="1585108"/>
                </a:lnTo>
                <a:lnTo>
                  <a:pt x="2686689" y="1540670"/>
                </a:lnTo>
                <a:lnTo>
                  <a:pt x="2694313" y="1501627"/>
                </a:lnTo>
                <a:lnTo>
                  <a:pt x="2701937" y="1466711"/>
                </a:lnTo>
                <a:lnTo>
                  <a:pt x="2708607" y="1436556"/>
                </a:lnTo>
                <a:lnTo>
                  <a:pt x="2715278" y="1409576"/>
                </a:lnTo>
                <a:lnTo>
                  <a:pt x="2720995" y="1385770"/>
                </a:lnTo>
                <a:lnTo>
                  <a:pt x="2727031" y="1364186"/>
                </a:lnTo>
                <a:lnTo>
                  <a:pt x="2732748" y="1344823"/>
                </a:lnTo>
                <a:lnTo>
                  <a:pt x="2743548" y="1309272"/>
                </a:lnTo>
                <a:lnTo>
                  <a:pt x="2754348" y="1274991"/>
                </a:lnTo>
                <a:lnTo>
                  <a:pt x="2759748" y="1256581"/>
                </a:lnTo>
                <a:lnTo>
                  <a:pt x="2765784" y="1237219"/>
                </a:lnTo>
                <a:lnTo>
                  <a:pt x="2771819" y="1215635"/>
                </a:lnTo>
                <a:lnTo>
                  <a:pt x="2778490" y="1191511"/>
                </a:lnTo>
                <a:lnTo>
                  <a:pt x="2779760" y="1187067"/>
                </a:lnTo>
                <a:lnTo>
                  <a:pt x="2784843" y="1174370"/>
                </a:lnTo>
                <a:lnTo>
                  <a:pt x="2792466" y="1155960"/>
                </a:lnTo>
                <a:lnTo>
                  <a:pt x="2797866" y="1144851"/>
                </a:lnTo>
                <a:lnTo>
                  <a:pt x="2803266" y="1132789"/>
                </a:lnTo>
                <a:lnTo>
                  <a:pt x="2809619" y="1119775"/>
                </a:lnTo>
                <a:lnTo>
                  <a:pt x="2816607" y="1106443"/>
                </a:lnTo>
                <a:lnTo>
                  <a:pt x="2824549" y="1092794"/>
                </a:lnTo>
                <a:lnTo>
                  <a:pt x="2833125" y="1078828"/>
                </a:lnTo>
                <a:lnTo>
                  <a:pt x="2842019" y="1065179"/>
                </a:lnTo>
                <a:lnTo>
                  <a:pt x="2851549" y="1051530"/>
                </a:lnTo>
                <a:lnTo>
                  <a:pt x="2862031" y="1038516"/>
                </a:lnTo>
                <a:lnTo>
                  <a:pt x="2867113" y="1032168"/>
                </a:lnTo>
                <a:lnTo>
                  <a:pt x="2872831" y="1025820"/>
                </a:lnTo>
                <a:lnTo>
                  <a:pt x="2873149" y="1025820"/>
                </a:lnTo>
                <a:lnTo>
                  <a:pt x="2873466" y="1025820"/>
                </a:lnTo>
                <a:lnTo>
                  <a:pt x="2873784" y="1028041"/>
                </a:lnTo>
                <a:lnTo>
                  <a:pt x="2873466" y="1032168"/>
                </a:lnTo>
                <a:lnTo>
                  <a:pt x="2873149" y="1037881"/>
                </a:lnTo>
                <a:lnTo>
                  <a:pt x="2870607" y="1054387"/>
                </a:lnTo>
                <a:lnTo>
                  <a:pt x="2866796" y="1076289"/>
                </a:lnTo>
                <a:lnTo>
                  <a:pt x="2856313" y="1132471"/>
                </a:lnTo>
                <a:lnTo>
                  <a:pt x="2843925" y="1197859"/>
                </a:lnTo>
                <a:lnTo>
                  <a:pt x="2819784" y="1318160"/>
                </a:lnTo>
                <a:lnTo>
                  <a:pt x="2815654" y="1340062"/>
                </a:lnTo>
                <a:lnTo>
                  <a:pt x="2812478" y="1355933"/>
                </a:lnTo>
                <a:lnTo>
                  <a:pt x="2811525" y="1365455"/>
                </a:lnTo>
                <a:lnTo>
                  <a:pt x="2811207" y="1366725"/>
                </a:lnTo>
                <a:lnTo>
                  <a:pt x="2811525" y="1367042"/>
                </a:lnTo>
                <a:lnTo>
                  <a:pt x="2811843" y="1366407"/>
                </a:lnTo>
                <a:lnTo>
                  <a:pt x="2828678" y="1332761"/>
                </a:lnTo>
                <a:lnTo>
                  <a:pt x="2846149" y="1298798"/>
                </a:lnTo>
                <a:lnTo>
                  <a:pt x="2864255" y="1265469"/>
                </a:lnTo>
                <a:lnTo>
                  <a:pt x="2882360" y="1232775"/>
                </a:lnTo>
                <a:lnTo>
                  <a:pt x="2901419" y="1200716"/>
                </a:lnTo>
                <a:lnTo>
                  <a:pt x="2920160" y="1169927"/>
                </a:lnTo>
                <a:lnTo>
                  <a:pt x="2938584" y="1140089"/>
                </a:lnTo>
                <a:lnTo>
                  <a:pt x="2957325" y="1112792"/>
                </a:lnTo>
                <a:lnTo>
                  <a:pt x="2974796" y="1086764"/>
                </a:lnTo>
                <a:lnTo>
                  <a:pt x="2991314" y="1062957"/>
                </a:lnTo>
                <a:lnTo>
                  <a:pt x="3007514" y="1041373"/>
                </a:lnTo>
                <a:lnTo>
                  <a:pt x="3022125" y="1022963"/>
                </a:lnTo>
                <a:lnTo>
                  <a:pt x="3035467" y="1006775"/>
                </a:lnTo>
                <a:lnTo>
                  <a:pt x="3041820" y="999791"/>
                </a:lnTo>
                <a:lnTo>
                  <a:pt x="3047537" y="993760"/>
                </a:lnTo>
                <a:lnTo>
                  <a:pt x="3052620" y="988682"/>
                </a:lnTo>
                <a:lnTo>
                  <a:pt x="3057384" y="984555"/>
                </a:lnTo>
                <a:lnTo>
                  <a:pt x="3062149" y="981381"/>
                </a:lnTo>
                <a:lnTo>
                  <a:pt x="3065643" y="978524"/>
                </a:lnTo>
                <a:lnTo>
                  <a:pt x="3079937" y="971224"/>
                </a:lnTo>
                <a:lnTo>
                  <a:pt x="3094549" y="964241"/>
                </a:lnTo>
                <a:lnTo>
                  <a:pt x="3109161" y="958210"/>
                </a:lnTo>
                <a:lnTo>
                  <a:pt x="3116784" y="955353"/>
                </a:lnTo>
                <a:lnTo>
                  <a:pt x="3124408" y="953131"/>
                </a:lnTo>
                <a:lnTo>
                  <a:pt x="3132031" y="950909"/>
                </a:lnTo>
                <a:lnTo>
                  <a:pt x="3139337" y="948687"/>
                </a:lnTo>
                <a:lnTo>
                  <a:pt x="3146961" y="946783"/>
                </a:lnTo>
                <a:lnTo>
                  <a:pt x="3154902" y="945196"/>
                </a:lnTo>
                <a:lnTo>
                  <a:pt x="3162208" y="943609"/>
                </a:lnTo>
                <a:lnTo>
                  <a:pt x="3170149" y="942974"/>
                </a:lnTo>
                <a:lnTo>
                  <a:pt x="3178090" y="942339"/>
                </a:lnTo>
                <a:lnTo>
                  <a:pt x="3185714" y="941387"/>
                </a:lnTo>
                <a:close/>
                <a:moveTo>
                  <a:pt x="176612" y="941387"/>
                </a:moveTo>
                <a:lnTo>
                  <a:pt x="184236" y="942339"/>
                </a:lnTo>
                <a:lnTo>
                  <a:pt x="192177" y="942974"/>
                </a:lnTo>
                <a:lnTo>
                  <a:pt x="200118" y="943609"/>
                </a:lnTo>
                <a:lnTo>
                  <a:pt x="207742" y="945196"/>
                </a:lnTo>
                <a:lnTo>
                  <a:pt x="215047" y="946783"/>
                </a:lnTo>
                <a:lnTo>
                  <a:pt x="222989" y="948687"/>
                </a:lnTo>
                <a:lnTo>
                  <a:pt x="230295" y="950909"/>
                </a:lnTo>
                <a:lnTo>
                  <a:pt x="238236" y="953131"/>
                </a:lnTo>
                <a:lnTo>
                  <a:pt x="245542" y="955353"/>
                </a:lnTo>
                <a:lnTo>
                  <a:pt x="253165" y="958210"/>
                </a:lnTo>
                <a:lnTo>
                  <a:pt x="268095" y="964241"/>
                </a:lnTo>
                <a:lnTo>
                  <a:pt x="282389" y="971224"/>
                </a:lnTo>
                <a:lnTo>
                  <a:pt x="296683" y="978524"/>
                </a:lnTo>
                <a:lnTo>
                  <a:pt x="300812" y="981381"/>
                </a:lnTo>
                <a:lnTo>
                  <a:pt x="304624" y="984555"/>
                </a:lnTo>
                <a:lnTo>
                  <a:pt x="309706" y="988682"/>
                </a:lnTo>
                <a:lnTo>
                  <a:pt x="314789" y="993760"/>
                </a:lnTo>
                <a:lnTo>
                  <a:pt x="320824" y="999791"/>
                </a:lnTo>
                <a:lnTo>
                  <a:pt x="326859" y="1006775"/>
                </a:lnTo>
                <a:lnTo>
                  <a:pt x="340201" y="1022963"/>
                </a:lnTo>
                <a:lnTo>
                  <a:pt x="354812" y="1041373"/>
                </a:lnTo>
                <a:lnTo>
                  <a:pt x="371012" y="1062957"/>
                </a:lnTo>
                <a:lnTo>
                  <a:pt x="387530" y="1086764"/>
                </a:lnTo>
                <a:lnTo>
                  <a:pt x="405636" y="1112792"/>
                </a:lnTo>
                <a:lnTo>
                  <a:pt x="423742" y="1140089"/>
                </a:lnTo>
                <a:lnTo>
                  <a:pt x="442166" y="1169927"/>
                </a:lnTo>
                <a:lnTo>
                  <a:pt x="460907" y="1200716"/>
                </a:lnTo>
                <a:lnTo>
                  <a:pt x="479966" y="1232775"/>
                </a:lnTo>
                <a:lnTo>
                  <a:pt x="498389" y="1265469"/>
                </a:lnTo>
                <a:lnTo>
                  <a:pt x="516177" y="1298798"/>
                </a:lnTo>
                <a:lnTo>
                  <a:pt x="533966" y="1332761"/>
                </a:lnTo>
                <a:lnTo>
                  <a:pt x="550801" y="1366407"/>
                </a:lnTo>
                <a:lnTo>
                  <a:pt x="550801" y="1367042"/>
                </a:lnTo>
                <a:lnTo>
                  <a:pt x="551119" y="1366725"/>
                </a:lnTo>
                <a:lnTo>
                  <a:pt x="551119" y="1365455"/>
                </a:lnTo>
                <a:lnTo>
                  <a:pt x="549848" y="1355933"/>
                </a:lnTo>
                <a:lnTo>
                  <a:pt x="546672" y="1340062"/>
                </a:lnTo>
                <a:lnTo>
                  <a:pt x="542542" y="1318160"/>
                </a:lnTo>
                <a:lnTo>
                  <a:pt x="519036" y="1197859"/>
                </a:lnTo>
                <a:lnTo>
                  <a:pt x="506013" y="1132471"/>
                </a:lnTo>
                <a:lnTo>
                  <a:pt x="495530" y="1076289"/>
                </a:lnTo>
                <a:lnTo>
                  <a:pt x="491719" y="1054387"/>
                </a:lnTo>
                <a:lnTo>
                  <a:pt x="489495" y="1037881"/>
                </a:lnTo>
                <a:lnTo>
                  <a:pt x="488860" y="1032168"/>
                </a:lnTo>
                <a:lnTo>
                  <a:pt x="488542" y="1028041"/>
                </a:lnTo>
                <a:lnTo>
                  <a:pt x="488860" y="1025820"/>
                </a:lnTo>
                <a:lnTo>
                  <a:pt x="489177" y="1025820"/>
                </a:lnTo>
                <a:lnTo>
                  <a:pt x="489495" y="1025820"/>
                </a:lnTo>
                <a:lnTo>
                  <a:pt x="495213" y="1032168"/>
                </a:lnTo>
                <a:lnTo>
                  <a:pt x="500295" y="1038516"/>
                </a:lnTo>
                <a:lnTo>
                  <a:pt x="510777" y="1051530"/>
                </a:lnTo>
                <a:lnTo>
                  <a:pt x="520307" y="1065179"/>
                </a:lnTo>
                <a:lnTo>
                  <a:pt x="529201" y="1078828"/>
                </a:lnTo>
                <a:lnTo>
                  <a:pt x="537777" y="1092794"/>
                </a:lnTo>
                <a:lnTo>
                  <a:pt x="545719" y="1106443"/>
                </a:lnTo>
                <a:lnTo>
                  <a:pt x="552707" y="1119775"/>
                </a:lnTo>
                <a:lnTo>
                  <a:pt x="559060" y="1132789"/>
                </a:lnTo>
                <a:lnTo>
                  <a:pt x="565095" y="1144851"/>
                </a:lnTo>
                <a:lnTo>
                  <a:pt x="569860" y="1155960"/>
                </a:lnTo>
                <a:lnTo>
                  <a:pt x="577483" y="1174370"/>
                </a:lnTo>
                <a:lnTo>
                  <a:pt x="582566" y="1187067"/>
                </a:lnTo>
                <a:lnTo>
                  <a:pt x="584154" y="1191511"/>
                </a:lnTo>
                <a:lnTo>
                  <a:pt x="590507" y="1215635"/>
                </a:lnTo>
                <a:lnTo>
                  <a:pt x="596542" y="1237219"/>
                </a:lnTo>
                <a:lnTo>
                  <a:pt x="602578" y="1256581"/>
                </a:lnTo>
                <a:lnTo>
                  <a:pt x="607978" y="1274991"/>
                </a:lnTo>
                <a:lnTo>
                  <a:pt x="618778" y="1309272"/>
                </a:lnTo>
                <a:lnTo>
                  <a:pt x="629895" y="1344823"/>
                </a:lnTo>
                <a:lnTo>
                  <a:pt x="635613" y="1364186"/>
                </a:lnTo>
                <a:lnTo>
                  <a:pt x="641013" y="1385770"/>
                </a:lnTo>
                <a:lnTo>
                  <a:pt x="647366" y="1409576"/>
                </a:lnTo>
                <a:lnTo>
                  <a:pt x="653719" y="1436556"/>
                </a:lnTo>
                <a:lnTo>
                  <a:pt x="660389" y="1466711"/>
                </a:lnTo>
                <a:lnTo>
                  <a:pt x="668013" y="1501627"/>
                </a:lnTo>
                <a:lnTo>
                  <a:pt x="675636" y="1540670"/>
                </a:lnTo>
                <a:lnTo>
                  <a:pt x="684213" y="1585108"/>
                </a:lnTo>
                <a:lnTo>
                  <a:pt x="319871" y="2147887"/>
                </a:lnTo>
                <a:lnTo>
                  <a:pt x="0" y="2147887"/>
                </a:lnTo>
                <a:lnTo>
                  <a:pt x="318" y="1978387"/>
                </a:lnTo>
                <a:lnTo>
                  <a:pt x="953" y="1828884"/>
                </a:lnTo>
                <a:lnTo>
                  <a:pt x="2541" y="1696204"/>
                </a:lnTo>
                <a:lnTo>
                  <a:pt x="4447" y="1578442"/>
                </a:lnTo>
                <a:lnTo>
                  <a:pt x="6671" y="1472425"/>
                </a:lnTo>
                <a:lnTo>
                  <a:pt x="8894" y="1374343"/>
                </a:lnTo>
                <a:lnTo>
                  <a:pt x="11753" y="1282609"/>
                </a:lnTo>
                <a:lnTo>
                  <a:pt x="14612" y="1193415"/>
                </a:lnTo>
                <a:lnTo>
                  <a:pt x="17153" y="1179767"/>
                </a:lnTo>
                <a:lnTo>
                  <a:pt x="19694" y="1166118"/>
                </a:lnTo>
                <a:lnTo>
                  <a:pt x="23188" y="1153104"/>
                </a:lnTo>
                <a:lnTo>
                  <a:pt x="26365" y="1140724"/>
                </a:lnTo>
                <a:lnTo>
                  <a:pt x="29859" y="1128662"/>
                </a:lnTo>
                <a:lnTo>
                  <a:pt x="33671" y="1116918"/>
                </a:lnTo>
                <a:lnTo>
                  <a:pt x="37800" y="1105808"/>
                </a:lnTo>
                <a:lnTo>
                  <a:pt x="42247" y="1094699"/>
                </a:lnTo>
                <a:lnTo>
                  <a:pt x="46694" y="1084224"/>
                </a:lnTo>
                <a:lnTo>
                  <a:pt x="51777" y="1074067"/>
                </a:lnTo>
                <a:lnTo>
                  <a:pt x="56541" y="1064544"/>
                </a:lnTo>
                <a:lnTo>
                  <a:pt x="61624" y="1054704"/>
                </a:lnTo>
                <a:lnTo>
                  <a:pt x="67024" y="1045817"/>
                </a:lnTo>
                <a:lnTo>
                  <a:pt x="72424" y="1037247"/>
                </a:lnTo>
                <a:lnTo>
                  <a:pt x="78141" y="1029311"/>
                </a:lnTo>
                <a:lnTo>
                  <a:pt x="83541" y="1021376"/>
                </a:lnTo>
                <a:lnTo>
                  <a:pt x="89259" y="1014075"/>
                </a:lnTo>
                <a:lnTo>
                  <a:pt x="95294" y="1006457"/>
                </a:lnTo>
                <a:lnTo>
                  <a:pt x="101012" y="999791"/>
                </a:lnTo>
                <a:lnTo>
                  <a:pt x="107047" y="993443"/>
                </a:lnTo>
                <a:lnTo>
                  <a:pt x="113083" y="987095"/>
                </a:lnTo>
                <a:lnTo>
                  <a:pt x="118800" y="981699"/>
                </a:lnTo>
                <a:lnTo>
                  <a:pt x="124836" y="975985"/>
                </a:lnTo>
                <a:lnTo>
                  <a:pt x="130871" y="970906"/>
                </a:lnTo>
                <a:lnTo>
                  <a:pt x="136906" y="966145"/>
                </a:lnTo>
                <a:lnTo>
                  <a:pt x="142624" y="962019"/>
                </a:lnTo>
                <a:lnTo>
                  <a:pt x="148659" y="957575"/>
                </a:lnTo>
                <a:lnTo>
                  <a:pt x="154694" y="953766"/>
                </a:lnTo>
                <a:lnTo>
                  <a:pt x="165812" y="947100"/>
                </a:lnTo>
                <a:lnTo>
                  <a:pt x="176612" y="941387"/>
                </a:lnTo>
                <a:close/>
                <a:moveTo>
                  <a:pt x="1531981" y="658812"/>
                </a:moveTo>
                <a:lnTo>
                  <a:pt x="1531981" y="659130"/>
                </a:lnTo>
                <a:lnTo>
                  <a:pt x="1532299" y="658812"/>
                </a:lnTo>
                <a:lnTo>
                  <a:pt x="1532934" y="669616"/>
                </a:lnTo>
                <a:lnTo>
                  <a:pt x="1534523" y="682009"/>
                </a:lnTo>
                <a:lnTo>
                  <a:pt x="1536430" y="695673"/>
                </a:lnTo>
                <a:lnTo>
                  <a:pt x="1538654" y="711244"/>
                </a:lnTo>
                <a:lnTo>
                  <a:pt x="1541514" y="728085"/>
                </a:lnTo>
                <a:lnTo>
                  <a:pt x="1545327" y="746198"/>
                </a:lnTo>
                <a:lnTo>
                  <a:pt x="1549458" y="765900"/>
                </a:lnTo>
                <a:lnTo>
                  <a:pt x="1554543" y="786873"/>
                </a:lnTo>
                <a:lnTo>
                  <a:pt x="1560263" y="808799"/>
                </a:lnTo>
                <a:lnTo>
                  <a:pt x="1566936" y="831678"/>
                </a:lnTo>
                <a:lnTo>
                  <a:pt x="1574562" y="855828"/>
                </a:lnTo>
                <a:lnTo>
                  <a:pt x="1583142" y="881250"/>
                </a:lnTo>
                <a:lnTo>
                  <a:pt x="1592993" y="907307"/>
                </a:lnTo>
                <a:lnTo>
                  <a:pt x="1604115" y="934000"/>
                </a:lnTo>
                <a:lnTo>
                  <a:pt x="1615872" y="961963"/>
                </a:lnTo>
                <a:lnTo>
                  <a:pt x="1629218" y="990245"/>
                </a:lnTo>
                <a:lnTo>
                  <a:pt x="1633667" y="953066"/>
                </a:lnTo>
                <a:lnTo>
                  <a:pt x="1638752" y="917476"/>
                </a:lnTo>
                <a:lnTo>
                  <a:pt x="1643518" y="884745"/>
                </a:lnTo>
                <a:lnTo>
                  <a:pt x="1648285" y="855193"/>
                </a:lnTo>
                <a:lnTo>
                  <a:pt x="1652733" y="830089"/>
                </a:lnTo>
                <a:lnTo>
                  <a:pt x="1656547" y="809752"/>
                </a:lnTo>
                <a:lnTo>
                  <a:pt x="1660678" y="788779"/>
                </a:lnTo>
                <a:lnTo>
                  <a:pt x="1633350" y="725225"/>
                </a:lnTo>
                <a:lnTo>
                  <a:pt x="1677202" y="683280"/>
                </a:lnTo>
                <a:lnTo>
                  <a:pt x="1708661" y="683280"/>
                </a:lnTo>
                <a:lnTo>
                  <a:pt x="1752831" y="725225"/>
                </a:lnTo>
                <a:lnTo>
                  <a:pt x="1725503" y="788779"/>
                </a:lnTo>
                <a:lnTo>
                  <a:pt x="1729634" y="809752"/>
                </a:lnTo>
                <a:lnTo>
                  <a:pt x="1737578" y="855193"/>
                </a:lnTo>
                <a:lnTo>
                  <a:pt x="1742344" y="884745"/>
                </a:lnTo>
                <a:lnTo>
                  <a:pt x="1747111" y="917476"/>
                </a:lnTo>
                <a:lnTo>
                  <a:pt x="1752513" y="953066"/>
                </a:lnTo>
                <a:lnTo>
                  <a:pt x="1756962" y="990245"/>
                </a:lnTo>
                <a:lnTo>
                  <a:pt x="1770308" y="961963"/>
                </a:lnTo>
                <a:lnTo>
                  <a:pt x="1782066" y="934000"/>
                </a:lnTo>
                <a:lnTo>
                  <a:pt x="1792870" y="907307"/>
                </a:lnTo>
                <a:lnTo>
                  <a:pt x="1802720" y="881250"/>
                </a:lnTo>
                <a:lnTo>
                  <a:pt x="1811618" y="855828"/>
                </a:lnTo>
                <a:lnTo>
                  <a:pt x="1818927" y="831678"/>
                </a:lnTo>
                <a:lnTo>
                  <a:pt x="1825600" y="808799"/>
                </a:lnTo>
                <a:lnTo>
                  <a:pt x="1831638" y="786873"/>
                </a:lnTo>
                <a:lnTo>
                  <a:pt x="1836404" y="765900"/>
                </a:lnTo>
                <a:lnTo>
                  <a:pt x="1840853" y="746198"/>
                </a:lnTo>
                <a:lnTo>
                  <a:pt x="1844348" y="728085"/>
                </a:lnTo>
                <a:lnTo>
                  <a:pt x="1847208" y="711244"/>
                </a:lnTo>
                <a:lnTo>
                  <a:pt x="1849750" y="695673"/>
                </a:lnTo>
                <a:lnTo>
                  <a:pt x="1851657" y="682009"/>
                </a:lnTo>
                <a:lnTo>
                  <a:pt x="1852928" y="669616"/>
                </a:lnTo>
                <a:lnTo>
                  <a:pt x="1853881" y="658812"/>
                </a:lnTo>
                <a:lnTo>
                  <a:pt x="1854199" y="659130"/>
                </a:lnTo>
                <a:lnTo>
                  <a:pt x="1854199" y="658812"/>
                </a:lnTo>
                <a:lnTo>
                  <a:pt x="1871359" y="662943"/>
                </a:lnTo>
                <a:lnTo>
                  <a:pt x="1889154" y="667392"/>
                </a:lnTo>
                <a:lnTo>
                  <a:pt x="1908220" y="673111"/>
                </a:lnTo>
                <a:lnTo>
                  <a:pt x="1927922" y="679467"/>
                </a:lnTo>
                <a:lnTo>
                  <a:pt x="1946988" y="684869"/>
                </a:lnTo>
                <a:lnTo>
                  <a:pt x="1964465" y="690271"/>
                </a:lnTo>
                <a:lnTo>
                  <a:pt x="1980354" y="695355"/>
                </a:lnTo>
                <a:lnTo>
                  <a:pt x="1994971" y="700122"/>
                </a:lnTo>
                <a:lnTo>
                  <a:pt x="2008000" y="704888"/>
                </a:lnTo>
                <a:lnTo>
                  <a:pt x="2019757" y="709337"/>
                </a:lnTo>
                <a:lnTo>
                  <a:pt x="2030243" y="713786"/>
                </a:lnTo>
                <a:lnTo>
                  <a:pt x="2039459" y="717917"/>
                </a:lnTo>
                <a:lnTo>
                  <a:pt x="2047721" y="722048"/>
                </a:lnTo>
                <a:lnTo>
                  <a:pt x="2054712" y="725861"/>
                </a:lnTo>
                <a:lnTo>
                  <a:pt x="2060749" y="729674"/>
                </a:lnTo>
                <a:lnTo>
                  <a:pt x="2065834" y="733170"/>
                </a:lnTo>
                <a:lnTo>
                  <a:pt x="2070282" y="736665"/>
                </a:lnTo>
                <a:lnTo>
                  <a:pt x="2073778" y="739843"/>
                </a:lnTo>
                <a:lnTo>
                  <a:pt x="2076638" y="743021"/>
                </a:lnTo>
                <a:lnTo>
                  <a:pt x="2078862" y="746198"/>
                </a:lnTo>
                <a:lnTo>
                  <a:pt x="2084264" y="751600"/>
                </a:lnTo>
                <a:lnTo>
                  <a:pt x="2089348" y="757002"/>
                </a:lnTo>
                <a:lnTo>
                  <a:pt x="2093797" y="763040"/>
                </a:lnTo>
                <a:lnTo>
                  <a:pt x="2097928" y="769395"/>
                </a:lnTo>
                <a:lnTo>
                  <a:pt x="2100788" y="774480"/>
                </a:lnTo>
                <a:lnTo>
                  <a:pt x="2109368" y="788779"/>
                </a:lnTo>
                <a:lnTo>
                  <a:pt x="2139238" y="838033"/>
                </a:lnTo>
                <a:lnTo>
                  <a:pt x="2158940" y="870446"/>
                </a:lnTo>
                <a:lnTo>
                  <a:pt x="2180866" y="905400"/>
                </a:lnTo>
                <a:lnTo>
                  <a:pt x="2203428" y="941626"/>
                </a:lnTo>
                <a:lnTo>
                  <a:pt x="2226942" y="977216"/>
                </a:lnTo>
                <a:lnTo>
                  <a:pt x="2242196" y="999778"/>
                </a:lnTo>
                <a:lnTo>
                  <a:pt x="2256495" y="1021068"/>
                </a:lnTo>
                <a:lnTo>
                  <a:pt x="2280963" y="997553"/>
                </a:lnTo>
                <a:lnTo>
                  <a:pt x="2305749" y="972450"/>
                </a:lnTo>
                <a:lnTo>
                  <a:pt x="2326086" y="951159"/>
                </a:lnTo>
                <a:lnTo>
                  <a:pt x="2345470" y="930186"/>
                </a:lnTo>
                <a:lnTo>
                  <a:pt x="2380107" y="892372"/>
                </a:lnTo>
                <a:lnTo>
                  <a:pt x="2405529" y="864090"/>
                </a:lnTo>
                <a:lnTo>
                  <a:pt x="2417286" y="850109"/>
                </a:lnTo>
                <a:lnTo>
                  <a:pt x="2417922" y="849791"/>
                </a:lnTo>
                <a:lnTo>
                  <a:pt x="2421735" y="845660"/>
                </a:lnTo>
                <a:lnTo>
                  <a:pt x="2425548" y="841847"/>
                </a:lnTo>
                <a:lnTo>
                  <a:pt x="2429679" y="838033"/>
                </a:lnTo>
                <a:lnTo>
                  <a:pt x="2433493" y="834856"/>
                </a:lnTo>
                <a:lnTo>
                  <a:pt x="2437941" y="831678"/>
                </a:lnTo>
                <a:lnTo>
                  <a:pt x="2442072" y="828818"/>
                </a:lnTo>
                <a:lnTo>
                  <a:pt x="2446521" y="826276"/>
                </a:lnTo>
                <a:lnTo>
                  <a:pt x="2451605" y="823734"/>
                </a:lnTo>
                <a:lnTo>
                  <a:pt x="2456054" y="821509"/>
                </a:lnTo>
                <a:lnTo>
                  <a:pt x="2460821" y="819603"/>
                </a:lnTo>
                <a:lnTo>
                  <a:pt x="2465587" y="818014"/>
                </a:lnTo>
                <a:lnTo>
                  <a:pt x="2470672" y="816425"/>
                </a:lnTo>
                <a:lnTo>
                  <a:pt x="2475756" y="815154"/>
                </a:lnTo>
                <a:lnTo>
                  <a:pt x="2480522" y="814201"/>
                </a:lnTo>
                <a:lnTo>
                  <a:pt x="2485607" y="813565"/>
                </a:lnTo>
                <a:lnTo>
                  <a:pt x="2491009" y="812930"/>
                </a:lnTo>
                <a:lnTo>
                  <a:pt x="2495775" y="812930"/>
                </a:lnTo>
                <a:lnTo>
                  <a:pt x="2500860" y="812930"/>
                </a:lnTo>
                <a:lnTo>
                  <a:pt x="2506262" y="812930"/>
                </a:lnTo>
                <a:lnTo>
                  <a:pt x="2511346" y="813565"/>
                </a:lnTo>
                <a:lnTo>
                  <a:pt x="2516113" y="814201"/>
                </a:lnTo>
                <a:lnTo>
                  <a:pt x="2521515" y="815154"/>
                </a:lnTo>
                <a:lnTo>
                  <a:pt x="2526281" y="816425"/>
                </a:lnTo>
                <a:lnTo>
                  <a:pt x="2531366" y="817696"/>
                </a:lnTo>
                <a:lnTo>
                  <a:pt x="2536132" y="819603"/>
                </a:lnTo>
                <a:lnTo>
                  <a:pt x="2541216" y="821509"/>
                </a:lnTo>
                <a:lnTo>
                  <a:pt x="2545983" y="823734"/>
                </a:lnTo>
                <a:lnTo>
                  <a:pt x="2550432" y="826276"/>
                </a:lnTo>
                <a:lnTo>
                  <a:pt x="2555198" y="828818"/>
                </a:lnTo>
                <a:lnTo>
                  <a:pt x="2559647" y="831678"/>
                </a:lnTo>
                <a:lnTo>
                  <a:pt x="2563778" y="835174"/>
                </a:lnTo>
                <a:lnTo>
                  <a:pt x="2568227" y="838351"/>
                </a:lnTo>
                <a:lnTo>
                  <a:pt x="2572358" y="842164"/>
                </a:lnTo>
                <a:lnTo>
                  <a:pt x="2576171" y="845978"/>
                </a:lnTo>
                <a:lnTo>
                  <a:pt x="2579666" y="850109"/>
                </a:lnTo>
                <a:lnTo>
                  <a:pt x="2583162" y="854240"/>
                </a:lnTo>
                <a:lnTo>
                  <a:pt x="2586022" y="858688"/>
                </a:lnTo>
                <a:lnTo>
                  <a:pt x="2589200" y="863137"/>
                </a:lnTo>
                <a:lnTo>
                  <a:pt x="2591742" y="867586"/>
                </a:lnTo>
                <a:lnTo>
                  <a:pt x="2593966" y="872035"/>
                </a:lnTo>
                <a:lnTo>
                  <a:pt x="2596190" y="876801"/>
                </a:lnTo>
                <a:lnTo>
                  <a:pt x="2598097" y="881250"/>
                </a:lnTo>
                <a:lnTo>
                  <a:pt x="2600004" y="886334"/>
                </a:lnTo>
                <a:lnTo>
                  <a:pt x="2601275" y="891419"/>
                </a:lnTo>
                <a:lnTo>
                  <a:pt x="2602546" y="896185"/>
                </a:lnTo>
                <a:lnTo>
                  <a:pt x="2603499" y="901269"/>
                </a:lnTo>
                <a:lnTo>
                  <a:pt x="2604452" y="906036"/>
                </a:lnTo>
                <a:lnTo>
                  <a:pt x="2604770" y="911438"/>
                </a:lnTo>
                <a:lnTo>
                  <a:pt x="2605088" y="916522"/>
                </a:lnTo>
                <a:lnTo>
                  <a:pt x="2605088" y="921289"/>
                </a:lnTo>
                <a:lnTo>
                  <a:pt x="2604770" y="926691"/>
                </a:lnTo>
                <a:lnTo>
                  <a:pt x="2604452" y="931775"/>
                </a:lnTo>
                <a:lnTo>
                  <a:pt x="2603499" y="936542"/>
                </a:lnTo>
                <a:lnTo>
                  <a:pt x="2602546" y="941944"/>
                </a:lnTo>
                <a:lnTo>
                  <a:pt x="2601275" y="947028"/>
                </a:lnTo>
                <a:lnTo>
                  <a:pt x="2600004" y="951795"/>
                </a:lnTo>
                <a:lnTo>
                  <a:pt x="2598415" y="956879"/>
                </a:lnTo>
                <a:lnTo>
                  <a:pt x="2596190" y="961646"/>
                </a:lnTo>
                <a:lnTo>
                  <a:pt x="2593966" y="966412"/>
                </a:lnTo>
                <a:lnTo>
                  <a:pt x="2591742" y="970861"/>
                </a:lnTo>
                <a:lnTo>
                  <a:pt x="2588564" y="975627"/>
                </a:lnTo>
                <a:lnTo>
                  <a:pt x="2585704" y="980076"/>
                </a:lnTo>
                <a:lnTo>
                  <a:pt x="2582844" y="984207"/>
                </a:lnTo>
                <a:lnTo>
                  <a:pt x="2579349" y="988656"/>
                </a:lnTo>
                <a:lnTo>
                  <a:pt x="2566638" y="1003273"/>
                </a:lnTo>
                <a:lnTo>
                  <a:pt x="2534543" y="1039181"/>
                </a:lnTo>
                <a:lnTo>
                  <a:pt x="2512935" y="1063014"/>
                </a:lnTo>
                <a:lnTo>
                  <a:pt x="2488784" y="1089071"/>
                </a:lnTo>
                <a:lnTo>
                  <a:pt x="2463045" y="1116399"/>
                </a:lnTo>
                <a:lnTo>
                  <a:pt x="2436352" y="1143409"/>
                </a:lnTo>
                <a:lnTo>
                  <a:pt x="2417922" y="1161204"/>
                </a:lnTo>
                <a:lnTo>
                  <a:pt x="2400127" y="1178682"/>
                </a:lnTo>
                <a:lnTo>
                  <a:pt x="2382332" y="1195206"/>
                </a:lnTo>
                <a:lnTo>
                  <a:pt x="2364537" y="1210776"/>
                </a:lnTo>
                <a:lnTo>
                  <a:pt x="2354050" y="1219038"/>
                </a:lnTo>
                <a:lnTo>
                  <a:pt x="2343882" y="1226983"/>
                </a:lnTo>
                <a:lnTo>
                  <a:pt x="2333395" y="1234927"/>
                </a:lnTo>
                <a:lnTo>
                  <a:pt x="2322591" y="1241918"/>
                </a:lnTo>
                <a:lnTo>
                  <a:pt x="2316236" y="1246049"/>
                </a:lnTo>
                <a:lnTo>
                  <a:pt x="2309562" y="1249862"/>
                </a:lnTo>
                <a:lnTo>
                  <a:pt x="2301936" y="1253357"/>
                </a:lnTo>
                <a:lnTo>
                  <a:pt x="2294310" y="1257171"/>
                </a:lnTo>
                <a:lnTo>
                  <a:pt x="2284141" y="1260984"/>
                </a:lnTo>
                <a:lnTo>
                  <a:pt x="2279057" y="1262891"/>
                </a:lnTo>
                <a:lnTo>
                  <a:pt x="2272701" y="1264797"/>
                </a:lnTo>
                <a:lnTo>
                  <a:pt x="2266346" y="1266068"/>
                </a:lnTo>
                <a:lnTo>
                  <a:pt x="2258720" y="1267339"/>
                </a:lnTo>
                <a:lnTo>
                  <a:pt x="2250775" y="1267975"/>
                </a:lnTo>
                <a:lnTo>
                  <a:pt x="2241242" y="1268610"/>
                </a:lnTo>
                <a:lnTo>
                  <a:pt x="2233934" y="1268293"/>
                </a:lnTo>
                <a:lnTo>
                  <a:pt x="2226307" y="1267657"/>
                </a:lnTo>
                <a:lnTo>
                  <a:pt x="2217727" y="1266068"/>
                </a:lnTo>
                <a:lnTo>
                  <a:pt x="2209148" y="1263844"/>
                </a:lnTo>
                <a:lnTo>
                  <a:pt x="2198979" y="1260666"/>
                </a:lnTo>
                <a:lnTo>
                  <a:pt x="2190717" y="1257171"/>
                </a:lnTo>
                <a:lnTo>
                  <a:pt x="2184044" y="1253357"/>
                </a:lnTo>
                <a:lnTo>
                  <a:pt x="2178324" y="1250180"/>
                </a:lnTo>
                <a:lnTo>
                  <a:pt x="2172922" y="1246684"/>
                </a:lnTo>
                <a:lnTo>
                  <a:pt x="2168473" y="1243824"/>
                </a:lnTo>
                <a:lnTo>
                  <a:pt x="2160846" y="1237787"/>
                </a:lnTo>
                <a:lnTo>
                  <a:pt x="2154491" y="1232067"/>
                </a:lnTo>
                <a:lnTo>
                  <a:pt x="2148454" y="1226347"/>
                </a:lnTo>
                <a:lnTo>
                  <a:pt x="2137967" y="1215225"/>
                </a:lnTo>
                <a:lnTo>
                  <a:pt x="2128116" y="1204103"/>
                </a:lnTo>
                <a:lnTo>
                  <a:pt x="2118265" y="1192028"/>
                </a:lnTo>
                <a:lnTo>
                  <a:pt x="2109050" y="1179953"/>
                </a:lnTo>
                <a:lnTo>
                  <a:pt x="2098882" y="1166924"/>
                </a:lnTo>
                <a:lnTo>
                  <a:pt x="2078862" y="1138961"/>
                </a:lnTo>
                <a:lnTo>
                  <a:pt x="2058525" y="1108773"/>
                </a:lnTo>
                <a:lnTo>
                  <a:pt x="2037552" y="1077313"/>
                </a:lnTo>
                <a:lnTo>
                  <a:pt x="2017215" y="1045219"/>
                </a:lnTo>
                <a:lnTo>
                  <a:pt x="2012766" y="1038546"/>
                </a:lnTo>
                <a:lnTo>
                  <a:pt x="2012766" y="1409700"/>
                </a:lnTo>
                <a:lnTo>
                  <a:pt x="1373096" y="1409700"/>
                </a:lnTo>
                <a:lnTo>
                  <a:pt x="1373096" y="1002002"/>
                </a:lnTo>
                <a:lnTo>
                  <a:pt x="1372779" y="1002002"/>
                </a:lnTo>
                <a:lnTo>
                  <a:pt x="1371190" y="1003591"/>
                </a:lnTo>
                <a:lnTo>
                  <a:pt x="1369283" y="1005815"/>
                </a:lnTo>
                <a:lnTo>
                  <a:pt x="1367694" y="1009311"/>
                </a:lnTo>
                <a:lnTo>
                  <a:pt x="1365470" y="1013124"/>
                </a:lnTo>
                <a:lnTo>
                  <a:pt x="1363246" y="1018526"/>
                </a:lnTo>
                <a:lnTo>
                  <a:pt x="1361339" y="1024882"/>
                </a:lnTo>
                <a:lnTo>
                  <a:pt x="1356572" y="1039181"/>
                </a:lnTo>
                <a:lnTo>
                  <a:pt x="1351806" y="1056658"/>
                </a:lnTo>
                <a:lnTo>
                  <a:pt x="1347039" y="1077313"/>
                </a:lnTo>
                <a:lnTo>
                  <a:pt x="1342273" y="1099557"/>
                </a:lnTo>
                <a:lnTo>
                  <a:pt x="1337506" y="1124025"/>
                </a:lnTo>
                <a:lnTo>
                  <a:pt x="1332740" y="1149765"/>
                </a:lnTo>
                <a:lnTo>
                  <a:pt x="1328291" y="1176775"/>
                </a:lnTo>
                <a:lnTo>
                  <a:pt x="1324160" y="1204421"/>
                </a:lnTo>
                <a:lnTo>
                  <a:pt x="1320029" y="1232702"/>
                </a:lnTo>
                <a:lnTo>
                  <a:pt x="1316534" y="1260984"/>
                </a:lnTo>
                <a:lnTo>
                  <a:pt x="1313674" y="1288948"/>
                </a:lnTo>
                <a:lnTo>
                  <a:pt x="1311449" y="1316276"/>
                </a:lnTo>
                <a:lnTo>
                  <a:pt x="1309543" y="1342333"/>
                </a:lnTo>
                <a:lnTo>
                  <a:pt x="1308589" y="1375699"/>
                </a:lnTo>
                <a:lnTo>
                  <a:pt x="1307636" y="1409700"/>
                </a:lnTo>
                <a:lnTo>
                  <a:pt x="1106488" y="1409700"/>
                </a:lnTo>
                <a:lnTo>
                  <a:pt x="1106488" y="1388409"/>
                </a:lnTo>
                <a:lnTo>
                  <a:pt x="1106488" y="1368072"/>
                </a:lnTo>
                <a:lnTo>
                  <a:pt x="1107441" y="1348688"/>
                </a:lnTo>
                <a:lnTo>
                  <a:pt x="1108077" y="1330893"/>
                </a:lnTo>
                <a:lnTo>
                  <a:pt x="1111255" y="1293396"/>
                </a:lnTo>
                <a:lnTo>
                  <a:pt x="1114750" y="1257171"/>
                </a:lnTo>
                <a:lnTo>
                  <a:pt x="1118563" y="1222534"/>
                </a:lnTo>
                <a:lnTo>
                  <a:pt x="1122694" y="1189486"/>
                </a:lnTo>
                <a:lnTo>
                  <a:pt x="1127143" y="1158345"/>
                </a:lnTo>
                <a:lnTo>
                  <a:pt x="1131592" y="1128156"/>
                </a:lnTo>
                <a:lnTo>
                  <a:pt x="1136358" y="1099875"/>
                </a:lnTo>
                <a:lnTo>
                  <a:pt x="1141125" y="1072865"/>
                </a:lnTo>
                <a:lnTo>
                  <a:pt x="1146209" y="1047125"/>
                </a:lnTo>
                <a:lnTo>
                  <a:pt x="1151929" y="1022975"/>
                </a:lnTo>
                <a:lnTo>
                  <a:pt x="1157013" y="999778"/>
                </a:lnTo>
                <a:lnTo>
                  <a:pt x="1162733" y="978170"/>
                </a:lnTo>
                <a:lnTo>
                  <a:pt x="1168135" y="957832"/>
                </a:lnTo>
                <a:lnTo>
                  <a:pt x="1174173" y="938448"/>
                </a:lnTo>
                <a:lnTo>
                  <a:pt x="1179893" y="920653"/>
                </a:lnTo>
                <a:lnTo>
                  <a:pt x="1185295" y="903812"/>
                </a:lnTo>
                <a:lnTo>
                  <a:pt x="1191332" y="887923"/>
                </a:lnTo>
                <a:lnTo>
                  <a:pt x="1197052" y="873306"/>
                </a:lnTo>
                <a:lnTo>
                  <a:pt x="1202454" y="859959"/>
                </a:lnTo>
                <a:lnTo>
                  <a:pt x="1208174" y="847567"/>
                </a:lnTo>
                <a:lnTo>
                  <a:pt x="1213258" y="835809"/>
                </a:lnTo>
                <a:lnTo>
                  <a:pt x="1218343" y="825005"/>
                </a:lnTo>
                <a:lnTo>
                  <a:pt x="1223745" y="815472"/>
                </a:lnTo>
                <a:lnTo>
                  <a:pt x="1228511" y="806892"/>
                </a:lnTo>
                <a:lnTo>
                  <a:pt x="1233278" y="798948"/>
                </a:lnTo>
                <a:lnTo>
                  <a:pt x="1237727" y="791957"/>
                </a:lnTo>
                <a:lnTo>
                  <a:pt x="1245989" y="780199"/>
                </a:lnTo>
                <a:lnTo>
                  <a:pt x="1252980" y="771302"/>
                </a:lnTo>
                <a:lnTo>
                  <a:pt x="1258700" y="764947"/>
                </a:lnTo>
                <a:lnTo>
                  <a:pt x="1269186" y="759545"/>
                </a:lnTo>
                <a:lnTo>
                  <a:pt x="1280308" y="754142"/>
                </a:lnTo>
                <a:lnTo>
                  <a:pt x="1292383" y="748105"/>
                </a:lnTo>
                <a:lnTo>
                  <a:pt x="1304776" y="742703"/>
                </a:lnTo>
                <a:lnTo>
                  <a:pt x="1331469" y="731263"/>
                </a:lnTo>
                <a:lnTo>
                  <a:pt x="1359750" y="720141"/>
                </a:lnTo>
                <a:lnTo>
                  <a:pt x="1388349" y="709973"/>
                </a:lnTo>
                <a:lnTo>
                  <a:pt x="1416949" y="699486"/>
                </a:lnTo>
                <a:lnTo>
                  <a:pt x="1444595" y="690271"/>
                </a:lnTo>
                <a:lnTo>
                  <a:pt x="1470652" y="681691"/>
                </a:lnTo>
                <a:lnTo>
                  <a:pt x="1477325" y="677878"/>
                </a:lnTo>
                <a:lnTo>
                  <a:pt x="1484316" y="674065"/>
                </a:lnTo>
                <a:lnTo>
                  <a:pt x="1491624" y="671205"/>
                </a:lnTo>
                <a:lnTo>
                  <a:pt x="1499569" y="668027"/>
                </a:lnTo>
                <a:lnTo>
                  <a:pt x="1507513" y="665167"/>
                </a:lnTo>
                <a:lnTo>
                  <a:pt x="1515139" y="662943"/>
                </a:lnTo>
                <a:lnTo>
                  <a:pt x="1523401" y="660718"/>
                </a:lnTo>
                <a:lnTo>
                  <a:pt x="1531981" y="658812"/>
                </a:lnTo>
                <a:close/>
                <a:moveTo>
                  <a:pt x="3016555" y="246062"/>
                </a:moveTo>
                <a:lnTo>
                  <a:pt x="3026093" y="246062"/>
                </a:lnTo>
                <a:lnTo>
                  <a:pt x="3039447" y="247014"/>
                </a:lnTo>
                <a:lnTo>
                  <a:pt x="3052165" y="248600"/>
                </a:lnTo>
                <a:lnTo>
                  <a:pt x="3064883" y="250822"/>
                </a:lnTo>
                <a:lnTo>
                  <a:pt x="3076965" y="253360"/>
                </a:lnTo>
                <a:lnTo>
                  <a:pt x="3089047" y="256851"/>
                </a:lnTo>
                <a:lnTo>
                  <a:pt x="3100493" y="260976"/>
                </a:lnTo>
                <a:lnTo>
                  <a:pt x="3111303" y="265736"/>
                </a:lnTo>
                <a:lnTo>
                  <a:pt x="3122113" y="270496"/>
                </a:lnTo>
                <a:lnTo>
                  <a:pt x="3132605" y="276526"/>
                </a:lnTo>
                <a:lnTo>
                  <a:pt x="3142462" y="282872"/>
                </a:lnTo>
                <a:lnTo>
                  <a:pt x="3152318" y="289536"/>
                </a:lnTo>
                <a:lnTo>
                  <a:pt x="3161539" y="296518"/>
                </a:lnTo>
                <a:lnTo>
                  <a:pt x="3170123" y="304451"/>
                </a:lnTo>
                <a:lnTo>
                  <a:pt x="3178708" y="312384"/>
                </a:lnTo>
                <a:lnTo>
                  <a:pt x="3186339" y="320952"/>
                </a:lnTo>
                <a:lnTo>
                  <a:pt x="3194287" y="330472"/>
                </a:lnTo>
                <a:lnTo>
                  <a:pt x="3201282" y="339675"/>
                </a:lnTo>
                <a:lnTo>
                  <a:pt x="3207959" y="349512"/>
                </a:lnTo>
                <a:lnTo>
                  <a:pt x="3214318" y="359984"/>
                </a:lnTo>
                <a:lnTo>
                  <a:pt x="3220041" y="370456"/>
                </a:lnTo>
                <a:lnTo>
                  <a:pt x="3225128" y="381563"/>
                </a:lnTo>
                <a:lnTo>
                  <a:pt x="3229898" y="392669"/>
                </a:lnTo>
                <a:lnTo>
                  <a:pt x="3234349" y="404093"/>
                </a:lnTo>
                <a:lnTo>
                  <a:pt x="3238482" y="416152"/>
                </a:lnTo>
                <a:lnTo>
                  <a:pt x="3241980" y="428528"/>
                </a:lnTo>
                <a:lnTo>
                  <a:pt x="3244523" y="440586"/>
                </a:lnTo>
                <a:lnTo>
                  <a:pt x="3247067" y="453280"/>
                </a:lnTo>
                <a:lnTo>
                  <a:pt x="3248974" y="466290"/>
                </a:lnTo>
                <a:lnTo>
                  <a:pt x="3249928" y="479301"/>
                </a:lnTo>
                <a:lnTo>
                  <a:pt x="3251200" y="492629"/>
                </a:lnTo>
                <a:lnTo>
                  <a:pt x="3251200" y="505957"/>
                </a:lnTo>
                <a:lnTo>
                  <a:pt x="3251200" y="519602"/>
                </a:lnTo>
                <a:lnTo>
                  <a:pt x="3249292" y="530709"/>
                </a:lnTo>
                <a:lnTo>
                  <a:pt x="3247385" y="541498"/>
                </a:lnTo>
                <a:lnTo>
                  <a:pt x="3245159" y="551970"/>
                </a:lnTo>
                <a:lnTo>
                  <a:pt x="3242933" y="562442"/>
                </a:lnTo>
                <a:lnTo>
                  <a:pt x="3240390" y="572914"/>
                </a:lnTo>
                <a:lnTo>
                  <a:pt x="3237846" y="582751"/>
                </a:lnTo>
                <a:lnTo>
                  <a:pt x="3231805" y="602426"/>
                </a:lnTo>
                <a:lnTo>
                  <a:pt x="3225446" y="621148"/>
                </a:lnTo>
                <a:lnTo>
                  <a:pt x="3218133" y="639236"/>
                </a:lnTo>
                <a:lnTo>
                  <a:pt x="3210503" y="656690"/>
                </a:lnTo>
                <a:lnTo>
                  <a:pt x="3201918" y="673508"/>
                </a:lnTo>
                <a:lnTo>
                  <a:pt x="3193016" y="689057"/>
                </a:lnTo>
                <a:lnTo>
                  <a:pt x="3183795" y="704289"/>
                </a:lnTo>
                <a:lnTo>
                  <a:pt x="3174257" y="718252"/>
                </a:lnTo>
                <a:lnTo>
                  <a:pt x="3164082" y="732215"/>
                </a:lnTo>
                <a:lnTo>
                  <a:pt x="3153590" y="745225"/>
                </a:lnTo>
                <a:lnTo>
                  <a:pt x="3142780" y="756966"/>
                </a:lnTo>
                <a:lnTo>
                  <a:pt x="3131652" y="768390"/>
                </a:lnTo>
                <a:lnTo>
                  <a:pt x="3120523" y="778862"/>
                </a:lnTo>
                <a:lnTo>
                  <a:pt x="3109077" y="788700"/>
                </a:lnTo>
                <a:lnTo>
                  <a:pt x="3097631" y="797902"/>
                </a:lnTo>
                <a:lnTo>
                  <a:pt x="3085867" y="806153"/>
                </a:lnTo>
                <a:lnTo>
                  <a:pt x="3074103" y="813452"/>
                </a:lnTo>
                <a:lnTo>
                  <a:pt x="3062339" y="820116"/>
                </a:lnTo>
                <a:lnTo>
                  <a:pt x="3050575" y="826145"/>
                </a:lnTo>
                <a:lnTo>
                  <a:pt x="3038811" y="831222"/>
                </a:lnTo>
                <a:lnTo>
                  <a:pt x="3027365" y="835665"/>
                </a:lnTo>
                <a:lnTo>
                  <a:pt x="3015919" y="839473"/>
                </a:lnTo>
                <a:lnTo>
                  <a:pt x="3004472" y="842011"/>
                </a:lnTo>
                <a:lnTo>
                  <a:pt x="2993662" y="844233"/>
                </a:lnTo>
                <a:lnTo>
                  <a:pt x="2982852" y="845502"/>
                </a:lnTo>
                <a:lnTo>
                  <a:pt x="2972678" y="846137"/>
                </a:lnTo>
                <a:lnTo>
                  <a:pt x="2962503" y="845819"/>
                </a:lnTo>
                <a:lnTo>
                  <a:pt x="2952647" y="844550"/>
                </a:lnTo>
                <a:lnTo>
                  <a:pt x="2943427" y="842646"/>
                </a:lnTo>
                <a:lnTo>
                  <a:pt x="2937703" y="841059"/>
                </a:lnTo>
                <a:lnTo>
                  <a:pt x="2931662" y="839155"/>
                </a:lnTo>
                <a:lnTo>
                  <a:pt x="2925939" y="837251"/>
                </a:lnTo>
                <a:lnTo>
                  <a:pt x="2920534" y="835030"/>
                </a:lnTo>
                <a:lnTo>
                  <a:pt x="2914811" y="832492"/>
                </a:lnTo>
                <a:lnTo>
                  <a:pt x="2909724" y="829953"/>
                </a:lnTo>
                <a:lnTo>
                  <a:pt x="2904319" y="826780"/>
                </a:lnTo>
                <a:lnTo>
                  <a:pt x="2899550" y="823924"/>
                </a:lnTo>
                <a:lnTo>
                  <a:pt x="2894780" y="820433"/>
                </a:lnTo>
                <a:lnTo>
                  <a:pt x="2890329" y="817260"/>
                </a:lnTo>
                <a:lnTo>
                  <a:pt x="2885878" y="813452"/>
                </a:lnTo>
                <a:lnTo>
                  <a:pt x="2881427" y="809644"/>
                </a:lnTo>
                <a:lnTo>
                  <a:pt x="2873160" y="801710"/>
                </a:lnTo>
                <a:lnTo>
                  <a:pt x="2865529" y="793142"/>
                </a:lnTo>
                <a:lnTo>
                  <a:pt x="2857899" y="783622"/>
                </a:lnTo>
                <a:lnTo>
                  <a:pt x="2851222" y="773785"/>
                </a:lnTo>
                <a:lnTo>
                  <a:pt x="2845181" y="763630"/>
                </a:lnTo>
                <a:lnTo>
                  <a:pt x="2839458" y="752524"/>
                </a:lnTo>
                <a:lnTo>
                  <a:pt x="2834052" y="741417"/>
                </a:lnTo>
                <a:lnTo>
                  <a:pt x="2829283" y="729676"/>
                </a:lnTo>
                <a:lnTo>
                  <a:pt x="2825150" y="717300"/>
                </a:lnTo>
                <a:lnTo>
                  <a:pt x="2821017" y="704607"/>
                </a:lnTo>
                <a:lnTo>
                  <a:pt x="2817519" y="691913"/>
                </a:lnTo>
                <a:lnTo>
                  <a:pt x="2814340" y="678585"/>
                </a:lnTo>
                <a:lnTo>
                  <a:pt x="2811478" y="665257"/>
                </a:lnTo>
                <a:lnTo>
                  <a:pt x="2809253" y="651612"/>
                </a:lnTo>
                <a:lnTo>
                  <a:pt x="2807027" y="637967"/>
                </a:lnTo>
                <a:lnTo>
                  <a:pt x="2805119" y="623687"/>
                </a:lnTo>
                <a:lnTo>
                  <a:pt x="2803529" y="609724"/>
                </a:lnTo>
                <a:lnTo>
                  <a:pt x="2802576" y="595444"/>
                </a:lnTo>
                <a:lnTo>
                  <a:pt x="2801304" y="580847"/>
                </a:lnTo>
                <a:lnTo>
                  <a:pt x="2800986" y="566885"/>
                </a:lnTo>
                <a:lnTo>
                  <a:pt x="2800350" y="538325"/>
                </a:lnTo>
                <a:lnTo>
                  <a:pt x="2800350" y="509765"/>
                </a:lnTo>
                <a:lnTo>
                  <a:pt x="2800986" y="482157"/>
                </a:lnTo>
                <a:lnTo>
                  <a:pt x="2801622" y="468512"/>
                </a:lnTo>
                <a:lnTo>
                  <a:pt x="2803212" y="455501"/>
                </a:lnTo>
                <a:lnTo>
                  <a:pt x="2805437" y="442490"/>
                </a:lnTo>
                <a:lnTo>
                  <a:pt x="2807981" y="429797"/>
                </a:lnTo>
                <a:lnTo>
                  <a:pt x="2811478" y="417738"/>
                </a:lnTo>
                <a:lnTo>
                  <a:pt x="2815294" y="405680"/>
                </a:lnTo>
                <a:lnTo>
                  <a:pt x="2819109" y="394256"/>
                </a:lnTo>
                <a:lnTo>
                  <a:pt x="2824196" y="383149"/>
                </a:lnTo>
                <a:lnTo>
                  <a:pt x="2829283" y="372360"/>
                </a:lnTo>
                <a:lnTo>
                  <a:pt x="2835006" y="361888"/>
                </a:lnTo>
                <a:lnTo>
                  <a:pt x="2840729" y="351733"/>
                </a:lnTo>
                <a:lnTo>
                  <a:pt x="2847406" y="342213"/>
                </a:lnTo>
                <a:lnTo>
                  <a:pt x="2854083" y="333011"/>
                </a:lnTo>
                <a:lnTo>
                  <a:pt x="2861714" y="324125"/>
                </a:lnTo>
                <a:lnTo>
                  <a:pt x="2869027" y="315875"/>
                </a:lnTo>
                <a:lnTo>
                  <a:pt x="2876975" y="307624"/>
                </a:lnTo>
                <a:lnTo>
                  <a:pt x="2885242" y="300326"/>
                </a:lnTo>
                <a:lnTo>
                  <a:pt x="2893191" y="293344"/>
                </a:lnTo>
                <a:lnTo>
                  <a:pt x="2901775" y="286363"/>
                </a:lnTo>
                <a:lnTo>
                  <a:pt x="2910678" y="280651"/>
                </a:lnTo>
                <a:lnTo>
                  <a:pt x="2920216" y="274622"/>
                </a:lnTo>
                <a:lnTo>
                  <a:pt x="2929119" y="269544"/>
                </a:lnTo>
                <a:lnTo>
                  <a:pt x="2938657" y="265102"/>
                </a:lnTo>
                <a:lnTo>
                  <a:pt x="2947878" y="260976"/>
                </a:lnTo>
                <a:lnTo>
                  <a:pt x="2957734" y="257168"/>
                </a:lnTo>
                <a:lnTo>
                  <a:pt x="2967273" y="253995"/>
                </a:lnTo>
                <a:lnTo>
                  <a:pt x="2977129" y="251139"/>
                </a:lnTo>
                <a:lnTo>
                  <a:pt x="2986985" y="248918"/>
                </a:lnTo>
                <a:lnTo>
                  <a:pt x="2996842" y="247648"/>
                </a:lnTo>
                <a:lnTo>
                  <a:pt x="3006698" y="246379"/>
                </a:lnTo>
                <a:lnTo>
                  <a:pt x="3016555" y="246062"/>
                </a:lnTo>
                <a:close/>
                <a:moveTo>
                  <a:pt x="336073" y="246062"/>
                </a:moveTo>
                <a:lnTo>
                  <a:pt x="345605" y="246062"/>
                </a:lnTo>
                <a:lnTo>
                  <a:pt x="355772" y="246379"/>
                </a:lnTo>
                <a:lnTo>
                  <a:pt x="365304" y="247648"/>
                </a:lnTo>
                <a:lnTo>
                  <a:pt x="375153" y="248918"/>
                </a:lnTo>
                <a:lnTo>
                  <a:pt x="385003" y="251139"/>
                </a:lnTo>
                <a:lnTo>
                  <a:pt x="394852" y="253995"/>
                </a:lnTo>
                <a:lnTo>
                  <a:pt x="404384" y="257168"/>
                </a:lnTo>
                <a:lnTo>
                  <a:pt x="414233" y="260976"/>
                </a:lnTo>
                <a:lnTo>
                  <a:pt x="423765" y="265102"/>
                </a:lnTo>
                <a:lnTo>
                  <a:pt x="432979" y="269544"/>
                </a:lnTo>
                <a:lnTo>
                  <a:pt x="442511" y="274622"/>
                </a:lnTo>
                <a:lnTo>
                  <a:pt x="451407" y="280651"/>
                </a:lnTo>
                <a:lnTo>
                  <a:pt x="460303" y="286363"/>
                </a:lnTo>
                <a:lnTo>
                  <a:pt x="468882" y="293344"/>
                </a:lnTo>
                <a:lnTo>
                  <a:pt x="477460" y="300326"/>
                </a:lnTo>
                <a:lnTo>
                  <a:pt x="485086" y="307624"/>
                </a:lnTo>
                <a:lnTo>
                  <a:pt x="493029" y="315875"/>
                </a:lnTo>
                <a:lnTo>
                  <a:pt x="500654" y="324125"/>
                </a:lnTo>
                <a:lnTo>
                  <a:pt x="507962" y="333011"/>
                </a:lnTo>
                <a:lnTo>
                  <a:pt x="514634" y="342213"/>
                </a:lnTo>
                <a:lnTo>
                  <a:pt x="521306" y="351733"/>
                </a:lnTo>
                <a:lnTo>
                  <a:pt x="527025" y="361888"/>
                </a:lnTo>
                <a:lnTo>
                  <a:pt x="532744" y="372360"/>
                </a:lnTo>
                <a:lnTo>
                  <a:pt x="537828" y="383149"/>
                </a:lnTo>
                <a:lnTo>
                  <a:pt x="542912" y="394256"/>
                </a:lnTo>
                <a:lnTo>
                  <a:pt x="546724" y="405680"/>
                </a:lnTo>
                <a:lnTo>
                  <a:pt x="550855" y="417738"/>
                </a:lnTo>
                <a:lnTo>
                  <a:pt x="554032" y="429797"/>
                </a:lnTo>
                <a:lnTo>
                  <a:pt x="556574" y="442490"/>
                </a:lnTo>
                <a:lnTo>
                  <a:pt x="558798" y="455501"/>
                </a:lnTo>
                <a:lnTo>
                  <a:pt x="560386" y="468512"/>
                </a:lnTo>
                <a:lnTo>
                  <a:pt x="561022" y="482157"/>
                </a:lnTo>
                <a:lnTo>
                  <a:pt x="561657" y="509765"/>
                </a:lnTo>
                <a:lnTo>
                  <a:pt x="561975" y="538325"/>
                </a:lnTo>
                <a:lnTo>
                  <a:pt x="561657" y="552287"/>
                </a:lnTo>
                <a:lnTo>
                  <a:pt x="561340" y="566885"/>
                </a:lnTo>
                <a:lnTo>
                  <a:pt x="560704" y="580847"/>
                </a:lnTo>
                <a:lnTo>
                  <a:pt x="559433" y="595444"/>
                </a:lnTo>
                <a:lnTo>
                  <a:pt x="558480" y="609724"/>
                </a:lnTo>
                <a:lnTo>
                  <a:pt x="556891" y="623687"/>
                </a:lnTo>
                <a:lnTo>
                  <a:pt x="554985" y="637967"/>
                </a:lnTo>
                <a:lnTo>
                  <a:pt x="552761" y="651612"/>
                </a:lnTo>
                <a:lnTo>
                  <a:pt x="550537" y="665257"/>
                </a:lnTo>
                <a:lnTo>
                  <a:pt x="547677" y="678585"/>
                </a:lnTo>
                <a:lnTo>
                  <a:pt x="544500" y="691913"/>
                </a:lnTo>
                <a:lnTo>
                  <a:pt x="541005" y="704607"/>
                </a:lnTo>
                <a:lnTo>
                  <a:pt x="537193" y="717300"/>
                </a:lnTo>
                <a:lnTo>
                  <a:pt x="532744" y="729676"/>
                </a:lnTo>
                <a:lnTo>
                  <a:pt x="527979" y="741417"/>
                </a:lnTo>
                <a:lnTo>
                  <a:pt x="522577" y="752524"/>
                </a:lnTo>
                <a:lnTo>
                  <a:pt x="517176" y="763630"/>
                </a:lnTo>
                <a:lnTo>
                  <a:pt x="510821" y="773785"/>
                </a:lnTo>
                <a:lnTo>
                  <a:pt x="504149" y="783622"/>
                </a:lnTo>
                <a:lnTo>
                  <a:pt x="497159" y="793142"/>
                </a:lnTo>
                <a:lnTo>
                  <a:pt x="489216" y="801710"/>
                </a:lnTo>
                <a:lnTo>
                  <a:pt x="480638" y="809644"/>
                </a:lnTo>
                <a:lnTo>
                  <a:pt x="476507" y="813452"/>
                </a:lnTo>
                <a:lnTo>
                  <a:pt x="472059" y="817260"/>
                </a:lnTo>
                <a:lnTo>
                  <a:pt x="467293" y="820433"/>
                </a:lnTo>
                <a:lnTo>
                  <a:pt x="462527" y="823924"/>
                </a:lnTo>
                <a:lnTo>
                  <a:pt x="457762" y="826780"/>
                </a:lnTo>
                <a:lnTo>
                  <a:pt x="452360" y="829953"/>
                </a:lnTo>
                <a:lnTo>
                  <a:pt x="447277" y="832492"/>
                </a:lnTo>
                <a:lnTo>
                  <a:pt x="441875" y="835030"/>
                </a:lnTo>
                <a:lnTo>
                  <a:pt x="436474" y="837251"/>
                </a:lnTo>
                <a:lnTo>
                  <a:pt x="430437" y="839155"/>
                </a:lnTo>
                <a:lnTo>
                  <a:pt x="425036" y="841059"/>
                </a:lnTo>
                <a:lnTo>
                  <a:pt x="418682" y="842646"/>
                </a:lnTo>
                <a:lnTo>
                  <a:pt x="409150" y="844550"/>
                </a:lnTo>
                <a:lnTo>
                  <a:pt x="399618" y="845819"/>
                </a:lnTo>
                <a:lnTo>
                  <a:pt x="389451" y="846137"/>
                </a:lnTo>
                <a:lnTo>
                  <a:pt x="379284" y="845502"/>
                </a:lnTo>
                <a:lnTo>
                  <a:pt x="368481" y="844233"/>
                </a:lnTo>
                <a:lnTo>
                  <a:pt x="357679" y="842011"/>
                </a:lnTo>
                <a:lnTo>
                  <a:pt x="346558" y="839473"/>
                </a:lnTo>
                <a:lnTo>
                  <a:pt x="334803" y="835665"/>
                </a:lnTo>
                <a:lnTo>
                  <a:pt x="323364" y="831222"/>
                </a:lnTo>
                <a:lnTo>
                  <a:pt x="311609" y="826145"/>
                </a:lnTo>
                <a:lnTo>
                  <a:pt x="299853" y="820116"/>
                </a:lnTo>
                <a:lnTo>
                  <a:pt x="288097" y="813452"/>
                </a:lnTo>
                <a:lnTo>
                  <a:pt x="276659" y="806153"/>
                </a:lnTo>
                <a:lnTo>
                  <a:pt x="264586" y="797902"/>
                </a:lnTo>
                <a:lnTo>
                  <a:pt x="253148" y="788700"/>
                </a:lnTo>
                <a:lnTo>
                  <a:pt x="241709" y="778862"/>
                </a:lnTo>
                <a:lnTo>
                  <a:pt x="230589" y="768390"/>
                </a:lnTo>
                <a:lnTo>
                  <a:pt x="219469" y="756966"/>
                </a:lnTo>
                <a:lnTo>
                  <a:pt x="208666" y="745225"/>
                </a:lnTo>
                <a:lnTo>
                  <a:pt x="198181" y="732215"/>
                </a:lnTo>
                <a:lnTo>
                  <a:pt x="188014" y="718252"/>
                </a:lnTo>
                <a:lnTo>
                  <a:pt x="178482" y="704289"/>
                </a:lnTo>
                <a:lnTo>
                  <a:pt x="169268" y="689057"/>
                </a:lnTo>
                <a:lnTo>
                  <a:pt x="160054" y="673508"/>
                </a:lnTo>
                <a:lnTo>
                  <a:pt x="152111" y="656690"/>
                </a:lnTo>
                <a:lnTo>
                  <a:pt x="144168" y="639236"/>
                </a:lnTo>
                <a:lnTo>
                  <a:pt x="136861" y="621148"/>
                </a:lnTo>
                <a:lnTo>
                  <a:pt x="130506" y="602426"/>
                </a:lnTo>
                <a:lnTo>
                  <a:pt x="124469" y="582751"/>
                </a:lnTo>
                <a:lnTo>
                  <a:pt x="121928" y="572914"/>
                </a:lnTo>
                <a:lnTo>
                  <a:pt x="119386" y="562442"/>
                </a:lnTo>
                <a:lnTo>
                  <a:pt x="117162" y="551970"/>
                </a:lnTo>
                <a:lnTo>
                  <a:pt x="114938" y="541498"/>
                </a:lnTo>
                <a:lnTo>
                  <a:pt x="113031" y="530709"/>
                </a:lnTo>
                <a:lnTo>
                  <a:pt x="111443" y="519602"/>
                </a:lnTo>
                <a:lnTo>
                  <a:pt x="111125" y="505957"/>
                </a:lnTo>
                <a:lnTo>
                  <a:pt x="111443" y="492629"/>
                </a:lnTo>
                <a:lnTo>
                  <a:pt x="112396" y="479301"/>
                </a:lnTo>
                <a:lnTo>
                  <a:pt x="113349" y="466290"/>
                </a:lnTo>
                <a:lnTo>
                  <a:pt x="115255" y="453280"/>
                </a:lnTo>
                <a:lnTo>
                  <a:pt x="117797" y="440586"/>
                </a:lnTo>
                <a:lnTo>
                  <a:pt x="120657" y="428528"/>
                </a:lnTo>
                <a:lnTo>
                  <a:pt x="124152" y="416152"/>
                </a:lnTo>
                <a:lnTo>
                  <a:pt x="127964" y="404093"/>
                </a:lnTo>
                <a:lnTo>
                  <a:pt x="132412" y="392669"/>
                </a:lnTo>
                <a:lnTo>
                  <a:pt x="137178" y="381563"/>
                </a:lnTo>
                <a:lnTo>
                  <a:pt x="142262" y="370456"/>
                </a:lnTo>
                <a:lnTo>
                  <a:pt x="148299" y="359984"/>
                </a:lnTo>
                <a:lnTo>
                  <a:pt x="154335" y="349512"/>
                </a:lnTo>
                <a:lnTo>
                  <a:pt x="161008" y="339675"/>
                </a:lnTo>
                <a:lnTo>
                  <a:pt x="167998" y="330472"/>
                </a:lnTo>
                <a:lnTo>
                  <a:pt x="175941" y="320952"/>
                </a:lnTo>
                <a:lnTo>
                  <a:pt x="183566" y="312384"/>
                </a:lnTo>
                <a:lnTo>
                  <a:pt x="192145" y="304451"/>
                </a:lnTo>
                <a:lnTo>
                  <a:pt x="200723" y="296518"/>
                </a:lnTo>
                <a:lnTo>
                  <a:pt x="209937" y="289536"/>
                </a:lnTo>
                <a:lnTo>
                  <a:pt x="219787" y="282872"/>
                </a:lnTo>
                <a:lnTo>
                  <a:pt x="229636" y="276526"/>
                </a:lnTo>
                <a:lnTo>
                  <a:pt x="240121" y="270496"/>
                </a:lnTo>
                <a:lnTo>
                  <a:pt x="250923" y="265736"/>
                </a:lnTo>
                <a:lnTo>
                  <a:pt x="262044" y="260976"/>
                </a:lnTo>
                <a:lnTo>
                  <a:pt x="273482" y="256851"/>
                </a:lnTo>
                <a:lnTo>
                  <a:pt x="285238" y="253360"/>
                </a:lnTo>
                <a:lnTo>
                  <a:pt x="297311" y="250822"/>
                </a:lnTo>
                <a:lnTo>
                  <a:pt x="310020" y="248600"/>
                </a:lnTo>
                <a:lnTo>
                  <a:pt x="323047" y="247014"/>
                </a:lnTo>
                <a:lnTo>
                  <a:pt x="336073" y="246062"/>
                </a:lnTo>
                <a:close/>
                <a:moveTo>
                  <a:pt x="1696249" y="0"/>
                </a:moveTo>
                <a:lnTo>
                  <a:pt x="1709607" y="317"/>
                </a:lnTo>
                <a:lnTo>
                  <a:pt x="1722646" y="952"/>
                </a:lnTo>
                <a:lnTo>
                  <a:pt x="1735368" y="2856"/>
                </a:lnTo>
                <a:lnTo>
                  <a:pt x="1747771" y="5077"/>
                </a:lnTo>
                <a:lnTo>
                  <a:pt x="1759538" y="7616"/>
                </a:lnTo>
                <a:lnTo>
                  <a:pt x="1771306" y="11424"/>
                </a:lnTo>
                <a:lnTo>
                  <a:pt x="1782755" y="15232"/>
                </a:lnTo>
                <a:lnTo>
                  <a:pt x="1793886" y="19992"/>
                </a:lnTo>
                <a:lnTo>
                  <a:pt x="1804699" y="24752"/>
                </a:lnTo>
                <a:lnTo>
                  <a:pt x="1814876" y="30782"/>
                </a:lnTo>
                <a:lnTo>
                  <a:pt x="1825053" y="36811"/>
                </a:lnTo>
                <a:lnTo>
                  <a:pt x="1834594" y="43475"/>
                </a:lnTo>
                <a:lnTo>
                  <a:pt x="1844136" y="50457"/>
                </a:lnTo>
                <a:lnTo>
                  <a:pt x="1853040" y="58390"/>
                </a:lnTo>
                <a:lnTo>
                  <a:pt x="1861627" y="66006"/>
                </a:lnTo>
                <a:lnTo>
                  <a:pt x="1869578" y="74574"/>
                </a:lnTo>
                <a:lnTo>
                  <a:pt x="1877529" y="83460"/>
                </a:lnTo>
                <a:lnTo>
                  <a:pt x="1884526" y="92663"/>
                </a:lnTo>
                <a:lnTo>
                  <a:pt x="1891523" y="102818"/>
                </a:lnTo>
                <a:lnTo>
                  <a:pt x="1898201" y="112972"/>
                </a:lnTo>
                <a:lnTo>
                  <a:pt x="1904244" y="123127"/>
                </a:lnTo>
                <a:lnTo>
                  <a:pt x="1909969" y="133917"/>
                </a:lnTo>
                <a:lnTo>
                  <a:pt x="1915057" y="145024"/>
                </a:lnTo>
                <a:lnTo>
                  <a:pt x="1919828" y="156765"/>
                </a:lnTo>
                <a:lnTo>
                  <a:pt x="1924280" y="168189"/>
                </a:lnTo>
                <a:lnTo>
                  <a:pt x="1928097" y="180566"/>
                </a:lnTo>
                <a:lnTo>
                  <a:pt x="1931595" y="192624"/>
                </a:lnTo>
                <a:lnTo>
                  <a:pt x="1934457" y="205318"/>
                </a:lnTo>
                <a:lnTo>
                  <a:pt x="1937002" y="218012"/>
                </a:lnTo>
                <a:lnTo>
                  <a:pt x="1938910" y="231022"/>
                </a:lnTo>
                <a:lnTo>
                  <a:pt x="1940500" y="244351"/>
                </a:lnTo>
                <a:lnTo>
                  <a:pt x="1941136" y="257679"/>
                </a:lnTo>
                <a:lnTo>
                  <a:pt x="1947815" y="260218"/>
                </a:lnTo>
                <a:lnTo>
                  <a:pt x="1951313" y="261804"/>
                </a:lnTo>
                <a:lnTo>
                  <a:pt x="1954176" y="263708"/>
                </a:lnTo>
                <a:lnTo>
                  <a:pt x="1957038" y="265612"/>
                </a:lnTo>
                <a:lnTo>
                  <a:pt x="1959900" y="267834"/>
                </a:lnTo>
                <a:lnTo>
                  <a:pt x="1962444" y="270055"/>
                </a:lnTo>
                <a:lnTo>
                  <a:pt x="1964671" y="272594"/>
                </a:lnTo>
                <a:lnTo>
                  <a:pt x="1966897" y="275133"/>
                </a:lnTo>
                <a:lnTo>
                  <a:pt x="1968805" y="277989"/>
                </a:lnTo>
                <a:lnTo>
                  <a:pt x="1970395" y="281479"/>
                </a:lnTo>
                <a:lnTo>
                  <a:pt x="1971986" y="284653"/>
                </a:lnTo>
                <a:lnTo>
                  <a:pt x="1973258" y="288461"/>
                </a:lnTo>
                <a:lnTo>
                  <a:pt x="1974530" y="292269"/>
                </a:lnTo>
                <a:lnTo>
                  <a:pt x="1975484" y="296394"/>
                </a:lnTo>
                <a:lnTo>
                  <a:pt x="1976120" y="300837"/>
                </a:lnTo>
                <a:lnTo>
                  <a:pt x="1976438" y="307819"/>
                </a:lnTo>
                <a:lnTo>
                  <a:pt x="1976438" y="315117"/>
                </a:lnTo>
                <a:lnTo>
                  <a:pt x="1975802" y="323051"/>
                </a:lnTo>
                <a:lnTo>
                  <a:pt x="1974530" y="330350"/>
                </a:lnTo>
                <a:lnTo>
                  <a:pt x="1973258" y="337966"/>
                </a:lnTo>
                <a:lnTo>
                  <a:pt x="1971031" y="345582"/>
                </a:lnTo>
                <a:lnTo>
                  <a:pt x="1968169" y="353198"/>
                </a:lnTo>
                <a:lnTo>
                  <a:pt x="1964989" y="360179"/>
                </a:lnTo>
                <a:lnTo>
                  <a:pt x="1961172" y="367161"/>
                </a:lnTo>
                <a:lnTo>
                  <a:pt x="1957356" y="373825"/>
                </a:lnTo>
                <a:lnTo>
                  <a:pt x="1952903" y="379854"/>
                </a:lnTo>
                <a:lnTo>
                  <a:pt x="1947815" y="385884"/>
                </a:lnTo>
                <a:lnTo>
                  <a:pt x="1942726" y="390961"/>
                </a:lnTo>
                <a:lnTo>
                  <a:pt x="1937002" y="395404"/>
                </a:lnTo>
                <a:lnTo>
                  <a:pt x="1930959" y="399212"/>
                </a:lnTo>
                <a:lnTo>
                  <a:pt x="1924916" y="402068"/>
                </a:lnTo>
                <a:lnTo>
                  <a:pt x="1921736" y="413175"/>
                </a:lnTo>
                <a:lnTo>
                  <a:pt x="1918556" y="423965"/>
                </a:lnTo>
                <a:lnTo>
                  <a:pt x="1914739" y="434754"/>
                </a:lnTo>
                <a:lnTo>
                  <a:pt x="1910923" y="445226"/>
                </a:lnTo>
                <a:lnTo>
                  <a:pt x="1906788" y="456016"/>
                </a:lnTo>
                <a:lnTo>
                  <a:pt x="1902336" y="466171"/>
                </a:lnTo>
                <a:lnTo>
                  <a:pt x="1897883" y="476325"/>
                </a:lnTo>
                <a:lnTo>
                  <a:pt x="1893113" y="486480"/>
                </a:lnTo>
                <a:lnTo>
                  <a:pt x="1888024" y="496000"/>
                </a:lnTo>
                <a:lnTo>
                  <a:pt x="1882300" y="505838"/>
                </a:lnTo>
                <a:lnTo>
                  <a:pt x="1876893" y="515041"/>
                </a:lnTo>
                <a:lnTo>
                  <a:pt x="1870850" y="523926"/>
                </a:lnTo>
                <a:lnTo>
                  <a:pt x="1864808" y="532812"/>
                </a:lnTo>
                <a:lnTo>
                  <a:pt x="1858129" y="541380"/>
                </a:lnTo>
                <a:lnTo>
                  <a:pt x="1851450" y="549631"/>
                </a:lnTo>
                <a:lnTo>
                  <a:pt x="1844454" y="557247"/>
                </a:lnTo>
                <a:lnTo>
                  <a:pt x="1837457" y="565180"/>
                </a:lnTo>
                <a:lnTo>
                  <a:pt x="1829824" y="572162"/>
                </a:lnTo>
                <a:lnTo>
                  <a:pt x="1822191" y="578826"/>
                </a:lnTo>
                <a:lnTo>
                  <a:pt x="1813922" y="585490"/>
                </a:lnTo>
                <a:lnTo>
                  <a:pt x="1805653" y="591520"/>
                </a:lnTo>
                <a:lnTo>
                  <a:pt x="1797066" y="597232"/>
                </a:lnTo>
                <a:lnTo>
                  <a:pt x="1788161" y="601992"/>
                </a:lnTo>
                <a:lnTo>
                  <a:pt x="1779256" y="606752"/>
                </a:lnTo>
                <a:lnTo>
                  <a:pt x="1769715" y="610877"/>
                </a:lnTo>
                <a:lnTo>
                  <a:pt x="1759856" y="614685"/>
                </a:lnTo>
                <a:lnTo>
                  <a:pt x="1750315" y="617859"/>
                </a:lnTo>
                <a:lnTo>
                  <a:pt x="1739820" y="620397"/>
                </a:lnTo>
                <a:lnTo>
                  <a:pt x="1729325" y="622301"/>
                </a:lnTo>
                <a:lnTo>
                  <a:pt x="1718512" y="623888"/>
                </a:lnTo>
                <a:lnTo>
                  <a:pt x="1707699" y="624840"/>
                </a:lnTo>
                <a:lnTo>
                  <a:pt x="1696249" y="625475"/>
                </a:lnTo>
                <a:lnTo>
                  <a:pt x="1685118" y="624840"/>
                </a:lnTo>
                <a:lnTo>
                  <a:pt x="1674305" y="623888"/>
                </a:lnTo>
                <a:lnTo>
                  <a:pt x="1663492" y="622301"/>
                </a:lnTo>
                <a:lnTo>
                  <a:pt x="1652997" y="620397"/>
                </a:lnTo>
                <a:lnTo>
                  <a:pt x="1642820" y="617859"/>
                </a:lnTo>
                <a:lnTo>
                  <a:pt x="1632960" y="614685"/>
                </a:lnTo>
                <a:lnTo>
                  <a:pt x="1623419" y="611195"/>
                </a:lnTo>
                <a:lnTo>
                  <a:pt x="1613878" y="606752"/>
                </a:lnTo>
                <a:lnTo>
                  <a:pt x="1604655" y="602309"/>
                </a:lnTo>
                <a:lnTo>
                  <a:pt x="1596068" y="597232"/>
                </a:lnTo>
                <a:lnTo>
                  <a:pt x="1587481" y="591837"/>
                </a:lnTo>
                <a:lnTo>
                  <a:pt x="1579531" y="586125"/>
                </a:lnTo>
                <a:lnTo>
                  <a:pt x="1571262" y="579778"/>
                </a:lnTo>
                <a:lnTo>
                  <a:pt x="1563311" y="572479"/>
                </a:lnTo>
                <a:lnTo>
                  <a:pt x="1555996" y="565498"/>
                </a:lnTo>
                <a:lnTo>
                  <a:pt x="1548999" y="558199"/>
                </a:lnTo>
                <a:lnTo>
                  <a:pt x="1541684" y="550265"/>
                </a:lnTo>
                <a:lnTo>
                  <a:pt x="1535006" y="542015"/>
                </a:lnTo>
                <a:lnTo>
                  <a:pt x="1528645" y="534081"/>
                </a:lnTo>
                <a:lnTo>
                  <a:pt x="1522602" y="525196"/>
                </a:lnTo>
                <a:lnTo>
                  <a:pt x="1516560" y="516310"/>
                </a:lnTo>
                <a:lnTo>
                  <a:pt x="1510835" y="506790"/>
                </a:lnTo>
                <a:lnTo>
                  <a:pt x="1505428" y="497270"/>
                </a:lnTo>
                <a:lnTo>
                  <a:pt x="1500022" y="487432"/>
                </a:lnTo>
                <a:lnTo>
                  <a:pt x="1495251" y="477912"/>
                </a:lnTo>
                <a:lnTo>
                  <a:pt x="1490799" y="467440"/>
                </a:lnTo>
                <a:lnTo>
                  <a:pt x="1486346" y="457602"/>
                </a:lnTo>
                <a:lnTo>
                  <a:pt x="1482212" y="447130"/>
                </a:lnTo>
                <a:lnTo>
                  <a:pt x="1478714" y="436341"/>
                </a:lnTo>
                <a:lnTo>
                  <a:pt x="1474897" y="425869"/>
                </a:lnTo>
                <a:lnTo>
                  <a:pt x="1471399" y="415079"/>
                </a:lnTo>
                <a:lnTo>
                  <a:pt x="1468536" y="404290"/>
                </a:lnTo>
                <a:lnTo>
                  <a:pt x="1464720" y="403338"/>
                </a:lnTo>
                <a:lnTo>
                  <a:pt x="1461540" y="401751"/>
                </a:lnTo>
                <a:lnTo>
                  <a:pt x="1458041" y="400164"/>
                </a:lnTo>
                <a:lnTo>
                  <a:pt x="1454861" y="398577"/>
                </a:lnTo>
                <a:lnTo>
                  <a:pt x="1451363" y="396673"/>
                </a:lnTo>
                <a:lnTo>
                  <a:pt x="1448500" y="394452"/>
                </a:lnTo>
                <a:lnTo>
                  <a:pt x="1442458" y="389375"/>
                </a:lnTo>
                <a:lnTo>
                  <a:pt x="1436733" y="383980"/>
                </a:lnTo>
                <a:lnTo>
                  <a:pt x="1431962" y="377633"/>
                </a:lnTo>
                <a:lnTo>
                  <a:pt x="1427192" y="370969"/>
                </a:lnTo>
                <a:lnTo>
                  <a:pt x="1423057" y="363988"/>
                </a:lnTo>
                <a:lnTo>
                  <a:pt x="1419241" y="356054"/>
                </a:lnTo>
                <a:lnTo>
                  <a:pt x="1416379" y="348438"/>
                </a:lnTo>
                <a:lnTo>
                  <a:pt x="1413834" y="340504"/>
                </a:lnTo>
                <a:lnTo>
                  <a:pt x="1411926" y="332254"/>
                </a:lnTo>
                <a:lnTo>
                  <a:pt x="1410336" y="324320"/>
                </a:lnTo>
                <a:lnTo>
                  <a:pt x="1409700" y="316387"/>
                </a:lnTo>
                <a:lnTo>
                  <a:pt x="1409700" y="308453"/>
                </a:lnTo>
                <a:lnTo>
                  <a:pt x="1410336" y="300837"/>
                </a:lnTo>
                <a:lnTo>
                  <a:pt x="1411290" y="296077"/>
                </a:lnTo>
                <a:lnTo>
                  <a:pt x="1411926" y="291634"/>
                </a:lnTo>
                <a:lnTo>
                  <a:pt x="1413516" y="286874"/>
                </a:lnTo>
                <a:lnTo>
                  <a:pt x="1414789" y="283383"/>
                </a:lnTo>
                <a:lnTo>
                  <a:pt x="1416697" y="279575"/>
                </a:lnTo>
                <a:lnTo>
                  <a:pt x="1418923" y="275767"/>
                </a:lnTo>
                <a:lnTo>
                  <a:pt x="1421149" y="272911"/>
                </a:lnTo>
                <a:lnTo>
                  <a:pt x="1423694" y="270055"/>
                </a:lnTo>
                <a:lnTo>
                  <a:pt x="1426556" y="267199"/>
                </a:lnTo>
                <a:lnTo>
                  <a:pt x="1429418" y="264978"/>
                </a:lnTo>
                <a:lnTo>
                  <a:pt x="1432917" y="262756"/>
                </a:lnTo>
                <a:lnTo>
                  <a:pt x="1436097" y="261170"/>
                </a:lnTo>
                <a:lnTo>
                  <a:pt x="1439913" y="259266"/>
                </a:lnTo>
                <a:lnTo>
                  <a:pt x="1443730" y="257679"/>
                </a:lnTo>
                <a:lnTo>
                  <a:pt x="1447228" y="256727"/>
                </a:lnTo>
                <a:lnTo>
                  <a:pt x="1451363" y="255458"/>
                </a:lnTo>
                <a:lnTo>
                  <a:pt x="1452635" y="242447"/>
                </a:lnTo>
                <a:lnTo>
                  <a:pt x="1453907" y="229118"/>
                </a:lnTo>
                <a:lnTo>
                  <a:pt x="1455815" y="216108"/>
                </a:lnTo>
                <a:lnTo>
                  <a:pt x="1458359" y="203414"/>
                </a:lnTo>
                <a:lnTo>
                  <a:pt x="1461540" y="191355"/>
                </a:lnTo>
                <a:lnTo>
                  <a:pt x="1464720" y="178979"/>
                </a:lnTo>
                <a:lnTo>
                  <a:pt x="1468854" y="167237"/>
                </a:lnTo>
                <a:lnTo>
                  <a:pt x="1473307" y="155178"/>
                </a:lnTo>
                <a:lnTo>
                  <a:pt x="1478077" y="144072"/>
                </a:lnTo>
                <a:lnTo>
                  <a:pt x="1483484" y="132965"/>
                </a:lnTo>
                <a:lnTo>
                  <a:pt x="1488891" y="122175"/>
                </a:lnTo>
                <a:lnTo>
                  <a:pt x="1494933" y="111703"/>
                </a:lnTo>
                <a:lnTo>
                  <a:pt x="1501612" y="101866"/>
                </a:lnTo>
                <a:lnTo>
                  <a:pt x="1508609" y="92028"/>
                </a:lnTo>
                <a:lnTo>
                  <a:pt x="1516242" y="82825"/>
                </a:lnTo>
                <a:lnTo>
                  <a:pt x="1523556" y="74257"/>
                </a:lnTo>
                <a:lnTo>
                  <a:pt x="1531825" y="65689"/>
                </a:lnTo>
                <a:lnTo>
                  <a:pt x="1540412" y="57438"/>
                </a:lnTo>
                <a:lnTo>
                  <a:pt x="1549317" y="50139"/>
                </a:lnTo>
                <a:lnTo>
                  <a:pt x="1558540" y="43158"/>
                </a:lnTo>
                <a:lnTo>
                  <a:pt x="1568399" y="36494"/>
                </a:lnTo>
                <a:lnTo>
                  <a:pt x="1578258" y="30464"/>
                </a:lnTo>
                <a:lnTo>
                  <a:pt x="1588754" y="24752"/>
                </a:lnTo>
                <a:lnTo>
                  <a:pt x="1599567" y="19675"/>
                </a:lnTo>
                <a:lnTo>
                  <a:pt x="1610380" y="15232"/>
                </a:lnTo>
                <a:lnTo>
                  <a:pt x="1621829" y="11107"/>
                </a:lnTo>
                <a:lnTo>
                  <a:pt x="1633278" y="7616"/>
                </a:lnTo>
                <a:lnTo>
                  <a:pt x="1645364" y="5077"/>
                </a:lnTo>
                <a:lnTo>
                  <a:pt x="1657449" y="2856"/>
                </a:lnTo>
                <a:lnTo>
                  <a:pt x="1670170" y="952"/>
                </a:lnTo>
                <a:lnTo>
                  <a:pt x="1683210" y="317"/>
                </a:lnTo>
                <a:lnTo>
                  <a:pt x="169624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51" name="Rectangle 41"/>
          <p:cNvSpPr>
            <a:spLocks noChangeArrowheads="1"/>
          </p:cNvSpPr>
          <p:nvPr/>
        </p:nvSpPr>
        <p:spPr bwMode="auto">
          <a:xfrm>
            <a:off x="1159328" y="5106471"/>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
        <p:nvSpPr>
          <p:cNvPr id="14" name="KSO_Shape"/>
          <p:cNvSpPr/>
          <p:nvPr/>
        </p:nvSpPr>
        <p:spPr bwMode="auto">
          <a:xfrm>
            <a:off x="53043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2325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3043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自由: 形状 17"/>
          <p:cNvSpPr/>
          <p:nvPr/>
        </p:nvSpPr>
        <p:spPr>
          <a:xfrm rot="5400000">
            <a:off x="2164555" y="4333586"/>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自由: 形状 17"/>
          <p:cNvSpPr/>
          <p:nvPr/>
        </p:nvSpPr>
        <p:spPr>
          <a:xfrm rot="5400000">
            <a:off x="2164555" y="2170800"/>
            <a:ext cx="873218" cy="1333498"/>
          </a:xfrm>
          <a:custGeom>
            <a:avLst/>
            <a:gdLst>
              <a:gd name="connsiteX0" fmla="*/ 439182 w 873218"/>
              <a:gd name="connsiteY0" fmla="*/ 555049 h 1333498"/>
              <a:gd name="connsiteX1" fmla="*/ 343858 w 873218"/>
              <a:gd name="connsiteY1" fmla="*/ 650373 h 1333498"/>
              <a:gd name="connsiteX2" fmla="*/ 343858 w 873218"/>
              <a:gd name="connsiteY2" fmla="*/ 805360 h 1333498"/>
              <a:gd name="connsiteX3" fmla="*/ 434037 w 873218"/>
              <a:gd name="connsiteY3" fmla="*/ 895538 h 1333498"/>
              <a:gd name="connsiteX4" fmla="*/ 529361 w 873218"/>
              <a:gd name="connsiteY4" fmla="*/ 800214 h 1333498"/>
              <a:gd name="connsiteX5" fmla="*/ 529361 w 873218"/>
              <a:gd name="connsiteY5" fmla="*/ 645228 h 1333498"/>
              <a:gd name="connsiteX6" fmla="*/ 0 w 873218"/>
              <a:gd name="connsiteY6" fmla="*/ 0 h 1333498"/>
              <a:gd name="connsiteX7" fmla="*/ 315093 w 873218"/>
              <a:gd name="connsiteY7" fmla="*/ 99266 h 1333498"/>
              <a:gd name="connsiteX8" fmla="*/ 265113 w 873218"/>
              <a:gd name="connsiteY8" fmla="*/ 149246 h 1333498"/>
              <a:gd name="connsiteX9" fmla="*/ 439181 w 873218"/>
              <a:gd name="connsiteY9" fmla="*/ 323315 h 1333498"/>
              <a:gd name="connsiteX10" fmla="*/ 608104 w 873218"/>
              <a:gd name="connsiteY10" fmla="*/ 154394 h 1333498"/>
              <a:gd name="connsiteX11" fmla="*/ 558123 w 873218"/>
              <a:gd name="connsiteY11" fmla="*/ 104412 h 1333498"/>
              <a:gd name="connsiteX12" fmla="*/ 873218 w 873218"/>
              <a:gd name="connsiteY12" fmla="*/ 5147 h 1333498"/>
              <a:gd name="connsiteX13" fmla="*/ 773951 w 873218"/>
              <a:gd name="connsiteY13" fmla="*/ 320240 h 1333498"/>
              <a:gd name="connsiteX14" fmla="*/ 723971 w 873218"/>
              <a:gd name="connsiteY14" fmla="*/ 270260 h 1333498"/>
              <a:gd name="connsiteX15" fmla="*/ 555048 w 873218"/>
              <a:gd name="connsiteY15" fmla="*/ 439183 h 1333498"/>
              <a:gd name="connsiteX16" fmla="*/ 645227 w 873218"/>
              <a:gd name="connsiteY16" fmla="*/ 529362 h 1333498"/>
              <a:gd name="connsiteX17" fmla="*/ 645227 w 873218"/>
              <a:gd name="connsiteY17" fmla="*/ 916080 h 1333498"/>
              <a:gd name="connsiteX18" fmla="*/ 549902 w 873218"/>
              <a:gd name="connsiteY18" fmla="*/ 1011405 h 1333498"/>
              <a:gd name="connsiteX19" fmla="*/ 756129 w 873218"/>
              <a:gd name="connsiteY19" fmla="*/ 1217631 h 1333498"/>
              <a:gd name="connsiteX20" fmla="*/ 640263 w 873218"/>
              <a:gd name="connsiteY20" fmla="*/ 1333498 h 1333498"/>
              <a:gd name="connsiteX21" fmla="*/ 434036 w 873218"/>
              <a:gd name="connsiteY21" fmla="*/ 1127271 h 1333498"/>
              <a:gd name="connsiteX22" fmla="*/ 232956 w 873218"/>
              <a:gd name="connsiteY22" fmla="*/ 1328351 h 1333498"/>
              <a:gd name="connsiteX23" fmla="*/ 117090 w 873218"/>
              <a:gd name="connsiteY23" fmla="*/ 1212485 h 1333498"/>
              <a:gd name="connsiteX24" fmla="*/ 318170 w 873218"/>
              <a:gd name="connsiteY24" fmla="*/ 1011405 h 1333498"/>
              <a:gd name="connsiteX25" fmla="*/ 227991 w 873218"/>
              <a:gd name="connsiteY25" fmla="*/ 921226 h 1333498"/>
              <a:gd name="connsiteX26" fmla="*/ 227991 w 873218"/>
              <a:gd name="connsiteY26" fmla="*/ 534506 h 1333498"/>
              <a:gd name="connsiteX27" fmla="*/ 323315 w 873218"/>
              <a:gd name="connsiteY27" fmla="*/ 439181 h 1333498"/>
              <a:gd name="connsiteX28" fmla="*/ 149246 w 873218"/>
              <a:gd name="connsiteY28" fmla="*/ 265113 h 1333498"/>
              <a:gd name="connsiteX29" fmla="*/ 99266 w 873218"/>
              <a:gd name="connsiteY29" fmla="*/ 315093 h 1333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873218" h="1333498">
                <a:moveTo>
                  <a:pt x="439182" y="555049"/>
                </a:moveTo>
                <a:lnTo>
                  <a:pt x="343858" y="650373"/>
                </a:lnTo>
                <a:cubicBezTo>
                  <a:pt x="301059" y="693171"/>
                  <a:pt x="301059" y="762561"/>
                  <a:pt x="343858" y="805360"/>
                </a:cubicBezTo>
                <a:lnTo>
                  <a:pt x="434037" y="895538"/>
                </a:lnTo>
                <a:lnTo>
                  <a:pt x="529361" y="800214"/>
                </a:lnTo>
                <a:cubicBezTo>
                  <a:pt x="572159" y="757416"/>
                  <a:pt x="572159" y="688026"/>
                  <a:pt x="529361" y="645228"/>
                </a:cubicBezTo>
                <a:close/>
                <a:moveTo>
                  <a:pt x="0" y="0"/>
                </a:moveTo>
                <a:lnTo>
                  <a:pt x="315093" y="99266"/>
                </a:lnTo>
                <a:lnTo>
                  <a:pt x="265113" y="149246"/>
                </a:lnTo>
                <a:lnTo>
                  <a:pt x="439181" y="323315"/>
                </a:lnTo>
                <a:lnTo>
                  <a:pt x="608104" y="154394"/>
                </a:lnTo>
                <a:lnTo>
                  <a:pt x="558123" y="104412"/>
                </a:lnTo>
                <a:lnTo>
                  <a:pt x="873218" y="5147"/>
                </a:lnTo>
                <a:lnTo>
                  <a:pt x="773951" y="320240"/>
                </a:lnTo>
                <a:lnTo>
                  <a:pt x="723971" y="270260"/>
                </a:lnTo>
                <a:lnTo>
                  <a:pt x="555048" y="439183"/>
                </a:lnTo>
                <a:lnTo>
                  <a:pt x="645227" y="529362"/>
                </a:lnTo>
                <a:cubicBezTo>
                  <a:pt x="752016" y="636151"/>
                  <a:pt x="752016" y="809290"/>
                  <a:pt x="645227" y="916080"/>
                </a:cubicBezTo>
                <a:lnTo>
                  <a:pt x="549902" y="1011405"/>
                </a:lnTo>
                <a:lnTo>
                  <a:pt x="756129" y="1217631"/>
                </a:lnTo>
                <a:lnTo>
                  <a:pt x="640263" y="1333498"/>
                </a:lnTo>
                <a:lnTo>
                  <a:pt x="434036" y="1127271"/>
                </a:lnTo>
                <a:lnTo>
                  <a:pt x="232956" y="1328351"/>
                </a:lnTo>
                <a:lnTo>
                  <a:pt x="117090" y="1212485"/>
                </a:lnTo>
                <a:lnTo>
                  <a:pt x="318170" y="1011405"/>
                </a:lnTo>
                <a:lnTo>
                  <a:pt x="227991" y="921226"/>
                </a:lnTo>
                <a:cubicBezTo>
                  <a:pt x="121202" y="814437"/>
                  <a:pt x="121201" y="641295"/>
                  <a:pt x="227991" y="534506"/>
                </a:cubicBezTo>
                <a:lnTo>
                  <a:pt x="323315" y="439181"/>
                </a:lnTo>
                <a:lnTo>
                  <a:pt x="149246" y="265113"/>
                </a:lnTo>
                <a:lnTo>
                  <a:pt x="99266" y="315093"/>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0" name="椭圆 9"/>
          <p:cNvSpPr/>
          <p:nvPr/>
        </p:nvSpPr>
        <p:spPr>
          <a:xfrm>
            <a:off x="902076" y="218444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175944" y="2540662"/>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5" name="椭圆 24"/>
          <p:cNvSpPr/>
          <p:nvPr/>
        </p:nvSpPr>
        <p:spPr>
          <a:xfrm>
            <a:off x="902076" y="434723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8" name="KSO_Shape"/>
          <p:cNvSpPr/>
          <p:nvPr/>
        </p:nvSpPr>
        <p:spPr bwMode="auto">
          <a:xfrm>
            <a:off x="1262482" y="4703448"/>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4" name="矩形 13"/>
          <p:cNvSpPr/>
          <p:nvPr/>
        </p:nvSpPr>
        <p:spPr>
          <a:xfrm>
            <a:off x="3347747" y="1797965"/>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6" name="矩形 15"/>
          <p:cNvSpPr/>
          <p:nvPr/>
        </p:nvSpPr>
        <p:spPr>
          <a:xfrm>
            <a:off x="3347747" y="3960751"/>
            <a:ext cx="2611499" cy="2079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7" name="矩形 16"/>
          <p:cNvSpPr/>
          <p:nvPr/>
        </p:nvSpPr>
        <p:spPr>
          <a:xfrm>
            <a:off x="7098710" y="2559673"/>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8" name="圆角矩形 34"/>
          <p:cNvSpPr/>
          <p:nvPr/>
        </p:nvSpPr>
        <p:spPr>
          <a:xfrm>
            <a:off x="7098710" y="1620053"/>
            <a:ext cx="4162567" cy="56439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19" name="直接连接符 18"/>
          <p:cNvCxnSpPr/>
          <p:nvPr/>
        </p:nvCxnSpPr>
        <p:spPr>
          <a:xfrm>
            <a:off x="7098710" y="243567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7098710" y="3856505"/>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6" name="矩形 25"/>
          <p:cNvSpPr/>
          <p:nvPr/>
        </p:nvSpPr>
        <p:spPr>
          <a:xfrm>
            <a:off x="7098710" y="5153337"/>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矩形 11"/>
          <p:cNvSpPr/>
          <p:nvPr/>
        </p:nvSpPr>
        <p:spPr>
          <a:xfrm>
            <a:off x="1239684"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13" name="自由: 形状 17"/>
          <p:cNvSpPr>
            <a:spLocks noChangeArrowheads="1"/>
          </p:cNvSpPr>
          <p:nvPr/>
        </p:nvSpPr>
        <p:spPr bwMode="auto">
          <a:xfrm rot="21599018">
            <a:off x="3192096"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4" name="AutoShape 8"/>
          <p:cNvSpPr>
            <a:spLocks noChangeArrowheads="1"/>
          </p:cNvSpPr>
          <p:nvPr/>
        </p:nvSpPr>
        <p:spPr bwMode="auto">
          <a:xfrm rot="21599018">
            <a:off x="4737598"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5" name="MH_Other_4"/>
          <p:cNvSpPr/>
          <p:nvPr>
            <p:custDataLst>
              <p:tags r:id="rId1"/>
            </p:custDataLst>
          </p:nvPr>
        </p:nvSpPr>
        <p:spPr bwMode="auto">
          <a:xfrm>
            <a:off x="1771963"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6" name="自由: 形状 18"/>
          <p:cNvSpPr>
            <a:spLocks noChangeArrowheads="1"/>
          </p:cNvSpPr>
          <p:nvPr/>
        </p:nvSpPr>
        <p:spPr bwMode="auto">
          <a:xfrm rot="21599018">
            <a:off x="6749194" y="2679917"/>
            <a:ext cx="1706715" cy="341981"/>
          </a:xfrm>
          <a:custGeom>
            <a:avLst/>
            <a:gdLst>
              <a:gd name="connsiteX0" fmla="*/ 1569820 w 1706715"/>
              <a:gd name="connsiteY0" fmla="*/ 0 h 341981"/>
              <a:gd name="connsiteX1" fmla="*/ 1706715 w 1706715"/>
              <a:gd name="connsiteY1" fmla="*/ 170991 h 341981"/>
              <a:gd name="connsiteX2" fmla="*/ 1569820 w 1706715"/>
              <a:gd name="connsiteY2" fmla="*/ 341981 h 341981"/>
              <a:gd name="connsiteX3" fmla="*/ 0 w 1706715"/>
              <a:gd name="connsiteY3" fmla="*/ 341981 h 341981"/>
              <a:gd name="connsiteX4" fmla="*/ 0 w 1706715"/>
              <a:gd name="connsiteY4" fmla="*/ 341634 h 341981"/>
              <a:gd name="connsiteX5" fmla="*/ 357395 w 1706715"/>
              <a:gd name="connsiteY5" fmla="*/ 341635 h 341981"/>
              <a:gd name="connsiteX6" fmla="*/ 494290 w 1706715"/>
              <a:gd name="connsiteY6" fmla="*/ 170645 h 341981"/>
              <a:gd name="connsiteX7" fmla="*/ 357673 w 1706715"/>
              <a:gd name="connsiteY7" fmla="*/ 0 h 34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06715" h="341981">
                <a:moveTo>
                  <a:pt x="1569820" y="0"/>
                </a:moveTo>
                <a:lnTo>
                  <a:pt x="1706715" y="170991"/>
                </a:lnTo>
                <a:lnTo>
                  <a:pt x="1569820" y="341981"/>
                </a:lnTo>
                <a:lnTo>
                  <a:pt x="0" y="341981"/>
                </a:lnTo>
                <a:lnTo>
                  <a:pt x="0" y="341634"/>
                </a:lnTo>
                <a:lnTo>
                  <a:pt x="357395" y="341635"/>
                </a:lnTo>
                <a:lnTo>
                  <a:pt x="494290" y="170645"/>
                </a:lnTo>
                <a:lnTo>
                  <a:pt x="357673" y="0"/>
                </a:lnTo>
                <a:close/>
              </a:path>
            </a:pathLst>
          </a:custGeom>
          <a:solidFill>
            <a:schemeClr val="accent1">
              <a:lumMod val="40000"/>
              <a:lumOff val="60000"/>
              <a:alpha val="50000"/>
            </a:schemeClr>
          </a:solidFill>
          <a:ln w="9525">
            <a:noFill/>
            <a:miter lim="800000"/>
          </a:ln>
          <a:effectLst/>
        </p:spPr>
        <p:txBody>
          <a:bodyPr wrap="square" lIns="648000" tIns="0" bIns="0" anchor="ctr">
            <a:noAutofit/>
          </a:bodyPr>
          <a:lstStyle/>
          <a:p>
            <a:endParaRPr lang="zh-CN" altLang="en-US" sz="12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AutoShape 8"/>
          <p:cNvSpPr>
            <a:spLocks noChangeArrowheads="1"/>
          </p:cNvSpPr>
          <p:nvPr/>
        </p:nvSpPr>
        <p:spPr bwMode="auto">
          <a:xfrm rot="21599018">
            <a:off x="8294696" y="2679685"/>
            <a:ext cx="244188" cy="341388"/>
          </a:xfrm>
          <a:prstGeom prst="chevron">
            <a:avLst>
              <a:gd name="adj" fmla="val 55472"/>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algn="ctr">
              <a:lnSpc>
                <a:spcPct val="120000"/>
              </a:lnSpc>
            </a:pPr>
            <a:endParaRPr lang="zh-CN" altLang="en-US" sz="1500" dirty="0">
              <a:solidFill>
                <a:schemeClr val="bg1"/>
              </a:solidFill>
              <a:latin typeface="微软雅黑" panose="020B0503020204020204" pitchFamily="34" charset="-122"/>
              <a:ea typeface="微软雅黑" panose="020B0503020204020204" pitchFamily="34" charset="-122"/>
            </a:endParaRPr>
          </a:p>
        </p:txBody>
      </p:sp>
      <p:sp>
        <p:nvSpPr>
          <p:cNvPr id="18" name="MH_Other_4"/>
          <p:cNvSpPr/>
          <p:nvPr>
            <p:custDataLst>
              <p:tags r:id="rId2"/>
            </p:custDataLst>
          </p:nvPr>
        </p:nvSpPr>
        <p:spPr bwMode="auto">
          <a:xfrm>
            <a:off x="5329061"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19" name="MH_Other_4"/>
          <p:cNvSpPr/>
          <p:nvPr>
            <p:custDataLst>
              <p:tags r:id="rId3"/>
            </p:custDataLst>
          </p:nvPr>
        </p:nvSpPr>
        <p:spPr bwMode="auto">
          <a:xfrm>
            <a:off x="8886159" y="2689868"/>
            <a:ext cx="1533879" cy="766939"/>
          </a:xfrm>
          <a:custGeom>
            <a:avLst/>
            <a:gdLst>
              <a:gd name="T0" fmla="*/ 0 w 503"/>
              <a:gd name="T1" fmla="*/ 0 h 252"/>
              <a:gd name="T2" fmla="*/ 2147483646 w 503"/>
              <a:gd name="T3" fmla="*/ 2147483646 h 252"/>
              <a:gd name="T4" fmla="*/ 2147483646 w 503"/>
              <a:gd name="T5" fmla="*/ 0 h 252"/>
              <a:gd name="T6" fmla="*/ 0 w 503"/>
              <a:gd name="T7" fmla="*/ 0 h 2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03" h="252">
                <a:moveTo>
                  <a:pt x="0" y="0"/>
                </a:moveTo>
                <a:cubicBezTo>
                  <a:pt x="0" y="139"/>
                  <a:pt x="112" y="252"/>
                  <a:pt x="251" y="252"/>
                </a:cubicBezTo>
                <a:cubicBezTo>
                  <a:pt x="390" y="252"/>
                  <a:pt x="503" y="139"/>
                  <a:pt x="503" y="0"/>
                </a:cubicBezTo>
                <a:lnTo>
                  <a:pt x="0" y="0"/>
                </a:lnTo>
                <a:close/>
              </a:path>
            </a:pathLst>
          </a:custGeom>
          <a:solidFill>
            <a:schemeClr val="accent1"/>
          </a:solidFill>
          <a:ln>
            <a:noFill/>
          </a:ln>
          <a:effectLst>
            <a:outerShdw blurRad="50800" dist="38100" dir="5400000" algn="t" rotWithShape="0">
              <a:prstClr val="black">
                <a:alpha val="40000"/>
              </a:prstClr>
            </a:outerShdw>
          </a:effectLst>
          <a:extLst>
            <a:ext uri="{91240B29-F687-4F45-9708-019B960494DF}">
              <a14:hiddenLine xmlns:a14="http://schemas.microsoft.com/office/drawing/2010/main" w="9525">
                <a:solidFill>
                  <a:srgbClr val="000000"/>
                </a:solidFill>
                <a:round/>
              </a14:hiddenLine>
            </a:ext>
          </a:extLst>
        </p:spPr>
        <p:txBody>
          <a:bodyPr bIns="36000"/>
          <a:lstStyle/>
          <a:p>
            <a:endParaRPr lang="zh-CN" altLang="en-US" sz="3200">
              <a:latin typeface="+mj-ea"/>
              <a:ea typeface="+mj-ea"/>
            </a:endParaRPr>
          </a:p>
        </p:txBody>
      </p:sp>
      <p:sp>
        <p:nvSpPr>
          <p:cNvPr id="20" name="KSO_Shape"/>
          <p:cNvSpPr/>
          <p:nvPr/>
        </p:nvSpPr>
        <p:spPr bwMode="auto">
          <a:xfrm>
            <a:off x="5873055" y="2871097"/>
            <a:ext cx="445891" cy="379751"/>
          </a:xfrm>
          <a:custGeom>
            <a:avLst/>
            <a:gdLst/>
            <a:ahLst/>
            <a:cxnLst/>
            <a:rect l="0" t="0" r="r" b="b"/>
            <a:pathLst>
              <a:path w="4999037" h="4260141">
                <a:moveTo>
                  <a:pt x="1900345" y="3557911"/>
                </a:moveTo>
                <a:lnTo>
                  <a:pt x="3097730" y="3557911"/>
                </a:lnTo>
                <a:lnTo>
                  <a:pt x="3102535" y="3590573"/>
                </a:lnTo>
                <a:lnTo>
                  <a:pt x="3107340" y="3623235"/>
                </a:lnTo>
                <a:lnTo>
                  <a:pt x="3113106" y="3656858"/>
                </a:lnTo>
                <a:lnTo>
                  <a:pt x="3119833" y="3691441"/>
                </a:lnTo>
                <a:lnTo>
                  <a:pt x="3126560" y="3717378"/>
                </a:lnTo>
                <a:lnTo>
                  <a:pt x="3134248" y="3744276"/>
                </a:lnTo>
                <a:lnTo>
                  <a:pt x="3140975" y="3769253"/>
                </a:lnTo>
                <a:lnTo>
                  <a:pt x="3148663" y="3795190"/>
                </a:lnTo>
                <a:lnTo>
                  <a:pt x="3158272" y="3821127"/>
                </a:lnTo>
                <a:lnTo>
                  <a:pt x="3166921" y="3846104"/>
                </a:lnTo>
                <a:lnTo>
                  <a:pt x="3177492" y="3871081"/>
                </a:lnTo>
                <a:lnTo>
                  <a:pt x="3189024" y="3895097"/>
                </a:lnTo>
                <a:lnTo>
                  <a:pt x="3200556" y="3919113"/>
                </a:lnTo>
                <a:lnTo>
                  <a:pt x="3213048" y="3941208"/>
                </a:lnTo>
                <a:lnTo>
                  <a:pt x="3226502" y="3964263"/>
                </a:lnTo>
                <a:lnTo>
                  <a:pt x="3240917" y="3984437"/>
                </a:lnTo>
                <a:lnTo>
                  <a:pt x="3256293" y="4004610"/>
                </a:lnTo>
                <a:lnTo>
                  <a:pt x="3271668" y="4024784"/>
                </a:lnTo>
                <a:lnTo>
                  <a:pt x="3288966" y="4042075"/>
                </a:lnTo>
                <a:lnTo>
                  <a:pt x="3306264" y="4058406"/>
                </a:lnTo>
                <a:lnTo>
                  <a:pt x="3318757" y="4069934"/>
                </a:lnTo>
                <a:lnTo>
                  <a:pt x="3331249" y="4079540"/>
                </a:lnTo>
                <a:lnTo>
                  <a:pt x="3344703" y="4089147"/>
                </a:lnTo>
                <a:lnTo>
                  <a:pt x="3358157" y="4097793"/>
                </a:lnTo>
                <a:lnTo>
                  <a:pt x="3372572" y="4106438"/>
                </a:lnTo>
                <a:lnTo>
                  <a:pt x="3386026" y="4114123"/>
                </a:lnTo>
                <a:lnTo>
                  <a:pt x="3402362" y="4121809"/>
                </a:lnTo>
                <a:lnTo>
                  <a:pt x="3417738" y="4127573"/>
                </a:lnTo>
                <a:lnTo>
                  <a:pt x="3433114" y="4133336"/>
                </a:lnTo>
                <a:lnTo>
                  <a:pt x="3450411" y="4138140"/>
                </a:lnTo>
                <a:lnTo>
                  <a:pt x="3467709" y="4142943"/>
                </a:lnTo>
                <a:lnTo>
                  <a:pt x="3485007" y="4145825"/>
                </a:lnTo>
                <a:lnTo>
                  <a:pt x="3504227" y="4148707"/>
                </a:lnTo>
                <a:lnTo>
                  <a:pt x="3523446" y="4151589"/>
                </a:lnTo>
                <a:lnTo>
                  <a:pt x="3543627" y="4152549"/>
                </a:lnTo>
                <a:lnTo>
                  <a:pt x="3564769" y="4152549"/>
                </a:lnTo>
                <a:lnTo>
                  <a:pt x="3564769" y="4260141"/>
                </a:lnTo>
                <a:lnTo>
                  <a:pt x="1434268" y="4260141"/>
                </a:lnTo>
                <a:lnTo>
                  <a:pt x="1434268" y="4152549"/>
                </a:lnTo>
                <a:lnTo>
                  <a:pt x="1455409" y="4152549"/>
                </a:lnTo>
                <a:lnTo>
                  <a:pt x="1474629" y="4151589"/>
                </a:lnTo>
                <a:lnTo>
                  <a:pt x="1493849" y="4148707"/>
                </a:lnTo>
                <a:lnTo>
                  <a:pt x="1513068" y="4145825"/>
                </a:lnTo>
                <a:lnTo>
                  <a:pt x="1530366" y="4142943"/>
                </a:lnTo>
                <a:lnTo>
                  <a:pt x="1547664" y="4138140"/>
                </a:lnTo>
                <a:lnTo>
                  <a:pt x="1564962" y="4133336"/>
                </a:lnTo>
                <a:lnTo>
                  <a:pt x="1581298" y="4127573"/>
                </a:lnTo>
                <a:lnTo>
                  <a:pt x="1596674" y="4121809"/>
                </a:lnTo>
                <a:lnTo>
                  <a:pt x="1612050" y="4114123"/>
                </a:lnTo>
                <a:lnTo>
                  <a:pt x="1626465" y="4106438"/>
                </a:lnTo>
                <a:lnTo>
                  <a:pt x="1639918" y="4097793"/>
                </a:lnTo>
                <a:lnTo>
                  <a:pt x="1653372" y="4089147"/>
                </a:lnTo>
                <a:lnTo>
                  <a:pt x="1666826" y="4079540"/>
                </a:lnTo>
                <a:lnTo>
                  <a:pt x="1679319" y="4069934"/>
                </a:lnTo>
                <a:lnTo>
                  <a:pt x="1691811" y="4058406"/>
                </a:lnTo>
                <a:lnTo>
                  <a:pt x="1703343" y="4047839"/>
                </a:lnTo>
                <a:lnTo>
                  <a:pt x="1715836" y="4036311"/>
                </a:lnTo>
                <a:lnTo>
                  <a:pt x="1726407" y="4024784"/>
                </a:lnTo>
                <a:lnTo>
                  <a:pt x="1736978" y="4012295"/>
                </a:lnTo>
                <a:lnTo>
                  <a:pt x="1757158" y="3985397"/>
                </a:lnTo>
                <a:lnTo>
                  <a:pt x="1776378" y="3956578"/>
                </a:lnTo>
                <a:lnTo>
                  <a:pt x="1793676" y="3926798"/>
                </a:lnTo>
                <a:lnTo>
                  <a:pt x="1809052" y="3895097"/>
                </a:lnTo>
                <a:lnTo>
                  <a:pt x="1824427" y="3863396"/>
                </a:lnTo>
                <a:lnTo>
                  <a:pt x="1837881" y="3829773"/>
                </a:lnTo>
                <a:lnTo>
                  <a:pt x="1849413" y="3795190"/>
                </a:lnTo>
                <a:lnTo>
                  <a:pt x="1859984" y="3761568"/>
                </a:lnTo>
                <a:lnTo>
                  <a:pt x="1868632" y="3726984"/>
                </a:lnTo>
                <a:lnTo>
                  <a:pt x="1878242" y="3692401"/>
                </a:lnTo>
                <a:lnTo>
                  <a:pt x="1884969" y="3657818"/>
                </a:lnTo>
                <a:lnTo>
                  <a:pt x="1890735" y="3623235"/>
                </a:lnTo>
                <a:lnTo>
                  <a:pt x="1896501" y="3590573"/>
                </a:lnTo>
                <a:lnTo>
                  <a:pt x="1900345" y="3557911"/>
                </a:lnTo>
                <a:close/>
                <a:moveTo>
                  <a:pt x="344993" y="345832"/>
                </a:moveTo>
                <a:lnTo>
                  <a:pt x="344993" y="3036592"/>
                </a:lnTo>
                <a:lnTo>
                  <a:pt x="4655005" y="3036592"/>
                </a:lnTo>
                <a:lnTo>
                  <a:pt x="4655005" y="345832"/>
                </a:lnTo>
                <a:lnTo>
                  <a:pt x="344993" y="345832"/>
                </a:lnTo>
                <a:close/>
                <a:moveTo>
                  <a:pt x="142226" y="0"/>
                </a:moveTo>
                <a:lnTo>
                  <a:pt x="4857773" y="0"/>
                </a:lnTo>
                <a:lnTo>
                  <a:pt x="4872187" y="961"/>
                </a:lnTo>
                <a:lnTo>
                  <a:pt x="4885641" y="2882"/>
                </a:lnTo>
                <a:lnTo>
                  <a:pt x="4899095" y="6725"/>
                </a:lnTo>
                <a:lnTo>
                  <a:pt x="4913510" y="10567"/>
                </a:lnTo>
                <a:lnTo>
                  <a:pt x="4925042" y="17292"/>
                </a:lnTo>
                <a:lnTo>
                  <a:pt x="4936573" y="24016"/>
                </a:lnTo>
                <a:lnTo>
                  <a:pt x="4947144" y="32662"/>
                </a:lnTo>
                <a:lnTo>
                  <a:pt x="4957715" y="42268"/>
                </a:lnTo>
                <a:lnTo>
                  <a:pt x="4967325" y="51875"/>
                </a:lnTo>
                <a:lnTo>
                  <a:pt x="4975974" y="62442"/>
                </a:lnTo>
                <a:lnTo>
                  <a:pt x="4982701" y="73970"/>
                </a:lnTo>
                <a:lnTo>
                  <a:pt x="4988466" y="87419"/>
                </a:lnTo>
                <a:lnTo>
                  <a:pt x="4993271" y="99907"/>
                </a:lnTo>
                <a:lnTo>
                  <a:pt x="4996154" y="113356"/>
                </a:lnTo>
                <a:lnTo>
                  <a:pt x="4999037" y="127766"/>
                </a:lnTo>
                <a:lnTo>
                  <a:pt x="4999037" y="142175"/>
                </a:lnTo>
                <a:lnTo>
                  <a:pt x="4999037" y="3238327"/>
                </a:lnTo>
                <a:lnTo>
                  <a:pt x="4999037" y="3253697"/>
                </a:lnTo>
                <a:lnTo>
                  <a:pt x="4996154" y="3268106"/>
                </a:lnTo>
                <a:lnTo>
                  <a:pt x="4993271" y="3281555"/>
                </a:lnTo>
                <a:lnTo>
                  <a:pt x="4988466" y="3295004"/>
                </a:lnTo>
                <a:lnTo>
                  <a:pt x="4982701" y="3307493"/>
                </a:lnTo>
                <a:lnTo>
                  <a:pt x="4975974" y="3319021"/>
                </a:lnTo>
                <a:lnTo>
                  <a:pt x="4967325" y="3329588"/>
                </a:lnTo>
                <a:lnTo>
                  <a:pt x="4957715" y="3339194"/>
                </a:lnTo>
                <a:lnTo>
                  <a:pt x="4947144" y="3349761"/>
                </a:lnTo>
                <a:lnTo>
                  <a:pt x="4936573" y="3357446"/>
                </a:lnTo>
                <a:lnTo>
                  <a:pt x="4925042" y="3364171"/>
                </a:lnTo>
                <a:lnTo>
                  <a:pt x="4913510" y="3369935"/>
                </a:lnTo>
                <a:lnTo>
                  <a:pt x="4899095" y="3374738"/>
                </a:lnTo>
                <a:lnTo>
                  <a:pt x="4885641" y="3378580"/>
                </a:lnTo>
                <a:lnTo>
                  <a:pt x="4872187" y="3380502"/>
                </a:lnTo>
                <a:lnTo>
                  <a:pt x="4857773" y="3381462"/>
                </a:lnTo>
                <a:lnTo>
                  <a:pt x="142226" y="3381462"/>
                </a:lnTo>
                <a:lnTo>
                  <a:pt x="127811" y="3380502"/>
                </a:lnTo>
                <a:lnTo>
                  <a:pt x="113396" y="3378580"/>
                </a:lnTo>
                <a:lnTo>
                  <a:pt x="99942" y="3374738"/>
                </a:lnTo>
                <a:lnTo>
                  <a:pt x="86489" y="3369935"/>
                </a:lnTo>
                <a:lnTo>
                  <a:pt x="73996" y="3364171"/>
                </a:lnTo>
                <a:lnTo>
                  <a:pt x="62464" y="3357446"/>
                </a:lnTo>
                <a:lnTo>
                  <a:pt x="51893" y="3349761"/>
                </a:lnTo>
                <a:lnTo>
                  <a:pt x="42283" y="3339194"/>
                </a:lnTo>
                <a:lnTo>
                  <a:pt x="31713" y="3329588"/>
                </a:lnTo>
                <a:lnTo>
                  <a:pt x="24025" y="3319021"/>
                </a:lnTo>
                <a:lnTo>
                  <a:pt x="17298" y="3307493"/>
                </a:lnTo>
                <a:lnTo>
                  <a:pt x="11532" y="3295004"/>
                </a:lnTo>
                <a:lnTo>
                  <a:pt x="6727" y="3281555"/>
                </a:lnTo>
                <a:lnTo>
                  <a:pt x="2883" y="3268106"/>
                </a:lnTo>
                <a:lnTo>
                  <a:pt x="961" y="3253697"/>
                </a:lnTo>
                <a:lnTo>
                  <a:pt x="0" y="3238327"/>
                </a:lnTo>
                <a:lnTo>
                  <a:pt x="0" y="142175"/>
                </a:lnTo>
                <a:lnTo>
                  <a:pt x="961" y="127766"/>
                </a:lnTo>
                <a:lnTo>
                  <a:pt x="2883" y="113356"/>
                </a:lnTo>
                <a:lnTo>
                  <a:pt x="6727" y="99907"/>
                </a:lnTo>
                <a:lnTo>
                  <a:pt x="11532" y="87419"/>
                </a:lnTo>
                <a:lnTo>
                  <a:pt x="17298" y="73970"/>
                </a:lnTo>
                <a:lnTo>
                  <a:pt x="24025" y="62442"/>
                </a:lnTo>
                <a:lnTo>
                  <a:pt x="31713" y="51875"/>
                </a:lnTo>
                <a:lnTo>
                  <a:pt x="42283" y="42268"/>
                </a:lnTo>
                <a:lnTo>
                  <a:pt x="51893" y="32662"/>
                </a:lnTo>
                <a:lnTo>
                  <a:pt x="62464" y="24016"/>
                </a:lnTo>
                <a:lnTo>
                  <a:pt x="73996" y="17292"/>
                </a:lnTo>
                <a:lnTo>
                  <a:pt x="86489" y="10567"/>
                </a:lnTo>
                <a:lnTo>
                  <a:pt x="99942" y="6725"/>
                </a:lnTo>
                <a:lnTo>
                  <a:pt x="113396" y="2882"/>
                </a:lnTo>
                <a:lnTo>
                  <a:pt x="127811" y="961"/>
                </a:lnTo>
                <a:lnTo>
                  <a:pt x="142226"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dirty="0">
              <a:solidFill>
                <a:srgbClr val="FFFFFF"/>
              </a:solidFill>
              <a:latin typeface="+mj-ea"/>
              <a:ea typeface="+mj-ea"/>
            </a:endParaRPr>
          </a:p>
        </p:txBody>
      </p:sp>
      <p:sp>
        <p:nvSpPr>
          <p:cNvPr id="21" name="KSO_Shape"/>
          <p:cNvSpPr/>
          <p:nvPr/>
        </p:nvSpPr>
        <p:spPr bwMode="auto">
          <a:xfrm>
            <a:off x="9430153" y="2877785"/>
            <a:ext cx="445891" cy="366374"/>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22" name="KSO_Shape"/>
          <p:cNvSpPr/>
          <p:nvPr/>
        </p:nvSpPr>
        <p:spPr bwMode="auto">
          <a:xfrm>
            <a:off x="2295405" y="2792902"/>
            <a:ext cx="486995" cy="536141"/>
          </a:xfrm>
          <a:custGeom>
            <a:avLst/>
            <a:gdLst>
              <a:gd name="T0" fmla="*/ 1478682 w 5929"/>
              <a:gd name="T1" fmla="*/ 292493 h 6526"/>
              <a:gd name="T2" fmla="*/ 1443934 w 5929"/>
              <a:gd name="T3" fmla="*/ 257756 h 6526"/>
              <a:gd name="T4" fmla="*/ 395074 w 5929"/>
              <a:gd name="T5" fmla="*/ 34445 h 6526"/>
              <a:gd name="T6" fmla="*/ 274187 w 5929"/>
              <a:gd name="T7" fmla="*/ 203169 h 6526"/>
              <a:gd name="T8" fmla="*/ 195931 w 5929"/>
              <a:gd name="T9" fmla="*/ 389115 h 6526"/>
              <a:gd name="T10" fmla="*/ 160307 w 5929"/>
              <a:gd name="T11" fmla="*/ 585570 h 6526"/>
              <a:gd name="T12" fmla="*/ 167315 w 5929"/>
              <a:gd name="T13" fmla="*/ 784068 h 6526"/>
              <a:gd name="T14" fmla="*/ 217247 w 5929"/>
              <a:gd name="T15" fmla="*/ 977896 h 6526"/>
              <a:gd name="T16" fmla="*/ 309811 w 5929"/>
              <a:gd name="T17" fmla="*/ 1158880 h 6526"/>
              <a:gd name="T18" fmla="*/ 427778 w 5929"/>
              <a:gd name="T19" fmla="*/ 1303667 h 6526"/>
              <a:gd name="T20" fmla="*/ 591882 w 5929"/>
              <a:gd name="T21" fmla="*/ 1434150 h 6526"/>
              <a:gd name="T22" fmla="*/ 774673 w 5929"/>
              <a:gd name="T23" fmla="*/ 1521723 h 6526"/>
              <a:gd name="T24" fmla="*/ 969436 w 5929"/>
              <a:gd name="T25" fmla="*/ 1566677 h 6526"/>
              <a:gd name="T26" fmla="*/ 1167995 w 5929"/>
              <a:gd name="T27" fmla="*/ 1569012 h 6526"/>
              <a:gd name="T28" fmla="*/ 1363342 w 5929"/>
              <a:gd name="T29" fmla="*/ 1528729 h 6526"/>
              <a:gd name="T30" fmla="*/ 1548178 w 5929"/>
              <a:gd name="T31" fmla="*/ 1445827 h 6526"/>
              <a:gd name="T32" fmla="*/ 1714617 w 5929"/>
              <a:gd name="T33" fmla="*/ 1320014 h 6526"/>
              <a:gd name="T34" fmla="*/ 284991 w 5929"/>
              <a:gd name="T35" fmla="*/ 957754 h 6526"/>
              <a:gd name="T36" fmla="*/ 228635 w 5929"/>
              <a:gd name="T37" fmla="*/ 742033 h 6526"/>
              <a:gd name="T38" fmla="*/ 228051 w 5929"/>
              <a:gd name="T39" fmla="*/ 552292 h 6526"/>
              <a:gd name="T40" fmla="*/ 264843 w 5929"/>
              <a:gd name="T41" fmla="*/ 392326 h 6526"/>
              <a:gd name="T42" fmla="*/ 320323 w 5929"/>
              <a:gd name="T43" fmla="*/ 266221 h 6526"/>
              <a:gd name="T44" fmla="*/ 405002 w 5929"/>
              <a:gd name="T45" fmla="*/ 140992 h 6526"/>
              <a:gd name="T46" fmla="*/ 467782 w 5929"/>
              <a:gd name="T47" fmla="*/ 237030 h 6526"/>
              <a:gd name="T48" fmla="*/ 387190 w 5929"/>
              <a:gd name="T49" fmla="*/ 363719 h 6526"/>
              <a:gd name="T50" fmla="*/ 338427 w 5929"/>
              <a:gd name="T51" fmla="*/ 486029 h 6526"/>
              <a:gd name="T52" fmla="*/ 305723 w 5929"/>
              <a:gd name="T53" fmla="*/ 643076 h 6526"/>
              <a:gd name="T54" fmla="*/ 301635 w 5929"/>
              <a:gd name="T55" fmla="*/ 834569 h 6526"/>
              <a:gd name="T56" fmla="*/ 339887 w 5929"/>
              <a:gd name="T57" fmla="*/ 1060215 h 6526"/>
              <a:gd name="T58" fmla="*/ 566186 w 5929"/>
              <a:gd name="T59" fmla="*/ 1663591 h 6526"/>
              <a:gd name="T60" fmla="*/ 553922 w 5929"/>
              <a:gd name="T61" fmla="*/ 1538946 h 6526"/>
              <a:gd name="T62" fmla="*/ 519466 w 5929"/>
              <a:gd name="T63" fmla="*/ 1472099 h 6526"/>
              <a:gd name="T64" fmla="*/ 482966 w 5929"/>
              <a:gd name="T65" fmla="*/ 1447870 h 6526"/>
              <a:gd name="T66" fmla="*/ 430406 w 5929"/>
              <a:gd name="T67" fmla="*/ 1436778 h 6526"/>
              <a:gd name="T68" fmla="*/ 375802 w 5929"/>
              <a:gd name="T69" fmla="*/ 1439989 h 6526"/>
              <a:gd name="T70" fmla="*/ 330251 w 5929"/>
              <a:gd name="T71" fmla="*/ 1457503 h 6526"/>
              <a:gd name="T72" fmla="*/ 294919 w 5929"/>
              <a:gd name="T73" fmla="*/ 1494576 h 6526"/>
              <a:gd name="T74" fmla="*/ 270683 w 5929"/>
              <a:gd name="T75" fmla="*/ 1579229 h 6526"/>
              <a:gd name="T76" fmla="*/ 256083 w 5929"/>
              <a:gd name="T77" fmla="*/ 1702123 h 6526"/>
              <a:gd name="T78" fmla="*/ 212283 w 5929"/>
              <a:gd name="T79" fmla="*/ 1758462 h 6526"/>
              <a:gd name="T80" fmla="*/ 163811 w 5929"/>
              <a:gd name="T81" fmla="*/ 1784150 h 6526"/>
              <a:gd name="T82" fmla="*/ 70956 w 5929"/>
              <a:gd name="T83" fmla="*/ 1795826 h 6526"/>
              <a:gd name="T84" fmla="*/ 27448 w 5929"/>
              <a:gd name="T85" fmla="*/ 1814216 h 6526"/>
              <a:gd name="T86" fmla="*/ 5840 w 5929"/>
              <a:gd name="T87" fmla="*/ 1856251 h 6526"/>
              <a:gd name="T88" fmla="*/ 831905 w 5929"/>
              <a:gd name="T89" fmla="*/ 1895367 h 6526"/>
              <a:gd name="T90" fmla="*/ 818765 w 5929"/>
              <a:gd name="T91" fmla="*/ 1833190 h 6526"/>
              <a:gd name="T92" fmla="*/ 790733 w 5929"/>
              <a:gd name="T93" fmla="*/ 1804291 h 6526"/>
              <a:gd name="T94" fmla="*/ 711601 w 5929"/>
              <a:gd name="T95" fmla="*/ 1791739 h 6526"/>
              <a:gd name="T96" fmla="*/ 646485 w 5929"/>
              <a:gd name="T97" fmla="*/ 1775976 h 6526"/>
              <a:gd name="T98" fmla="*/ 599766 w 5929"/>
              <a:gd name="T99" fmla="*/ 1738028 h 6526"/>
              <a:gd name="T100" fmla="*/ 299299 w 5929"/>
              <a:gd name="T101" fmla="*/ 1676727 h 6526"/>
              <a:gd name="T102" fmla="*/ 297255 w 5929"/>
              <a:gd name="T103" fmla="*/ 1599663 h 6526"/>
              <a:gd name="T104" fmla="*/ 311563 w 5929"/>
              <a:gd name="T105" fmla="*/ 1537486 h 6526"/>
              <a:gd name="T106" fmla="*/ 336967 w 5929"/>
              <a:gd name="T107" fmla="*/ 1496619 h 6526"/>
              <a:gd name="T108" fmla="*/ 397702 w 5929"/>
              <a:gd name="T109" fmla="*/ 1461590 h 6526"/>
              <a:gd name="T110" fmla="*/ 430990 w 5929"/>
              <a:gd name="T111" fmla="*/ 1461006 h 6526"/>
              <a:gd name="T112" fmla="*/ 366751 w 5929"/>
              <a:gd name="T113" fmla="*/ 1534859 h 6526"/>
              <a:gd name="T114" fmla="*/ 315359 w 5929"/>
              <a:gd name="T115" fmla="*/ 1632941 h 652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929" h="6526">
                <a:moveTo>
                  <a:pt x="5068" y="3604"/>
                </a:moveTo>
                <a:lnTo>
                  <a:pt x="5081" y="1083"/>
                </a:lnTo>
                <a:lnTo>
                  <a:pt x="5080" y="1071"/>
                </a:lnTo>
                <a:lnTo>
                  <a:pt x="5079" y="1061"/>
                </a:lnTo>
                <a:lnTo>
                  <a:pt x="5075" y="1041"/>
                </a:lnTo>
                <a:lnTo>
                  <a:pt x="5071" y="1022"/>
                </a:lnTo>
                <a:lnTo>
                  <a:pt x="5064" y="1002"/>
                </a:lnTo>
                <a:lnTo>
                  <a:pt x="5056" y="986"/>
                </a:lnTo>
                <a:lnTo>
                  <a:pt x="5047" y="969"/>
                </a:lnTo>
                <a:lnTo>
                  <a:pt x="5036" y="953"/>
                </a:lnTo>
                <a:lnTo>
                  <a:pt x="5024" y="937"/>
                </a:lnTo>
                <a:lnTo>
                  <a:pt x="5010" y="923"/>
                </a:lnTo>
                <a:lnTo>
                  <a:pt x="4995" y="911"/>
                </a:lnTo>
                <a:lnTo>
                  <a:pt x="4980" y="901"/>
                </a:lnTo>
                <a:lnTo>
                  <a:pt x="4963" y="891"/>
                </a:lnTo>
                <a:lnTo>
                  <a:pt x="4945" y="883"/>
                </a:lnTo>
                <a:lnTo>
                  <a:pt x="4925" y="876"/>
                </a:lnTo>
                <a:lnTo>
                  <a:pt x="4906" y="872"/>
                </a:lnTo>
                <a:lnTo>
                  <a:pt x="4887" y="869"/>
                </a:lnTo>
                <a:lnTo>
                  <a:pt x="4866" y="868"/>
                </a:lnTo>
                <a:lnTo>
                  <a:pt x="2333" y="868"/>
                </a:lnTo>
                <a:lnTo>
                  <a:pt x="1465" y="0"/>
                </a:lnTo>
                <a:lnTo>
                  <a:pt x="1409" y="58"/>
                </a:lnTo>
                <a:lnTo>
                  <a:pt x="1353" y="118"/>
                </a:lnTo>
                <a:lnTo>
                  <a:pt x="1300" y="179"/>
                </a:lnTo>
                <a:lnTo>
                  <a:pt x="1249" y="240"/>
                </a:lnTo>
                <a:lnTo>
                  <a:pt x="1199" y="302"/>
                </a:lnTo>
                <a:lnTo>
                  <a:pt x="1152" y="366"/>
                </a:lnTo>
                <a:lnTo>
                  <a:pt x="1105" y="430"/>
                </a:lnTo>
                <a:lnTo>
                  <a:pt x="1061" y="495"/>
                </a:lnTo>
                <a:lnTo>
                  <a:pt x="1018" y="561"/>
                </a:lnTo>
                <a:lnTo>
                  <a:pt x="978" y="628"/>
                </a:lnTo>
                <a:lnTo>
                  <a:pt x="939" y="696"/>
                </a:lnTo>
                <a:lnTo>
                  <a:pt x="902" y="764"/>
                </a:lnTo>
                <a:lnTo>
                  <a:pt x="867" y="833"/>
                </a:lnTo>
                <a:lnTo>
                  <a:pt x="833" y="903"/>
                </a:lnTo>
                <a:lnTo>
                  <a:pt x="802" y="973"/>
                </a:lnTo>
                <a:lnTo>
                  <a:pt x="772" y="1044"/>
                </a:lnTo>
                <a:lnTo>
                  <a:pt x="744" y="1116"/>
                </a:lnTo>
                <a:lnTo>
                  <a:pt x="718" y="1188"/>
                </a:lnTo>
                <a:lnTo>
                  <a:pt x="693" y="1261"/>
                </a:lnTo>
                <a:lnTo>
                  <a:pt x="671" y="1333"/>
                </a:lnTo>
                <a:lnTo>
                  <a:pt x="651" y="1406"/>
                </a:lnTo>
                <a:lnTo>
                  <a:pt x="631" y="1481"/>
                </a:lnTo>
                <a:lnTo>
                  <a:pt x="614" y="1555"/>
                </a:lnTo>
                <a:lnTo>
                  <a:pt x="599" y="1630"/>
                </a:lnTo>
                <a:lnTo>
                  <a:pt x="585" y="1704"/>
                </a:lnTo>
                <a:lnTo>
                  <a:pt x="573" y="1779"/>
                </a:lnTo>
                <a:lnTo>
                  <a:pt x="564" y="1854"/>
                </a:lnTo>
                <a:lnTo>
                  <a:pt x="555" y="1930"/>
                </a:lnTo>
                <a:lnTo>
                  <a:pt x="549" y="2006"/>
                </a:lnTo>
                <a:lnTo>
                  <a:pt x="545" y="2081"/>
                </a:lnTo>
                <a:lnTo>
                  <a:pt x="541" y="2157"/>
                </a:lnTo>
                <a:lnTo>
                  <a:pt x="541" y="2232"/>
                </a:lnTo>
                <a:lnTo>
                  <a:pt x="541" y="2308"/>
                </a:lnTo>
                <a:lnTo>
                  <a:pt x="545" y="2384"/>
                </a:lnTo>
                <a:lnTo>
                  <a:pt x="549" y="2459"/>
                </a:lnTo>
                <a:lnTo>
                  <a:pt x="555" y="2535"/>
                </a:lnTo>
                <a:lnTo>
                  <a:pt x="564" y="2610"/>
                </a:lnTo>
                <a:lnTo>
                  <a:pt x="573" y="2686"/>
                </a:lnTo>
                <a:lnTo>
                  <a:pt x="585" y="2761"/>
                </a:lnTo>
                <a:lnTo>
                  <a:pt x="599" y="2835"/>
                </a:lnTo>
                <a:lnTo>
                  <a:pt x="614" y="2910"/>
                </a:lnTo>
                <a:lnTo>
                  <a:pt x="631" y="2984"/>
                </a:lnTo>
                <a:lnTo>
                  <a:pt x="651" y="3058"/>
                </a:lnTo>
                <a:lnTo>
                  <a:pt x="671" y="3132"/>
                </a:lnTo>
                <a:lnTo>
                  <a:pt x="693" y="3204"/>
                </a:lnTo>
                <a:lnTo>
                  <a:pt x="718" y="3277"/>
                </a:lnTo>
                <a:lnTo>
                  <a:pt x="744" y="3350"/>
                </a:lnTo>
                <a:lnTo>
                  <a:pt x="772" y="3421"/>
                </a:lnTo>
                <a:lnTo>
                  <a:pt x="802" y="3492"/>
                </a:lnTo>
                <a:lnTo>
                  <a:pt x="833" y="3562"/>
                </a:lnTo>
                <a:lnTo>
                  <a:pt x="867" y="3632"/>
                </a:lnTo>
                <a:lnTo>
                  <a:pt x="902" y="3701"/>
                </a:lnTo>
                <a:lnTo>
                  <a:pt x="939" y="3769"/>
                </a:lnTo>
                <a:lnTo>
                  <a:pt x="978" y="3837"/>
                </a:lnTo>
                <a:lnTo>
                  <a:pt x="1018" y="3904"/>
                </a:lnTo>
                <a:lnTo>
                  <a:pt x="1061" y="3970"/>
                </a:lnTo>
                <a:lnTo>
                  <a:pt x="1105" y="4036"/>
                </a:lnTo>
                <a:lnTo>
                  <a:pt x="1152" y="4100"/>
                </a:lnTo>
                <a:lnTo>
                  <a:pt x="1199" y="4163"/>
                </a:lnTo>
                <a:lnTo>
                  <a:pt x="1249" y="4225"/>
                </a:lnTo>
                <a:lnTo>
                  <a:pt x="1300" y="4287"/>
                </a:lnTo>
                <a:lnTo>
                  <a:pt x="1353" y="4347"/>
                </a:lnTo>
                <a:lnTo>
                  <a:pt x="1409" y="4407"/>
                </a:lnTo>
                <a:lnTo>
                  <a:pt x="1465" y="4466"/>
                </a:lnTo>
                <a:lnTo>
                  <a:pt x="1524" y="4522"/>
                </a:lnTo>
                <a:lnTo>
                  <a:pt x="1584" y="4577"/>
                </a:lnTo>
                <a:lnTo>
                  <a:pt x="1643" y="4630"/>
                </a:lnTo>
                <a:lnTo>
                  <a:pt x="1705" y="4682"/>
                </a:lnTo>
                <a:lnTo>
                  <a:pt x="1768" y="4732"/>
                </a:lnTo>
                <a:lnTo>
                  <a:pt x="1831" y="4779"/>
                </a:lnTo>
                <a:lnTo>
                  <a:pt x="1895" y="4826"/>
                </a:lnTo>
                <a:lnTo>
                  <a:pt x="1960" y="4870"/>
                </a:lnTo>
                <a:lnTo>
                  <a:pt x="2027" y="4913"/>
                </a:lnTo>
                <a:lnTo>
                  <a:pt x="2094" y="4953"/>
                </a:lnTo>
                <a:lnTo>
                  <a:pt x="2161" y="4991"/>
                </a:lnTo>
                <a:lnTo>
                  <a:pt x="2230" y="5029"/>
                </a:lnTo>
                <a:lnTo>
                  <a:pt x="2299" y="5064"/>
                </a:lnTo>
                <a:lnTo>
                  <a:pt x="2369" y="5098"/>
                </a:lnTo>
                <a:lnTo>
                  <a:pt x="2439" y="5129"/>
                </a:lnTo>
                <a:lnTo>
                  <a:pt x="2510" y="5159"/>
                </a:lnTo>
                <a:lnTo>
                  <a:pt x="2581" y="5187"/>
                </a:lnTo>
                <a:lnTo>
                  <a:pt x="2653" y="5213"/>
                </a:lnTo>
                <a:lnTo>
                  <a:pt x="2725" y="5237"/>
                </a:lnTo>
                <a:lnTo>
                  <a:pt x="2799" y="5260"/>
                </a:lnTo>
                <a:lnTo>
                  <a:pt x="2872" y="5280"/>
                </a:lnTo>
                <a:lnTo>
                  <a:pt x="2947" y="5300"/>
                </a:lnTo>
                <a:lnTo>
                  <a:pt x="3020" y="5316"/>
                </a:lnTo>
                <a:lnTo>
                  <a:pt x="3094" y="5332"/>
                </a:lnTo>
                <a:lnTo>
                  <a:pt x="3170" y="5346"/>
                </a:lnTo>
                <a:lnTo>
                  <a:pt x="3244" y="5357"/>
                </a:lnTo>
                <a:lnTo>
                  <a:pt x="3320" y="5367"/>
                </a:lnTo>
                <a:lnTo>
                  <a:pt x="3396" y="5375"/>
                </a:lnTo>
                <a:lnTo>
                  <a:pt x="3471" y="5382"/>
                </a:lnTo>
                <a:lnTo>
                  <a:pt x="3547" y="5386"/>
                </a:lnTo>
                <a:lnTo>
                  <a:pt x="3622" y="5389"/>
                </a:lnTo>
                <a:lnTo>
                  <a:pt x="3698" y="5390"/>
                </a:lnTo>
                <a:lnTo>
                  <a:pt x="3773" y="5389"/>
                </a:lnTo>
                <a:lnTo>
                  <a:pt x="3849" y="5386"/>
                </a:lnTo>
                <a:lnTo>
                  <a:pt x="3925" y="5382"/>
                </a:lnTo>
                <a:lnTo>
                  <a:pt x="4000" y="5375"/>
                </a:lnTo>
                <a:lnTo>
                  <a:pt x="4076" y="5367"/>
                </a:lnTo>
                <a:lnTo>
                  <a:pt x="4151" y="5357"/>
                </a:lnTo>
                <a:lnTo>
                  <a:pt x="4226" y="5346"/>
                </a:lnTo>
                <a:lnTo>
                  <a:pt x="4300" y="5332"/>
                </a:lnTo>
                <a:lnTo>
                  <a:pt x="4375" y="5316"/>
                </a:lnTo>
                <a:lnTo>
                  <a:pt x="4449" y="5300"/>
                </a:lnTo>
                <a:lnTo>
                  <a:pt x="4523" y="5280"/>
                </a:lnTo>
                <a:lnTo>
                  <a:pt x="4596" y="5260"/>
                </a:lnTo>
                <a:lnTo>
                  <a:pt x="4669" y="5237"/>
                </a:lnTo>
                <a:lnTo>
                  <a:pt x="4741" y="5213"/>
                </a:lnTo>
                <a:lnTo>
                  <a:pt x="4814" y="5187"/>
                </a:lnTo>
                <a:lnTo>
                  <a:pt x="4886" y="5159"/>
                </a:lnTo>
                <a:lnTo>
                  <a:pt x="4957" y="5129"/>
                </a:lnTo>
                <a:lnTo>
                  <a:pt x="5027" y="5098"/>
                </a:lnTo>
                <a:lnTo>
                  <a:pt x="5097" y="5064"/>
                </a:lnTo>
                <a:lnTo>
                  <a:pt x="5166" y="5029"/>
                </a:lnTo>
                <a:lnTo>
                  <a:pt x="5235" y="4991"/>
                </a:lnTo>
                <a:lnTo>
                  <a:pt x="5302" y="4953"/>
                </a:lnTo>
                <a:lnTo>
                  <a:pt x="5369" y="4913"/>
                </a:lnTo>
                <a:lnTo>
                  <a:pt x="5434" y="4870"/>
                </a:lnTo>
                <a:lnTo>
                  <a:pt x="5500" y="4826"/>
                </a:lnTo>
                <a:lnTo>
                  <a:pt x="5564" y="4779"/>
                </a:lnTo>
                <a:lnTo>
                  <a:pt x="5627" y="4732"/>
                </a:lnTo>
                <a:lnTo>
                  <a:pt x="5690" y="4682"/>
                </a:lnTo>
                <a:lnTo>
                  <a:pt x="5751" y="4630"/>
                </a:lnTo>
                <a:lnTo>
                  <a:pt x="5812" y="4577"/>
                </a:lnTo>
                <a:lnTo>
                  <a:pt x="5872" y="4522"/>
                </a:lnTo>
                <a:lnTo>
                  <a:pt x="5929" y="4466"/>
                </a:lnTo>
                <a:lnTo>
                  <a:pt x="5068" y="3604"/>
                </a:lnTo>
                <a:close/>
                <a:moveTo>
                  <a:pt x="1189" y="3725"/>
                </a:moveTo>
                <a:lnTo>
                  <a:pt x="1189" y="3725"/>
                </a:lnTo>
                <a:lnTo>
                  <a:pt x="1139" y="3634"/>
                </a:lnTo>
                <a:lnTo>
                  <a:pt x="1094" y="3545"/>
                </a:lnTo>
                <a:lnTo>
                  <a:pt x="1051" y="3456"/>
                </a:lnTo>
                <a:lnTo>
                  <a:pt x="1012" y="3368"/>
                </a:lnTo>
                <a:lnTo>
                  <a:pt x="976" y="3281"/>
                </a:lnTo>
                <a:lnTo>
                  <a:pt x="943" y="3195"/>
                </a:lnTo>
                <a:lnTo>
                  <a:pt x="913" y="3109"/>
                </a:lnTo>
                <a:lnTo>
                  <a:pt x="886" y="3026"/>
                </a:lnTo>
                <a:lnTo>
                  <a:pt x="863" y="2942"/>
                </a:lnTo>
                <a:lnTo>
                  <a:pt x="841" y="2860"/>
                </a:lnTo>
                <a:lnTo>
                  <a:pt x="823" y="2779"/>
                </a:lnTo>
                <a:lnTo>
                  <a:pt x="807" y="2698"/>
                </a:lnTo>
                <a:lnTo>
                  <a:pt x="794" y="2620"/>
                </a:lnTo>
                <a:lnTo>
                  <a:pt x="783" y="2542"/>
                </a:lnTo>
                <a:lnTo>
                  <a:pt x="775" y="2465"/>
                </a:lnTo>
                <a:lnTo>
                  <a:pt x="768" y="2389"/>
                </a:lnTo>
                <a:lnTo>
                  <a:pt x="765" y="2315"/>
                </a:lnTo>
                <a:lnTo>
                  <a:pt x="762" y="2241"/>
                </a:lnTo>
                <a:lnTo>
                  <a:pt x="762" y="2169"/>
                </a:lnTo>
                <a:lnTo>
                  <a:pt x="765" y="2098"/>
                </a:lnTo>
                <a:lnTo>
                  <a:pt x="768" y="2028"/>
                </a:lnTo>
                <a:lnTo>
                  <a:pt x="774" y="1959"/>
                </a:lnTo>
                <a:lnTo>
                  <a:pt x="781" y="1892"/>
                </a:lnTo>
                <a:lnTo>
                  <a:pt x="789" y="1826"/>
                </a:lnTo>
                <a:lnTo>
                  <a:pt x="801" y="1761"/>
                </a:lnTo>
                <a:lnTo>
                  <a:pt x="812" y="1698"/>
                </a:lnTo>
                <a:lnTo>
                  <a:pt x="824" y="1636"/>
                </a:lnTo>
                <a:lnTo>
                  <a:pt x="839" y="1575"/>
                </a:lnTo>
                <a:lnTo>
                  <a:pt x="855" y="1515"/>
                </a:lnTo>
                <a:lnTo>
                  <a:pt x="871" y="1456"/>
                </a:lnTo>
                <a:lnTo>
                  <a:pt x="889" y="1400"/>
                </a:lnTo>
                <a:lnTo>
                  <a:pt x="907" y="1344"/>
                </a:lnTo>
                <a:lnTo>
                  <a:pt x="926" y="1290"/>
                </a:lnTo>
                <a:lnTo>
                  <a:pt x="946" y="1238"/>
                </a:lnTo>
                <a:lnTo>
                  <a:pt x="966" y="1186"/>
                </a:lnTo>
                <a:lnTo>
                  <a:pt x="987" y="1137"/>
                </a:lnTo>
                <a:lnTo>
                  <a:pt x="1008" y="1089"/>
                </a:lnTo>
                <a:lnTo>
                  <a:pt x="1031" y="1043"/>
                </a:lnTo>
                <a:lnTo>
                  <a:pt x="1052" y="998"/>
                </a:lnTo>
                <a:lnTo>
                  <a:pt x="1075" y="954"/>
                </a:lnTo>
                <a:lnTo>
                  <a:pt x="1097" y="912"/>
                </a:lnTo>
                <a:lnTo>
                  <a:pt x="1120" y="872"/>
                </a:lnTo>
                <a:lnTo>
                  <a:pt x="1142" y="833"/>
                </a:lnTo>
                <a:lnTo>
                  <a:pt x="1164" y="796"/>
                </a:lnTo>
                <a:lnTo>
                  <a:pt x="1208" y="727"/>
                </a:lnTo>
                <a:lnTo>
                  <a:pt x="1250" y="664"/>
                </a:lnTo>
                <a:lnTo>
                  <a:pt x="1289" y="609"/>
                </a:lnTo>
                <a:lnTo>
                  <a:pt x="1326" y="559"/>
                </a:lnTo>
                <a:lnTo>
                  <a:pt x="1359" y="517"/>
                </a:lnTo>
                <a:lnTo>
                  <a:pt x="1387" y="483"/>
                </a:lnTo>
                <a:lnTo>
                  <a:pt x="1411" y="456"/>
                </a:lnTo>
                <a:lnTo>
                  <a:pt x="1428" y="437"/>
                </a:lnTo>
                <a:lnTo>
                  <a:pt x="1443" y="421"/>
                </a:lnTo>
                <a:lnTo>
                  <a:pt x="1698" y="705"/>
                </a:lnTo>
                <a:lnTo>
                  <a:pt x="1685" y="717"/>
                </a:lnTo>
                <a:lnTo>
                  <a:pt x="1652" y="753"/>
                </a:lnTo>
                <a:lnTo>
                  <a:pt x="1629" y="779"/>
                </a:lnTo>
                <a:lnTo>
                  <a:pt x="1602" y="812"/>
                </a:lnTo>
                <a:lnTo>
                  <a:pt x="1571" y="850"/>
                </a:lnTo>
                <a:lnTo>
                  <a:pt x="1537" y="895"/>
                </a:lnTo>
                <a:lnTo>
                  <a:pt x="1502" y="946"/>
                </a:lnTo>
                <a:lnTo>
                  <a:pt x="1465" y="1002"/>
                </a:lnTo>
                <a:lnTo>
                  <a:pt x="1426" y="1065"/>
                </a:lnTo>
                <a:lnTo>
                  <a:pt x="1386" y="1132"/>
                </a:lnTo>
                <a:lnTo>
                  <a:pt x="1367" y="1168"/>
                </a:lnTo>
                <a:lnTo>
                  <a:pt x="1347" y="1207"/>
                </a:lnTo>
                <a:lnTo>
                  <a:pt x="1326" y="1246"/>
                </a:lnTo>
                <a:lnTo>
                  <a:pt x="1307" y="1287"/>
                </a:lnTo>
                <a:lnTo>
                  <a:pt x="1287" y="1329"/>
                </a:lnTo>
                <a:lnTo>
                  <a:pt x="1268" y="1373"/>
                </a:lnTo>
                <a:lnTo>
                  <a:pt x="1249" y="1418"/>
                </a:lnTo>
                <a:lnTo>
                  <a:pt x="1230" y="1464"/>
                </a:lnTo>
                <a:lnTo>
                  <a:pt x="1211" y="1511"/>
                </a:lnTo>
                <a:lnTo>
                  <a:pt x="1194" y="1561"/>
                </a:lnTo>
                <a:lnTo>
                  <a:pt x="1176" y="1612"/>
                </a:lnTo>
                <a:lnTo>
                  <a:pt x="1159" y="1665"/>
                </a:lnTo>
                <a:lnTo>
                  <a:pt x="1144" y="1719"/>
                </a:lnTo>
                <a:lnTo>
                  <a:pt x="1128" y="1774"/>
                </a:lnTo>
                <a:lnTo>
                  <a:pt x="1114" y="1831"/>
                </a:lnTo>
                <a:lnTo>
                  <a:pt x="1100" y="1889"/>
                </a:lnTo>
                <a:lnTo>
                  <a:pt x="1087" y="1949"/>
                </a:lnTo>
                <a:lnTo>
                  <a:pt x="1076" y="2010"/>
                </a:lnTo>
                <a:lnTo>
                  <a:pt x="1065" y="2073"/>
                </a:lnTo>
                <a:lnTo>
                  <a:pt x="1056" y="2137"/>
                </a:lnTo>
                <a:lnTo>
                  <a:pt x="1047" y="2203"/>
                </a:lnTo>
                <a:lnTo>
                  <a:pt x="1040" y="2270"/>
                </a:lnTo>
                <a:lnTo>
                  <a:pt x="1033" y="2339"/>
                </a:lnTo>
                <a:lnTo>
                  <a:pt x="1029" y="2408"/>
                </a:lnTo>
                <a:lnTo>
                  <a:pt x="1025" y="2480"/>
                </a:lnTo>
                <a:lnTo>
                  <a:pt x="1024" y="2553"/>
                </a:lnTo>
                <a:lnTo>
                  <a:pt x="1024" y="2626"/>
                </a:lnTo>
                <a:lnTo>
                  <a:pt x="1025" y="2703"/>
                </a:lnTo>
                <a:lnTo>
                  <a:pt x="1029" y="2780"/>
                </a:lnTo>
                <a:lnTo>
                  <a:pt x="1033" y="2859"/>
                </a:lnTo>
                <a:lnTo>
                  <a:pt x="1040" y="2939"/>
                </a:lnTo>
                <a:lnTo>
                  <a:pt x="1048" y="3020"/>
                </a:lnTo>
                <a:lnTo>
                  <a:pt x="1058" y="3104"/>
                </a:lnTo>
                <a:lnTo>
                  <a:pt x="1070" y="3188"/>
                </a:lnTo>
                <a:lnTo>
                  <a:pt x="1085" y="3274"/>
                </a:lnTo>
                <a:lnTo>
                  <a:pt x="1101" y="3361"/>
                </a:lnTo>
                <a:lnTo>
                  <a:pt x="1120" y="3450"/>
                </a:lnTo>
                <a:lnTo>
                  <a:pt x="1140" y="3540"/>
                </a:lnTo>
                <a:lnTo>
                  <a:pt x="1164" y="3632"/>
                </a:lnTo>
                <a:lnTo>
                  <a:pt x="1189" y="3725"/>
                </a:lnTo>
                <a:close/>
                <a:moveTo>
                  <a:pt x="4632" y="3167"/>
                </a:moveTo>
                <a:lnTo>
                  <a:pt x="2763" y="1298"/>
                </a:lnTo>
                <a:lnTo>
                  <a:pt x="4632" y="1298"/>
                </a:lnTo>
                <a:lnTo>
                  <a:pt x="4632" y="3167"/>
                </a:lnTo>
                <a:close/>
                <a:moveTo>
                  <a:pt x="1942" y="5769"/>
                </a:moveTo>
                <a:lnTo>
                  <a:pt x="1942" y="5769"/>
                </a:lnTo>
                <a:lnTo>
                  <a:pt x="1939" y="5699"/>
                </a:lnTo>
                <a:lnTo>
                  <a:pt x="1937" y="5628"/>
                </a:lnTo>
                <a:lnTo>
                  <a:pt x="1933" y="5555"/>
                </a:lnTo>
                <a:lnTo>
                  <a:pt x="1929" y="5482"/>
                </a:lnTo>
                <a:lnTo>
                  <a:pt x="1925" y="5446"/>
                </a:lnTo>
                <a:lnTo>
                  <a:pt x="1921" y="5410"/>
                </a:lnTo>
                <a:lnTo>
                  <a:pt x="1916" y="5375"/>
                </a:lnTo>
                <a:lnTo>
                  <a:pt x="1911" y="5340"/>
                </a:lnTo>
                <a:lnTo>
                  <a:pt x="1904" y="5306"/>
                </a:lnTo>
                <a:lnTo>
                  <a:pt x="1897" y="5272"/>
                </a:lnTo>
                <a:lnTo>
                  <a:pt x="1887" y="5240"/>
                </a:lnTo>
                <a:lnTo>
                  <a:pt x="1877" y="5208"/>
                </a:lnTo>
                <a:lnTo>
                  <a:pt x="1866" y="5178"/>
                </a:lnTo>
                <a:lnTo>
                  <a:pt x="1852" y="5148"/>
                </a:lnTo>
                <a:lnTo>
                  <a:pt x="1836" y="5120"/>
                </a:lnTo>
                <a:lnTo>
                  <a:pt x="1819" y="5093"/>
                </a:lnTo>
                <a:lnTo>
                  <a:pt x="1800" y="5067"/>
                </a:lnTo>
                <a:lnTo>
                  <a:pt x="1789" y="5056"/>
                </a:lnTo>
                <a:lnTo>
                  <a:pt x="1779" y="5043"/>
                </a:lnTo>
                <a:lnTo>
                  <a:pt x="1768" y="5033"/>
                </a:lnTo>
                <a:lnTo>
                  <a:pt x="1755" y="5022"/>
                </a:lnTo>
                <a:lnTo>
                  <a:pt x="1743" y="5012"/>
                </a:lnTo>
                <a:lnTo>
                  <a:pt x="1729" y="5002"/>
                </a:lnTo>
                <a:lnTo>
                  <a:pt x="1716" y="4993"/>
                </a:lnTo>
                <a:lnTo>
                  <a:pt x="1701" y="4984"/>
                </a:lnTo>
                <a:lnTo>
                  <a:pt x="1686" y="4976"/>
                </a:lnTo>
                <a:lnTo>
                  <a:pt x="1670" y="4968"/>
                </a:lnTo>
                <a:lnTo>
                  <a:pt x="1654" y="4960"/>
                </a:lnTo>
                <a:lnTo>
                  <a:pt x="1637" y="4954"/>
                </a:lnTo>
                <a:lnTo>
                  <a:pt x="1619" y="4947"/>
                </a:lnTo>
                <a:lnTo>
                  <a:pt x="1601" y="4942"/>
                </a:lnTo>
                <a:lnTo>
                  <a:pt x="1581" y="4937"/>
                </a:lnTo>
                <a:lnTo>
                  <a:pt x="1561" y="4933"/>
                </a:lnTo>
                <a:lnTo>
                  <a:pt x="1541" y="4929"/>
                </a:lnTo>
                <a:lnTo>
                  <a:pt x="1519" y="4926"/>
                </a:lnTo>
                <a:lnTo>
                  <a:pt x="1497" y="4924"/>
                </a:lnTo>
                <a:lnTo>
                  <a:pt x="1474" y="4922"/>
                </a:lnTo>
                <a:lnTo>
                  <a:pt x="1450" y="4922"/>
                </a:lnTo>
                <a:lnTo>
                  <a:pt x="1426" y="4920"/>
                </a:lnTo>
                <a:lnTo>
                  <a:pt x="1400" y="4922"/>
                </a:lnTo>
                <a:lnTo>
                  <a:pt x="1376" y="4922"/>
                </a:lnTo>
                <a:lnTo>
                  <a:pt x="1352" y="4924"/>
                </a:lnTo>
                <a:lnTo>
                  <a:pt x="1330" y="4926"/>
                </a:lnTo>
                <a:lnTo>
                  <a:pt x="1308" y="4929"/>
                </a:lnTo>
                <a:lnTo>
                  <a:pt x="1287" y="4933"/>
                </a:lnTo>
                <a:lnTo>
                  <a:pt x="1267" y="4937"/>
                </a:lnTo>
                <a:lnTo>
                  <a:pt x="1247" y="4942"/>
                </a:lnTo>
                <a:lnTo>
                  <a:pt x="1228" y="4947"/>
                </a:lnTo>
                <a:lnTo>
                  <a:pt x="1210" y="4954"/>
                </a:lnTo>
                <a:lnTo>
                  <a:pt x="1193" y="4960"/>
                </a:lnTo>
                <a:lnTo>
                  <a:pt x="1176" y="4968"/>
                </a:lnTo>
                <a:lnTo>
                  <a:pt x="1161" y="4976"/>
                </a:lnTo>
                <a:lnTo>
                  <a:pt x="1146" y="4984"/>
                </a:lnTo>
                <a:lnTo>
                  <a:pt x="1131" y="4993"/>
                </a:lnTo>
                <a:lnTo>
                  <a:pt x="1118" y="5002"/>
                </a:lnTo>
                <a:lnTo>
                  <a:pt x="1104" y="5012"/>
                </a:lnTo>
                <a:lnTo>
                  <a:pt x="1092" y="5022"/>
                </a:lnTo>
                <a:lnTo>
                  <a:pt x="1079" y="5033"/>
                </a:lnTo>
                <a:lnTo>
                  <a:pt x="1068" y="5043"/>
                </a:lnTo>
                <a:lnTo>
                  <a:pt x="1057" y="5056"/>
                </a:lnTo>
                <a:lnTo>
                  <a:pt x="1047" y="5067"/>
                </a:lnTo>
                <a:lnTo>
                  <a:pt x="1027" y="5093"/>
                </a:lnTo>
                <a:lnTo>
                  <a:pt x="1010" y="5120"/>
                </a:lnTo>
                <a:lnTo>
                  <a:pt x="995" y="5148"/>
                </a:lnTo>
                <a:lnTo>
                  <a:pt x="981" y="5178"/>
                </a:lnTo>
                <a:lnTo>
                  <a:pt x="970" y="5208"/>
                </a:lnTo>
                <a:lnTo>
                  <a:pt x="960" y="5240"/>
                </a:lnTo>
                <a:lnTo>
                  <a:pt x="951" y="5272"/>
                </a:lnTo>
                <a:lnTo>
                  <a:pt x="943" y="5306"/>
                </a:lnTo>
                <a:lnTo>
                  <a:pt x="937" y="5340"/>
                </a:lnTo>
                <a:lnTo>
                  <a:pt x="932" y="5375"/>
                </a:lnTo>
                <a:lnTo>
                  <a:pt x="927" y="5410"/>
                </a:lnTo>
                <a:lnTo>
                  <a:pt x="924" y="5446"/>
                </a:lnTo>
                <a:lnTo>
                  <a:pt x="921" y="5482"/>
                </a:lnTo>
                <a:lnTo>
                  <a:pt x="917" y="5555"/>
                </a:lnTo>
                <a:lnTo>
                  <a:pt x="913" y="5628"/>
                </a:lnTo>
                <a:lnTo>
                  <a:pt x="911" y="5699"/>
                </a:lnTo>
                <a:lnTo>
                  <a:pt x="908" y="5769"/>
                </a:lnTo>
                <a:lnTo>
                  <a:pt x="893" y="5801"/>
                </a:lnTo>
                <a:lnTo>
                  <a:pt x="877" y="5831"/>
                </a:lnTo>
                <a:lnTo>
                  <a:pt x="863" y="5859"/>
                </a:lnTo>
                <a:lnTo>
                  <a:pt x="846" y="5885"/>
                </a:lnTo>
                <a:lnTo>
                  <a:pt x="830" y="5910"/>
                </a:lnTo>
                <a:lnTo>
                  <a:pt x="813" y="5933"/>
                </a:lnTo>
                <a:lnTo>
                  <a:pt x="796" y="5954"/>
                </a:lnTo>
                <a:lnTo>
                  <a:pt x="779" y="5974"/>
                </a:lnTo>
                <a:lnTo>
                  <a:pt x="762" y="5992"/>
                </a:lnTo>
                <a:lnTo>
                  <a:pt x="744" y="6009"/>
                </a:lnTo>
                <a:lnTo>
                  <a:pt x="727" y="6024"/>
                </a:lnTo>
                <a:lnTo>
                  <a:pt x="709" y="6039"/>
                </a:lnTo>
                <a:lnTo>
                  <a:pt x="691" y="6051"/>
                </a:lnTo>
                <a:lnTo>
                  <a:pt x="673" y="6064"/>
                </a:lnTo>
                <a:lnTo>
                  <a:pt x="654" y="6074"/>
                </a:lnTo>
                <a:lnTo>
                  <a:pt x="636" y="6084"/>
                </a:lnTo>
                <a:lnTo>
                  <a:pt x="618" y="6092"/>
                </a:lnTo>
                <a:lnTo>
                  <a:pt x="599" y="6100"/>
                </a:lnTo>
                <a:lnTo>
                  <a:pt x="581" y="6106"/>
                </a:lnTo>
                <a:lnTo>
                  <a:pt x="561" y="6112"/>
                </a:lnTo>
                <a:lnTo>
                  <a:pt x="543" y="6118"/>
                </a:lnTo>
                <a:lnTo>
                  <a:pt x="524" y="6122"/>
                </a:lnTo>
                <a:lnTo>
                  <a:pt x="487" y="6129"/>
                </a:lnTo>
                <a:lnTo>
                  <a:pt x="451" y="6133"/>
                </a:lnTo>
                <a:lnTo>
                  <a:pt x="415" y="6138"/>
                </a:lnTo>
                <a:lnTo>
                  <a:pt x="344" y="6143"/>
                </a:lnTo>
                <a:lnTo>
                  <a:pt x="309" y="6145"/>
                </a:lnTo>
                <a:lnTo>
                  <a:pt x="276" y="6148"/>
                </a:lnTo>
                <a:lnTo>
                  <a:pt x="243" y="6152"/>
                </a:lnTo>
                <a:lnTo>
                  <a:pt x="213" y="6157"/>
                </a:lnTo>
                <a:lnTo>
                  <a:pt x="184" y="6165"/>
                </a:lnTo>
                <a:lnTo>
                  <a:pt x="170" y="6170"/>
                </a:lnTo>
                <a:lnTo>
                  <a:pt x="156" y="6174"/>
                </a:lnTo>
                <a:lnTo>
                  <a:pt x="143" y="6181"/>
                </a:lnTo>
                <a:lnTo>
                  <a:pt x="130" y="6188"/>
                </a:lnTo>
                <a:lnTo>
                  <a:pt x="118" y="6196"/>
                </a:lnTo>
                <a:lnTo>
                  <a:pt x="106" y="6205"/>
                </a:lnTo>
                <a:lnTo>
                  <a:pt x="94" y="6215"/>
                </a:lnTo>
                <a:lnTo>
                  <a:pt x="84" y="6225"/>
                </a:lnTo>
                <a:lnTo>
                  <a:pt x="74" y="6237"/>
                </a:lnTo>
                <a:lnTo>
                  <a:pt x="64" y="6251"/>
                </a:lnTo>
                <a:lnTo>
                  <a:pt x="55" y="6264"/>
                </a:lnTo>
                <a:lnTo>
                  <a:pt x="47" y="6280"/>
                </a:lnTo>
                <a:lnTo>
                  <a:pt x="39" y="6298"/>
                </a:lnTo>
                <a:lnTo>
                  <a:pt x="31" y="6316"/>
                </a:lnTo>
                <a:lnTo>
                  <a:pt x="26" y="6337"/>
                </a:lnTo>
                <a:lnTo>
                  <a:pt x="20" y="6359"/>
                </a:lnTo>
                <a:lnTo>
                  <a:pt x="14" y="6382"/>
                </a:lnTo>
                <a:lnTo>
                  <a:pt x="10" y="6408"/>
                </a:lnTo>
                <a:lnTo>
                  <a:pt x="6" y="6434"/>
                </a:lnTo>
                <a:lnTo>
                  <a:pt x="3" y="6463"/>
                </a:lnTo>
                <a:lnTo>
                  <a:pt x="1" y="6493"/>
                </a:lnTo>
                <a:lnTo>
                  <a:pt x="0" y="6526"/>
                </a:lnTo>
                <a:lnTo>
                  <a:pt x="2852" y="6526"/>
                </a:lnTo>
                <a:lnTo>
                  <a:pt x="2849" y="6493"/>
                </a:lnTo>
                <a:lnTo>
                  <a:pt x="2847" y="6463"/>
                </a:lnTo>
                <a:lnTo>
                  <a:pt x="2845" y="6434"/>
                </a:lnTo>
                <a:lnTo>
                  <a:pt x="2842" y="6408"/>
                </a:lnTo>
                <a:lnTo>
                  <a:pt x="2837" y="6382"/>
                </a:lnTo>
                <a:lnTo>
                  <a:pt x="2831" y="6359"/>
                </a:lnTo>
                <a:lnTo>
                  <a:pt x="2826" y="6337"/>
                </a:lnTo>
                <a:lnTo>
                  <a:pt x="2819" y="6316"/>
                </a:lnTo>
                <a:lnTo>
                  <a:pt x="2812" y="6298"/>
                </a:lnTo>
                <a:lnTo>
                  <a:pt x="2804" y="6280"/>
                </a:lnTo>
                <a:lnTo>
                  <a:pt x="2796" y="6264"/>
                </a:lnTo>
                <a:lnTo>
                  <a:pt x="2787" y="6251"/>
                </a:lnTo>
                <a:lnTo>
                  <a:pt x="2777" y="6237"/>
                </a:lnTo>
                <a:lnTo>
                  <a:pt x="2767" y="6225"/>
                </a:lnTo>
                <a:lnTo>
                  <a:pt x="2756" y="6215"/>
                </a:lnTo>
                <a:lnTo>
                  <a:pt x="2745" y="6205"/>
                </a:lnTo>
                <a:lnTo>
                  <a:pt x="2733" y="6196"/>
                </a:lnTo>
                <a:lnTo>
                  <a:pt x="2721" y="6188"/>
                </a:lnTo>
                <a:lnTo>
                  <a:pt x="2708" y="6181"/>
                </a:lnTo>
                <a:lnTo>
                  <a:pt x="2695" y="6174"/>
                </a:lnTo>
                <a:lnTo>
                  <a:pt x="2681" y="6170"/>
                </a:lnTo>
                <a:lnTo>
                  <a:pt x="2668" y="6165"/>
                </a:lnTo>
                <a:lnTo>
                  <a:pt x="2638" y="6157"/>
                </a:lnTo>
                <a:lnTo>
                  <a:pt x="2607" y="6152"/>
                </a:lnTo>
                <a:lnTo>
                  <a:pt x="2575" y="6148"/>
                </a:lnTo>
                <a:lnTo>
                  <a:pt x="2541" y="6145"/>
                </a:lnTo>
                <a:lnTo>
                  <a:pt x="2508" y="6143"/>
                </a:lnTo>
                <a:lnTo>
                  <a:pt x="2437" y="6138"/>
                </a:lnTo>
                <a:lnTo>
                  <a:pt x="2400" y="6133"/>
                </a:lnTo>
                <a:lnTo>
                  <a:pt x="2363" y="6129"/>
                </a:lnTo>
                <a:lnTo>
                  <a:pt x="2326" y="6122"/>
                </a:lnTo>
                <a:lnTo>
                  <a:pt x="2308" y="6118"/>
                </a:lnTo>
                <a:lnTo>
                  <a:pt x="2289" y="6112"/>
                </a:lnTo>
                <a:lnTo>
                  <a:pt x="2271" y="6106"/>
                </a:lnTo>
                <a:lnTo>
                  <a:pt x="2252" y="6100"/>
                </a:lnTo>
                <a:lnTo>
                  <a:pt x="2233" y="6092"/>
                </a:lnTo>
                <a:lnTo>
                  <a:pt x="2214" y="6084"/>
                </a:lnTo>
                <a:lnTo>
                  <a:pt x="2196" y="6074"/>
                </a:lnTo>
                <a:lnTo>
                  <a:pt x="2178" y="6064"/>
                </a:lnTo>
                <a:lnTo>
                  <a:pt x="2160" y="6051"/>
                </a:lnTo>
                <a:lnTo>
                  <a:pt x="2142" y="6039"/>
                </a:lnTo>
                <a:lnTo>
                  <a:pt x="2124" y="6024"/>
                </a:lnTo>
                <a:lnTo>
                  <a:pt x="2106" y="6009"/>
                </a:lnTo>
                <a:lnTo>
                  <a:pt x="2089" y="5992"/>
                </a:lnTo>
                <a:lnTo>
                  <a:pt x="2071" y="5974"/>
                </a:lnTo>
                <a:lnTo>
                  <a:pt x="2054" y="5954"/>
                </a:lnTo>
                <a:lnTo>
                  <a:pt x="2037" y="5933"/>
                </a:lnTo>
                <a:lnTo>
                  <a:pt x="2021" y="5910"/>
                </a:lnTo>
                <a:lnTo>
                  <a:pt x="2004" y="5885"/>
                </a:lnTo>
                <a:lnTo>
                  <a:pt x="1989" y="5859"/>
                </a:lnTo>
                <a:lnTo>
                  <a:pt x="1973" y="5831"/>
                </a:lnTo>
                <a:lnTo>
                  <a:pt x="1958" y="5801"/>
                </a:lnTo>
                <a:lnTo>
                  <a:pt x="1942" y="5769"/>
                </a:lnTo>
                <a:close/>
                <a:moveTo>
                  <a:pt x="1025" y="5744"/>
                </a:moveTo>
                <a:lnTo>
                  <a:pt x="1025" y="5744"/>
                </a:lnTo>
                <a:lnTo>
                  <a:pt x="1021" y="5707"/>
                </a:lnTo>
                <a:lnTo>
                  <a:pt x="1018" y="5671"/>
                </a:lnTo>
                <a:lnTo>
                  <a:pt x="1016" y="5636"/>
                </a:lnTo>
                <a:lnTo>
                  <a:pt x="1015" y="5602"/>
                </a:lnTo>
                <a:lnTo>
                  <a:pt x="1015" y="5570"/>
                </a:lnTo>
                <a:lnTo>
                  <a:pt x="1015" y="5539"/>
                </a:lnTo>
                <a:lnTo>
                  <a:pt x="1016" y="5508"/>
                </a:lnTo>
                <a:lnTo>
                  <a:pt x="1018" y="5480"/>
                </a:lnTo>
                <a:lnTo>
                  <a:pt x="1022" y="5452"/>
                </a:lnTo>
                <a:lnTo>
                  <a:pt x="1025" y="5425"/>
                </a:lnTo>
                <a:lnTo>
                  <a:pt x="1030" y="5400"/>
                </a:lnTo>
                <a:lnTo>
                  <a:pt x="1034" y="5375"/>
                </a:lnTo>
                <a:lnTo>
                  <a:pt x="1040" y="5351"/>
                </a:lnTo>
                <a:lnTo>
                  <a:pt x="1045" y="5329"/>
                </a:lnTo>
                <a:lnTo>
                  <a:pt x="1052" y="5307"/>
                </a:lnTo>
                <a:lnTo>
                  <a:pt x="1059" y="5286"/>
                </a:lnTo>
                <a:lnTo>
                  <a:pt x="1067" y="5267"/>
                </a:lnTo>
                <a:lnTo>
                  <a:pt x="1075" y="5248"/>
                </a:lnTo>
                <a:lnTo>
                  <a:pt x="1084" y="5230"/>
                </a:lnTo>
                <a:lnTo>
                  <a:pt x="1092" y="5213"/>
                </a:lnTo>
                <a:lnTo>
                  <a:pt x="1102" y="5196"/>
                </a:lnTo>
                <a:lnTo>
                  <a:pt x="1111" y="5181"/>
                </a:lnTo>
                <a:lnTo>
                  <a:pt x="1121" y="5166"/>
                </a:lnTo>
                <a:lnTo>
                  <a:pt x="1131" y="5153"/>
                </a:lnTo>
                <a:lnTo>
                  <a:pt x="1142" y="5139"/>
                </a:lnTo>
                <a:lnTo>
                  <a:pt x="1154" y="5127"/>
                </a:lnTo>
                <a:lnTo>
                  <a:pt x="1175" y="5104"/>
                </a:lnTo>
                <a:lnTo>
                  <a:pt x="1199" y="5084"/>
                </a:lnTo>
                <a:lnTo>
                  <a:pt x="1223" y="5067"/>
                </a:lnTo>
                <a:lnTo>
                  <a:pt x="1246" y="5052"/>
                </a:lnTo>
                <a:lnTo>
                  <a:pt x="1270" y="5039"/>
                </a:lnTo>
                <a:lnTo>
                  <a:pt x="1295" y="5029"/>
                </a:lnTo>
                <a:lnTo>
                  <a:pt x="1317" y="5020"/>
                </a:lnTo>
                <a:lnTo>
                  <a:pt x="1341" y="5013"/>
                </a:lnTo>
                <a:lnTo>
                  <a:pt x="1362" y="5007"/>
                </a:lnTo>
                <a:lnTo>
                  <a:pt x="1384" y="5003"/>
                </a:lnTo>
                <a:lnTo>
                  <a:pt x="1403" y="4999"/>
                </a:lnTo>
                <a:lnTo>
                  <a:pt x="1421" y="4997"/>
                </a:lnTo>
                <a:lnTo>
                  <a:pt x="1438" y="4996"/>
                </a:lnTo>
                <a:lnTo>
                  <a:pt x="1464" y="4995"/>
                </a:lnTo>
                <a:lnTo>
                  <a:pt x="1482" y="4996"/>
                </a:lnTo>
                <a:lnTo>
                  <a:pt x="1488" y="4996"/>
                </a:lnTo>
                <a:lnTo>
                  <a:pt x="1476" y="5005"/>
                </a:lnTo>
                <a:lnTo>
                  <a:pt x="1462" y="5016"/>
                </a:lnTo>
                <a:lnTo>
                  <a:pt x="1443" y="5033"/>
                </a:lnTo>
                <a:lnTo>
                  <a:pt x="1420" y="5055"/>
                </a:lnTo>
                <a:lnTo>
                  <a:pt x="1393" y="5083"/>
                </a:lnTo>
                <a:lnTo>
                  <a:pt x="1362" y="5117"/>
                </a:lnTo>
                <a:lnTo>
                  <a:pt x="1330" y="5157"/>
                </a:lnTo>
                <a:lnTo>
                  <a:pt x="1294" y="5204"/>
                </a:lnTo>
                <a:lnTo>
                  <a:pt x="1276" y="5230"/>
                </a:lnTo>
                <a:lnTo>
                  <a:pt x="1256" y="5258"/>
                </a:lnTo>
                <a:lnTo>
                  <a:pt x="1237" y="5287"/>
                </a:lnTo>
                <a:lnTo>
                  <a:pt x="1218" y="5319"/>
                </a:lnTo>
                <a:lnTo>
                  <a:pt x="1199" y="5351"/>
                </a:lnTo>
                <a:lnTo>
                  <a:pt x="1179" y="5388"/>
                </a:lnTo>
                <a:lnTo>
                  <a:pt x="1159" y="5425"/>
                </a:lnTo>
                <a:lnTo>
                  <a:pt x="1139" y="5464"/>
                </a:lnTo>
                <a:lnTo>
                  <a:pt x="1120" y="5505"/>
                </a:lnTo>
                <a:lnTo>
                  <a:pt x="1101" y="5549"/>
                </a:lnTo>
                <a:lnTo>
                  <a:pt x="1080" y="5594"/>
                </a:lnTo>
                <a:lnTo>
                  <a:pt x="1062" y="5641"/>
                </a:lnTo>
                <a:lnTo>
                  <a:pt x="1043" y="5691"/>
                </a:lnTo>
                <a:lnTo>
                  <a:pt x="1025" y="5744"/>
                </a:lnTo>
                <a:close/>
              </a:path>
            </a:pathLst>
          </a:cu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j-ea"/>
              <a:ea typeface="+mj-ea"/>
            </a:endParaRPr>
          </a:p>
        </p:txBody>
      </p:sp>
      <p:sp>
        <p:nvSpPr>
          <p:cNvPr id="23" name="矩形 22"/>
          <p:cNvSpPr/>
          <p:nvPr/>
        </p:nvSpPr>
        <p:spPr>
          <a:xfrm>
            <a:off x="4796782"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4" name="矩形 23"/>
          <p:cNvSpPr/>
          <p:nvPr/>
        </p:nvSpPr>
        <p:spPr>
          <a:xfrm>
            <a:off x="8353880" y="3604136"/>
            <a:ext cx="2598436" cy="1126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a:t>
            </a:r>
            <a:endParaRPr lang="zh-CN" altLang="zh-CN" sz="1800" dirty="0">
              <a:solidFill>
                <a:schemeClr val="tx1"/>
              </a:solidFill>
              <a:latin typeface="+mj-ea"/>
              <a:ea typeface="+mj-ea"/>
            </a:endParaRPr>
          </a:p>
        </p:txBody>
      </p:sp>
      <p:sp>
        <p:nvSpPr>
          <p:cNvPr id="25" name="矩形 24"/>
          <p:cNvSpPr/>
          <p:nvPr/>
        </p:nvSpPr>
        <p:spPr>
          <a:xfrm>
            <a:off x="1771963"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2015</a:t>
            </a:r>
            <a:endParaRPr lang="zh-CN" altLang="zh-CN" sz="3200" dirty="0">
              <a:solidFill>
                <a:schemeClr val="tx1"/>
              </a:solidFill>
              <a:latin typeface="+mj-ea"/>
              <a:ea typeface="+mj-ea"/>
            </a:endParaRPr>
          </a:p>
        </p:txBody>
      </p:sp>
      <p:sp>
        <p:nvSpPr>
          <p:cNvPr id="26" name="矩形 25"/>
          <p:cNvSpPr/>
          <p:nvPr/>
        </p:nvSpPr>
        <p:spPr>
          <a:xfrm>
            <a:off x="5329059"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20xx</a:t>
            </a:r>
            <a:endParaRPr lang="zh-CN" altLang="zh-CN" sz="3200" dirty="0">
              <a:solidFill>
                <a:schemeClr val="tx1"/>
              </a:solidFill>
              <a:latin typeface="+mj-ea"/>
              <a:ea typeface="+mj-ea"/>
            </a:endParaRPr>
          </a:p>
        </p:txBody>
      </p:sp>
      <p:sp>
        <p:nvSpPr>
          <p:cNvPr id="27" name="矩形 26"/>
          <p:cNvSpPr/>
          <p:nvPr/>
        </p:nvSpPr>
        <p:spPr>
          <a:xfrm>
            <a:off x="8886155" y="2107874"/>
            <a:ext cx="1533880" cy="5819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dist">
              <a:lnSpc>
                <a:spcPct val="150000"/>
              </a:lnSpc>
            </a:pPr>
            <a:r>
              <a:rPr lang="en-US" altLang="zh-CN" sz="3200" dirty="0">
                <a:solidFill>
                  <a:schemeClr val="tx1"/>
                </a:solidFill>
                <a:latin typeface="+mj-ea"/>
                <a:ea typeface="+mj-ea"/>
              </a:rPr>
              <a:t>20xx</a:t>
            </a:r>
            <a:endParaRPr lang="zh-CN" altLang="zh-CN" sz="3200" dirty="0">
              <a:solidFill>
                <a:schemeClr val="tx1"/>
              </a:solidFill>
              <a:latin typeface="+mj-ea"/>
              <a:ea typeface="+mj-ea"/>
            </a:endParaRPr>
          </a:p>
        </p:txBody>
      </p:sp>
      <p:sp>
        <p:nvSpPr>
          <p:cNvPr id="28" name="矩形 27"/>
          <p:cNvSpPr/>
          <p:nvPr/>
        </p:nvSpPr>
        <p:spPr>
          <a:xfrm>
            <a:off x="1136129" y="5300917"/>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9" name="KSO_Shape"/>
          <p:cNvSpPr/>
          <p:nvPr/>
        </p:nvSpPr>
        <p:spPr bwMode="auto">
          <a:xfrm flipH="1">
            <a:off x="768238" y="5406272"/>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0" name="KSO_Shape"/>
          <p:cNvSpPr/>
          <p:nvPr/>
        </p:nvSpPr>
        <p:spPr bwMode="auto">
          <a:xfrm>
            <a:off x="11122305" y="5406272"/>
            <a:ext cx="301458" cy="1007889"/>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28"/>
          <p:cNvSpPr/>
          <p:nvPr/>
        </p:nvSpPr>
        <p:spPr>
          <a:xfrm>
            <a:off x="4492454" y="4521346"/>
            <a:ext cx="2080387" cy="581474"/>
          </a:xfrm>
          <a:custGeom>
            <a:avLst/>
            <a:gdLst>
              <a:gd name="connsiteX0" fmla="*/ 0 w 2989260"/>
              <a:gd name="connsiteY0" fmla="*/ 0 h 835507"/>
              <a:gd name="connsiteX1" fmla="*/ 2989260 w 2989260"/>
              <a:gd name="connsiteY1" fmla="*/ 0 h 835507"/>
              <a:gd name="connsiteX2" fmla="*/ 2989260 w 2989260"/>
              <a:gd name="connsiteY2" fmla="*/ 835507 h 835507"/>
              <a:gd name="connsiteX3" fmla="*/ 698693 w 2989260"/>
              <a:gd name="connsiteY3" fmla="*/ 835507 h 835507"/>
            </a:gdLst>
            <a:ahLst/>
            <a:cxnLst>
              <a:cxn ang="0">
                <a:pos x="connsiteX0" y="connsiteY0"/>
              </a:cxn>
              <a:cxn ang="0">
                <a:pos x="connsiteX1" y="connsiteY1"/>
              </a:cxn>
              <a:cxn ang="0">
                <a:pos x="connsiteX2" y="connsiteY2"/>
              </a:cxn>
              <a:cxn ang="0">
                <a:pos x="connsiteX3" y="connsiteY3"/>
              </a:cxn>
            </a:cxnLst>
            <a:rect l="l" t="t" r="r" b="b"/>
            <a:pathLst>
              <a:path w="2989260" h="835507">
                <a:moveTo>
                  <a:pt x="0" y="0"/>
                </a:moveTo>
                <a:lnTo>
                  <a:pt x="2989260" y="0"/>
                </a:lnTo>
                <a:lnTo>
                  <a:pt x="2989260" y="835507"/>
                </a:lnTo>
                <a:lnTo>
                  <a:pt x="698693" y="835507"/>
                </a:lnTo>
                <a:close/>
              </a:path>
            </a:pathLst>
          </a:custGeom>
          <a:solidFill>
            <a:schemeClr val="accent1"/>
          </a:solidFill>
          <a:ln w="25400" cap="flat" cmpd="sng" algn="ctr">
            <a:noFill/>
            <a:prstDash val="solid"/>
          </a:ln>
          <a:effectLst/>
        </p:spPr>
        <p:txBody>
          <a:bodyPr vert="horz" wrap="square" lIns="720000" tIns="0" rIns="72000" bIns="0" rtlCol="0" anchor="ctr">
            <a:noAutofit/>
          </a:bodyPr>
          <a:lstStyle/>
          <a:p>
            <a:pPr marL="0" marR="0" lvl="0" indent="0" algn="ctr"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16" name="KSO_GT4"/>
          <p:cNvSpPr/>
          <p:nvPr/>
        </p:nvSpPr>
        <p:spPr>
          <a:xfrm>
            <a:off x="5037399" y="2443518"/>
            <a:ext cx="581473" cy="2080387"/>
          </a:xfrm>
          <a:custGeom>
            <a:avLst/>
            <a:gdLst>
              <a:gd name="connsiteX0" fmla="*/ 0 w 1872208"/>
              <a:gd name="connsiteY0" fmla="*/ 0 h 4176464"/>
              <a:gd name="connsiteX1" fmla="*/ 1872208 w 1872208"/>
              <a:gd name="connsiteY1" fmla="*/ 0 h 4176464"/>
              <a:gd name="connsiteX2" fmla="*/ 1872208 w 1872208"/>
              <a:gd name="connsiteY2" fmla="*/ 4176464 h 4176464"/>
              <a:gd name="connsiteX3" fmla="*/ 0 w 1872208"/>
              <a:gd name="connsiteY3" fmla="*/ 4176464 h 4176464"/>
              <a:gd name="connsiteX4" fmla="*/ 0 w 1872208"/>
              <a:gd name="connsiteY4" fmla="*/ 0 h 4176464"/>
              <a:gd name="connsiteX0-1" fmla="*/ 0 w 1872208"/>
              <a:gd name="connsiteY0-2" fmla="*/ 976184 h 4176464"/>
              <a:gd name="connsiteX1-3" fmla="*/ 1872208 w 1872208"/>
              <a:gd name="connsiteY1-4" fmla="*/ 0 h 4176464"/>
              <a:gd name="connsiteX2-5" fmla="*/ 1872208 w 1872208"/>
              <a:gd name="connsiteY2-6" fmla="*/ 4176464 h 4176464"/>
              <a:gd name="connsiteX3-7" fmla="*/ 0 w 1872208"/>
              <a:gd name="connsiteY3-8" fmla="*/ 4176464 h 4176464"/>
              <a:gd name="connsiteX4-9" fmla="*/ 0 w 1872208"/>
              <a:gd name="connsiteY4-10" fmla="*/ 976184 h 4176464"/>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872208" h="4176464">
                <a:moveTo>
                  <a:pt x="0" y="976184"/>
                </a:moveTo>
                <a:lnTo>
                  <a:pt x="1872208" y="0"/>
                </a:lnTo>
                <a:lnTo>
                  <a:pt x="1872208" y="4176464"/>
                </a:lnTo>
                <a:lnTo>
                  <a:pt x="0" y="4176464"/>
                </a:lnTo>
                <a:lnTo>
                  <a:pt x="0" y="976184"/>
                </a:lnTo>
                <a:close/>
              </a:path>
            </a:pathLst>
          </a:custGeom>
          <a:solidFill>
            <a:schemeClr val="accent1"/>
          </a:solidFill>
          <a:ln w="25400" cap="flat" cmpd="sng" algn="ctr">
            <a:noFill/>
            <a:prstDash val="solid"/>
          </a:ln>
          <a:effectLst/>
        </p:spPr>
        <p:txBody>
          <a:bodyPr rot="0" spcFirstLastPara="0" vertOverflow="overflow" horzOverflow="overflow" vert="horz" wrap="square" lIns="0" tIns="504000" rIns="0" bIns="0" numCol="1" spcCol="0" rtlCol="0" fromWordArt="0" anchor="ctr" anchorCtr="0" forceAA="0" compatLnSpc="1">
            <a:noAutofit/>
          </a:bodyPr>
          <a:lstStyle/>
          <a:p>
            <a:pPr marL="0" marR="0" lvl="0" indent="0" algn="ctr"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17" name="KSO_GT2"/>
          <p:cNvSpPr/>
          <p:nvPr/>
        </p:nvSpPr>
        <p:spPr>
          <a:xfrm>
            <a:off x="6567127" y="3363564"/>
            <a:ext cx="581473" cy="2080387"/>
          </a:xfrm>
          <a:custGeom>
            <a:avLst/>
            <a:gdLst>
              <a:gd name="connsiteX0" fmla="*/ 0 w 1388671"/>
              <a:gd name="connsiteY0" fmla="*/ 0 h 3097805"/>
              <a:gd name="connsiteX1" fmla="*/ 1388671 w 1388671"/>
              <a:gd name="connsiteY1" fmla="*/ 0 h 3097805"/>
              <a:gd name="connsiteX2" fmla="*/ 1388671 w 1388671"/>
              <a:gd name="connsiteY2" fmla="*/ 2373741 h 3097805"/>
              <a:gd name="connsiteX3" fmla="*/ 0 w 1388671"/>
              <a:gd name="connsiteY3" fmla="*/ 3097805 h 3097805"/>
            </a:gdLst>
            <a:ahLst/>
            <a:cxnLst>
              <a:cxn ang="0">
                <a:pos x="connsiteX0" y="connsiteY0"/>
              </a:cxn>
              <a:cxn ang="0">
                <a:pos x="connsiteX1" y="connsiteY1"/>
              </a:cxn>
              <a:cxn ang="0">
                <a:pos x="connsiteX2" y="connsiteY2"/>
              </a:cxn>
              <a:cxn ang="0">
                <a:pos x="connsiteX3" y="connsiteY3"/>
              </a:cxn>
            </a:cxnLst>
            <a:rect l="l" t="t" r="r" b="b"/>
            <a:pathLst>
              <a:path w="1388671" h="3097805">
                <a:moveTo>
                  <a:pt x="0" y="0"/>
                </a:moveTo>
                <a:lnTo>
                  <a:pt x="1388671" y="0"/>
                </a:lnTo>
                <a:lnTo>
                  <a:pt x="1388671" y="2373741"/>
                </a:lnTo>
                <a:lnTo>
                  <a:pt x="0" y="3097805"/>
                </a:lnTo>
                <a:close/>
              </a:path>
            </a:pathLst>
          </a:custGeom>
          <a:solidFill>
            <a:schemeClr val="accent1"/>
          </a:solidFill>
          <a:ln w="12700" cap="flat" cmpd="sng" algn="ctr">
            <a:noFill/>
            <a:prstDash val="solid"/>
            <a:miter lim="800000"/>
          </a:ln>
          <a:effectLst/>
        </p:spPr>
        <p:txBody>
          <a:bodyPr lIns="0" tIns="0" rIns="0" bIns="432000" rtlCol="0" anchor="ctr"/>
          <a:lstStyle/>
          <a:p>
            <a:pPr marL="0" marR="0" lvl="0" indent="0" algn="ctr"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19" name="任意多边形 37"/>
          <p:cNvSpPr/>
          <p:nvPr/>
        </p:nvSpPr>
        <p:spPr>
          <a:xfrm>
            <a:off x="5618873" y="2783952"/>
            <a:ext cx="2080674" cy="581474"/>
          </a:xfrm>
          <a:custGeom>
            <a:avLst/>
            <a:gdLst>
              <a:gd name="connsiteX0" fmla="*/ 0 w 2989673"/>
              <a:gd name="connsiteY0" fmla="*/ 0 h 835507"/>
              <a:gd name="connsiteX1" fmla="*/ 2290883 w 2989673"/>
              <a:gd name="connsiteY1" fmla="*/ 0 h 835507"/>
              <a:gd name="connsiteX2" fmla="*/ 2989673 w 2989673"/>
              <a:gd name="connsiteY2" fmla="*/ 835507 h 835507"/>
              <a:gd name="connsiteX3" fmla="*/ 0 w 2989673"/>
              <a:gd name="connsiteY3" fmla="*/ 835507 h 835507"/>
            </a:gdLst>
            <a:ahLst/>
            <a:cxnLst>
              <a:cxn ang="0">
                <a:pos x="connsiteX0" y="connsiteY0"/>
              </a:cxn>
              <a:cxn ang="0">
                <a:pos x="connsiteX1" y="connsiteY1"/>
              </a:cxn>
              <a:cxn ang="0">
                <a:pos x="connsiteX2" y="connsiteY2"/>
              </a:cxn>
              <a:cxn ang="0">
                <a:pos x="connsiteX3" y="connsiteY3"/>
              </a:cxn>
            </a:cxnLst>
            <a:rect l="l" t="t" r="r" b="b"/>
            <a:pathLst>
              <a:path w="2989673" h="835507">
                <a:moveTo>
                  <a:pt x="0" y="0"/>
                </a:moveTo>
                <a:lnTo>
                  <a:pt x="2290883" y="0"/>
                </a:lnTo>
                <a:lnTo>
                  <a:pt x="2989673" y="835507"/>
                </a:lnTo>
                <a:lnTo>
                  <a:pt x="0" y="835507"/>
                </a:lnTo>
                <a:close/>
              </a:path>
            </a:pathLst>
          </a:custGeom>
          <a:solidFill>
            <a:schemeClr val="accent1"/>
          </a:solidFill>
          <a:ln w="25400" cap="flat" cmpd="sng" algn="ctr">
            <a:noFill/>
            <a:prstDash val="solid"/>
          </a:ln>
          <a:effectLst/>
        </p:spPr>
        <p:txBody>
          <a:bodyPr vert="horz" wrap="square" lIns="72000" tIns="0" rIns="720000" bIns="0" rtlCol="0" anchor="ctr">
            <a:noAutofit/>
          </a:bodyPr>
          <a:lstStyle/>
          <a:p>
            <a:pPr marL="0" marR="0" lvl="0" indent="0" defTabSz="914400" eaLnBrk="1" fontAlgn="auto" latinLnBrk="0" hangingPunct="1">
              <a:lnSpc>
                <a:spcPct val="130000"/>
              </a:lnSpc>
              <a:spcBef>
                <a:spcPts val="0"/>
              </a:spcBef>
              <a:spcAft>
                <a:spcPts val="0"/>
              </a:spcAft>
              <a:buClrTx/>
              <a:buSzTx/>
              <a:buFontTx/>
              <a:buNone/>
              <a:defRPr/>
            </a:pPr>
            <a:endParaRPr kumimoji="0" lang="zh-CN" altLang="en-US" sz="1400" b="0" i="0" u="none" strike="noStrike" kern="0" cap="none" spc="0" normalizeH="0" baseline="0" noProof="0" dirty="0">
              <a:ln>
                <a:noFill/>
              </a:ln>
              <a:solidFill>
                <a:sysClr val="window" lastClr="FFFFFF"/>
              </a:solidFill>
              <a:effectLst/>
              <a:uLnTx/>
              <a:uFillTx/>
              <a:latin typeface="幼圆" panose="02010509060101010101" pitchFamily="49" charset="-122"/>
              <a:ea typeface="幼圆" panose="02010509060101010101" pitchFamily="49" charset="-122"/>
            </a:endParaRPr>
          </a:p>
        </p:txBody>
      </p:sp>
      <p:sp>
        <p:nvSpPr>
          <p:cNvPr id="20" name="矩形 19"/>
          <p:cNvSpPr/>
          <p:nvPr/>
        </p:nvSpPr>
        <p:spPr>
          <a:xfrm>
            <a:off x="770568"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20"/>
          <p:cNvSpPr/>
          <p:nvPr/>
        </p:nvSpPr>
        <p:spPr>
          <a:xfrm>
            <a:off x="770568" y="230638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矩形 21"/>
          <p:cNvSpPr/>
          <p:nvPr/>
        </p:nvSpPr>
        <p:spPr>
          <a:xfrm>
            <a:off x="8264712" y="4672011"/>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3" name="矩形 22"/>
          <p:cNvSpPr/>
          <p:nvPr/>
        </p:nvSpPr>
        <p:spPr>
          <a:xfrm>
            <a:off x="8264712" y="2306382"/>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5" name="KSO_Shape"/>
          <p:cNvSpPr/>
          <p:nvPr/>
        </p:nvSpPr>
        <p:spPr bwMode="auto">
          <a:xfrm>
            <a:off x="5719760" y="3692121"/>
            <a:ext cx="752480" cy="516703"/>
          </a:xfrm>
          <a:custGeom>
            <a:avLst/>
            <a:gdLst>
              <a:gd name="T0" fmla="*/ 2147483646 w 112"/>
              <a:gd name="T1" fmla="*/ 2147483646 h 77"/>
              <a:gd name="T2" fmla="*/ 2147483646 w 112"/>
              <a:gd name="T3" fmla="*/ 2147483646 h 77"/>
              <a:gd name="T4" fmla="*/ 2147483646 w 112"/>
              <a:gd name="T5" fmla="*/ 2147483646 h 77"/>
              <a:gd name="T6" fmla="*/ 2147483646 w 112"/>
              <a:gd name="T7" fmla="*/ 2147483646 h 77"/>
              <a:gd name="T8" fmla="*/ 2147483646 w 112"/>
              <a:gd name="T9" fmla="*/ 2147483646 h 77"/>
              <a:gd name="T10" fmla="*/ 0 w 112"/>
              <a:gd name="T11" fmla="*/ 2147483646 h 77"/>
              <a:gd name="T12" fmla="*/ 2147483646 w 112"/>
              <a:gd name="T13" fmla="*/ 2147483646 h 77"/>
              <a:gd name="T14" fmla="*/ 2147483646 w 112"/>
              <a:gd name="T15" fmla="*/ 2147483646 h 77"/>
              <a:gd name="T16" fmla="*/ 2147483646 w 112"/>
              <a:gd name="T17" fmla="*/ 2147483646 h 77"/>
              <a:gd name="T18" fmla="*/ 2147483646 w 112"/>
              <a:gd name="T19" fmla="*/ 2147483646 h 77"/>
              <a:gd name="T20" fmla="*/ 2147483646 w 112"/>
              <a:gd name="T21" fmla="*/ 2147483646 h 77"/>
              <a:gd name="T22" fmla="*/ 2147483646 w 112"/>
              <a:gd name="T23" fmla="*/ 2147483646 h 77"/>
              <a:gd name="T24" fmla="*/ 2147483646 w 112"/>
              <a:gd name="T25" fmla="*/ 2147483646 h 77"/>
              <a:gd name="T26" fmla="*/ 2147483646 w 112"/>
              <a:gd name="T27" fmla="*/ 2147483646 h 77"/>
              <a:gd name="T28" fmla="*/ 2147483646 w 112"/>
              <a:gd name="T29" fmla="*/ 2147483646 h 77"/>
              <a:gd name="T30" fmla="*/ 2147483646 w 112"/>
              <a:gd name="T31" fmla="*/ 2147483646 h 77"/>
              <a:gd name="T32" fmla="*/ 2147483646 w 112"/>
              <a:gd name="T33" fmla="*/ 2147483646 h 77"/>
              <a:gd name="T34" fmla="*/ 2147483646 w 112"/>
              <a:gd name="T35" fmla="*/ 2147483646 h 77"/>
              <a:gd name="T36" fmla="*/ 2147483646 w 112"/>
              <a:gd name="T37" fmla="*/ 2147483646 h 77"/>
              <a:gd name="T38" fmla="*/ 2147483646 w 112"/>
              <a:gd name="T39" fmla="*/ 2147483646 h 77"/>
              <a:gd name="T40" fmla="*/ 2147483646 w 112"/>
              <a:gd name="T41" fmla="*/ 2147483646 h 77"/>
              <a:gd name="T42" fmla="*/ 2147483646 w 112"/>
              <a:gd name="T43" fmla="*/ 2147483646 h 77"/>
              <a:gd name="T44" fmla="*/ 2147483646 w 112"/>
              <a:gd name="T45" fmla="*/ 2147483646 h 77"/>
              <a:gd name="T46" fmla="*/ 2147483646 w 112"/>
              <a:gd name="T47" fmla="*/ 2147483646 h 77"/>
              <a:gd name="T48" fmla="*/ 2147483646 w 112"/>
              <a:gd name="T49" fmla="*/ 2147483646 h 77"/>
              <a:gd name="T50" fmla="*/ 2147483646 w 112"/>
              <a:gd name="T51" fmla="*/ 2147483646 h 77"/>
              <a:gd name="T52" fmla="*/ 2147483646 w 112"/>
              <a:gd name="T53" fmla="*/ 2147483646 h 77"/>
              <a:gd name="T54" fmla="*/ 2147483646 w 112"/>
              <a:gd name="T55" fmla="*/ 2147483646 h 77"/>
              <a:gd name="T56" fmla="*/ 2147483646 w 112"/>
              <a:gd name="T57" fmla="*/ 2147483646 h 77"/>
              <a:gd name="T58" fmla="*/ 2147483646 w 112"/>
              <a:gd name="T59" fmla="*/ 2147483646 h 77"/>
              <a:gd name="T60" fmla="*/ 2147483646 w 112"/>
              <a:gd name="T61" fmla="*/ 2147483646 h 77"/>
              <a:gd name="T62" fmla="*/ 2147483646 w 112"/>
              <a:gd name="T63" fmla="*/ 2147483646 h 77"/>
              <a:gd name="T64" fmla="*/ 2147483646 w 112"/>
              <a:gd name="T65" fmla="*/ 2147483646 h 77"/>
              <a:gd name="T66" fmla="*/ 2147483646 w 112"/>
              <a:gd name="T67" fmla="*/ 2147483646 h 77"/>
              <a:gd name="T68" fmla="*/ 2147483646 w 112"/>
              <a:gd name="T69" fmla="*/ 2147483646 h 77"/>
              <a:gd name="T70" fmla="*/ 2147483646 w 112"/>
              <a:gd name="T71" fmla="*/ 2147483646 h 77"/>
              <a:gd name="T72" fmla="*/ 2147483646 w 112"/>
              <a:gd name="T73" fmla="*/ 2147483646 h 77"/>
              <a:gd name="T74" fmla="*/ 2147483646 w 112"/>
              <a:gd name="T75" fmla="*/ 2147483646 h 77"/>
              <a:gd name="T76" fmla="*/ 2147483646 w 112"/>
              <a:gd name="T77" fmla="*/ 2147483646 h 77"/>
              <a:gd name="T78" fmla="*/ 2147483646 w 112"/>
              <a:gd name="T79" fmla="*/ 2147483646 h 77"/>
              <a:gd name="T80" fmla="*/ 2147483646 w 112"/>
              <a:gd name="T81" fmla="*/ 2147483646 h 77"/>
              <a:gd name="T82" fmla="*/ 2147483646 w 112"/>
              <a:gd name="T83" fmla="*/ 2147483646 h 77"/>
              <a:gd name="T84" fmla="*/ 2147483646 w 112"/>
              <a:gd name="T85" fmla="*/ 2147483646 h 77"/>
              <a:gd name="T86" fmla="*/ 2147483646 w 112"/>
              <a:gd name="T87" fmla="*/ 2147483646 h 7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12" h="77">
                <a:moveTo>
                  <a:pt x="56" y="0"/>
                </a:moveTo>
                <a:cubicBezTo>
                  <a:pt x="62" y="0"/>
                  <a:pt x="66" y="4"/>
                  <a:pt x="66" y="10"/>
                </a:cubicBezTo>
                <a:cubicBezTo>
                  <a:pt x="66" y="15"/>
                  <a:pt x="62" y="20"/>
                  <a:pt x="56" y="20"/>
                </a:cubicBezTo>
                <a:cubicBezTo>
                  <a:pt x="51" y="20"/>
                  <a:pt x="46" y="15"/>
                  <a:pt x="46" y="10"/>
                </a:cubicBezTo>
                <a:cubicBezTo>
                  <a:pt x="46" y="4"/>
                  <a:pt x="51" y="0"/>
                  <a:pt x="56" y="0"/>
                </a:cubicBezTo>
                <a:close/>
                <a:moveTo>
                  <a:pt x="15" y="49"/>
                </a:moveTo>
                <a:cubicBezTo>
                  <a:pt x="15" y="66"/>
                  <a:pt x="15" y="66"/>
                  <a:pt x="15" y="66"/>
                </a:cubicBezTo>
                <a:cubicBezTo>
                  <a:pt x="10" y="66"/>
                  <a:pt x="10" y="66"/>
                  <a:pt x="10" y="66"/>
                </a:cubicBezTo>
                <a:cubicBezTo>
                  <a:pt x="10" y="52"/>
                  <a:pt x="10" y="52"/>
                  <a:pt x="10" y="52"/>
                </a:cubicBezTo>
                <a:cubicBezTo>
                  <a:pt x="9" y="52"/>
                  <a:pt x="9" y="52"/>
                  <a:pt x="9" y="52"/>
                </a:cubicBezTo>
                <a:cubicBezTo>
                  <a:pt x="9" y="66"/>
                  <a:pt x="9" y="66"/>
                  <a:pt x="9" y="66"/>
                </a:cubicBezTo>
                <a:cubicBezTo>
                  <a:pt x="4" y="66"/>
                  <a:pt x="4" y="66"/>
                  <a:pt x="4" y="66"/>
                </a:cubicBezTo>
                <a:cubicBezTo>
                  <a:pt x="4" y="49"/>
                  <a:pt x="4" y="49"/>
                  <a:pt x="4" y="49"/>
                </a:cubicBezTo>
                <a:cubicBezTo>
                  <a:pt x="4" y="46"/>
                  <a:pt x="4" y="46"/>
                  <a:pt x="4" y="46"/>
                </a:cubicBezTo>
                <a:cubicBezTo>
                  <a:pt x="4" y="37"/>
                  <a:pt x="4" y="37"/>
                  <a:pt x="4" y="37"/>
                </a:cubicBezTo>
                <a:cubicBezTo>
                  <a:pt x="4" y="37"/>
                  <a:pt x="4" y="37"/>
                  <a:pt x="4" y="37"/>
                </a:cubicBezTo>
                <a:cubicBezTo>
                  <a:pt x="4" y="46"/>
                  <a:pt x="4" y="46"/>
                  <a:pt x="4" y="46"/>
                </a:cubicBezTo>
                <a:cubicBezTo>
                  <a:pt x="0" y="46"/>
                  <a:pt x="0" y="46"/>
                  <a:pt x="0" y="46"/>
                </a:cubicBezTo>
                <a:cubicBezTo>
                  <a:pt x="0" y="33"/>
                  <a:pt x="0" y="33"/>
                  <a:pt x="0" y="33"/>
                </a:cubicBezTo>
                <a:cubicBezTo>
                  <a:pt x="0" y="31"/>
                  <a:pt x="1" y="29"/>
                  <a:pt x="4" y="29"/>
                </a:cubicBezTo>
                <a:cubicBezTo>
                  <a:pt x="13" y="29"/>
                  <a:pt x="13" y="29"/>
                  <a:pt x="13" y="29"/>
                </a:cubicBezTo>
                <a:cubicBezTo>
                  <a:pt x="13" y="30"/>
                  <a:pt x="13" y="30"/>
                  <a:pt x="13" y="31"/>
                </a:cubicBezTo>
                <a:cubicBezTo>
                  <a:pt x="13" y="49"/>
                  <a:pt x="13" y="49"/>
                  <a:pt x="13" y="49"/>
                </a:cubicBezTo>
                <a:cubicBezTo>
                  <a:pt x="15" y="49"/>
                  <a:pt x="15" y="49"/>
                  <a:pt x="15" y="49"/>
                </a:cubicBezTo>
                <a:close/>
                <a:moveTo>
                  <a:pt x="10" y="15"/>
                </a:moveTo>
                <a:cubicBezTo>
                  <a:pt x="13" y="15"/>
                  <a:pt x="16" y="18"/>
                  <a:pt x="16" y="22"/>
                </a:cubicBezTo>
                <a:cubicBezTo>
                  <a:pt x="16" y="23"/>
                  <a:pt x="16" y="24"/>
                  <a:pt x="15" y="25"/>
                </a:cubicBezTo>
                <a:cubicBezTo>
                  <a:pt x="15" y="26"/>
                  <a:pt x="15" y="26"/>
                  <a:pt x="14" y="26"/>
                </a:cubicBezTo>
                <a:cubicBezTo>
                  <a:pt x="13" y="27"/>
                  <a:pt x="12" y="28"/>
                  <a:pt x="10" y="28"/>
                </a:cubicBezTo>
                <a:cubicBezTo>
                  <a:pt x="6" y="28"/>
                  <a:pt x="3" y="25"/>
                  <a:pt x="3" y="22"/>
                </a:cubicBezTo>
                <a:cubicBezTo>
                  <a:pt x="3" y="18"/>
                  <a:pt x="6" y="15"/>
                  <a:pt x="10" y="15"/>
                </a:cubicBezTo>
                <a:close/>
                <a:moveTo>
                  <a:pt x="96" y="49"/>
                </a:moveTo>
                <a:cubicBezTo>
                  <a:pt x="96" y="66"/>
                  <a:pt x="96" y="66"/>
                  <a:pt x="96" y="66"/>
                </a:cubicBezTo>
                <a:cubicBezTo>
                  <a:pt x="101" y="66"/>
                  <a:pt x="101" y="66"/>
                  <a:pt x="101" y="66"/>
                </a:cubicBezTo>
                <a:cubicBezTo>
                  <a:pt x="101" y="52"/>
                  <a:pt x="101" y="52"/>
                  <a:pt x="101" y="52"/>
                </a:cubicBezTo>
                <a:cubicBezTo>
                  <a:pt x="102" y="52"/>
                  <a:pt x="102" y="52"/>
                  <a:pt x="102" y="52"/>
                </a:cubicBezTo>
                <a:cubicBezTo>
                  <a:pt x="102" y="66"/>
                  <a:pt x="102" y="66"/>
                  <a:pt x="102" y="66"/>
                </a:cubicBezTo>
                <a:cubicBezTo>
                  <a:pt x="107" y="66"/>
                  <a:pt x="107" y="66"/>
                  <a:pt x="107" y="66"/>
                </a:cubicBezTo>
                <a:cubicBezTo>
                  <a:pt x="107" y="49"/>
                  <a:pt x="107" y="49"/>
                  <a:pt x="107" y="49"/>
                </a:cubicBezTo>
                <a:cubicBezTo>
                  <a:pt x="107" y="46"/>
                  <a:pt x="107" y="46"/>
                  <a:pt x="107" y="46"/>
                </a:cubicBezTo>
                <a:cubicBezTo>
                  <a:pt x="107" y="37"/>
                  <a:pt x="107" y="37"/>
                  <a:pt x="107" y="37"/>
                </a:cubicBezTo>
                <a:cubicBezTo>
                  <a:pt x="107" y="37"/>
                  <a:pt x="107" y="37"/>
                  <a:pt x="107" y="37"/>
                </a:cubicBezTo>
                <a:cubicBezTo>
                  <a:pt x="107" y="46"/>
                  <a:pt x="107" y="46"/>
                  <a:pt x="107" y="46"/>
                </a:cubicBezTo>
                <a:cubicBezTo>
                  <a:pt x="112" y="46"/>
                  <a:pt x="112" y="46"/>
                  <a:pt x="112" y="46"/>
                </a:cubicBezTo>
                <a:cubicBezTo>
                  <a:pt x="112" y="33"/>
                  <a:pt x="112" y="33"/>
                  <a:pt x="112" y="33"/>
                </a:cubicBezTo>
                <a:cubicBezTo>
                  <a:pt x="112" y="31"/>
                  <a:pt x="110" y="29"/>
                  <a:pt x="107" y="29"/>
                </a:cubicBezTo>
                <a:cubicBezTo>
                  <a:pt x="98" y="29"/>
                  <a:pt x="98" y="29"/>
                  <a:pt x="98" y="29"/>
                </a:cubicBezTo>
                <a:cubicBezTo>
                  <a:pt x="98" y="30"/>
                  <a:pt x="98" y="30"/>
                  <a:pt x="98" y="31"/>
                </a:cubicBezTo>
                <a:cubicBezTo>
                  <a:pt x="98" y="49"/>
                  <a:pt x="98" y="49"/>
                  <a:pt x="98" y="49"/>
                </a:cubicBezTo>
                <a:cubicBezTo>
                  <a:pt x="96" y="49"/>
                  <a:pt x="96" y="49"/>
                  <a:pt x="96" y="49"/>
                </a:cubicBezTo>
                <a:close/>
                <a:moveTo>
                  <a:pt x="101" y="15"/>
                </a:moveTo>
                <a:cubicBezTo>
                  <a:pt x="98" y="15"/>
                  <a:pt x="95" y="18"/>
                  <a:pt x="95" y="22"/>
                </a:cubicBezTo>
                <a:cubicBezTo>
                  <a:pt x="95" y="23"/>
                  <a:pt x="95" y="24"/>
                  <a:pt x="96" y="25"/>
                </a:cubicBezTo>
                <a:cubicBezTo>
                  <a:pt x="96" y="26"/>
                  <a:pt x="97" y="26"/>
                  <a:pt x="97" y="26"/>
                </a:cubicBezTo>
                <a:cubicBezTo>
                  <a:pt x="98" y="27"/>
                  <a:pt x="100" y="28"/>
                  <a:pt x="101" y="28"/>
                </a:cubicBezTo>
                <a:cubicBezTo>
                  <a:pt x="105" y="28"/>
                  <a:pt x="108" y="25"/>
                  <a:pt x="108" y="22"/>
                </a:cubicBezTo>
                <a:cubicBezTo>
                  <a:pt x="108" y="18"/>
                  <a:pt x="105" y="15"/>
                  <a:pt x="101" y="15"/>
                </a:cubicBezTo>
                <a:close/>
                <a:moveTo>
                  <a:pt x="75" y="51"/>
                </a:moveTo>
                <a:cubicBezTo>
                  <a:pt x="75" y="72"/>
                  <a:pt x="75" y="72"/>
                  <a:pt x="75" y="72"/>
                </a:cubicBezTo>
                <a:cubicBezTo>
                  <a:pt x="80" y="72"/>
                  <a:pt x="80" y="72"/>
                  <a:pt x="80" y="72"/>
                </a:cubicBezTo>
                <a:cubicBezTo>
                  <a:pt x="80" y="54"/>
                  <a:pt x="80" y="54"/>
                  <a:pt x="80" y="54"/>
                </a:cubicBezTo>
                <a:cubicBezTo>
                  <a:pt x="82" y="54"/>
                  <a:pt x="82" y="54"/>
                  <a:pt x="82" y="54"/>
                </a:cubicBezTo>
                <a:cubicBezTo>
                  <a:pt x="82" y="72"/>
                  <a:pt x="82" y="72"/>
                  <a:pt x="82" y="72"/>
                </a:cubicBezTo>
                <a:cubicBezTo>
                  <a:pt x="87" y="72"/>
                  <a:pt x="87" y="72"/>
                  <a:pt x="87" y="72"/>
                </a:cubicBezTo>
                <a:cubicBezTo>
                  <a:pt x="87" y="51"/>
                  <a:pt x="87" y="51"/>
                  <a:pt x="87" y="51"/>
                </a:cubicBezTo>
                <a:cubicBezTo>
                  <a:pt x="87" y="47"/>
                  <a:pt x="87" y="47"/>
                  <a:pt x="87" y="47"/>
                </a:cubicBezTo>
                <a:cubicBezTo>
                  <a:pt x="87" y="36"/>
                  <a:pt x="87" y="36"/>
                  <a:pt x="87" y="36"/>
                </a:cubicBezTo>
                <a:cubicBezTo>
                  <a:pt x="88" y="36"/>
                  <a:pt x="88" y="36"/>
                  <a:pt x="88" y="36"/>
                </a:cubicBezTo>
                <a:cubicBezTo>
                  <a:pt x="88" y="47"/>
                  <a:pt x="88" y="47"/>
                  <a:pt x="88" y="47"/>
                </a:cubicBezTo>
                <a:cubicBezTo>
                  <a:pt x="94" y="47"/>
                  <a:pt x="94" y="47"/>
                  <a:pt x="94" y="47"/>
                </a:cubicBezTo>
                <a:cubicBezTo>
                  <a:pt x="94" y="31"/>
                  <a:pt x="94" y="31"/>
                  <a:pt x="94" y="31"/>
                </a:cubicBezTo>
                <a:cubicBezTo>
                  <a:pt x="94" y="28"/>
                  <a:pt x="91" y="26"/>
                  <a:pt x="88" y="26"/>
                </a:cubicBezTo>
                <a:cubicBezTo>
                  <a:pt x="77" y="26"/>
                  <a:pt x="77" y="26"/>
                  <a:pt x="77" y="26"/>
                </a:cubicBezTo>
                <a:cubicBezTo>
                  <a:pt x="77" y="27"/>
                  <a:pt x="77" y="28"/>
                  <a:pt x="77" y="28"/>
                </a:cubicBezTo>
                <a:cubicBezTo>
                  <a:pt x="77" y="51"/>
                  <a:pt x="77" y="51"/>
                  <a:pt x="77" y="51"/>
                </a:cubicBezTo>
                <a:cubicBezTo>
                  <a:pt x="75" y="51"/>
                  <a:pt x="75" y="51"/>
                  <a:pt x="75" y="51"/>
                </a:cubicBezTo>
                <a:close/>
                <a:moveTo>
                  <a:pt x="65" y="47"/>
                </a:moveTo>
                <a:cubicBezTo>
                  <a:pt x="65" y="32"/>
                  <a:pt x="65" y="32"/>
                  <a:pt x="65" y="32"/>
                </a:cubicBezTo>
                <a:cubicBezTo>
                  <a:pt x="64" y="32"/>
                  <a:pt x="64" y="32"/>
                  <a:pt x="64" y="32"/>
                </a:cubicBezTo>
                <a:cubicBezTo>
                  <a:pt x="64" y="47"/>
                  <a:pt x="64" y="47"/>
                  <a:pt x="64" y="47"/>
                </a:cubicBezTo>
                <a:cubicBezTo>
                  <a:pt x="64" y="50"/>
                  <a:pt x="64" y="50"/>
                  <a:pt x="64" y="50"/>
                </a:cubicBezTo>
                <a:cubicBezTo>
                  <a:pt x="64" y="77"/>
                  <a:pt x="64" y="77"/>
                  <a:pt x="64" y="77"/>
                </a:cubicBezTo>
                <a:cubicBezTo>
                  <a:pt x="57" y="77"/>
                  <a:pt x="57" y="77"/>
                  <a:pt x="57" y="77"/>
                </a:cubicBezTo>
                <a:cubicBezTo>
                  <a:pt x="57" y="55"/>
                  <a:pt x="57" y="55"/>
                  <a:pt x="57" y="55"/>
                </a:cubicBezTo>
                <a:cubicBezTo>
                  <a:pt x="55" y="55"/>
                  <a:pt x="55" y="55"/>
                  <a:pt x="55" y="55"/>
                </a:cubicBezTo>
                <a:cubicBezTo>
                  <a:pt x="55" y="77"/>
                  <a:pt x="55" y="77"/>
                  <a:pt x="55" y="77"/>
                </a:cubicBezTo>
                <a:cubicBezTo>
                  <a:pt x="48" y="77"/>
                  <a:pt x="48" y="77"/>
                  <a:pt x="48" y="77"/>
                </a:cubicBezTo>
                <a:cubicBezTo>
                  <a:pt x="48" y="50"/>
                  <a:pt x="48" y="50"/>
                  <a:pt x="48" y="50"/>
                </a:cubicBezTo>
                <a:cubicBezTo>
                  <a:pt x="48" y="47"/>
                  <a:pt x="48" y="47"/>
                  <a:pt x="48" y="47"/>
                </a:cubicBezTo>
                <a:cubicBezTo>
                  <a:pt x="48" y="32"/>
                  <a:pt x="48" y="32"/>
                  <a:pt x="48" y="32"/>
                </a:cubicBezTo>
                <a:cubicBezTo>
                  <a:pt x="47" y="32"/>
                  <a:pt x="47" y="32"/>
                  <a:pt x="47" y="32"/>
                </a:cubicBezTo>
                <a:cubicBezTo>
                  <a:pt x="47" y="47"/>
                  <a:pt x="47" y="47"/>
                  <a:pt x="47" y="47"/>
                </a:cubicBezTo>
                <a:cubicBezTo>
                  <a:pt x="41" y="47"/>
                  <a:pt x="41" y="47"/>
                  <a:pt x="41" y="47"/>
                </a:cubicBezTo>
                <a:cubicBezTo>
                  <a:pt x="41" y="27"/>
                  <a:pt x="41" y="27"/>
                  <a:pt x="41" y="27"/>
                </a:cubicBezTo>
                <a:cubicBezTo>
                  <a:pt x="41" y="24"/>
                  <a:pt x="44" y="21"/>
                  <a:pt x="47" y="21"/>
                </a:cubicBezTo>
                <a:cubicBezTo>
                  <a:pt x="66" y="21"/>
                  <a:pt x="46" y="21"/>
                  <a:pt x="65" y="21"/>
                </a:cubicBezTo>
                <a:cubicBezTo>
                  <a:pt x="69" y="21"/>
                  <a:pt x="71" y="24"/>
                  <a:pt x="71" y="27"/>
                </a:cubicBezTo>
                <a:cubicBezTo>
                  <a:pt x="71" y="47"/>
                  <a:pt x="71" y="47"/>
                  <a:pt x="71" y="47"/>
                </a:cubicBezTo>
                <a:cubicBezTo>
                  <a:pt x="70" y="47"/>
                  <a:pt x="68" y="47"/>
                  <a:pt x="65" y="47"/>
                </a:cubicBezTo>
                <a:close/>
                <a:moveTo>
                  <a:pt x="37" y="51"/>
                </a:moveTo>
                <a:cubicBezTo>
                  <a:pt x="37" y="72"/>
                  <a:pt x="37" y="72"/>
                  <a:pt x="37" y="72"/>
                </a:cubicBezTo>
                <a:cubicBezTo>
                  <a:pt x="31" y="72"/>
                  <a:pt x="31" y="72"/>
                  <a:pt x="31" y="72"/>
                </a:cubicBezTo>
                <a:cubicBezTo>
                  <a:pt x="31" y="54"/>
                  <a:pt x="31" y="54"/>
                  <a:pt x="31" y="54"/>
                </a:cubicBezTo>
                <a:cubicBezTo>
                  <a:pt x="30" y="54"/>
                  <a:pt x="30" y="54"/>
                  <a:pt x="30" y="54"/>
                </a:cubicBezTo>
                <a:cubicBezTo>
                  <a:pt x="30" y="72"/>
                  <a:pt x="30" y="72"/>
                  <a:pt x="30" y="72"/>
                </a:cubicBezTo>
                <a:cubicBezTo>
                  <a:pt x="24" y="72"/>
                  <a:pt x="24" y="72"/>
                  <a:pt x="24" y="72"/>
                </a:cubicBezTo>
                <a:cubicBezTo>
                  <a:pt x="24" y="51"/>
                  <a:pt x="24" y="51"/>
                  <a:pt x="24" y="51"/>
                </a:cubicBezTo>
                <a:cubicBezTo>
                  <a:pt x="24" y="47"/>
                  <a:pt x="24" y="47"/>
                  <a:pt x="24" y="47"/>
                </a:cubicBezTo>
                <a:cubicBezTo>
                  <a:pt x="24" y="36"/>
                  <a:pt x="24" y="36"/>
                  <a:pt x="24" y="36"/>
                </a:cubicBezTo>
                <a:cubicBezTo>
                  <a:pt x="23" y="36"/>
                  <a:pt x="23" y="36"/>
                  <a:pt x="23" y="36"/>
                </a:cubicBezTo>
                <a:cubicBezTo>
                  <a:pt x="23" y="47"/>
                  <a:pt x="23" y="47"/>
                  <a:pt x="23" y="47"/>
                </a:cubicBezTo>
                <a:cubicBezTo>
                  <a:pt x="18" y="47"/>
                  <a:pt x="18" y="47"/>
                  <a:pt x="18" y="47"/>
                </a:cubicBezTo>
                <a:cubicBezTo>
                  <a:pt x="18" y="31"/>
                  <a:pt x="18" y="31"/>
                  <a:pt x="18" y="31"/>
                </a:cubicBezTo>
                <a:cubicBezTo>
                  <a:pt x="18" y="28"/>
                  <a:pt x="20" y="26"/>
                  <a:pt x="23" y="26"/>
                </a:cubicBezTo>
                <a:cubicBezTo>
                  <a:pt x="35" y="26"/>
                  <a:pt x="35" y="26"/>
                  <a:pt x="35" y="26"/>
                </a:cubicBezTo>
                <a:cubicBezTo>
                  <a:pt x="35" y="27"/>
                  <a:pt x="35" y="28"/>
                  <a:pt x="35" y="28"/>
                </a:cubicBezTo>
                <a:cubicBezTo>
                  <a:pt x="35" y="51"/>
                  <a:pt x="35" y="51"/>
                  <a:pt x="35" y="51"/>
                </a:cubicBezTo>
                <a:cubicBezTo>
                  <a:pt x="37" y="51"/>
                  <a:pt x="37" y="51"/>
                  <a:pt x="37" y="51"/>
                </a:cubicBezTo>
                <a:close/>
                <a:moveTo>
                  <a:pt x="31" y="9"/>
                </a:moveTo>
                <a:cubicBezTo>
                  <a:pt x="35" y="9"/>
                  <a:pt x="39" y="12"/>
                  <a:pt x="39" y="17"/>
                </a:cubicBezTo>
                <a:cubicBezTo>
                  <a:pt x="39" y="19"/>
                  <a:pt x="38" y="20"/>
                  <a:pt x="37" y="22"/>
                </a:cubicBezTo>
                <a:cubicBezTo>
                  <a:pt x="37" y="22"/>
                  <a:pt x="37" y="22"/>
                  <a:pt x="37" y="23"/>
                </a:cubicBezTo>
                <a:cubicBezTo>
                  <a:pt x="35" y="24"/>
                  <a:pt x="33" y="25"/>
                  <a:pt x="31" y="25"/>
                </a:cubicBezTo>
                <a:cubicBezTo>
                  <a:pt x="26" y="25"/>
                  <a:pt x="22" y="21"/>
                  <a:pt x="22" y="17"/>
                </a:cubicBezTo>
                <a:cubicBezTo>
                  <a:pt x="22" y="12"/>
                  <a:pt x="26" y="9"/>
                  <a:pt x="31" y="9"/>
                </a:cubicBezTo>
                <a:close/>
                <a:moveTo>
                  <a:pt x="81" y="9"/>
                </a:moveTo>
                <a:cubicBezTo>
                  <a:pt x="76" y="9"/>
                  <a:pt x="73" y="12"/>
                  <a:pt x="73" y="17"/>
                </a:cubicBezTo>
                <a:cubicBezTo>
                  <a:pt x="73" y="19"/>
                  <a:pt x="73" y="20"/>
                  <a:pt x="74" y="22"/>
                </a:cubicBezTo>
                <a:cubicBezTo>
                  <a:pt x="75" y="22"/>
                  <a:pt x="75" y="22"/>
                  <a:pt x="75" y="23"/>
                </a:cubicBezTo>
                <a:cubicBezTo>
                  <a:pt x="77" y="24"/>
                  <a:pt x="79" y="25"/>
                  <a:pt x="81" y="25"/>
                </a:cubicBezTo>
                <a:cubicBezTo>
                  <a:pt x="85" y="25"/>
                  <a:pt x="89" y="21"/>
                  <a:pt x="89" y="17"/>
                </a:cubicBezTo>
                <a:cubicBezTo>
                  <a:pt x="89" y="12"/>
                  <a:pt x="85" y="9"/>
                  <a:pt x="81" y="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7" name="矩形 14"/>
          <p:cNvSpPr/>
          <p:nvPr/>
        </p:nvSpPr>
        <p:spPr>
          <a:xfrm>
            <a:off x="781365" y="159110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0" name="矩形 14"/>
          <p:cNvSpPr/>
          <p:nvPr/>
        </p:nvSpPr>
        <p:spPr>
          <a:xfrm>
            <a:off x="8264712" y="159110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1" name="矩形 14"/>
          <p:cNvSpPr/>
          <p:nvPr/>
        </p:nvSpPr>
        <p:spPr>
          <a:xfrm>
            <a:off x="781365" y="396479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32" name="矩形 14"/>
          <p:cNvSpPr/>
          <p:nvPr/>
        </p:nvSpPr>
        <p:spPr>
          <a:xfrm>
            <a:off x="8264712" y="396479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Freeform 8"/>
          <p:cNvSpPr/>
          <p:nvPr/>
        </p:nvSpPr>
        <p:spPr bwMode="auto">
          <a:xfrm>
            <a:off x="594621" y="3391061"/>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Freeform 5"/>
          <p:cNvSpPr/>
          <p:nvPr/>
        </p:nvSpPr>
        <p:spPr bwMode="auto">
          <a:xfrm>
            <a:off x="1926384" y="2078699"/>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2" name="圆角矩形 21"/>
          <p:cNvSpPr/>
          <p:nvPr/>
        </p:nvSpPr>
        <p:spPr>
          <a:xfrm>
            <a:off x="3431802" y="191311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4" name="圆角矩形 23"/>
          <p:cNvSpPr/>
          <p:nvPr/>
        </p:nvSpPr>
        <p:spPr>
          <a:xfrm>
            <a:off x="2837829" y="3943488"/>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6" name="KSO_Shape"/>
          <p:cNvSpPr/>
          <p:nvPr/>
        </p:nvSpPr>
        <p:spPr bwMode="auto">
          <a:xfrm>
            <a:off x="922819" y="3924840"/>
            <a:ext cx="1390762" cy="1298045"/>
          </a:xfrm>
          <a:custGeom>
            <a:avLst/>
            <a:gdLst>
              <a:gd name="T0" fmla="*/ 1555232 w 2741613"/>
              <a:gd name="T1" fmla="*/ 1766302 h 2557463"/>
              <a:gd name="T2" fmla="*/ 1500877 w 2741613"/>
              <a:gd name="T3" fmla="*/ 1732308 h 2557463"/>
              <a:gd name="T4" fmla="*/ 410527 w 2741613"/>
              <a:gd name="T5" fmla="*/ 1777780 h 2557463"/>
              <a:gd name="T6" fmla="*/ 294306 w 2741613"/>
              <a:gd name="T7" fmla="*/ 1747980 h 2557463"/>
              <a:gd name="T8" fmla="*/ 1473436 w 2741613"/>
              <a:gd name="T9" fmla="*/ 1657260 h 2557463"/>
              <a:gd name="T10" fmla="*/ 1387009 w 2741613"/>
              <a:gd name="T11" fmla="*/ 1662603 h 2557463"/>
              <a:gd name="T12" fmla="*/ 511578 w 2741613"/>
              <a:gd name="T13" fmla="*/ 1682417 h 2557463"/>
              <a:gd name="T14" fmla="*/ 414761 w 2741613"/>
              <a:gd name="T15" fmla="*/ 1659264 h 2557463"/>
              <a:gd name="T16" fmla="*/ 1116006 w 2741613"/>
              <a:gd name="T17" fmla="*/ 1639146 h 2557463"/>
              <a:gd name="T18" fmla="*/ 1025639 w 2741613"/>
              <a:gd name="T19" fmla="*/ 1606463 h 2557463"/>
              <a:gd name="T20" fmla="*/ 902419 w 2741613"/>
              <a:gd name="T21" fmla="*/ 1619000 h 2557463"/>
              <a:gd name="T22" fmla="*/ 844427 w 2741613"/>
              <a:gd name="T23" fmla="*/ 1606240 h 2557463"/>
              <a:gd name="T24" fmla="*/ 445447 w 2741613"/>
              <a:gd name="T25" fmla="*/ 1163753 h 2557463"/>
              <a:gd name="T26" fmla="*/ 787487 w 2741613"/>
              <a:gd name="T27" fmla="*/ 791326 h 2557463"/>
              <a:gd name="T28" fmla="*/ 436007 w 2741613"/>
              <a:gd name="T29" fmla="*/ 849224 h 2557463"/>
              <a:gd name="T30" fmla="*/ 288609 w 2741613"/>
              <a:gd name="T31" fmla="*/ 1698536 h 2557463"/>
              <a:gd name="T32" fmla="*/ 48617 w 2741613"/>
              <a:gd name="T33" fmla="*/ 1149773 h 2557463"/>
              <a:gd name="T34" fmla="*/ 9281 w 2741613"/>
              <a:gd name="T35" fmla="*/ 859603 h 2557463"/>
              <a:gd name="T36" fmla="*/ 145851 w 2741613"/>
              <a:gd name="T37" fmla="*/ 699059 h 2557463"/>
              <a:gd name="T38" fmla="*/ 1592699 w 2741613"/>
              <a:gd name="T39" fmla="*/ 734392 h 2557463"/>
              <a:gd name="T40" fmla="*/ 1871083 w 2741613"/>
              <a:gd name="T41" fmla="*/ 787391 h 2557463"/>
              <a:gd name="T42" fmla="*/ 1890905 w 2741613"/>
              <a:gd name="T43" fmla="*/ 1065196 h 2557463"/>
              <a:gd name="T44" fmla="*/ 1812940 w 2741613"/>
              <a:gd name="T45" fmla="*/ 1357575 h 2557463"/>
              <a:gd name="T46" fmla="*/ 1457031 w 2741613"/>
              <a:gd name="T47" fmla="*/ 968693 h 2557463"/>
              <a:gd name="T48" fmla="*/ 1541163 w 2741613"/>
              <a:gd name="T49" fmla="*/ 700164 h 2557463"/>
              <a:gd name="T50" fmla="*/ 1241834 w 2741613"/>
              <a:gd name="T51" fmla="*/ 723340 h 2557463"/>
              <a:gd name="T52" fmla="*/ 1102527 w 2741613"/>
              <a:gd name="T53" fmla="*/ 893083 h 2557463"/>
              <a:gd name="T54" fmla="*/ 798746 w 2741613"/>
              <a:gd name="T55" fmla="*/ 901471 h 2557463"/>
              <a:gd name="T56" fmla="*/ 624337 w 2741613"/>
              <a:gd name="T57" fmla="*/ 850924 h 2557463"/>
              <a:gd name="T58" fmla="*/ 750839 w 2741613"/>
              <a:gd name="T59" fmla="*/ 677208 h 2557463"/>
              <a:gd name="T60" fmla="*/ 1062788 w 2741613"/>
              <a:gd name="T61" fmla="*/ 640566 h 2557463"/>
              <a:gd name="T62" fmla="*/ 137222 w 2741613"/>
              <a:gd name="T63" fmla="*/ 399417 h 2557463"/>
              <a:gd name="T64" fmla="*/ 292755 w 2741613"/>
              <a:gd name="T65" fmla="*/ 345682 h 2557463"/>
              <a:gd name="T66" fmla="*/ 334009 w 2741613"/>
              <a:gd name="T67" fmla="*/ 437452 h 2557463"/>
              <a:gd name="T68" fmla="*/ 372176 w 2741613"/>
              <a:gd name="T69" fmla="*/ 447403 h 2557463"/>
              <a:gd name="T70" fmla="*/ 362248 w 2741613"/>
              <a:gd name="T71" fmla="*/ 593130 h 2557463"/>
              <a:gd name="T72" fmla="*/ 240028 w 2741613"/>
              <a:gd name="T73" fmla="*/ 702591 h 2557463"/>
              <a:gd name="T74" fmla="*/ 122440 w 2741613"/>
              <a:gd name="T75" fmla="*/ 567478 h 2557463"/>
              <a:gd name="T76" fmla="*/ 107439 w 2741613"/>
              <a:gd name="T77" fmla="*/ 480131 h 2557463"/>
              <a:gd name="T78" fmla="*/ 170093 w 2741613"/>
              <a:gd name="T79" fmla="*/ 347893 h 2557463"/>
              <a:gd name="T80" fmla="*/ 1776846 w 2741613"/>
              <a:gd name="T81" fmla="*/ 366247 h 2557463"/>
              <a:gd name="T82" fmla="*/ 1798449 w 2741613"/>
              <a:gd name="T83" fmla="*/ 502465 h 2557463"/>
              <a:gd name="T84" fmla="*/ 1760093 w 2741613"/>
              <a:gd name="T85" fmla="*/ 621435 h 2557463"/>
              <a:gd name="T86" fmla="*/ 1630031 w 2741613"/>
              <a:gd name="T87" fmla="*/ 697505 h 2557463"/>
              <a:gd name="T88" fmla="*/ 1535902 w 2741613"/>
              <a:gd name="T89" fmla="*/ 561508 h 2557463"/>
              <a:gd name="T90" fmla="*/ 1552215 w 2741613"/>
              <a:gd name="T91" fmla="*/ 453594 h 2557463"/>
              <a:gd name="T92" fmla="*/ 1541854 w 2741613"/>
              <a:gd name="T93" fmla="*/ 422193 h 2557463"/>
              <a:gd name="T94" fmla="*/ 1010412 w 2741613"/>
              <a:gd name="T95" fmla="*/ 326683 h 2557463"/>
              <a:gd name="T96" fmla="*/ 1058285 w 2741613"/>
              <a:gd name="T97" fmla="*/ 408958 h 2557463"/>
              <a:gd name="T98" fmla="*/ 1092921 w 2741613"/>
              <a:gd name="T99" fmla="*/ 435649 h 2557463"/>
              <a:gd name="T100" fmla="*/ 1092260 w 2741613"/>
              <a:gd name="T101" fmla="*/ 528071 h 2557463"/>
              <a:gd name="T102" fmla="*/ 1006661 w 2741613"/>
              <a:gd name="T103" fmla="*/ 635492 h 2557463"/>
              <a:gd name="T104" fmla="*/ 893265 w 2741613"/>
              <a:gd name="T105" fmla="*/ 569098 h 2557463"/>
              <a:gd name="T106" fmla="*/ 861497 w 2741613"/>
              <a:gd name="T107" fmla="*/ 458589 h 2557463"/>
              <a:gd name="T108" fmla="*/ 868115 w 2741613"/>
              <a:gd name="T109" fmla="*/ 376093 h 2557463"/>
              <a:gd name="T110" fmla="*/ 514509 w 2741613"/>
              <a:gd name="T111" fmla="*/ 219583 h 2557463"/>
              <a:gd name="T112" fmla="*/ 515613 w 2741613"/>
              <a:gd name="T113" fmla="*/ 155869 h 2557463"/>
              <a:gd name="T114" fmla="*/ 520248 w 2741613"/>
              <a:gd name="T115" fmla="*/ 152562 h 2557463"/>
              <a:gd name="T116" fmla="*/ 791747 w 2741613"/>
              <a:gd name="T117" fmla="*/ 99650 h 2557463"/>
              <a:gd name="T118" fmla="*/ 848917 w 2741613"/>
              <a:gd name="T119" fmla="*/ 59085 h 2557463"/>
              <a:gd name="T120" fmla="*/ 813158 w 2741613"/>
              <a:gd name="T121" fmla="*/ 292558 h 2557463"/>
              <a:gd name="T122" fmla="*/ 481620 w 2741613"/>
              <a:gd name="T123" fmla="*/ 286605 h 2557463"/>
              <a:gd name="T124" fmla="*/ 458664 w 2741613"/>
              <a:gd name="T125" fmla="*/ 50267 h 25574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2741613" h="2557463">
                <a:moveTo>
                  <a:pt x="2199444" y="2463800"/>
                </a:moveTo>
                <a:lnTo>
                  <a:pt x="2327275" y="2463800"/>
                </a:lnTo>
                <a:lnTo>
                  <a:pt x="2325367" y="2467928"/>
                </a:lnTo>
                <a:lnTo>
                  <a:pt x="2325685" y="2470150"/>
                </a:lnTo>
                <a:lnTo>
                  <a:pt x="2326003" y="2473325"/>
                </a:lnTo>
                <a:lnTo>
                  <a:pt x="2326321" y="2477770"/>
                </a:lnTo>
                <a:lnTo>
                  <a:pt x="2326321" y="2483803"/>
                </a:lnTo>
                <a:lnTo>
                  <a:pt x="2325685" y="2492058"/>
                </a:lnTo>
                <a:lnTo>
                  <a:pt x="2323777" y="2502218"/>
                </a:lnTo>
                <a:lnTo>
                  <a:pt x="2321233" y="2514283"/>
                </a:lnTo>
                <a:lnTo>
                  <a:pt x="2319326" y="2515235"/>
                </a:lnTo>
                <a:lnTo>
                  <a:pt x="2316464" y="2515870"/>
                </a:lnTo>
                <a:lnTo>
                  <a:pt x="2308514" y="2516505"/>
                </a:lnTo>
                <a:lnTo>
                  <a:pt x="2293568" y="2517140"/>
                </a:lnTo>
                <a:lnTo>
                  <a:pt x="2292614" y="2517140"/>
                </a:lnTo>
                <a:lnTo>
                  <a:pt x="2292296" y="2516823"/>
                </a:lnTo>
                <a:lnTo>
                  <a:pt x="2291024" y="2515235"/>
                </a:lnTo>
                <a:lnTo>
                  <a:pt x="2290388" y="2513965"/>
                </a:lnTo>
                <a:lnTo>
                  <a:pt x="2289435" y="2512060"/>
                </a:lnTo>
                <a:lnTo>
                  <a:pt x="2288799" y="2511425"/>
                </a:lnTo>
                <a:lnTo>
                  <a:pt x="2288163" y="2511108"/>
                </a:lnTo>
                <a:lnTo>
                  <a:pt x="2286891" y="2510790"/>
                </a:lnTo>
                <a:lnTo>
                  <a:pt x="2285937" y="2511108"/>
                </a:lnTo>
                <a:lnTo>
                  <a:pt x="2284029" y="2511425"/>
                </a:lnTo>
                <a:lnTo>
                  <a:pt x="2282121" y="2512695"/>
                </a:lnTo>
                <a:lnTo>
                  <a:pt x="2276397" y="2516188"/>
                </a:lnTo>
                <a:lnTo>
                  <a:pt x="2264313" y="2525078"/>
                </a:lnTo>
                <a:lnTo>
                  <a:pt x="2251594" y="2533333"/>
                </a:lnTo>
                <a:lnTo>
                  <a:pt x="2245234" y="2537143"/>
                </a:lnTo>
                <a:lnTo>
                  <a:pt x="2238238" y="2540636"/>
                </a:lnTo>
                <a:lnTo>
                  <a:pt x="2231243" y="2543811"/>
                </a:lnTo>
                <a:lnTo>
                  <a:pt x="2223929" y="2547303"/>
                </a:lnTo>
                <a:lnTo>
                  <a:pt x="2216615" y="2549843"/>
                </a:lnTo>
                <a:lnTo>
                  <a:pt x="2208665" y="2552066"/>
                </a:lnTo>
                <a:lnTo>
                  <a:pt x="2200716" y="2554606"/>
                </a:lnTo>
                <a:lnTo>
                  <a:pt x="2192130" y="2555876"/>
                </a:lnTo>
                <a:lnTo>
                  <a:pt x="2183226" y="2557146"/>
                </a:lnTo>
                <a:lnTo>
                  <a:pt x="2174004" y="2557463"/>
                </a:lnTo>
                <a:lnTo>
                  <a:pt x="2164147" y="2557463"/>
                </a:lnTo>
                <a:lnTo>
                  <a:pt x="2153971" y="2557146"/>
                </a:lnTo>
                <a:lnTo>
                  <a:pt x="2145703" y="2556193"/>
                </a:lnTo>
                <a:lnTo>
                  <a:pt x="2139026" y="2554923"/>
                </a:lnTo>
                <a:lnTo>
                  <a:pt x="2133302" y="2553336"/>
                </a:lnTo>
                <a:lnTo>
                  <a:pt x="2128850" y="2551113"/>
                </a:lnTo>
                <a:lnTo>
                  <a:pt x="2125352" y="2548891"/>
                </a:lnTo>
                <a:lnTo>
                  <a:pt x="2123762" y="2547303"/>
                </a:lnTo>
                <a:lnTo>
                  <a:pt x="2122808" y="2545716"/>
                </a:lnTo>
                <a:lnTo>
                  <a:pt x="2121854" y="2544446"/>
                </a:lnTo>
                <a:lnTo>
                  <a:pt x="2121536" y="2542858"/>
                </a:lnTo>
                <a:lnTo>
                  <a:pt x="2120900" y="2539366"/>
                </a:lnTo>
                <a:lnTo>
                  <a:pt x="2121218" y="2535873"/>
                </a:lnTo>
                <a:lnTo>
                  <a:pt x="2122490" y="2532380"/>
                </a:lnTo>
                <a:lnTo>
                  <a:pt x="2124398" y="2528570"/>
                </a:lnTo>
                <a:lnTo>
                  <a:pt x="2126624" y="2524443"/>
                </a:lnTo>
                <a:lnTo>
                  <a:pt x="2129486" y="2520633"/>
                </a:lnTo>
                <a:lnTo>
                  <a:pt x="2132984" y="2516505"/>
                </a:lnTo>
                <a:lnTo>
                  <a:pt x="2137118" y="2512060"/>
                </a:lnTo>
                <a:lnTo>
                  <a:pt x="2141252" y="2507933"/>
                </a:lnTo>
                <a:lnTo>
                  <a:pt x="2150155" y="2499678"/>
                </a:lnTo>
                <a:lnTo>
                  <a:pt x="2160013" y="2491740"/>
                </a:lnTo>
                <a:lnTo>
                  <a:pt x="2169871" y="2484120"/>
                </a:lnTo>
                <a:lnTo>
                  <a:pt x="2178774" y="2477770"/>
                </a:lnTo>
                <a:lnTo>
                  <a:pt x="2193402" y="2467610"/>
                </a:lnTo>
                <a:lnTo>
                  <a:pt x="2199444" y="2463800"/>
                </a:lnTo>
                <a:close/>
                <a:moveTo>
                  <a:pt x="417513" y="2463800"/>
                </a:moveTo>
                <a:lnTo>
                  <a:pt x="545027" y="2463800"/>
                </a:lnTo>
                <a:lnTo>
                  <a:pt x="551069" y="2467610"/>
                </a:lnTo>
                <a:lnTo>
                  <a:pt x="565696" y="2477770"/>
                </a:lnTo>
                <a:lnTo>
                  <a:pt x="574918" y="2484120"/>
                </a:lnTo>
                <a:lnTo>
                  <a:pt x="584775" y="2491740"/>
                </a:lnTo>
                <a:lnTo>
                  <a:pt x="594315" y="2499678"/>
                </a:lnTo>
                <a:lnTo>
                  <a:pt x="603537" y="2507933"/>
                </a:lnTo>
                <a:lnTo>
                  <a:pt x="607671" y="2512060"/>
                </a:lnTo>
                <a:lnTo>
                  <a:pt x="611805" y="2516505"/>
                </a:lnTo>
                <a:lnTo>
                  <a:pt x="614984" y="2520633"/>
                </a:lnTo>
                <a:lnTo>
                  <a:pt x="618164" y="2524443"/>
                </a:lnTo>
                <a:lnTo>
                  <a:pt x="620390" y="2528570"/>
                </a:lnTo>
                <a:lnTo>
                  <a:pt x="622298" y="2532380"/>
                </a:lnTo>
                <a:lnTo>
                  <a:pt x="623570" y="2535873"/>
                </a:lnTo>
                <a:lnTo>
                  <a:pt x="623888" y="2539366"/>
                </a:lnTo>
                <a:lnTo>
                  <a:pt x="622934" y="2542858"/>
                </a:lnTo>
                <a:lnTo>
                  <a:pt x="622616" y="2544446"/>
                </a:lnTo>
                <a:lnTo>
                  <a:pt x="621980" y="2545716"/>
                </a:lnTo>
                <a:lnTo>
                  <a:pt x="620708" y="2547303"/>
                </a:lnTo>
                <a:lnTo>
                  <a:pt x="619436" y="2548891"/>
                </a:lnTo>
                <a:lnTo>
                  <a:pt x="615938" y="2551113"/>
                </a:lnTo>
                <a:lnTo>
                  <a:pt x="611487" y="2553336"/>
                </a:lnTo>
                <a:lnTo>
                  <a:pt x="605763" y="2554923"/>
                </a:lnTo>
                <a:lnTo>
                  <a:pt x="599085" y="2556193"/>
                </a:lnTo>
                <a:lnTo>
                  <a:pt x="590817" y="2557146"/>
                </a:lnTo>
                <a:lnTo>
                  <a:pt x="580642" y="2557463"/>
                </a:lnTo>
                <a:lnTo>
                  <a:pt x="570784" y="2557463"/>
                </a:lnTo>
                <a:lnTo>
                  <a:pt x="561244" y="2557146"/>
                </a:lnTo>
                <a:lnTo>
                  <a:pt x="552659" y="2555876"/>
                </a:lnTo>
                <a:lnTo>
                  <a:pt x="544073" y="2554606"/>
                </a:lnTo>
                <a:lnTo>
                  <a:pt x="536123" y="2552066"/>
                </a:lnTo>
                <a:lnTo>
                  <a:pt x="528173" y="2549843"/>
                </a:lnTo>
                <a:lnTo>
                  <a:pt x="520542" y="2547303"/>
                </a:lnTo>
                <a:lnTo>
                  <a:pt x="513546" y="2543811"/>
                </a:lnTo>
                <a:lnTo>
                  <a:pt x="506232" y="2540636"/>
                </a:lnTo>
                <a:lnTo>
                  <a:pt x="499554" y="2537143"/>
                </a:lnTo>
                <a:lnTo>
                  <a:pt x="493195" y="2533333"/>
                </a:lnTo>
                <a:lnTo>
                  <a:pt x="480475" y="2525078"/>
                </a:lnTo>
                <a:lnTo>
                  <a:pt x="468391" y="2516188"/>
                </a:lnTo>
                <a:lnTo>
                  <a:pt x="462668" y="2512695"/>
                </a:lnTo>
                <a:lnTo>
                  <a:pt x="460760" y="2511425"/>
                </a:lnTo>
                <a:lnTo>
                  <a:pt x="458852" y="2511108"/>
                </a:lnTo>
                <a:lnTo>
                  <a:pt x="457580" y="2510790"/>
                </a:lnTo>
                <a:lnTo>
                  <a:pt x="456626" y="2511108"/>
                </a:lnTo>
                <a:lnTo>
                  <a:pt x="455990" y="2511425"/>
                </a:lnTo>
                <a:lnTo>
                  <a:pt x="455036" y="2512060"/>
                </a:lnTo>
                <a:lnTo>
                  <a:pt x="454400" y="2513965"/>
                </a:lnTo>
                <a:lnTo>
                  <a:pt x="453446" y="2515235"/>
                </a:lnTo>
                <a:lnTo>
                  <a:pt x="452492" y="2516823"/>
                </a:lnTo>
                <a:lnTo>
                  <a:pt x="452174" y="2517140"/>
                </a:lnTo>
                <a:lnTo>
                  <a:pt x="450902" y="2517140"/>
                </a:lnTo>
                <a:lnTo>
                  <a:pt x="436274" y="2516505"/>
                </a:lnTo>
                <a:lnTo>
                  <a:pt x="428325" y="2515870"/>
                </a:lnTo>
                <a:lnTo>
                  <a:pt x="425463" y="2515235"/>
                </a:lnTo>
                <a:lnTo>
                  <a:pt x="423555" y="2514283"/>
                </a:lnTo>
                <a:lnTo>
                  <a:pt x="420693" y="2502218"/>
                </a:lnTo>
                <a:lnTo>
                  <a:pt x="419421" y="2492058"/>
                </a:lnTo>
                <a:lnTo>
                  <a:pt x="418149" y="2483803"/>
                </a:lnTo>
                <a:lnTo>
                  <a:pt x="418149" y="2477770"/>
                </a:lnTo>
                <a:lnTo>
                  <a:pt x="418467" y="2473325"/>
                </a:lnTo>
                <a:lnTo>
                  <a:pt x="418785" y="2470150"/>
                </a:lnTo>
                <a:lnTo>
                  <a:pt x="419421" y="2467928"/>
                </a:lnTo>
                <a:lnTo>
                  <a:pt x="417513" y="2463800"/>
                </a:lnTo>
                <a:close/>
                <a:moveTo>
                  <a:pt x="2051490" y="2346325"/>
                </a:moveTo>
                <a:lnTo>
                  <a:pt x="2152651" y="2346325"/>
                </a:lnTo>
                <a:lnTo>
                  <a:pt x="2151061" y="2349527"/>
                </a:lnTo>
                <a:lnTo>
                  <a:pt x="2151697" y="2351449"/>
                </a:lnTo>
                <a:lnTo>
                  <a:pt x="2152015" y="2353690"/>
                </a:lnTo>
                <a:lnTo>
                  <a:pt x="2152333" y="2357533"/>
                </a:lnTo>
                <a:lnTo>
                  <a:pt x="2152015" y="2362336"/>
                </a:lnTo>
                <a:lnTo>
                  <a:pt x="2151697" y="2368741"/>
                </a:lnTo>
                <a:lnTo>
                  <a:pt x="2150106" y="2376747"/>
                </a:lnTo>
                <a:lnTo>
                  <a:pt x="2148198" y="2386674"/>
                </a:lnTo>
                <a:lnTo>
                  <a:pt x="2146289" y="2387314"/>
                </a:lnTo>
                <a:lnTo>
                  <a:pt x="2144062" y="2387634"/>
                </a:lnTo>
                <a:lnTo>
                  <a:pt x="2137700" y="2388595"/>
                </a:lnTo>
                <a:lnTo>
                  <a:pt x="2125929" y="2388915"/>
                </a:lnTo>
                <a:lnTo>
                  <a:pt x="2125611" y="2388915"/>
                </a:lnTo>
                <a:lnTo>
                  <a:pt x="2124975" y="2388595"/>
                </a:lnTo>
                <a:lnTo>
                  <a:pt x="2124021" y="2387314"/>
                </a:lnTo>
                <a:lnTo>
                  <a:pt x="2123702" y="2386354"/>
                </a:lnTo>
                <a:lnTo>
                  <a:pt x="2123066" y="2384752"/>
                </a:lnTo>
                <a:lnTo>
                  <a:pt x="2122112" y="2384432"/>
                </a:lnTo>
                <a:lnTo>
                  <a:pt x="2121794" y="2383792"/>
                </a:lnTo>
                <a:lnTo>
                  <a:pt x="2120521" y="2383792"/>
                </a:lnTo>
                <a:lnTo>
                  <a:pt x="2119885" y="2383792"/>
                </a:lnTo>
                <a:lnTo>
                  <a:pt x="2117022" y="2385073"/>
                </a:lnTo>
                <a:lnTo>
                  <a:pt x="2112250" y="2387955"/>
                </a:lnTo>
                <a:lnTo>
                  <a:pt x="2103025" y="2395000"/>
                </a:lnTo>
                <a:lnTo>
                  <a:pt x="2092845" y="2401724"/>
                </a:lnTo>
                <a:lnTo>
                  <a:pt x="2087437" y="2404927"/>
                </a:lnTo>
                <a:lnTo>
                  <a:pt x="2082347" y="2407489"/>
                </a:lnTo>
                <a:lnTo>
                  <a:pt x="2076621" y="2410371"/>
                </a:lnTo>
                <a:lnTo>
                  <a:pt x="2070895" y="2412612"/>
                </a:lnTo>
                <a:lnTo>
                  <a:pt x="2064850" y="2415174"/>
                </a:lnTo>
                <a:lnTo>
                  <a:pt x="2058806" y="2416775"/>
                </a:lnTo>
                <a:lnTo>
                  <a:pt x="2052444" y="2418376"/>
                </a:lnTo>
                <a:lnTo>
                  <a:pt x="2045763" y="2419657"/>
                </a:lnTo>
                <a:lnTo>
                  <a:pt x="2038447" y="2420618"/>
                </a:lnTo>
                <a:lnTo>
                  <a:pt x="2031448" y="2420938"/>
                </a:lnTo>
                <a:lnTo>
                  <a:pt x="2023495" y="2420938"/>
                </a:lnTo>
                <a:lnTo>
                  <a:pt x="2015542" y="2420618"/>
                </a:lnTo>
                <a:lnTo>
                  <a:pt x="2008862" y="2419977"/>
                </a:lnTo>
                <a:lnTo>
                  <a:pt x="2003454" y="2418697"/>
                </a:lnTo>
                <a:lnTo>
                  <a:pt x="1999000" y="2417736"/>
                </a:lnTo>
                <a:lnTo>
                  <a:pt x="1995501" y="2415814"/>
                </a:lnTo>
                <a:lnTo>
                  <a:pt x="1992638" y="2413893"/>
                </a:lnTo>
                <a:lnTo>
                  <a:pt x="1990729" y="2411652"/>
                </a:lnTo>
                <a:lnTo>
                  <a:pt x="1989456" y="2409410"/>
                </a:lnTo>
                <a:lnTo>
                  <a:pt x="1989138" y="2406528"/>
                </a:lnTo>
                <a:lnTo>
                  <a:pt x="1989456" y="2403966"/>
                </a:lnTo>
                <a:lnTo>
                  <a:pt x="1990411" y="2401084"/>
                </a:lnTo>
                <a:lnTo>
                  <a:pt x="1991683" y="2397882"/>
                </a:lnTo>
                <a:lnTo>
                  <a:pt x="1993592" y="2394679"/>
                </a:lnTo>
                <a:lnTo>
                  <a:pt x="1996137" y="2391477"/>
                </a:lnTo>
                <a:lnTo>
                  <a:pt x="1999000" y="2387955"/>
                </a:lnTo>
                <a:lnTo>
                  <a:pt x="2005362" y="2381230"/>
                </a:lnTo>
                <a:lnTo>
                  <a:pt x="2012679" y="2374825"/>
                </a:lnTo>
                <a:lnTo>
                  <a:pt x="2019996" y="2368421"/>
                </a:lnTo>
                <a:lnTo>
                  <a:pt x="2027949" y="2362336"/>
                </a:lnTo>
                <a:lnTo>
                  <a:pt x="2035265" y="2356893"/>
                </a:lnTo>
                <a:lnTo>
                  <a:pt x="2046718" y="2349527"/>
                </a:lnTo>
                <a:lnTo>
                  <a:pt x="2051490" y="2346325"/>
                </a:lnTo>
                <a:close/>
                <a:moveTo>
                  <a:pt x="592138" y="2346325"/>
                </a:moveTo>
                <a:lnTo>
                  <a:pt x="693618" y="2346325"/>
                </a:lnTo>
                <a:lnTo>
                  <a:pt x="698072" y="2349527"/>
                </a:lnTo>
                <a:lnTo>
                  <a:pt x="709842" y="2356893"/>
                </a:lnTo>
                <a:lnTo>
                  <a:pt x="716841" y="2362336"/>
                </a:lnTo>
                <a:lnTo>
                  <a:pt x="724794" y="2368421"/>
                </a:lnTo>
                <a:lnTo>
                  <a:pt x="732428" y="2374825"/>
                </a:lnTo>
                <a:lnTo>
                  <a:pt x="739427" y="2381230"/>
                </a:lnTo>
                <a:lnTo>
                  <a:pt x="746108" y="2387955"/>
                </a:lnTo>
                <a:lnTo>
                  <a:pt x="748971" y="2391477"/>
                </a:lnTo>
                <a:lnTo>
                  <a:pt x="751197" y="2394679"/>
                </a:lnTo>
                <a:lnTo>
                  <a:pt x="753106" y="2397882"/>
                </a:lnTo>
                <a:lnTo>
                  <a:pt x="754697" y="2401084"/>
                </a:lnTo>
                <a:lnTo>
                  <a:pt x="755333" y="2403966"/>
                </a:lnTo>
                <a:lnTo>
                  <a:pt x="755651" y="2406528"/>
                </a:lnTo>
                <a:lnTo>
                  <a:pt x="755333" y="2409410"/>
                </a:lnTo>
                <a:lnTo>
                  <a:pt x="754379" y="2411652"/>
                </a:lnTo>
                <a:lnTo>
                  <a:pt x="752470" y="2413893"/>
                </a:lnTo>
                <a:lnTo>
                  <a:pt x="749607" y="2415814"/>
                </a:lnTo>
                <a:lnTo>
                  <a:pt x="746108" y="2417736"/>
                </a:lnTo>
                <a:lnTo>
                  <a:pt x="741336" y="2418697"/>
                </a:lnTo>
                <a:lnTo>
                  <a:pt x="736246" y="2419977"/>
                </a:lnTo>
                <a:lnTo>
                  <a:pt x="729565" y="2420618"/>
                </a:lnTo>
                <a:lnTo>
                  <a:pt x="721612" y="2420938"/>
                </a:lnTo>
                <a:lnTo>
                  <a:pt x="713659" y="2420938"/>
                </a:lnTo>
                <a:lnTo>
                  <a:pt x="706343" y="2420618"/>
                </a:lnTo>
                <a:lnTo>
                  <a:pt x="699344" y="2419657"/>
                </a:lnTo>
                <a:lnTo>
                  <a:pt x="692346" y="2418376"/>
                </a:lnTo>
                <a:lnTo>
                  <a:pt x="685983" y="2416775"/>
                </a:lnTo>
                <a:lnTo>
                  <a:pt x="679939" y="2415174"/>
                </a:lnTo>
                <a:lnTo>
                  <a:pt x="673895" y="2412612"/>
                </a:lnTo>
                <a:lnTo>
                  <a:pt x="668487" y="2410371"/>
                </a:lnTo>
                <a:lnTo>
                  <a:pt x="662760" y="2407489"/>
                </a:lnTo>
                <a:lnTo>
                  <a:pt x="657352" y="2404927"/>
                </a:lnTo>
                <a:lnTo>
                  <a:pt x="652263" y="2401724"/>
                </a:lnTo>
                <a:lnTo>
                  <a:pt x="642083" y="2395000"/>
                </a:lnTo>
                <a:lnTo>
                  <a:pt x="632539" y="2387955"/>
                </a:lnTo>
                <a:lnTo>
                  <a:pt x="628086" y="2385073"/>
                </a:lnTo>
                <a:lnTo>
                  <a:pt x="624904" y="2383792"/>
                </a:lnTo>
                <a:lnTo>
                  <a:pt x="624268" y="2383792"/>
                </a:lnTo>
                <a:lnTo>
                  <a:pt x="623314" y="2383792"/>
                </a:lnTo>
                <a:lnTo>
                  <a:pt x="622678" y="2384432"/>
                </a:lnTo>
                <a:lnTo>
                  <a:pt x="622041" y="2384752"/>
                </a:lnTo>
                <a:lnTo>
                  <a:pt x="621405" y="2386354"/>
                </a:lnTo>
                <a:lnTo>
                  <a:pt x="620769" y="2387314"/>
                </a:lnTo>
                <a:lnTo>
                  <a:pt x="620133" y="2388595"/>
                </a:lnTo>
                <a:lnTo>
                  <a:pt x="619496" y="2388915"/>
                </a:lnTo>
                <a:lnTo>
                  <a:pt x="619178" y="2388915"/>
                </a:lnTo>
                <a:lnTo>
                  <a:pt x="607408" y="2388595"/>
                </a:lnTo>
                <a:lnTo>
                  <a:pt x="601045" y="2387634"/>
                </a:lnTo>
                <a:lnTo>
                  <a:pt x="598819" y="2387314"/>
                </a:lnTo>
                <a:lnTo>
                  <a:pt x="596910" y="2386674"/>
                </a:lnTo>
                <a:lnTo>
                  <a:pt x="595001" y="2376747"/>
                </a:lnTo>
                <a:lnTo>
                  <a:pt x="593411" y="2368741"/>
                </a:lnTo>
                <a:lnTo>
                  <a:pt x="593092" y="2362336"/>
                </a:lnTo>
                <a:lnTo>
                  <a:pt x="592774" y="2357533"/>
                </a:lnTo>
                <a:lnTo>
                  <a:pt x="593092" y="2353690"/>
                </a:lnTo>
                <a:lnTo>
                  <a:pt x="593411" y="2351449"/>
                </a:lnTo>
                <a:lnTo>
                  <a:pt x="593729" y="2349527"/>
                </a:lnTo>
                <a:lnTo>
                  <a:pt x="592138" y="2346325"/>
                </a:lnTo>
                <a:close/>
                <a:moveTo>
                  <a:pt x="1474788" y="2290762"/>
                </a:moveTo>
                <a:lnTo>
                  <a:pt x="1567135" y="2290762"/>
                </a:lnTo>
                <a:lnTo>
                  <a:pt x="1571609" y="2293338"/>
                </a:lnTo>
                <a:lnTo>
                  <a:pt x="1582473" y="2300422"/>
                </a:lnTo>
                <a:lnTo>
                  <a:pt x="1588864" y="2305252"/>
                </a:lnTo>
                <a:lnTo>
                  <a:pt x="1595894" y="2310404"/>
                </a:lnTo>
                <a:lnTo>
                  <a:pt x="1602924" y="2316522"/>
                </a:lnTo>
                <a:lnTo>
                  <a:pt x="1609634" y="2322640"/>
                </a:lnTo>
                <a:lnTo>
                  <a:pt x="1615386" y="2328758"/>
                </a:lnTo>
                <a:lnTo>
                  <a:pt x="1617942" y="2331978"/>
                </a:lnTo>
                <a:lnTo>
                  <a:pt x="1620179" y="2334875"/>
                </a:lnTo>
                <a:lnTo>
                  <a:pt x="1621776" y="2337451"/>
                </a:lnTo>
                <a:lnTo>
                  <a:pt x="1623374" y="2340671"/>
                </a:lnTo>
                <a:lnTo>
                  <a:pt x="1624013" y="2343247"/>
                </a:lnTo>
                <a:lnTo>
                  <a:pt x="1624013" y="2345501"/>
                </a:lnTo>
                <a:lnTo>
                  <a:pt x="1623694" y="2348399"/>
                </a:lnTo>
                <a:lnTo>
                  <a:pt x="1622735" y="2350009"/>
                </a:lnTo>
                <a:lnTo>
                  <a:pt x="1620818" y="2352585"/>
                </a:lnTo>
                <a:lnTo>
                  <a:pt x="1618581" y="2353873"/>
                </a:lnTo>
                <a:lnTo>
                  <a:pt x="1615386" y="2355483"/>
                </a:lnTo>
                <a:lnTo>
                  <a:pt x="1611232" y="2357093"/>
                </a:lnTo>
                <a:lnTo>
                  <a:pt x="1606119" y="2357737"/>
                </a:lnTo>
                <a:lnTo>
                  <a:pt x="1600048" y="2358703"/>
                </a:lnTo>
                <a:lnTo>
                  <a:pt x="1593018" y="2359025"/>
                </a:lnTo>
                <a:lnTo>
                  <a:pt x="1585668" y="2359025"/>
                </a:lnTo>
                <a:lnTo>
                  <a:pt x="1578958" y="2358703"/>
                </a:lnTo>
                <a:lnTo>
                  <a:pt x="1572567" y="2357415"/>
                </a:lnTo>
                <a:lnTo>
                  <a:pt x="1566496" y="2356127"/>
                </a:lnTo>
                <a:lnTo>
                  <a:pt x="1560744" y="2355161"/>
                </a:lnTo>
                <a:lnTo>
                  <a:pt x="1554993" y="2353229"/>
                </a:lnTo>
                <a:lnTo>
                  <a:pt x="1549560" y="2351297"/>
                </a:lnTo>
                <a:lnTo>
                  <a:pt x="1544128" y="2349043"/>
                </a:lnTo>
                <a:lnTo>
                  <a:pt x="1539335" y="2346467"/>
                </a:lnTo>
                <a:lnTo>
                  <a:pt x="1529749" y="2340993"/>
                </a:lnTo>
                <a:lnTo>
                  <a:pt x="1520802" y="2334875"/>
                </a:lnTo>
                <a:lnTo>
                  <a:pt x="1511535" y="2328758"/>
                </a:lnTo>
                <a:lnTo>
                  <a:pt x="1507701" y="2326182"/>
                </a:lnTo>
                <a:lnTo>
                  <a:pt x="1505144" y="2324894"/>
                </a:lnTo>
                <a:lnTo>
                  <a:pt x="1503866" y="2324572"/>
                </a:lnTo>
                <a:lnTo>
                  <a:pt x="1503227" y="2324894"/>
                </a:lnTo>
                <a:lnTo>
                  <a:pt x="1502269" y="2325860"/>
                </a:lnTo>
                <a:lnTo>
                  <a:pt x="1501629" y="2326826"/>
                </a:lnTo>
                <a:lnTo>
                  <a:pt x="1500990" y="2328114"/>
                </a:lnTo>
                <a:lnTo>
                  <a:pt x="1500351" y="2329080"/>
                </a:lnTo>
                <a:lnTo>
                  <a:pt x="1499712" y="2329080"/>
                </a:lnTo>
                <a:lnTo>
                  <a:pt x="1499073" y="2329080"/>
                </a:lnTo>
                <a:lnTo>
                  <a:pt x="1488528" y="2328758"/>
                </a:lnTo>
                <a:lnTo>
                  <a:pt x="1482777" y="2328436"/>
                </a:lnTo>
                <a:lnTo>
                  <a:pt x="1480540" y="2328114"/>
                </a:lnTo>
                <a:lnTo>
                  <a:pt x="1478942" y="2327148"/>
                </a:lnTo>
                <a:lnTo>
                  <a:pt x="1477025" y="2318132"/>
                </a:lnTo>
                <a:lnTo>
                  <a:pt x="1476066" y="2310726"/>
                </a:lnTo>
                <a:lnTo>
                  <a:pt x="1475747" y="2305252"/>
                </a:lnTo>
                <a:lnTo>
                  <a:pt x="1475108" y="2300422"/>
                </a:lnTo>
                <a:lnTo>
                  <a:pt x="1475747" y="2297202"/>
                </a:lnTo>
                <a:lnTo>
                  <a:pt x="1476066" y="2294948"/>
                </a:lnTo>
                <a:lnTo>
                  <a:pt x="1476386" y="2293338"/>
                </a:lnTo>
                <a:lnTo>
                  <a:pt x="1474788" y="2290762"/>
                </a:lnTo>
                <a:close/>
                <a:moveTo>
                  <a:pt x="1243723" y="2290762"/>
                </a:moveTo>
                <a:lnTo>
                  <a:pt x="1335088" y="2290762"/>
                </a:lnTo>
                <a:lnTo>
                  <a:pt x="1333507" y="2293338"/>
                </a:lnTo>
                <a:lnTo>
                  <a:pt x="1334140" y="2294948"/>
                </a:lnTo>
                <a:lnTo>
                  <a:pt x="1334140" y="2297202"/>
                </a:lnTo>
                <a:lnTo>
                  <a:pt x="1334456" y="2300422"/>
                </a:lnTo>
                <a:lnTo>
                  <a:pt x="1334456" y="2305252"/>
                </a:lnTo>
                <a:lnTo>
                  <a:pt x="1333824" y="2310726"/>
                </a:lnTo>
                <a:lnTo>
                  <a:pt x="1332559" y="2318132"/>
                </a:lnTo>
                <a:lnTo>
                  <a:pt x="1330978" y="2327148"/>
                </a:lnTo>
                <a:lnTo>
                  <a:pt x="1329398" y="2328114"/>
                </a:lnTo>
                <a:lnTo>
                  <a:pt x="1327185" y="2328436"/>
                </a:lnTo>
                <a:lnTo>
                  <a:pt x="1321494" y="2328758"/>
                </a:lnTo>
                <a:lnTo>
                  <a:pt x="1311061" y="2329080"/>
                </a:lnTo>
                <a:lnTo>
                  <a:pt x="1310113" y="2329080"/>
                </a:lnTo>
                <a:lnTo>
                  <a:pt x="1309797" y="2329080"/>
                </a:lnTo>
                <a:lnTo>
                  <a:pt x="1309165" y="2328114"/>
                </a:lnTo>
                <a:lnTo>
                  <a:pt x="1308848" y="2326826"/>
                </a:lnTo>
                <a:lnTo>
                  <a:pt x="1307900" y="2325860"/>
                </a:lnTo>
                <a:lnTo>
                  <a:pt x="1306952" y="2324894"/>
                </a:lnTo>
                <a:lnTo>
                  <a:pt x="1306003" y="2324572"/>
                </a:lnTo>
                <a:lnTo>
                  <a:pt x="1305371" y="2324894"/>
                </a:lnTo>
                <a:lnTo>
                  <a:pt x="1302842" y="2326182"/>
                </a:lnTo>
                <a:lnTo>
                  <a:pt x="1298732" y="2328758"/>
                </a:lnTo>
                <a:lnTo>
                  <a:pt x="1289880" y="2334875"/>
                </a:lnTo>
                <a:lnTo>
                  <a:pt x="1281028" y="2340993"/>
                </a:lnTo>
                <a:lnTo>
                  <a:pt x="1271228" y="2346467"/>
                </a:lnTo>
                <a:lnTo>
                  <a:pt x="1266485" y="2349043"/>
                </a:lnTo>
                <a:lnTo>
                  <a:pt x="1261111" y="2351297"/>
                </a:lnTo>
                <a:lnTo>
                  <a:pt x="1256053" y="2353229"/>
                </a:lnTo>
                <a:lnTo>
                  <a:pt x="1250362" y="2355161"/>
                </a:lnTo>
                <a:lnTo>
                  <a:pt x="1244356" y="2356127"/>
                </a:lnTo>
                <a:lnTo>
                  <a:pt x="1238349" y="2357415"/>
                </a:lnTo>
                <a:lnTo>
                  <a:pt x="1232026" y="2358703"/>
                </a:lnTo>
                <a:lnTo>
                  <a:pt x="1225387" y="2359025"/>
                </a:lnTo>
                <a:lnTo>
                  <a:pt x="1218116" y="2359025"/>
                </a:lnTo>
                <a:lnTo>
                  <a:pt x="1211161" y="2358703"/>
                </a:lnTo>
                <a:lnTo>
                  <a:pt x="1205154" y="2357737"/>
                </a:lnTo>
                <a:lnTo>
                  <a:pt x="1200096" y="2357093"/>
                </a:lnTo>
                <a:lnTo>
                  <a:pt x="1195986" y="2355483"/>
                </a:lnTo>
                <a:lnTo>
                  <a:pt x="1193141" y="2353873"/>
                </a:lnTo>
                <a:lnTo>
                  <a:pt x="1190295" y="2352585"/>
                </a:lnTo>
                <a:lnTo>
                  <a:pt x="1189031" y="2350009"/>
                </a:lnTo>
                <a:lnTo>
                  <a:pt x="1187766" y="2348399"/>
                </a:lnTo>
                <a:lnTo>
                  <a:pt x="1187450" y="2345501"/>
                </a:lnTo>
                <a:lnTo>
                  <a:pt x="1187766" y="2343247"/>
                </a:lnTo>
                <a:lnTo>
                  <a:pt x="1188715" y="2340671"/>
                </a:lnTo>
                <a:lnTo>
                  <a:pt x="1189663" y="2337451"/>
                </a:lnTo>
                <a:lnTo>
                  <a:pt x="1191560" y="2334875"/>
                </a:lnTo>
                <a:lnTo>
                  <a:pt x="1193457" y="2331978"/>
                </a:lnTo>
                <a:lnTo>
                  <a:pt x="1195986" y="2328758"/>
                </a:lnTo>
                <a:lnTo>
                  <a:pt x="1201676" y="2322640"/>
                </a:lnTo>
                <a:lnTo>
                  <a:pt x="1208315" y="2316522"/>
                </a:lnTo>
                <a:lnTo>
                  <a:pt x="1215271" y="2310404"/>
                </a:lnTo>
                <a:lnTo>
                  <a:pt x="1222226" y="2305252"/>
                </a:lnTo>
                <a:lnTo>
                  <a:pt x="1228865" y="2300422"/>
                </a:lnTo>
                <a:lnTo>
                  <a:pt x="1239613" y="2293338"/>
                </a:lnTo>
                <a:lnTo>
                  <a:pt x="1243723" y="2290762"/>
                </a:lnTo>
                <a:close/>
                <a:moveTo>
                  <a:pt x="1481543" y="1798637"/>
                </a:moveTo>
                <a:lnTo>
                  <a:pt x="1701801" y="1798637"/>
                </a:lnTo>
                <a:lnTo>
                  <a:pt x="1567093" y="2273300"/>
                </a:lnTo>
                <a:lnTo>
                  <a:pt x="1465263" y="2273300"/>
                </a:lnTo>
                <a:lnTo>
                  <a:pt x="1481543" y="1798637"/>
                </a:lnTo>
                <a:close/>
                <a:moveTo>
                  <a:pt x="1119188" y="1798637"/>
                </a:moveTo>
                <a:lnTo>
                  <a:pt x="1336331" y="1798637"/>
                </a:lnTo>
                <a:lnTo>
                  <a:pt x="1346201" y="2272028"/>
                </a:lnTo>
                <a:lnTo>
                  <a:pt x="1240177" y="2273300"/>
                </a:lnTo>
                <a:lnTo>
                  <a:pt x="1119188" y="1798637"/>
                </a:lnTo>
                <a:close/>
                <a:moveTo>
                  <a:pt x="2677270" y="1559805"/>
                </a:moveTo>
                <a:lnTo>
                  <a:pt x="2530833" y="1600780"/>
                </a:lnTo>
                <a:lnTo>
                  <a:pt x="2674417" y="1589663"/>
                </a:lnTo>
                <a:lnTo>
                  <a:pt x="2677270" y="1559805"/>
                </a:lnTo>
                <a:close/>
                <a:moveTo>
                  <a:pt x="64561" y="1559805"/>
                </a:moveTo>
                <a:lnTo>
                  <a:pt x="67742" y="1589663"/>
                </a:lnTo>
                <a:lnTo>
                  <a:pt x="211812" y="1600780"/>
                </a:lnTo>
                <a:lnTo>
                  <a:pt x="64561" y="1559805"/>
                </a:lnTo>
                <a:close/>
                <a:moveTo>
                  <a:pt x="1743293" y="1510232"/>
                </a:moveTo>
                <a:lnTo>
                  <a:pt x="1815377" y="1673934"/>
                </a:lnTo>
                <a:lnTo>
                  <a:pt x="2196121" y="1673934"/>
                </a:lnTo>
                <a:lnTo>
                  <a:pt x="2051635" y="1522922"/>
                </a:lnTo>
                <a:lnTo>
                  <a:pt x="1743293" y="1510232"/>
                </a:lnTo>
                <a:close/>
                <a:moveTo>
                  <a:pt x="1093583" y="1510232"/>
                </a:moveTo>
                <a:lnTo>
                  <a:pt x="785241" y="1522922"/>
                </a:lnTo>
                <a:lnTo>
                  <a:pt x="641072" y="1673934"/>
                </a:lnTo>
                <a:lnTo>
                  <a:pt x="1021499" y="1673934"/>
                </a:lnTo>
                <a:lnTo>
                  <a:pt x="1093583" y="1510232"/>
                </a:lnTo>
                <a:close/>
                <a:moveTo>
                  <a:pt x="840494" y="1363662"/>
                </a:moveTo>
                <a:lnTo>
                  <a:pt x="1955417" y="1363662"/>
                </a:lnTo>
                <a:lnTo>
                  <a:pt x="2368551" y="1768475"/>
                </a:lnTo>
                <a:lnTo>
                  <a:pt x="398463" y="1768475"/>
                </a:lnTo>
                <a:lnTo>
                  <a:pt x="840494" y="1363662"/>
                </a:lnTo>
                <a:close/>
                <a:moveTo>
                  <a:pt x="1125700" y="1131888"/>
                </a:moveTo>
                <a:lnTo>
                  <a:pt x="1123793" y="1132523"/>
                </a:lnTo>
                <a:lnTo>
                  <a:pt x="1121569" y="1134110"/>
                </a:lnTo>
                <a:lnTo>
                  <a:pt x="1118710" y="1136650"/>
                </a:lnTo>
                <a:lnTo>
                  <a:pt x="1111084" y="1144270"/>
                </a:lnTo>
                <a:lnTo>
                  <a:pt x="1101553" y="1155065"/>
                </a:lnTo>
                <a:lnTo>
                  <a:pt x="1077405" y="1184275"/>
                </a:lnTo>
                <a:lnTo>
                  <a:pt x="1046268" y="1220153"/>
                </a:lnTo>
                <a:lnTo>
                  <a:pt x="1059613" y="1236028"/>
                </a:lnTo>
                <a:lnTo>
                  <a:pt x="1064696" y="1242378"/>
                </a:lnTo>
                <a:lnTo>
                  <a:pt x="1070098" y="1248093"/>
                </a:lnTo>
                <a:lnTo>
                  <a:pt x="1074546" y="1252538"/>
                </a:lnTo>
                <a:lnTo>
                  <a:pt x="1078994" y="1256665"/>
                </a:lnTo>
                <a:lnTo>
                  <a:pt x="1083124" y="1260158"/>
                </a:lnTo>
                <a:lnTo>
                  <a:pt x="1087890" y="1263333"/>
                </a:lnTo>
                <a:lnTo>
                  <a:pt x="1092656" y="1266508"/>
                </a:lnTo>
                <a:lnTo>
                  <a:pt x="1098375" y="1269365"/>
                </a:lnTo>
                <a:lnTo>
                  <a:pt x="1111084" y="1276350"/>
                </a:lnTo>
                <a:lnTo>
                  <a:pt x="1127606" y="1284605"/>
                </a:lnTo>
                <a:lnTo>
                  <a:pt x="1149529" y="1295400"/>
                </a:lnTo>
                <a:lnTo>
                  <a:pt x="1139362" y="1143953"/>
                </a:lnTo>
                <a:lnTo>
                  <a:pt x="1136185" y="1141413"/>
                </a:lnTo>
                <a:lnTo>
                  <a:pt x="1133325" y="1138238"/>
                </a:lnTo>
                <a:lnTo>
                  <a:pt x="1126971" y="1132205"/>
                </a:lnTo>
                <a:lnTo>
                  <a:pt x="1126017" y="1131888"/>
                </a:lnTo>
                <a:lnTo>
                  <a:pt x="1125700" y="1131888"/>
                </a:lnTo>
                <a:close/>
                <a:moveTo>
                  <a:pt x="505679" y="1004887"/>
                </a:moveTo>
                <a:lnTo>
                  <a:pt x="511721" y="1004887"/>
                </a:lnTo>
                <a:lnTo>
                  <a:pt x="517446" y="1005205"/>
                </a:lnTo>
                <a:lnTo>
                  <a:pt x="522535" y="1006158"/>
                </a:lnTo>
                <a:lnTo>
                  <a:pt x="528259" y="1007746"/>
                </a:lnTo>
                <a:lnTo>
                  <a:pt x="533348" y="1009969"/>
                </a:lnTo>
                <a:lnTo>
                  <a:pt x="538436" y="1012828"/>
                </a:lnTo>
                <a:lnTo>
                  <a:pt x="543207" y="1015687"/>
                </a:lnTo>
                <a:lnTo>
                  <a:pt x="548296" y="1019498"/>
                </a:lnTo>
                <a:lnTo>
                  <a:pt x="552748" y="1023310"/>
                </a:lnTo>
                <a:lnTo>
                  <a:pt x="557201" y="1028075"/>
                </a:lnTo>
                <a:lnTo>
                  <a:pt x="561335" y="1033157"/>
                </a:lnTo>
                <a:lnTo>
                  <a:pt x="566106" y="1038239"/>
                </a:lnTo>
                <a:lnTo>
                  <a:pt x="570240" y="1044274"/>
                </a:lnTo>
                <a:lnTo>
                  <a:pt x="573738" y="1050309"/>
                </a:lnTo>
                <a:lnTo>
                  <a:pt x="577555" y="1056980"/>
                </a:lnTo>
                <a:lnTo>
                  <a:pt x="581371" y="1063968"/>
                </a:lnTo>
                <a:lnTo>
                  <a:pt x="585188" y="1071274"/>
                </a:lnTo>
                <a:lnTo>
                  <a:pt x="588686" y="1078897"/>
                </a:lnTo>
                <a:lnTo>
                  <a:pt x="591867" y="1086838"/>
                </a:lnTo>
                <a:lnTo>
                  <a:pt x="598227" y="1103673"/>
                </a:lnTo>
                <a:lnTo>
                  <a:pt x="603952" y="1121461"/>
                </a:lnTo>
                <a:lnTo>
                  <a:pt x="609677" y="1140202"/>
                </a:lnTo>
                <a:lnTo>
                  <a:pt x="614447" y="1159260"/>
                </a:lnTo>
                <a:lnTo>
                  <a:pt x="619218" y="1179589"/>
                </a:lnTo>
                <a:lnTo>
                  <a:pt x="623670" y="1200553"/>
                </a:lnTo>
                <a:lnTo>
                  <a:pt x="627487" y="1221518"/>
                </a:lnTo>
                <a:lnTo>
                  <a:pt x="630667" y="1242799"/>
                </a:lnTo>
                <a:lnTo>
                  <a:pt x="634165" y="1264399"/>
                </a:lnTo>
                <a:lnTo>
                  <a:pt x="636710" y="1285681"/>
                </a:lnTo>
                <a:lnTo>
                  <a:pt x="639254" y="1306963"/>
                </a:lnTo>
                <a:lnTo>
                  <a:pt x="641798" y="1327927"/>
                </a:lnTo>
                <a:lnTo>
                  <a:pt x="643389" y="1348574"/>
                </a:lnTo>
                <a:lnTo>
                  <a:pt x="644979" y="1368903"/>
                </a:lnTo>
                <a:lnTo>
                  <a:pt x="647841" y="1407337"/>
                </a:lnTo>
                <a:lnTo>
                  <a:pt x="649431" y="1441960"/>
                </a:lnTo>
                <a:lnTo>
                  <a:pt x="650703" y="1471501"/>
                </a:lnTo>
                <a:lnTo>
                  <a:pt x="651021" y="1495641"/>
                </a:lnTo>
                <a:lnTo>
                  <a:pt x="645933" y="1500088"/>
                </a:lnTo>
                <a:lnTo>
                  <a:pt x="640526" y="1461971"/>
                </a:lnTo>
                <a:lnTo>
                  <a:pt x="635120" y="1423219"/>
                </a:lnTo>
                <a:lnTo>
                  <a:pt x="629713" y="1515335"/>
                </a:lnTo>
                <a:lnTo>
                  <a:pt x="623988" y="1520417"/>
                </a:lnTo>
                <a:lnTo>
                  <a:pt x="225488" y="1414008"/>
                </a:lnTo>
                <a:lnTo>
                  <a:pt x="154884" y="1399079"/>
                </a:lnTo>
                <a:lnTo>
                  <a:pt x="603316" y="1539476"/>
                </a:lnTo>
                <a:lnTo>
                  <a:pt x="319945" y="1798670"/>
                </a:lnTo>
                <a:lnTo>
                  <a:pt x="585824" y="1798670"/>
                </a:lnTo>
                <a:lnTo>
                  <a:pt x="752475" y="1798670"/>
                </a:lnTo>
                <a:lnTo>
                  <a:pt x="687596" y="2326906"/>
                </a:lnTo>
                <a:lnTo>
                  <a:pt x="595365" y="2326906"/>
                </a:lnTo>
                <a:lnTo>
                  <a:pt x="586778" y="1847904"/>
                </a:lnTo>
                <a:lnTo>
                  <a:pt x="581371" y="1857433"/>
                </a:lnTo>
                <a:lnTo>
                  <a:pt x="578509" y="1862516"/>
                </a:lnTo>
                <a:lnTo>
                  <a:pt x="575329" y="1866963"/>
                </a:lnTo>
                <a:lnTo>
                  <a:pt x="531758" y="2443162"/>
                </a:lnTo>
                <a:lnTo>
                  <a:pt x="415356" y="2443162"/>
                </a:lnTo>
                <a:lnTo>
                  <a:pt x="356837" y="1985125"/>
                </a:lnTo>
                <a:lnTo>
                  <a:pt x="349840" y="1985760"/>
                </a:lnTo>
                <a:lnTo>
                  <a:pt x="346024" y="1986078"/>
                </a:lnTo>
                <a:lnTo>
                  <a:pt x="342207" y="1986078"/>
                </a:lnTo>
                <a:lnTo>
                  <a:pt x="337437" y="1985760"/>
                </a:lnTo>
                <a:lnTo>
                  <a:pt x="332348" y="1985443"/>
                </a:lnTo>
                <a:lnTo>
                  <a:pt x="145661" y="1959078"/>
                </a:lnTo>
                <a:lnTo>
                  <a:pt x="141208" y="1957490"/>
                </a:lnTo>
                <a:lnTo>
                  <a:pt x="137074" y="1955267"/>
                </a:lnTo>
                <a:lnTo>
                  <a:pt x="133257" y="1952726"/>
                </a:lnTo>
                <a:lnTo>
                  <a:pt x="129441" y="1949867"/>
                </a:lnTo>
                <a:lnTo>
                  <a:pt x="125624" y="1946055"/>
                </a:lnTo>
                <a:lnTo>
                  <a:pt x="122126" y="1941926"/>
                </a:lnTo>
                <a:lnTo>
                  <a:pt x="119264" y="1937479"/>
                </a:lnTo>
                <a:lnTo>
                  <a:pt x="116401" y="1932397"/>
                </a:lnTo>
                <a:lnTo>
                  <a:pt x="113539" y="1927632"/>
                </a:lnTo>
                <a:lnTo>
                  <a:pt x="110995" y="1921914"/>
                </a:lnTo>
                <a:lnTo>
                  <a:pt x="108768" y="1916197"/>
                </a:lnTo>
                <a:lnTo>
                  <a:pt x="106542" y="1910162"/>
                </a:lnTo>
                <a:lnTo>
                  <a:pt x="102408" y="1897774"/>
                </a:lnTo>
                <a:lnTo>
                  <a:pt x="98909" y="1885068"/>
                </a:lnTo>
                <a:lnTo>
                  <a:pt x="96365" y="1872363"/>
                </a:lnTo>
                <a:lnTo>
                  <a:pt x="93503" y="1859339"/>
                </a:lnTo>
                <a:lnTo>
                  <a:pt x="90004" y="1836152"/>
                </a:lnTo>
                <a:lnTo>
                  <a:pt x="86824" y="1817728"/>
                </a:lnTo>
                <a:lnTo>
                  <a:pt x="85234" y="1811058"/>
                </a:lnTo>
                <a:lnTo>
                  <a:pt x="84280" y="1806293"/>
                </a:lnTo>
                <a:lnTo>
                  <a:pt x="83962" y="1800894"/>
                </a:lnTo>
                <a:lnTo>
                  <a:pt x="76965" y="1730695"/>
                </a:lnTo>
                <a:lnTo>
                  <a:pt x="69968" y="1653826"/>
                </a:lnTo>
                <a:lnTo>
                  <a:pt x="62017" y="1556628"/>
                </a:lnTo>
                <a:lnTo>
                  <a:pt x="52158" y="1552499"/>
                </a:lnTo>
                <a:lnTo>
                  <a:pt x="43571" y="1548687"/>
                </a:lnTo>
                <a:lnTo>
                  <a:pt x="35938" y="1545511"/>
                </a:lnTo>
                <a:lnTo>
                  <a:pt x="29895" y="1542017"/>
                </a:lnTo>
                <a:lnTo>
                  <a:pt x="25443" y="1538523"/>
                </a:lnTo>
                <a:lnTo>
                  <a:pt x="23535" y="1536617"/>
                </a:lnTo>
                <a:lnTo>
                  <a:pt x="21944" y="1535346"/>
                </a:lnTo>
                <a:lnTo>
                  <a:pt x="20990" y="1533758"/>
                </a:lnTo>
                <a:lnTo>
                  <a:pt x="20354" y="1532170"/>
                </a:lnTo>
                <a:lnTo>
                  <a:pt x="19718" y="1530582"/>
                </a:lnTo>
                <a:lnTo>
                  <a:pt x="20354" y="1529311"/>
                </a:lnTo>
                <a:lnTo>
                  <a:pt x="17492" y="1522641"/>
                </a:lnTo>
                <a:lnTo>
                  <a:pt x="15266" y="1515017"/>
                </a:lnTo>
                <a:lnTo>
                  <a:pt x="12721" y="1504853"/>
                </a:lnTo>
                <a:lnTo>
                  <a:pt x="10495" y="1493100"/>
                </a:lnTo>
                <a:lnTo>
                  <a:pt x="8269" y="1479759"/>
                </a:lnTo>
                <a:lnTo>
                  <a:pt x="6043" y="1465148"/>
                </a:lnTo>
                <a:lnTo>
                  <a:pt x="4134" y="1449583"/>
                </a:lnTo>
                <a:lnTo>
                  <a:pt x="2544" y="1432431"/>
                </a:lnTo>
                <a:lnTo>
                  <a:pt x="954" y="1414325"/>
                </a:lnTo>
                <a:lnTo>
                  <a:pt x="318" y="1395267"/>
                </a:lnTo>
                <a:lnTo>
                  <a:pt x="0" y="1375256"/>
                </a:lnTo>
                <a:lnTo>
                  <a:pt x="318" y="1354926"/>
                </a:lnTo>
                <a:lnTo>
                  <a:pt x="954" y="1333962"/>
                </a:lnTo>
                <a:lnTo>
                  <a:pt x="2544" y="1312363"/>
                </a:lnTo>
                <a:lnTo>
                  <a:pt x="4452" y="1290763"/>
                </a:lnTo>
                <a:lnTo>
                  <a:pt x="7315" y="1268846"/>
                </a:lnTo>
                <a:lnTo>
                  <a:pt x="11131" y="1246929"/>
                </a:lnTo>
                <a:lnTo>
                  <a:pt x="13357" y="1236447"/>
                </a:lnTo>
                <a:lnTo>
                  <a:pt x="15584" y="1225647"/>
                </a:lnTo>
                <a:lnTo>
                  <a:pt x="18446" y="1214847"/>
                </a:lnTo>
                <a:lnTo>
                  <a:pt x="21308" y="1204047"/>
                </a:lnTo>
                <a:lnTo>
                  <a:pt x="24489" y="1193248"/>
                </a:lnTo>
                <a:lnTo>
                  <a:pt x="27669" y="1183083"/>
                </a:lnTo>
                <a:lnTo>
                  <a:pt x="31486" y="1172601"/>
                </a:lnTo>
                <a:lnTo>
                  <a:pt x="35302" y="1162436"/>
                </a:lnTo>
                <a:lnTo>
                  <a:pt x="39436" y="1152272"/>
                </a:lnTo>
                <a:lnTo>
                  <a:pt x="43889" y="1142425"/>
                </a:lnTo>
                <a:lnTo>
                  <a:pt x="48978" y="1132578"/>
                </a:lnTo>
                <a:lnTo>
                  <a:pt x="54066" y="1123367"/>
                </a:lnTo>
                <a:lnTo>
                  <a:pt x="59473" y="1113838"/>
                </a:lnTo>
                <a:lnTo>
                  <a:pt x="64879" y="1104944"/>
                </a:lnTo>
                <a:lnTo>
                  <a:pt x="70922" y="1096050"/>
                </a:lnTo>
                <a:lnTo>
                  <a:pt x="77601" y="1087473"/>
                </a:lnTo>
                <a:lnTo>
                  <a:pt x="84280" y="1079215"/>
                </a:lnTo>
                <a:lnTo>
                  <a:pt x="91276" y="1071274"/>
                </a:lnTo>
                <a:lnTo>
                  <a:pt x="98591" y="1063968"/>
                </a:lnTo>
                <a:lnTo>
                  <a:pt x="106542" y="1056662"/>
                </a:lnTo>
                <a:lnTo>
                  <a:pt x="114811" y="1049674"/>
                </a:lnTo>
                <a:lnTo>
                  <a:pt x="123080" y="1043321"/>
                </a:lnTo>
                <a:lnTo>
                  <a:pt x="131985" y="1036651"/>
                </a:lnTo>
                <a:lnTo>
                  <a:pt x="141526" y="1031251"/>
                </a:lnTo>
                <a:lnTo>
                  <a:pt x="150749" y="1025851"/>
                </a:lnTo>
                <a:lnTo>
                  <a:pt x="160926" y="1021087"/>
                </a:lnTo>
                <a:lnTo>
                  <a:pt x="171740" y="1016322"/>
                </a:lnTo>
                <a:lnTo>
                  <a:pt x="182553" y="1012193"/>
                </a:lnTo>
                <a:lnTo>
                  <a:pt x="193684" y="1009016"/>
                </a:lnTo>
                <a:lnTo>
                  <a:pt x="205452" y="1005522"/>
                </a:lnTo>
                <a:lnTo>
                  <a:pt x="209904" y="1005522"/>
                </a:lnTo>
                <a:lnTo>
                  <a:pt x="218809" y="1005840"/>
                </a:lnTo>
                <a:lnTo>
                  <a:pt x="243298" y="1007428"/>
                </a:lnTo>
                <a:lnTo>
                  <a:pt x="280508" y="1009969"/>
                </a:lnTo>
                <a:lnTo>
                  <a:pt x="409313" y="1420361"/>
                </a:lnTo>
                <a:lnTo>
                  <a:pt x="397228" y="1297751"/>
                </a:lnTo>
                <a:lnTo>
                  <a:pt x="390867" y="1077309"/>
                </a:lnTo>
                <a:lnTo>
                  <a:pt x="382598" y="1056345"/>
                </a:lnTo>
                <a:lnTo>
                  <a:pt x="399136" y="1028392"/>
                </a:lnTo>
                <a:lnTo>
                  <a:pt x="436029" y="1028392"/>
                </a:lnTo>
                <a:lnTo>
                  <a:pt x="450976" y="1056345"/>
                </a:lnTo>
                <a:lnTo>
                  <a:pt x="443979" y="1081438"/>
                </a:lnTo>
                <a:lnTo>
                  <a:pt x="489141" y="1401937"/>
                </a:lnTo>
                <a:lnTo>
                  <a:pt x="481508" y="1015369"/>
                </a:lnTo>
                <a:lnTo>
                  <a:pt x="489459" y="1011875"/>
                </a:lnTo>
                <a:lnTo>
                  <a:pt x="495501" y="1009016"/>
                </a:lnTo>
                <a:lnTo>
                  <a:pt x="499000" y="1006793"/>
                </a:lnTo>
                <a:lnTo>
                  <a:pt x="499636" y="1005840"/>
                </a:lnTo>
                <a:lnTo>
                  <a:pt x="499954" y="1005522"/>
                </a:lnTo>
                <a:lnTo>
                  <a:pt x="505679" y="1004887"/>
                </a:lnTo>
                <a:close/>
                <a:moveTo>
                  <a:pt x="2233205" y="1004887"/>
                </a:moveTo>
                <a:lnTo>
                  <a:pt x="2238276" y="1005205"/>
                </a:lnTo>
                <a:lnTo>
                  <a:pt x="2243665" y="1005522"/>
                </a:lnTo>
                <a:lnTo>
                  <a:pt x="2243665" y="1005840"/>
                </a:lnTo>
                <a:lnTo>
                  <a:pt x="2244299" y="1006793"/>
                </a:lnTo>
                <a:lnTo>
                  <a:pt x="2248102" y="1009016"/>
                </a:lnTo>
                <a:lnTo>
                  <a:pt x="2253808" y="1011875"/>
                </a:lnTo>
                <a:lnTo>
                  <a:pt x="2261732" y="1015369"/>
                </a:lnTo>
                <a:lnTo>
                  <a:pt x="2254441" y="1401937"/>
                </a:lnTo>
                <a:lnTo>
                  <a:pt x="2299133" y="1081438"/>
                </a:lnTo>
                <a:lnTo>
                  <a:pt x="2292160" y="1056345"/>
                </a:lnTo>
                <a:lnTo>
                  <a:pt x="2307374" y="1028392"/>
                </a:lnTo>
                <a:lnTo>
                  <a:pt x="2344142" y="1028392"/>
                </a:lnTo>
                <a:lnTo>
                  <a:pt x="2360307" y="1056345"/>
                </a:lnTo>
                <a:lnTo>
                  <a:pt x="2352066" y="1077309"/>
                </a:lnTo>
                <a:lnTo>
                  <a:pt x="2346044" y="1297751"/>
                </a:lnTo>
                <a:lnTo>
                  <a:pt x="2333682" y="1420361"/>
                </a:lnTo>
                <a:lnTo>
                  <a:pt x="2462052" y="1009969"/>
                </a:lnTo>
                <a:lnTo>
                  <a:pt x="2499137" y="1007428"/>
                </a:lnTo>
                <a:lnTo>
                  <a:pt x="2523860" y="1005840"/>
                </a:lnTo>
                <a:lnTo>
                  <a:pt x="2532735" y="1005522"/>
                </a:lnTo>
                <a:lnTo>
                  <a:pt x="2536855" y="1005522"/>
                </a:lnTo>
                <a:lnTo>
                  <a:pt x="2548266" y="1009016"/>
                </a:lnTo>
                <a:lnTo>
                  <a:pt x="2559677" y="1012193"/>
                </a:lnTo>
                <a:lnTo>
                  <a:pt x="2570453" y="1016322"/>
                </a:lnTo>
                <a:lnTo>
                  <a:pt x="2580913" y="1021087"/>
                </a:lnTo>
                <a:lnTo>
                  <a:pt x="2591056" y="1025851"/>
                </a:lnTo>
                <a:lnTo>
                  <a:pt x="2600882" y="1031251"/>
                </a:lnTo>
                <a:lnTo>
                  <a:pt x="2610391" y="1036651"/>
                </a:lnTo>
                <a:lnTo>
                  <a:pt x="2618949" y="1043321"/>
                </a:lnTo>
                <a:lnTo>
                  <a:pt x="2627507" y="1049674"/>
                </a:lnTo>
                <a:lnTo>
                  <a:pt x="2635431" y="1056662"/>
                </a:lnTo>
                <a:lnTo>
                  <a:pt x="2643355" y="1063968"/>
                </a:lnTo>
                <a:lnTo>
                  <a:pt x="2650962" y="1071274"/>
                </a:lnTo>
                <a:lnTo>
                  <a:pt x="2657618" y="1079215"/>
                </a:lnTo>
                <a:lnTo>
                  <a:pt x="2664274" y="1087473"/>
                </a:lnTo>
                <a:lnTo>
                  <a:pt x="2670614" y="1096050"/>
                </a:lnTo>
                <a:lnTo>
                  <a:pt x="2676636" y="1104944"/>
                </a:lnTo>
                <a:lnTo>
                  <a:pt x="2682341" y="1113838"/>
                </a:lnTo>
                <a:lnTo>
                  <a:pt x="2688047" y="1123367"/>
                </a:lnTo>
                <a:lnTo>
                  <a:pt x="2692801" y="1132578"/>
                </a:lnTo>
                <a:lnTo>
                  <a:pt x="2697872" y="1142425"/>
                </a:lnTo>
                <a:lnTo>
                  <a:pt x="2702310" y="1152272"/>
                </a:lnTo>
                <a:lnTo>
                  <a:pt x="2706430" y="1162436"/>
                </a:lnTo>
                <a:lnTo>
                  <a:pt x="2710551" y="1172601"/>
                </a:lnTo>
                <a:lnTo>
                  <a:pt x="2714037" y="1183083"/>
                </a:lnTo>
                <a:lnTo>
                  <a:pt x="2717207" y="1193248"/>
                </a:lnTo>
                <a:lnTo>
                  <a:pt x="2720694" y="1204047"/>
                </a:lnTo>
                <a:lnTo>
                  <a:pt x="2723229" y="1214847"/>
                </a:lnTo>
                <a:lnTo>
                  <a:pt x="2726082" y="1225647"/>
                </a:lnTo>
                <a:lnTo>
                  <a:pt x="2728618" y="1236447"/>
                </a:lnTo>
                <a:lnTo>
                  <a:pt x="2730836" y="1246929"/>
                </a:lnTo>
                <a:lnTo>
                  <a:pt x="2734640" y="1268846"/>
                </a:lnTo>
                <a:lnTo>
                  <a:pt x="2737176" y="1290763"/>
                </a:lnTo>
                <a:lnTo>
                  <a:pt x="2739394" y="1312363"/>
                </a:lnTo>
                <a:lnTo>
                  <a:pt x="2740979" y="1333962"/>
                </a:lnTo>
                <a:lnTo>
                  <a:pt x="2741613" y="1354926"/>
                </a:lnTo>
                <a:lnTo>
                  <a:pt x="2741613" y="1375256"/>
                </a:lnTo>
                <a:lnTo>
                  <a:pt x="2741296" y="1395267"/>
                </a:lnTo>
                <a:lnTo>
                  <a:pt x="2740662" y="1414325"/>
                </a:lnTo>
                <a:lnTo>
                  <a:pt x="2739394" y="1432431"/>
                </a:lnTo>
                <a:lnTo>
                  <a:pt x="2737493" y="1449583"/>
                </a:lnTo>
                <a:lnTo>
                  <a:pt x="2735591" y="1465148"/>
                </a:lnTo>
                <a:lnTo>
                  <a:pt x="2733689" y="1479759"/>
                </a:lnTo>
                <a:lnTo>
                  <a:pt x="2731470" y="1493100"/>
                </a:lnTo>
                <a:lnTo>
                  <a:pt x="2728935" y="1504853"/>
                </a:lnTo>
                <a:lnTo>
                  <a:pt x="2726716" y="1515017"/>
                </a:lnTo>
                <a:lnTo>
                  <a:pt x="2724180" y="1522641"/>
                </a:lnTo>
                <a:lnTo>
                  <a:pt x="2721962" y="1529311"/>
                </a:lnTo>
                <a:lnTo>
                  <a:pt x="2721962" y="1530582"/>
                </a:lnTo>
                <a:lnTo>
                  <a:pt x="2721328" y="1532170"/>
                </a:lnTo>
                <a:lnTo>
                  <a:pt x="2720694" y="1533758"/>
                </a:lnTo>
                <a:lnTo>
                  <a:pt x="2719426" y="1535346"/>
                </a:lnTo>
                <a:lnTo>
                  <a:pt x="2718158" y="1536617"/>
                </a:lnTo>
                <a:lnTo>
                  <a:pt x="2716573" y="1538523"/>
                </a:lnTo>
                <a:lnTo>
                  <a:pt x="2711819" y="1542017"/>
                </a:lnTo>
                <a:lnTo>
                  <a:pt x="2705796" y="1545511"/>
                </a:lnTo>
                <a:lnTo>
                  <a:pt x="2698506" y="1548687"/>
                </a:lnTo>
                <a:lnTo>
                  <a:pt x="2689948" y="1552499"/>
                </a:lnTo>
                <a:lnTo>
                  <a:pt x="2680122" y="1556628"/>
                </a:lnTo>
                <a:lnTo>
                  <a:pt x="2671881" y="1653826"/>
                </a:lnTo>
                <a:lnTo>
                  <a:pt x="2664908" y="1730695"/>
                </a:lnTo>
                <a:lnTo>
                  <a:pt x="2657935" y="1800894"/>
                </a:lnTo>
                <a:lnTo>
                  <a:pt x="2657618" y="1806293"/>
                </a:lnTo>
                <a:lnTo>
                  <a:pt x="2656350" y="1811058"/>
                </a:lnTo>
                <a:lnTo>
                  <a:pt x="2655399" y="1817728"/>
                </a:lnTo>
                <a:lnTo>
                  <a:pt x="2652230" y="1836152"/>
                </a:lnTo>
                <a:lnTo>
                  <a:pt x="2648109" y="1859339"/>
                </a:lnTo>
                <a:lnTo>
                  <a:pt x="2645890" y="1872363"/>
                </a:lnTo>
                <a:lnTo>
                  <a:pt x="2643038" y="1885068"/>
                </a:lnTo>
                <a:lnTo>
                  <a:pt x="2639551" y="1897774"/>
                </a:lnTo>
                <a:lnTo>
                  <a:pt x="2635431" y="1910162"/>
                </a:lnTo>
                <a:lnTo>
                  <a:pt x="2633529" y="1916197"/>
                </a:lnTo>
                <a:lnTo>
                  <a:pt x="2630993" y="1921914"/>
                </a:lnTo>
                <a:lnTo>
                  <a:pt x="2628458" y="1927632"/>
                </a:lnTo>
                <a:lnTo>
                  <a:pt x="2625605" y="1932397"/>
                </a:lnTo>
                <a:lnTo>
                  <a:pt x="2622752" y="1937479"/>
                </a:lnTo>
                <a:lnTo>
                  <a:pt x="2619583" y="1941926"/>
                </a:lnTo>
                <a:lnTo>
                  <a:pt x="2616413" y="1946055"/>
                </a:lnTo>
                <a:lnTo>
                  <a:pt x="2612926" y="1949867"/>
                </a:lnTo>
                <a:lnTo>
                  <a:pt x="2609123" y="1952726"/>
                </a:lnTo>
                <a:lnTo>
                  <a:pt x="2605002" y="1955267"/>
                </a:lnTo>
                <a:lnTo>
                  <a:pt x="2600882" y="1957490"/>
                </a:lnTo>
                <a:lnTo>
                  <a:pt x="2596444" y="1959078"/>
                </a:lnTo>
                <a:lnTo>
                  <a:pt x="2410704" y="1985443"/>
                </a:lnTo>
                <a:lnTo>
                  <a:pt x="2405633" y="1985760"/>
                </a:lnTo>
                <a:lnTo>
                  <a:pt x="2400561" y="1986078"/>
                </a:lnTo>
                <a:lnTo>
                  <a:pt x="2397075" y="1986078"/>
                </a:lnTo>
                <a:lnTo>
                  <a:pt x="2393271" y="1985760"/>
                </a:lnTo>
                <a:lnTo>
                  <a:pt x="2385981" y="1985125"/>
                </a:lnTo>
                <a:lnTo>
                  <a:pt x="2327660" y="2443162"/>
                </a:lnTo>
                <a:lnTo>
                  <a:pt x="2211651" y="2443162"/>
                </a:lnTo>
                <a:lnTo>
                  <a:pt x="2168545" y="1866963"/>
                </a:lnTo>
                <a:lnTo>
                  <a:pt x="2165375" y="1862516"/>
                </a:lnTo>
                <a:lnTo>
                  <a:pt x="2162522" y="1857433"/>
                </a:lnTo>
                <a:lnTo>
                  <a:pt x="2156817" y="1847904"/>
                </a:lnTo>
                <a:lnTo>
                  <a:pt x="2148576" y="2326906"/>
                </a:lnTo>
                <a:lnTo>
                  <a:pt x="2063630" y="2320235"/>
                </a:lnTo>
                <a:lnTo>
                  <a:pt x="1992313" y="1798670"/>
                </a:lnTo>
                <a:lnTo>
                  <a:pt x="2157768" y="1798670"/>
                </a:lnTo>
                <a:lnTo>
                  <a:pt x="2443668" y="1798670"/>
                </a:lnTo>
                <a:lnTo>
                  <a:pt x="2170129" y="1529946"/>
                </a:lnTo>
                <a:lnTo>
                  <a:pt x="2587569" y="1399079"/>
                </a:lnTo>
                <a:lnTo>
                  <a:pt x="2517204" y="1414008"/>
                </a:lnTo>
                <a:lnTo>
                  <a:pt x="2151746" y="1511841"/>
                </a:lnTo>
                <a:lnTo>
                  <a:pt x="2111808" y="1472771"/>
                </a:lnTo>
                <a:lnTo>
                  <a:pt x="2108956" y="1423219"/>
                </a:lnTo>
                <a:lnTo>
                  <a:pt x="2103250" y="1464513"/>
                </a:lnTo>
                <a:lnTo>
                  <a:pt x="2093741" y="1455301"/>
                </a:lnTo>
                <a:lnTo>
                  <a:pt x="2095009" y="1426078"/>
                </a:lnTo>
                <a:lnTo>
                  <a:pt x="2096911" y="1393361"/>
                </a:lnTo>
                <a:lnTo>
                  <a:pt x="2099447" y="1358103"/>
                </a:lnTo>
                <a:lnTo>
                  <a:pt x="2103250" y="1320621"/>
                </a:lnTo>
                <a:lnTo>
                  <a:pt x="2105152" y="1301563"/>
                </a:lnTo>
                <a:lnTo>
                  <a:pt x="2107371" y="1282504"/>
                </a:lnTo>
                <a:lnTo>
                  <a:pt x="2109906" y="1262811"/>
                </a:lnTo>
                <a:lnTo>
                  <a:pt x="2113076" y="1243752"/>
                </a:lnTo>
                <a:lnTo>
                  <a:pt x="2115929" y="1224059"/>
                </a:lnTo>
                <a:lnTo>
                  <a:pt x="2119415" y="1205318"/>
                </a:lnTo>
                <a:lnTo>
                  <a:pt x="2123219" y="1186577"/>
                </a:lnTo>
                <a:lnTo>
                  <a:pt x="2127339" y="1168154"/>
                </a:lnTo>
                <a:lnTo>
                  <a:pt x="2131777" y="1150366"/>
                </a:lnTo>
                <a:lnTo>
                  <a:pt x="2136214" y="1133214"/>
                </a:lnTo>
                <a:lnTo>
                  <a:pt x="2140969" y="1116379"/>
                </a:lnTo>
                <a:lnTo>
                  <a:pt x="2146674" y="1100497"/>
                </a:lnTo>
                <a:lnTo>
                  <a:pt x="2152379" y="1085568"/>
                </a:lnTo>
                <a:lnTo>
                  <a:pt x="2158719" y="1071274"/>
                </a:lnTo>
                <a:lnTo>
                  <a:pt x="2165058" y="1058568"/>
                </a:lnTo>
                <a:lnTo>
                  <a:pt x="2168545" y="1052533"/>
                </a:lnTo>
                <a:lnTo>
                  <a:pt x="2172031" y="1046815"/>
                </a:lnTo>
                <a:lnTo>
                  <a:pt x="2175518" y="1041416"/>
                </a:lnTo>
                <a:lnTo>
                  <a:pt x="2179321" y="1036333"/>
                </a:lnTo>
                <a:lnTo>
                  <a:pt x="2183125" y="1031569"/>
                </a:lnTo>
                <a:lnTo>
                  <a:pt x="2187245" y="1027122"/>
                </a:lnTo>
                <a:lnTo>
                  <a:pt x="2191366" y="1023310"/>
                </a:lnTo>
                <a:lnTo>
                  <a:pt x="2195486" y="1019498"/>
                </a:lnTo>
                <a:lnTo>
                  <a:pt x="2199607" y="1016004"/>
                </a:lnTo>
                <a:lnTo>
                  <a:pt x="2204044" y="1013146"/>
                </a:lnTo>
                <a:lnTo>
                  <a:pt x="2208799" y="1010922"/>
                </a:lnTo>
                <a:lnTo>
                  <a:pt x="2213236" y="1008699"/>
                </a:lnTo>
                <a:lnTo>
                  <a:pt x="2217991" y="1007111"/>
                </a:lnTo>
                <a:lnTo>
                  <a:pt x="2223062" y="1005840"/>
                </a:lnTo>
                <a:lnTo>
                  <a:pt x="2227817" y="1005205"/>
                </a:lnTo>
                <a:lnTo>
                  <a:pt x="2233205" y="1004887"/>
                </a:lnTo>
                <a:close/>
                <a:moveTo>
                  <a:pt x="1560668" y="914401"/>
                </a:moveTo>
                <a:lnTo>
                  <a:pt x="1571788" y="914401"/>
                </a:lnTo>
                <a:lnTo>
                  <a:pt x="1582591" y="915671"/>
                </a:lnTo>
                <a:lnTo>
                  <a:pt x="1594029" y="917258"/>
                </a:lnTo>
                <a:lnTo>
                  <a:pt x="1604514" y="919480"/>
                </a:lnTo>
                <a:lnTo>
                  <a:pt x="1615317" y="922021"/>
                </a:lnTo>
                <a:lnTo>
                  <a:pt x="1625802" y="925196"/>
                </a:lnTo>
                <a:lnTo>
                  <a:pt x="1636287" y="928688"/>
                </a:lnTo>
                <a:lnTo>
                  <a:pt x="1646772" y="933133"/>
                </a:lnTo>
                <a:lnTo>
                  <a:pt x="1656939" y="937261"/>
                </a:lnTo>
                <a:lnTo>
                  <a:pt x="1666788" y="942023"/>
                </a:lnTo>
                <a:lnTo>
                  <a:pt x="1676638" y="946786"/>
                </a:lnTo>
                <a:lnTo>
                  <a:pt x="1686487" y="952183"/>
                </a:lnTo>
                <a:lnTo>
                  <a:pt x="1695384" y="957263"/>
                </a:lnTo>
                <a:lnTo>
                  <a:pt x="1704598" y="962978"/>
                </a:lnTo>
                <a:lnTo>
                  <a:pt x="1712859" y="968693"/>
                </a:lnTo>
                <a:lnTo>
                  <a:pt x="1721120" y="974726"/>
                </a:lnTo>
                <a:lnTo>
                  <a:pt x="1729063" y="980441"/>
                </a:lnTo>
                <a:lnTo>
                  <a:pt x="1736371" y="986473"/>
                </a:lnTo>
                <a:lnTo>
                  <a:pt x="1750033" y="997586"/>
                </a:lnTo>
                <a:lnTo>
                  <a:pt x="1762106" y="1008698"/>
                </a:lnTo>
                <a:lnTo>
                  <a:pt x="1771956" y="1018858"/>
                </a:lnTo>
                <a:lnTo>
                  <a:pt x="1779264" y="1027748"/>
                </a:lnTo>
                <a:lnTo>
                  <a:pt x="1782441" y="1031558"/>
                </a:lnTo>
                <a:lnTo>
                  <a:pt x="1784665" y="1034733"/>
                </a:lnTo>
                <a:lnTo>
                  <a:pt x="1786254" y="1037908"/>
                </a:lnTo>
                <a:lnTo>
                  <a:pt x="1787207" y="1040448"/>
                </a:lnTo>
                <a:lnTo>
                  <a:pt x="1788160" y="1045845"/>
                </a:lnTo>
                <a:lnTo>
                  <a:pt x="1788478" y="1053783"/>
                </a:lnTo>
                <a:lnTo>
                  <a:pt x="1789113" y="1076643"/>
                </a:lnTo>
                <a:lnTo>
                  <a:pt x="1789113" y="1107440"/>
                </a:lnTo>
                <a:lnTo>
                  <a:pt x="1788478" y="1144588"/>
                </a:lnTo>
                <a:lnTo>
                  <a:pt x="1787525" y="1187133"/>
                </a:lnTo>
                <a:lnTo>
                  <a:pt x="1786254" y="1233488"/>
                </a:lnTo>
                <a:lnTo>
                  <a:pt x="1784347" y="1282383"/>
                </a:lnTo>
                <a:lnTo>
                  <a:pt x="1782123" y="1331913"/>
                </a:lnTo>
                <a:lnTo>
                  <a:pt x="1672507" y="1331913"/>
                </a:lnTo>
                <a:lnTo>
                  <a:pt x="1674096" y="1293813"/>
                </a:lnTo>
                <a:lnTo>
                  <a:pt x="1674732" y="1258253"/>
                </a:lnTo>
                <a:lnTo>
                  <a:pt x="1675685" y="1225550"/>
                </a:lnTo>
                <a:lnTo>
                  <a:pt x="1676002" y="1197293"/>
                </a:lnTo>
                <a:lnTo>
                  <a:pt x="1675685" y="1174115"/>
                </a:lnTo>
                <a:lnTo>
                  <a:pt x="1674732" y="1156970"/>
                </a:lnTo>
                <a:lnTo>
                  <a:pt x="1674096" y="1150938"/>
                </a:lnTo>
                <a:lnTo>
                  <a:pt x="1673143" y="1147445"/>
                </a:lnTo>
                <a:lnTo>
                  <a:pt x="1672825" y="1145858"/>
                </a:lnTo>
                <a:lnTo>
                  <a:pt x="1672507" y="1144905"/>
                </a:lnTo>
                <a:lnTo>
                  <a:pt x="1672190" y="1144905"/>
                </a:lnTo>
                <a:lnTo>
                  <a:pt x="1671237" y="1145540"/>
                </a:lnTo>
                <a:lnTo>
                  <a:pt x="1669648" y="1147445"/>
                </a:lnTo>
                <a:lnTo>
                  <a:pt x="1668059" y="1149668"/>
                </a:lnTo>
                <a:lnTo>
                  <a:pt x="1666471" y="1151890"/>
                </a:lnTo>
                <a:lnTo>
                  <a:pt x="1654079" y="1331913"/>
                </a:lnTo>
                <a:lnTo>
                  <a:pt x="1602608" y="1331913"/>
                </a:lnTo>
                <a:lnTo>
                  <a:pt x="1602290" y="1283335"/>
                </a:lnTo>
                <a:lnTo>
                  <a:pt x="1598477" y="1283653"/>
                </a:lnTo>
                <a:lnTo>
                  <a:pt x="1586721" y="1284605"/>
                </a:lnTo>
                <a:lnTo>
                  <a:pt x="1568293" y="1285240"/>
                </a:lnTo>
                <a:lnTo>
                  <a:pt x="1556537" y="1285558"/>
                </a:lnTo>
                <a:lnTo>
                  <a:pt x="1543828" y="1285558"/>
                </a:lnTo>
                <a:lnTo>
                  <a:pt x="1529213" y="1285240"/>
                </a:lnTo>
                <a:lnTo>
                  <a:pt x="1513009" y="1284605"/>
                </a:lnTo>
                <a:lnTo>
                  <a:pt x="1496169" y="1283653"/>
                </a:lnTo>
                <a:lnTo>
                  <a:pt x="1477741" y="1282383"/>
                </a:lnTo>
                <a:lnTo>
                  <a:pt x="1457724" y="1280478"/>
                </a:lnTo>
                <a:lnTo>
                  <a:pt x="1437390" y="1277620"/>
                </a:lnTo>
                <a:lnTo>
                  <a:pt x="1415467" y="1274763"/>
                </a:lnTo>
                <a:lnTo>
                  <a:pt x="1392908" y="1270953"/>
                </a:lnTo>
                <a:lnTo>
                  <a:pt x="1381787" y="1268730"/>
                </a:lnTo>
                <a:lnTo>
                  <a:pt x="1370349" y="1266508"/>
                </a:lnTo>
                <a:lnTo>
                  <a:pt x="1359547" y="1263968"/>
                </a:lnTo>
                <a:lnTo>
                  <a:pt x="1348426" y="1261110"/>
                </a:lnTo>
                <a:lnTo>
                  <a:pt x="1328092" y="1254760"/>
                </a:lnTo>
                <a:lnTo>
                  <a:pt x="1308710" y="1248410"/>
                </a:lnTo>
                <a:lnTo>
                  <a:pt x="1290282" y="1241743"/>
                </a:lnTo>
                <a:lnTo>
                  <a:pt x="1273443" y="1234440"/>
                </a:lnTo>
                <a:lnTo>
                  <a:pt x="1257556" y="1227455"/>
                </a:lnTo>
                <a:lnTo>
                  <a:pt x="1243259" y="1220153"/>
                </a:lnTo>
                <a:lnTo>
                  <a:pt x="1229914" y="1213485"/>
                </a:lnTo>
                <a:lnTo>
                  <a:pt x="1218794" y="1207135"/>
                </a:lnTo>
                <a:lnTo>
                  <a:pt x="1208626" y="1201103"/>
                </a:lnTo>
                <a:lnTo>
                  <a:pt x="1200366" y="1196340"/>
                </a:lnTo>
                <a:lnTo>
                  <a:pt x="1189245" y="1188720"/>
                </a:lnTo>
                <a:lnTo>
                  <a:pt x="1185115" y="1186180"/>
                </a:lnTo>
                <a:lnTo>
                  <a:pt x="1204814" y="1331913"/>
                </a:lnTo>
                <a:lnTo>
                  <a:pt x="1152071" y="1331913"/>
                </a:lnTo>
                <a:lnTo>
                  <a:pt x="1149529" y="1296670"/>
                </a:lnTo>
                <a:lnTo>
                  <a:pt x="1143810" y="1297305"/>
                </a:lnTo>
                <a:lnTo>
                  <a:pt x="1135549" y="1299210"/>
                </a:lnTo>
                <a:lnTo>
                  <a:pt x="1112355" y="1303655"/>
                </a:lnTo>
                <a:lnTo>
                  <a:pt x="1082489" y="1309688"/>
                </a:lnTo>
                <a:lnTo>
                  <a:pt x="1066285" y="1313180"/>
                </a:lnTo>
                <a:lnTo>
                  <a:pt x="1049445" y="1316038"/>
                </a:lnTo>
                <a:lnTo>
                  <a:pt x="1032606" y="1318895"/>
                </a:lnTo>
                <a:lnTo>
                  <a:pt x="1015766" y="1321118"/>
                </a:lnTo>
                <a:lnTo>
                  <a:pt x="999880" y="1322388"/>
                </a:lnTo>
                <a:lnTo>
                  <a:pt x="984629" y="1323658"/>
                </a:lnTo>
                <a:lnTo>
                  <a:pt x="977639" y="1323658"/>
                </a:lnTo>
                <a:lnTo>
                  <a:pt x="970649" y="1323658"/>
                </a:lnTo>
                <a:lnTo>
                  <a:pt x="964295" y="1323340"/>
                </a:lnTo>
                <a:lnTo>
                  <a:pt x="958575" y="1323023"/>
                </a:lnTo>
                <a:lnTo>
                  <a:pt x="953174" y="1322070"/>
                </a:lnTo>
                <a:lnTo>
                  <a:pt x="948090" y="1320483"/>
                </a:lnTo>
                <a:lnTo>
                  <a:pt x="943960" y="1319213"/>
                </a:lnTo>
                <a:lnTo>
                  <a:pt x="940783" y="1317625"/>
                </a:lnTo>
                <a:lnTo>
                  <a:pt x="934746" y="1305560"/>
                </a:lnTo>
                <a:lnTo>
                  <a:pt x="928709" y="1295083"/>
                </a:lnTo>
                <a:lnTo>
                  <a:pt x="917271" y="1275398"/>
                </a:lnTo>
                <a:lnTo>
                  <a:pt x="912505" y="1266508"/>
                </a:lnTo>
                <a:lnTo>
                  <a:pt x="908057" y="1257935"/>
                </a:lnTo>
                <a:lnTo>
                  <a:pt x="904244" y="1249680"/>
                </a:lnTo>
                <a:lnTo>
                  <a:pt x="902338" y="1244918"/>
                </a:lnTo>
                <a:lnTo>
                  <a:pt x="901067" y="1240790"/>
                </a:lnTo>
                <a:lnTo>
                  <a:pt x="900114" y="1236663"/>
                </a:lnTo>
                <a:lnTo>
                  <a:pt x="899161" y="1232535"/>
                </a:lnTo>
                <a:lnTo>
                  <a:pt x="898843" y="1228408"/>
                </a:lnTo>
                <a:lnTo>
                  <a:pt x="898525" y="1223963"/>
                </a:lnTo>
                <a:lnTo>
                  <a:pt x="898843" y="1219835"/>
                </a:lnTo>
                <a:lnTo>
                  <a:pt x="899161" y="1215390"/>
                </a:lnTo>
                <a:lnTo>
                  <a:pt x="900431" y="1210628"/>
                </a:lnTo>
                <a:lnTo>
                  <a:pt x="901385" y="1205865"/>
                </a:lnTo>
                <a:lnTo>
                  <a:pt x="903291" y="1201103"/>
                </a:lnTo>
                <a:lnTo>
                  <a:pt x="905197" y="1195705"/>
                </a:lnTo>
                <a:lnTo>
                  <a:pt x="908057" y="1190943"/>
                </a:lnTo>
                <a:lnTo>
                  <a:pt x="910916" y="1185228"/>
                </a:lnTo>
                <a:lnTo>
                  <a:pt x="914729" y="1179513"/>
                </a:lnTo>
                <a:lnTo>
                  <a:pt x="918542" y="1173480"/>
                </a:lnTo>
                <a:lnTo>
                  <a:pt x="922990" y="1167765"/>
                </a:lnTo>
                <a:lnTo>
                  <a:pt x="928391" y="1161098"/>
                </a:lnTo>
                <a:lnTo>
                  <a:pt x="939512" y="1146810"/>
                </a:lnTo>
                <a:lnTo>
                  <a:pt x="949361" y="1133793"/>
                </a:lnTo>
                <a:lnTo>
                  <a:pt x="967154" y="1109345"/>
                </a:lnTo>
                <a:lnTo>
                  <a:pt x="976050" y="1096963"/>
                </a:lnTo>
                <a:lnTo>
                  <a:pt x="985900" y="1084580"/>
                </a:lnTo>
                <a:lnTo>
                  <a:pt x="997338" y="1070928"/>
                </a:lnTo>
                <a:lnTo>
                  <a:pt x="1004328" y="1063943"/>
                </a:lnTo>
                <a:lnTo>
                  <a:pt x="1011318" y="1056323"/>
                </a:lnTo>
                <a:lnTo>
                  <a:pt x="1017673" y="1045528"/>
                </a:lnTo>
                <a:lnTo>
                  <a:pt x="1024663" y="1035368"/>
                </a:lnTo>
                <a:lnTo>
                  <a:pt x="1031335" y="1025525"/>
                </a:lnTo>
                <a:lnTo>
                  <a:pt x="1038007" y="1016318"/>
                </a:lnTo>
                <a:lnTo>
                  <a:pt x="1044997" y="1008063"/>
                </a:lnTo>
                <a:lnTo>
                  <a:pt x="1051669" y="1000443"/>
                </a:lnTo>
                <a:lnTo>
                  <a:pt x="1058659" y="993141"/>
                </a:lnTo>
                <a:lnTo>
                  <a:pt x="1065967" y="986473"/>
                </a:lnTo>
                <a:lnTo>
                  <a:pt x="1073593" y="980123"/>
                </a:lnTo>
                <a:lnTo>
                  <a:pt x="1080583" y="974091"/>
                </a:lnTo>
                <a:lnTo>
                  <a:pt x="1088208" y="968693"/>
                </a:lnTo>
                <a:lnTo>
                  <a:pt x="1096151" y="963931"/>
                </a:lnTo>
                <a:lnTo>
                  <a:pt x="1104094" y="959168"/>
                </a:lnTo>
                <a:lnTo>
                  <a:pt x="1111720" y="954723"/>
                </a:lnTo>
                <a:lnTo>
                  <a:pt x="1119663" y="950913"/>
                </a:lnTo>
                <a:lnTo>
                  <a:pt x="1127924" y="947738"/>
                </a:lnTo>
                <a:lnTo>
                  <a:pt x="1136185" y="944246"/>
                </a:lnTo>
                <a:lnTo>
                  <a:pt x="1145081" y="941388"/>
                </a:lnTo>
                <a:lnTo>
                  <a:pt x="1153660" y="938531"/>
                </a:lnTo>
                <a:lnTo>
                  <a:pt x="1162238" y="935991"/>
                </a:lnTo>
                <a:lnTo>
                  <a:pt x="1171452" y="933768"/>
                </a:lnTo>
                <a:lnTo>
                  <a:pt x="1180349" y="931863"/>
                </a:lnTo>
                <a:lnTo>
                  <a:pt x="1199412" y="928053"/>
                </a:lnTo>
                <a:lnTo>
                  <a:pt x="1218794" y="924561"/>
                </a:lnTo>
                <a:lnTo>
                  <a:pt x="1239128" y="921703"/>
                </a:lnTo>
                <a:lnTo>
                  <a:pt x="1282021" y="915988"/>
                </a:lnTo>
                <a:lnTo>
                  <a:pt x="1284881" y="915671"/>
                </a:lnTo>
                <a:lnTo>
                  <a:pt x="1287740" y="915671"/>
                </a:lnTo>
                <a:lnTo>
                  <a:pt x="1292824" y="915671"/>
                </a:lnTo>
                <a:lnTo>
                  <a:pt x="1366537" y="1187768"/>
                </a:lnTo>
                <a:lnTo>
                  <a:pt x="1368125" y="1176973"/>
                </a:lnTo>
                <a:lnTo>
                  <a:pt x="1393226" y="990283"/>
                </a:lnTo>
                <a:lnTo>
                  <a:pt x="1386236" y="972186"/>
                </a:lnTo>
                <a:lnTo>
                  <a:pt x="1400216" y="947738"/>
                </a:lnTo>
                <a:lnTo>
                  <a:pt x="1432306" y="947421"/>
                </a:lnTo>
                <a:lnTo>
                  <a:pt x="1445968" y="972186"/>
                </a:lnTo>
                <a:lnTo>
                  <a:pt x="1439614" y="993776"/>
                </a:lnTo>
                <a:lnTo>
                  <a:pt x="1462490" y="1190943"/>
                </a:lnTo>
                <a:lnTo>
                  <a:pt x="1522858" y="924243"/>
                </a:lnTo>
                <a:lnTo>
                  <a:pt x="1529530" y="921386"/>
                </a:lnTo>
                <a:lnTo>
                  <a:pt x="1534932" y="918846"/>
                </a:lnTo>
                <a:lnTo>
                  <a:pt x="1537791" y="916940"/>
                </a:lnTo>
                <a:lnTo>
                  <a:pt x="1538427" y="915988"/>
                </a:lnTo>
                <a:lnTo>
                  <a:pt x="1549865" y="915036"/>
                </a:lnTo>
                <a:lnTo>
                  <a:pt x="1560668" y="914401"/>
                </a:lnTo>
                <a:close/>
                <a:moveTo>
                  <a:pt x="170497" y="661035"/>
                </a:moveTo>
                <a:lnTo>
                  <a:pt x="168576" y="681657"/>
                </a:lnTo>
                <a:lnTo>
                  <a:pt x="168275" y="683619"/>
                </a:lnTo>
                <a:lnTo>
                  <a:pt x="167640" y="691889"/>
                </a:lnTo>
                <a:lnTo>
                  <a:pt x="167640" y="695282"/>
                </a:lnTo>
                <a:lnTo>
                  <a:pt x="167322" y="700477"/>
                </a:lnTo>
                <a:lnTo>
                  <a:pt x="167640" y="700795"/>
                </a:lnTo>
                <a:lnTo>
                  <a:pt x="167640" y="695282"/>
                </a:lnTo>
                <a:lnTo>
                  <a:pt x="168275" y="684891"/>
                </a:lnTo>
                <a:lnTo>
                  <a:pt x="168576" y="681657"/>
                </a:lnTo>
                <a:lnTo>
                  <a:pt x="169545" y="675349"/>
                </a:lnTo>
                <a:lnTo>
                  <a:pt x="170497" y="668033"/>
                </a:lnTo>
                <a:lnTo>
                  <a:pt x="170497" y="664534"/>
                </a:lnTo>
                <a:lnTo>
                  <a:pt x="170497" y="661035"/>
                </a:lnTo>
                <a:close/>
                <a:moveTo>
                  <a:pt x="2571454" y="661035"/>
                </a:moveTo>
                <a:lnTo>
                  <a:pt x="2571454" y="664534"/>
                </a:lnTo>
                <a:lnTo>
                  <a:pt x="2571137" y="668033"/>
                </a:lnTo>
                <a:lnTo>
                  <a:pt x="2572406" y="675349"/>
                </a:lnTo>
                <a:lnTo>
                  <a:pt x="2573358" y="683619"/>
                </a:lnTo>
                <a:lnTo>
                  <a:pt x="2573992" y="691889"/>
                </a:lnTo>
                <a:lnTo>
                  <a:pt x="2574310" y="700795"/>
                </a:lnTo>
                <a:lnTo>
                  <a:pt x="2574627" y="700477"/>
                </a:lnTo>
                <a:lnTo>
                  <a:pt x="2573675" y="684891"/>
                </a:lnTo>
                <a:lnTo>
                  <a:pt x="2571454" y="661035"/>
                </a:lnTo>
                <a:close/>
                <a:moveTo>
                  <a:pt x="197485" y="574519"/>
                </a:moveTo>
                <a:lnTo>
                  <a:pt x="195897" y="575155"/>
                </a:lnTo>
                <a:lnTo>
                  <a:pt x="194310" y="576109"/>
                </a:lnTo>
                <a:lnTo>
                  <a:pt x="192405" y="577381"/>
                </a:lnTo>
                <a:lnTo>
                  <a:pt x="190817" y="579290"/>
                </a:lnTo>
                <a:lnTo>
                  <a:pt x="189230" y="581198"/>
                </a:lnTo>
                <a:lnTo>
                  <a:pt x="186690" y="585969"/>
                </a:lnTo>
                <a:lnTo>
                  <a:pt x="189865" y="582789"/>
                </a:lnTo>
                <a:lnTo>
                  <a:pt x="192722" y="579608"/>
                </a:lnTo>
                <a:lnTo>
                  <a:pt x="195897" y="576745"/>
                </a:lnTo>
                <a:lnTo>
                  <a:pt x="199390" y="574519"/>
                </a:lnTo>
                <a:lnTo>
                  <a:pt x="197485" y="574519"/>
                </a:lnTo>
                <a:close/>
                <a:moveTo>
                  <a:pt x="2542584" y="574518"/>
                </a:moveTo>
                <a:lnTo>
                  <a:pt x="2545757" y="576745"/>
                </a:lnTo>
                <a:lnTo>
                  <a:pt x="2549247" y="579608"/>
                </a:lnTo>
                <a:lnTo>
                  <a:pt x="2552102" y="582788"/>
                </a:lnTo>
                <a:lnTo>
                  <a:pt x="2555274" y="585969"/>
                </a:lnTo>
                <a:lnTo>
                  <a:pt x="2552102" y="581198"/>
                </a:lnTo>
                <a:lnTo>
                  <a:pt x="2550833" y="579290"/>
                </a:lnTo>
                <a:lnTo>
                  <a:pt x="2549247" y="577381"/>
                </a:lnTo>
                <a:lnTo>
                  <a:pt x="2547660" y="576109"/>
                </a:lnTo>
                <a:lnTo>
                  <a:pt x="2545757" y="575155"/>
                </a:lnTo>
                <a:lnTo>
                  <a:pt x="2544488" y="574518"/>
                </a:lnTo>
                <a:lnTo>
                  <a:pt x="2542584" y="574518"/>
                </a:lnTo>
                <a:close/>
                <a:moveTo>
                  <a:pt x="331470" y="485775"/>
                </a:moveTo>
                <a:lnTo>
                  <a:pt x="347662" y="485775"/>
                </a:lnTo>
                <a:lnTo>
                  <a:pt x="363537" y="486729"/>
                </a:lnTo>
                <a:lnTo>
                  <a:pt x="378460" y="488638"/>
                </a:lnTo>
                <a:lnTo>
                  <a:pt x="393700" y="490864"/>
                </a:lnTo>
                <a:lnTo>
                  <a:pt x="407988" y="493409"/>
                </a:lnTo>
                <a:lnTo>
                  <a:pt x="421323" y="497226"/>
                </a:lnTo>
                <a:lnTo>
                  <a:pt x="434658" y="501043"/>
                </a:lnTo>
                <a:lnTo>
                  <a:pt x="447040" y="505178"/>
                </a:lnTo>
                <a:lnTo>
                  <a:pt x="459105" y="509631"/>
                </a:lnTo>
                <a:lnTo>
                  <a:pt x="470535" y="514402"/>
                </a:lnTo>
                <a:lnTo>
                  <a:pt x="481013" y="519491"/>
                </a:lnTo>
                <a:lnTo>
                  <a:pt x="491173" y="524580"/>
                </a:lnTo>
                <a:lnTo>
                  <a:pt x="500698" y="529670"/>
                </a:lnTo>
                <a:lnTo>
                  <a:pt x="509270" y="534759"/>
                </a:lnTo>
                <a:lnTo>
                  <a:pt x="517208" y="539848"/>
                </a:lnTo>
                <a:lnTo>
                  <a:pt x="524510" y="544301"/>
                </a:lnTo>
                <a:lnTo>
                  <a:pt x="536575" y="552889"/>
                </a:lnTo>
                <a:lnTo>
                  <a:pt x="545465" y="559569"/>
                </a:lnTo>
                <a:lnTo>
                  <a:pt x="550863" y="564340"/>
                </a:lnTo>
                <a:lnTo>
                  <a:pt x="552450" y="565612"/>
                </a:lnTo>
                <a:lnTo>
                  <a:pt x="550863" y="569747"/>
                </a:lnTo>
                <a:lnTo>
                  <a:pt x="548005" y="574837"/>
                </a:lnTo>
                <a:lnTo>
                  <a:pt x="544195" y="581198"/>
                </a:lnTo>
                <a:lnTo>
                  <a:pt x="539750" y="587878"/>
                </a:lnTo>
                <a:lnTo>
                  <a:pt x="534035" y="595512"/>
                </a:lnTo>
                <a:lnTo>
                  <a:pt x="530860" y="599647"/>
                </a:lnTo>
                <a:lnTo>
                  <a:pt x="527050" y="603463"/>
                </a:lnTo>
                <a:lnTo>
                  <a:pt x="523240" y="607280"/>
                </a:lnTo>
                <a:lnTo>
                  <a:pt x="518795" y="610779"/>
                </a:lnTo>
                <a:lnTo>
                  <a:pt x="514350" y="614278"/>
                </a:lnTo>
                <a:lnTo>
                  <a:pt x="509588" y="617777"/>
                </a:lnTo>
                <a:lnTo>
                  <a:pt x="504508" y="620640"/>
                </a:lnTo>
                <a:lnTo>
                  <a:pt x="498793" y="623502"/>
                </a:lnTo>
                <a:lnTo>
                  <a:pt x="493078" y="626047"/>
                </a:lnTo>
                <a:lnTo>
                  <a:pt x="487045" y="627955"/>
                </a:lnTo>
                <a:lnTo>
                  <a:pt x="480695" y="629228"/>
                </a:lnTo>
                <a:lnTo>
                  <a:pt x="474028" y="630500"/>
                </a:lnTo>
                <a:lnTo>
                  <a:pt x="466725" y="630818"/>
                </a:lnTo>
                <a:lnTo>
                  <a:pt x="459423" y="630818"/>
                </a:lnTo>
                <a:lnTo>
                  <a:pt x="451803" y="630182"/>
                </a:lnTo>
                <a:lnTo>
                  <a:pt x="443548" y="628910"/>
                </a:lnTo>
                <a:lnTo>
                  <a:pt x="434975" y="626683"/>
                </a:lnTo>
                <a:lnTo>
                  <a:pt x="426403" y="624139"/>
                </a:lnTo>
                <a:lnTo>
                  <a:pt x="417195" y="620322"/>
                </a:lnTo>
                <a:lnTo>
                  <a:pt x="407353" y="615869"/>
                </a:lnTo>
                <a:lnTo>
                  <a:pt x="396557" y="610461"/>
                </a:lnTo>
                <a:lnTo>
                  <a:pt x="385127" y="605690"/>
                </a:lnTo>
                <a:lnTo>
                  <a:pt x="408305" y="616823"/>
                </a:lnTo>
                <a:lnTo>
                  <a:pt x="430848" y="627955"/>
                </a:lnTo>
                <a:lnTo>
                  <a:pt x="441643" y="632727"/>
                </a:lnTo>
                <a:lnTo>
                  <a:pt x="452120" y="637180"/>
                </a:lnTo>
                <a:lnTo>
                  <a:pt x="462280" y="641315"/>
                </a:lnTo>
                <a:lnTo>
                  <a:pt x="472440" y="645132"/>
                </a:lnTo>
                <a:lnTo>
                  <a:pt x="481965" y="648312"/>
                </a:lnTo>
                <a:lnTo>
                  <a:pt x="491173" y="650539"/>
                </a:lnTo>
                <a:lnTo>
                  <a:pt x="500063" y="652129"/>
                </a:lnTo>
                <a:lnTo>
                  <a:pt x="504190" y="652447"/>
                </a:lnTo>
                <a:lnTo>
                  <a:pt x="508318" y="652447"/>
                </a:lnTo>
                <a:lnTo>
                  <a:pt x="512128" y="652447"/>
                </a:lnTo>
                <a:lnTo>
                  <a:pt x="515620" y="652129"/>
                </a:lnTo>
                <a:lnTo>
                  <a:pt x="519430" y="651493"/>
                </a:lnTo>
                <a:lnTo>
                  <a:pt x="522923" y="650539"/>
                </a:lnTo>
                <a:lnTo>
                  <a:pt x="526415" y="649267"/>
                </a:lnTo>
                <a:lnTo>
                  <a:pt x="529590" y="647676"/>
                </a:lnTo>
                <a:lnTo>
                  <a:pt x="532765" y="646086"/>
                </a:lnTo>
                <a:lnTo>
                  <a:pt x="535623" y="643541"/>
                </a:lnTo>
                <a:lnTo>
                  <a:pt x="536893" y="651493"/>
                </a:lnTo>
                <a:lnTo>
                  <a:pt x="537210" y="659127"/>
                </a:lnTo>
                <a:lnTo>
                  <a:pt x="537845" y="673440"/>
                </a:lnTo>
                <a:lnTo>
                  <a:pt x="537845" y="687118"/>
                </a:lnTo>
                <a:lnTo>
                  <a:pt x="537210" y="700159"/>
                </a:lnTo>
                <a:lnTo>
                  <a:pt x="538163" y="699205"/>
                </a:lnTo>
                <a:lnTo>
                  <a:pt x="539433" y="697932"/>
                </a:lnTo>
                <a:lnTo>
                  <a:pt x="540703" y="697296"/>
                </a:lnTo>
                <a:lnTo>
                  <a:pt x="541973" y="696660"/>
                </a:lnTo>
                <a:lnTo>
                  <a:pt x="542925" y="697296"/>
                </a:lnTo>
                <a:lnTo>
                  <a:pt x="543243" y="698251"/>
                </a:lnTo>
                <a:lnTo>
                  <a:pt x="543878" y="699841"/>
                </a:lnTo>
                <a:lnTo>
                  <a:pt x="543878" y="702067"/>
                </a:lnTo>
                <a:lnTo>
                  <a:pt x="544195" y="708429"/>
                </a:lnTo>
                <a:lnTo>
                  <a:pt x="544195" y="716063"/>
                </a:lnTo>
                <a:lnTo>
                  <a:pt x="543878" y="725287"/>
                </a:lnTo>
                <a:lnTo>
                  <a:pt x="542925" y="735466"/>
                </a:lnTo>
                <a:lnTo>
                  <a:pt x="540703" y="757413"/>
                </a:lnTo>
                <a:lnTo>
                  <a:pt x="537528" y="779042"/>
                </a:lnTo>
                <a:lnTo>
                  <a:pt x="534670" y="796536"/>
                </a:lnTo>
                <a:lnTo>
                  <a:pt x="533083" y="802898"/>
                </a:lnTo>
                <a:lnTo>
                  <a:pt x="531813" y="807669"/>
                </a:lnTo>
                <a:lnTo>
                  <a:pt x="531178" y="808623"/>
                </a:lnTo>
                <a:lnTo>
                  <a:pt x="530860" y="809577"/>
                </a:lnTo>
                <a:lnTo>
                  <a:pt x="530543" y="809577"/>
                </a:lnTo>
                <a:lnTo>
                  <a:pt x="529908" y="808623"/>
                </a:lnTo>
                <a:lnTo>
                  <a:pt x="528638" y="820392"/>
                </a:lnTo>
                <a:lnTo>
                  <a:pt x="526733" y="831525"/>
                </a:lnTo>
                <a:lnTo>
                  <a:pt x="524510" y="842657"/>
                </a:lnTo>
                <a:lnTo>
                  <a:pt x="521335" y="853154"/>
                </a:lnTo>
                <a:lnTo>
                  <a:pt x="518478" y="863650"/>
                </a:lnTo>
                <a:lnTo>
                  <a:pt x="514985" y="873829"/>
                </a:lnTo>
                <a:lnTo>
                  <a:pt x="510858" y="883689"/>
                </a:lnTo>
                <a:lnTo>
                  <a:pt x="506730" y="892913"/>
                </a:lnTo>
                <a:lnTo>
                  <a:pt x="502285" y="902138"/>
                </a:lnTo>
                <a:lnTo>
                  <a:pt x="497205" y="911044"/>
                </a:lnTo>
                <a:lnTo>
                  <a:pt x="492443" y="919314"/>
                </a:lnTo>
                <a:lnTo>
                  <a:pt x="486728" y="927584"/>
                </a:lnTo>
                <a:lnTo>
                  <a:pt x="481013" y="935536"/>
                </a:lnTo>
                <a:lnTo>
                  <a:pt x="475615" y="943170"/>
                </a:lnTo>
                <a:lnTo>
                  <a:pt x="469583" y="950167"/>
                </a:lnTo>
                <a:lnTo>
                  <a:pt x="463550" y="957165"/>
                </a:lnTo>
                <a:lnTo>
                  <a:pt x="457200" y="963209"/>
                </a:lnTo>
                <a:lnTo>
                  <a:pt x="450850" y="969252"/>
                </a:lnTo>
                <a:lnTo>
                  <a:pt x="443865" y="974659"/>
                </a:lnTo>
                <a:lnTo>
                  <a:pt x="437198" y="980067"/>
                </a:lnTo>
                <a:lnTo>
                  <a:pt x="430530" y="984838"/>
                </a:lnTo>
                <a:lnTo>
                  <a:pt x="423545" y="989609"/>
                </a:lnTo>
                <a:lnTo>
                  <a:pt x="416878" y="993744"/>
                </a:lnTo>
                <a:lnTo>
                  <a:pt x="410210" y="997243"/>
                </a:lnTo>
                <a:lnTo>
                  <a:pt x="402908" y="1000742"/>
                </a:lnTo>
                <a:lnTo>
                  <a:pt x="396240" y="1003286"/>
                </a:lnTo>
                <a:lnTo>
                  <a:pt x="389255" y="1006149"/>
                </a:lnTo>
                <a:lnTo>
                  <a:pt x="382587" y="1008057"/>
                </a:lnTo>
                <a:lnTo>
                  <a:pt x="375920" y="1009330"/>
                </a:lnTo>
                <a:lnTo>
                  <a:pt x="369252" y="1010602"/>
                </a:lnTo>
                <a:lnTo>
                  <a:pt x="362585" y="1011238"/>
                </a:lnTo>
                <a:lnTo>
                  <a:pt x="356235" y="1011238"/>
                </a:lnTo>
                <a:lnTo>
                  <a:pt x="351155" y="1011238"/>
                </a:lnTo>
                <a:lnTo>
                  <a:pt x="345440" y="1010602"/>
                </a:lnTo>
                <a:lnTo>
                  <a:pt x="339725" y="1009330"/>
                </a:lnTo>
                <a:lnTo>
                  <a:pt x="334010" y="1007421"/>
                </a:lnTo>
                <a:lnTo>
                  <a:pt x="327977" y="1005831"/>
                </a:lnTo>
                <a:lnTo>
                  <a:pt x="321945" y="1002968"/>
                </a:lnTo>
                <a:lnTo>
                  <a:pt x="315595" y="1000105"/>
                </a:lnTo>
                <a:lnTo>
                  <a:pt x="309245" y="996607"/>
                </a:lnTo>
                <a:lnTo>
                  <a:pt x="302895" y="992790"/>
                </a:lnTo>
                <a:lnTo>
                  <a:pt x="296227" y="988655"/>
                </a:lnTo>
                <a:lnTo>
                  <a:pt x="289877" y="984202"/>
                </a:lnTo>
                <a:lnTo>
                  <a:pt x="282892" y="979430"/>
                </a:lnTo>
                <a:lnTo>
                  <a:pt x="276542" y="974023"/>
                </a:lnTo>
                <a:lnTo>
                  <a:pt x="269875" y="968298"/>
                </a:lnTo>
                <a:lnTo>
                  <a:pt x="263207" y="962254"/>
                </a:lnTo>
                <a:lnTo>
                  <a:pt x="256540" y="955893"/>
                </a:lnTo>
                <a:lnTo>
                  <a:pt x="250190" y="949213"/>
                </a:lnTo>
                <a:lnTo>
                  <a:pt x="243840" y="941897"/>
                </a:lnTo>
                <a:lnTo>
                  <a:pt x="237490" y="934900"/>
                </a:lnTo>
                <a:lnTo>
                  <a:pt x="231457" y="927266"/>
                </a:lnTo>
                <a:lnTo>
                  <a:pt x="225425" y="919314"/>
                </a:lnTo>
                <a:lnTo>
                  <a:pt x="219710" y="911044"/>
                </a:lnTo>
                <a:lnTo>
                  <a:pt x="214312" y="902774"/>
                </a:lnTo>
                <a:lnTo>
                  <a:pt x="208915" y="893868"/>
                </a:lnTo>
                <a:lnTo>
                  <a:pt x="203517" y="885280"/>
                </a:lnTo>
                <a:lnTo>
                  <a:pt x="198755" y="875737"/>
                </a:lnTo>
                <a:lnTo>
                  <a:pt x="194310" y="866195"/>
                </a:lnTo>
                <a:lnTo>
                  <a:pt x="190182" y="856971"/>
                </a:lnTo>
                <a:lnTo>
                  <a:pt x="186055" y="846792"/>
                </a:lnTo>
                <a:lnTo>
                  <a:pt x="182245" y="836932"/>
                </a:lnTo>
                <a:lnTo>
                  <a:pt x="179070" y="826754"/>
                </a:lnTo>
                <a:lnTo>
                  <a:pt x="176212" y="816257"/>
                </a:lnTo>
                <a:lnTo>
                  <a:pt x="173990" y="822937"/>
                </a:lnTo>
                <a:lnTo>
                  <a:pt x="172402" y="826117"/>
                </a:lnTo>
                <a:lnTo>
                  <a:pt x="171450" y="828344"/>
                </a:lnTo>
                <a:lnTo>
                  <a:pt x="169862" y="830252"/>
                </a:lnTo>
                <a:lnTo>
                  <a:pt x="168275" y="831525"/>
                </a:lnTo>
                <a:lnTo>
                  <a:pt x="167322" y="832479"/>
                </a:lnTo>
                <a:lnTo>
                  <a:pt x="165417" y="832797"/>
                </a:lnTo>
                <a:lnTo>
                  <a:pt x="163830" y="832479"/>
                </a:lnTo>
                <a:lnTo>
                  <a:pt x="162242" y="831207"/>
                </a:lnTo>
                <a:lnTo>
                  <a:pt x="160655" y="829616"/>
                </a:lnTo>
                <a:lnTo>
                  <a:pt x="159385" y="827390"/>
                </a:lnTo>
                <a:lnTo>
                  <a:pt x="157797" y="824845"/>
                </a:lnTo>
                <a:lnTo>
                  <a:pt x="156210" y="821346"/>
                </a:lnTo>
                <a:lnTo>
                  <a:pt x="153987" y="813076"/>
                </a:lnTo>
                <a:lnTo>
                  <a:pt x="152082" y="803534"/>
                </a:lnTo>
                <a:lnTo>
                  <a:pt x="150495" y="792083"/>
                </a:lnTo>
                <a:lnTo>
                  <a:pt x="149542" y="779678"/>
                </a:lnTo>
                <a:lnTo>
                  <a:pt x="149225" y="766637"/>
                </a:lnTo>
                <a:lnTo>
                  <a:pt x="149542" y="753914"/>
                </a:lnTo>
                <a:lnTo>
                  <a:pt x="150177" y="742781"/>
                </a:lnTo>
                <a:lnTo>
                  <a:pt x="151765" y="732285"/>
                </a:lnTo>
                <a:lnTo>
                  <a:pt x="153352" y="722742"/>
                </a:lnTo>
                <a:lnTo>
                  <a:pt x="155257" y="714790"/>
                </a:lnTo>
                <a:lnTo>
                  <a:pt x="157797" y="708429"/>
                </a:lnTo>
                <a:lnTo>
                  <a:pt x="159067" y="705884"/>
                </a:lnTo>
                <a:lnTo>
                  <a:pt x="160337" y="703976"/>
                </a:lnTo>
                <a:lnTo>
                  <a:pt x="161607" y="702067"/>
                </a:lnTo>
                <a:lnTo>
                  <a:pt x="163195" y="700795"/>
                </a:lnTo>
                <a:lnTo>
                  <a:pt x="158432" y="696024"/>
                </a:lnTo>
                <a:lnTo>
                  <a:pt x="154622" y="690617"/>
                </a:lnTo>
                <a:lnTo>
                  <a:pt x="151447" y="685209"/>
                </a:lnTo>
                <a:lnTo>
                  <a:pt x="148907" y="679166"/>
                </a:lnTo>
                <a:lnTo>
                  <a:pt x="147002" y="672804"/>
                </a:lnTo>
                <a:lnTo>
                  <a:pt x="145097" y="666443"/>
                </a:lnTo>
                <a:lnTo>
                  <a:pt x="143827" y="659763"/>
                </a:lnTo>
                <a:lnTo>
                  <a:pt x="143192" y="653083"/>
                </a:lnTo>
                <a:lnTo>
                  <a:pt x="142875" y="646086"/>
                </a:lnTo>
                <a:lnTo>
                  <a:pt x="142875" y="639088"/>
                </a:lnTo>
                <a:lnTo>
                  <a:pt x="143510" y="632090"/>
                </a:lnTo>
                <a:lnTo>
                  <a:pt x="144145" y="624775"/>
                </a:lnTo>
                <a:lnTo>
                  <a:pt x="145415" y="617777"/>
                </a:lnTo>
                <a:lnTo>
                  <a:pt x="146367" y="610461"/>
                </a:lnTo>
                <a:lnTo>
                  <a:pt x="148272" y="603782"/>
                </a:lnTo>
                <a:lnTo>
                  <a:pt x="149860" y="596466"/>
                </a:lnTo>
                <a:lnTo>
                  <a:pt x="154305" y="583425"/>
                </a:lnTo>
                <a:lnTo>
                  <a:pt x="159385" y="570702"/>
                </a:lnTo>
                <a:lnTo>
                  <a:pt x="164465" y="558933"/>
                </a:lnTo>
                <a:lnTo>
                  <a:pt x="169862" y="548436"/>
                </a:lnTo>
                <a:lnTo>
                  <a:pt x="174942" y="539212"/>
                </a:lnTo>
                <a:lnTo>
                  <a:pt x="180022" y="532214"/>
                </a:lnTo>
                <a:lnTo>
                  <a:pt x="182562" y="529034"/>
                </a:lnTo>
                <a:lnTo>
                  <a:pt x="184467" y="526807"/>
                </a:lnTo>
                <a:lnTo>
                  <a:pt x="186690" y="525535"/>
                </a:lnTo>
                <a:lnTo>
                  <a:pt x="188277" y="524262"/>
                </a:lnTo>
                <a:lnTo>
                  <a:pt x="198120" y="519491"/>
                </a:lnTo>
                <a:lnTo>
                  <a:pt x="207327" y="514720"/>
                </a:lnTo>
                <a:lnTo>
                  <a:pt x="216852" y="510585"/>
                </a:lnTo>
                <a:lnTo>
                  <a:pt x="226377" y="507086"/>
                </a:lnTo>
                <a:lnTo>
                  <a:pt x="235267" y="503587"/>
                </a:lnTo>
                <a:lnTo>
                  <a:pt x="244792" y="500407"/>
                </a:lnTo>
                <a:lnTo>
                  <a:pt x="253682" y="497862"/>
                </a:lnTo>
                <a:lnTo>
                  <a:pt x="262572" y="495317"/>
                </a:lnTo>
                <a:lnTo>
                  <a:pt x="271780" y="493409"/>
                </a:lnTo>
                <a:lnTo>
                  <a:pt x="280352" y="491501"/>
                </a:lnTo>
                <a:lnTo>
                  <a:pt x="288925" y="489910"/>
                </a:lnTo>
                <a:lnTo>
                  <a:pt x="298132" y="488638"/>
                </a:lnTo>
                <a:lnTo>
                  <a:pt x="306387" y="487365"/>
                </a:lnTo>
                <a:lnTo>
                  <a:pt x="314960" y="486729"/>
                </a:lnTo>
                <a:lnTo>
                  <a:pt x="323215" y="486093"/>
                </a:lnTo>
                <a:lnTo>
                  <a:pt x="331470" y="485775"/>
                </a:lnTo>
                <a:close/>
                <a:moveTo>
                  <a:pt x="2394109" y="485775"/>
                </a:moveTo>
                <a:lnTo>
                  <a:pt x="2410607" y="485775"/>
                </a:lnTo>
                <a:lnTo>
                  <a:pt x="2418538" y="486093"/>
                </a:lnTo>
                <a:lnTo>
                  <a:pt x="2427104" y="486729"/>
                </a:lnTo>
                <a:lnTo>
                  <a:pt x="2435352" y="487365"/>
                </a:lnTo>
                <a:lnTo>
                  <a:pt x="2443918" y="488638"/>
                </a:lnTo>
                <a:lnTo>
                  <a:pt x="2452801" y="489910"/>
                </a:lnTo>
                <a:lnTo>
                  <a:pt x="2461367" y="491500"/>
                </a:lnTo>
                <a:lnTo>
                  <a:pt x="2470250" y="493409"/>
                </a:lnTo>
                <a:lnTo>
                  <a:pt x="2479451" y="495317"/>
                </a:lnTo>
                <a:lnTo>
                  <a:pt x="2488334" y="497862"/>
                </a:lnTo>
                <a:lnTo>
                  <a:pt x="2497534" y="500407"/>
                </a:lnTo>
                <a:lnTo>
                  <a:pt x="2506417" y="503587"/>
                </a:lnTo>
                <a:lnTo>
                  <a:pt x="2515935" y="507086"/>
                </a:lnTo>
                <a:lnTo>
                  <a:pt x="2525135" y="510585"/>
                </a:lnTo>
                <a:lnTo>
                  <a:pt x="2534653" y="514720"/>
                </a:lnTo>
                <a:lnTo>
                  <a:pt x="2543853" y="519491"/>
                </a:lnTo>
                <a:lnTo>
                  <a:pt x="2553371" y="524262"/>
                </a:lnTo>
                <a:lnTo>
                  <a:pt x="2555274" y="525535"/>
                </a:lnTo>
                <a:lnTo>
                  <a:pt x="2557178" y="526807"/>
                </a:lnTo>
                <a:lnTo>
                  <a:pt x="2559399" y="529033"/>
                </a:lnTo>
                <a:lnTo>
                  <a:pt x="2561620" y="532214"/>
                </a:lnTo>
                <a:lnTo>
                  <a:pt x="2566378" y="539212"/>
                </a:lnTo>
                <a:lnTo>
                  <a:pt x="2571772" y="548436"/>
                </a:lnTo>
                <a:lnTo>
                  <a:pt x="2577482" y="558933"/>
                </a:lnTo>
                <a:lnTo>
                  <a:pt x="2582558" y="570702"/>
                </a:lnTo>
                <a:lnTo>
                  <a:pt x="2587634" y="583425"/>
                </a:lnTo>
                <a:lnTo>
                  <a:pt x="2591759" y="596466"/>
                </a:lnTo>
                <a:lnTo>
                  <a:pt x="2593662" y="603782"/>
                </a:lnTo>
                <a:lnTo>
                  <a:pt x="2594931" y="610461"/>
                </a:lnTo>
                <a:lnTo>
                  <a:pt x="2596517" y="617777"/>
                </a:lnTo>
                <a:lnTo>
                  <a:pt x="2597786" y="624775"/>
                </a:lnTo>
                <a:lnTo>
                  <a:pt x="2598421" y="632090"/>
                </a:lnTo>
                <a:lnTo>
                  <a:pt x="2598738" y="639088"/>
                </a:lnTo>
                <a:lnTo>
                  <a:pt x="2598738" y="646086"/>
                </a:lnTo>
                <a:lnTo>
                  <a:pt x="2598421" y="653083"/>
                </a:lnTo>
                <a:lnTo>
                  <a:pt x="2598104" y="659763"/>
                </a:lnTo>
                <a:lnTo>
                  <a:pt x="2596517" y="666443"/>
                </a:lnTo>
                <a:lnTo>
                  <a:pt x="2594931" y="672804"/>
                </a:lnTo>
                <a:lnTo>
                  <a:pt x="2592710" y="679166"/>
                </a:lnTo>
                <a:lnTo>
                  <a:pt x="2590172" y="685209"/>
                </a:lnTo>
                <a:lnTo>
                  <a:pt x="2586683" y="690617"/>
                </a:lnTo>
                <a:lnTo>
                  <a:pt x="2583193" y="696024"/>
                </a:lnTo>
                <a:lnTo>
                  <a:pt x="2578434" y="700795"/>
                </a:lnTo>
                <a:lnTo>
                  <a:pt x="2580020" y="702067"/>
                </a:lnTo>
                <a:lnTo>
                  <a:pt x="2581607" y="703976"/>
                </a:lnTo>
                <a:lnTo>
                  <a:pt x="2582558" y="705884"/>
                </a:lnTo>
                <a:lnTo>
                  <a:pt x="2584145" y="708429"/>
                </a:lnTo>
                <a:lnTo>
                  <a:pt x="2586365" y="714790"/>
                </a:lnTo>
                <a:lnTo>
                  <a:pt x="2588269" y="722742"/>
                </a:lnTo>
                <a:lnTo>
                  <a:pt x="2590172" y="732285"/>
                </a:lnTo>
                <a:lnTo>
                  <a:pt x="2591441" y="742781"/>
                </a:lnTo>
                <a:lnTo>
                  <a:pt x="2592076" y="753914"/>
                </a:lnTo>
                <a:lnTo>
                  <a:pt x="2592393" y="766637"/>
                </a:lnTo>
                <a:lnTo>
                  <a:pt x="2592076" y="779678"/>
                </a:lnTo>
                <a:lnTo>
                  <a:pt x="2591441" y="792083"/>
                </a:lnTo>
                <a:lnTo>
                  <a:pt x="2589855" y="803534"/>
                </a:lnTo>
                <a:lnTo>
                  <a:pt x="2587634" y="813076"/>
                </a:lnTo>
                <a:lnTo>
                  <a:pt x="2585414" y="821346"/>
                </a:lnTo>
                <a:lnTo>
                  <a:pt x="2584145" y="824845"/>
                </a:lnTo>
                <a:lnTo>
                  <a:pt x="2582558" y="827390"/>
                </a:lnTo>
                <a:lnTo>
                  <a:pt x="2581289" y="829616"/>
                </a:lnTo>
                <a:lnTo>
                  <a:pt x="2579703" y="831207"/>
                </a:lnTo>
                <a:lnTo>
                  <a:pt x="2577799" y="832479"/>
                </a:lnTo>
                <a:lnTo>
                  <a:pt x="2576213" y="832797"/>
                </a:lnTo>
                <a:lnTo>
                  <a:pt x="2574627" y="832479"/>
                </a:lnTo>
                <a:lnTo>
                  <a:pt x="2573358" y="831525"/>
                </a:lnTo>
                <a:lnTo>
                  <a:pt x="2571772" y="830252"/>
                </a:lnTo>
                <a:lnTo>
                  <a:pt x="2570503" y="828344"/>
                </a:lnTo>
                <a:lnTo>
                  <a:pt x="2569234" y="826117"/>
                </a:lnTo>
                <a:lnTo>
                  <a:pt x="2567965" y="822936"/>
                </a:lnTo>
                <a:lnTo>
                  <a:pt x="2565744" y="816257"/>
                </a:lnTo>
                <a:lnTo>
                  <a:pt x="2562889" y="826753"/>
                </a:lnTo>
                <a:lnTo>
                  <a:pt x="2559399" y="836932"/>
                </a:lnTo>
                <a:lnTo>
                  <a:pt x="2555592" y="846792"/>
                </a:lnTo>
                <a:lnTo>
                  <a:pt x="2551785" y="856971"/>
                </a:lnTo>
                <a:lnTo>
                  <a:pt x="2547343" y="866195"/>
                </a:lnTo>
                <a:lnTo>
                  <a:pt x="2542902" y="875737"/>
                </a:lnTo>
                <a:lnTo>
                  <a:pt x="2537825" y="885280"/>
                </a:lnTo>
                <a:lnTo>
                  <a:pt x="2533067" y="893868"/>
                </a:lnTo>
                <a:lnTo>
                  <a:pt x="2527356" y="902774"/>
                </a:lnTo>
                <a:lnTo>
                  <a:pt x="2522280" y="911044"/>
                </a:lnTo>
                <a:lnTo>
                  <a:pt x="2516252" y="919314"/>
                </a:lnTo>
                <a:lnTo>
                  <a:pt x="2510224" y="927266"/>
                </a:lnTo>
                <a:lnTo>
                  <a:pt x="2504197" y="934900"/>
                </a:lnTo>
                <a:lnTo>
                  <a:pt x="2497851" y="941897"/>
                </a:lnTo>
                <a:lnTo>
                  <a:pt x="2491824" y="949213"/>
                </a:lnTo>
                <a:lnTo>
                  <a:pt x="2484844" y="955893"/>
                </a:lnTo>
                <a:lnTo>
                  <a:pt x="2478499" y="962254"/>
                </a:lnTo>
                <a:lnTo>
                  <a:pt x="2472154" y="968298"/>
                </a:lnTo>
                <a:lnTo>
                  <a:pt x="2465492" y="974023"/>
                </a:lnTo>
                <a:lnTo>
                  <a:pt x="2458829" y="979430"/>
                </a:lnTo>
                <a:lnTo>
                  <a:pt x="2452167" y="984202"/>
                </a:lnTo>
                <a:lnTo>
                  <a:pt x="2445505" y="988654"/>
                </a:lnTo>
                <a:lnTo>
                  <a:pt x="2439159" y="992789"/>
                </a:lnTo>
                <a:lnTo>
                  <a:pt x="2432814" y="996607"/>
                </a:lnTo>
                <a:lnTo>
                  <a:pt x="2426469" y="1000105"/>
                </a:lnTo>
                <a:lnTo>
                  <a:pt x="2420124" y="1002968"/>
                </a:lnTo>
                <a:lnTo>
                  <a:pt x="2413462" y="1005831"/>
                </a:lnTo>
                <a:lnTo>
                  <a:pt x="2408069" y="1007421"/>
                </a:lnTo>
                <a:lnTo>
                  <a:pt x="2402041" y="1009330"/>
                </a:lnTo>
                <a:lnTo>
                  <a:pt x="2396330" y="1010602"/>
                </a:lnTo>
                <a:lnTo>
                  <a:pt x="2390937" y="1011238"/>
                </a:lnTo>
                <a:lnTo>
                  <a:pt x="2385861" y="1011238"/>
                </a:lnTo>
                <a:lnTo>
                  <a:pt x="2379516" y="1011238"/>
                </a:lnTo>
                <a:lnTo>
                  <a:pt x="2372536" y="1010602"/>
                </a:lnTo>
                <a:lnTo>
                  <a:pt x="2366191" y="1009330"/>
                </a:lnTo>
                <a:lnTo>
                  <a:pt x="2359529" y="1008057"/>
                </a:lnTo>
                <a:lnTo>
                  <a:pt x="2352866" y="1006149"/>
                </a:lnTo>
                <a:lnTo>
                  <a:pt x="2345887" y="1003286"/>
                </a:lnTo>
                <a:lnTo>
                  <a:pt x="2338907" y="1000742"/>
                </a:lnTo>
                <a:lnTo>
                  <a:pt x="2331928" y="997243"/>
                </a:lnTo>
                <a:lnTo>
                  <a:pt x="2325265" y="993744"/>
                </a:lnTo>
                <a:lnTo>
                  <a:pt x="2318286" y="989609"/>
                </a:lnTo>
                <a:lnTo>
                  <a:pt x="2311306" y="984838"/>
                </a:lnTo>
                <a:lnTo>
                  <a:pt x="2304644" y="980067"/>
                </a:lnTo>
                <a:lnTo>
                  <a:pt x="2297981" y="974659"/>
                </a:lnTo>
                <a:lnTo>
                  <a:pt x="2291636" y="969252"/>
                </a:lnTo>
                <a:lnTo>
                  <a:pt x="2284974" y="963208"/>
                </a:lnTo>
                <a:lnTo>
                  <a:pt x="2278629" y="957165"/>
                </a:lnTo>
                <a:lnTo>
                  <a:pt x="2272284" y="950167"/>
                </a:lnTo>
                <a:lnTo>
                  <a:pt x="2266256" y="943170"/>
                </a:lnTo>
                <a:lnTo>
                  <a:pt x="2260545" y="935536"/>
                </a:lnTo>
                <a:lnTo>
                  <a:pt x="2255152" y="927584"/>
                </a:lnTo>
                <a:lnTo>
                  <a:pt x="2249759" y="919314"/>
                </a:lnTo>
                <a:lnTo>
                  <a:pt x="2244365" y="911044"/>
                </a:lnTo>
                <a:lnTo>
                  <a:pt x="2239924" y="902138"/>
                </a:lnTo>
                <a:lnTo>
                  <a:pt x="2235482" y="892913"/>
                </a:lnTo>
                <a:lnTo>
                  <a:pt x="2231041" y="883689"/>
                </a:lnTo>
                <a:lnTo>
                  <a:pt x="2227234" y="873829"/>
                </a:lnTo>
                <a:lnTo>
                  <a:pt x="2223744" y="863650"/>
                </a:lnTo>
                <a:lnTo>
                  <a:pt x="2220571" y="853154"/>
                </a:lnTo>
                <a:lnTo>
                  <a:pt x="2217716" y="842657"/>
                </a:lnTo>
                <a:lnTo>
                  <a:pt x="2215178" y="831525"/>
                </a:lnTo>
                <a:lnTo>
                  <a:pt x="2213275" y="820392"/>
                </a:lnTo>
                <a:lnTo>
                  <a:pt x="2211688" y="808623"/>
                </a:lnTo>
                <a:lnTo>
                  <a:pt x="2211371" y="809577"/>
                </a:lnTo>
                <a:lnTo>
                  <a:pt x="2211054" y="809577"/>
                </a:lnTo>
                <a:lnTo>
                  <a:pt x="2210737" y="808623"/>
                </a:lnTo>
                <a:lnTo>
                  <a:pt x="2210419" y="807669"/>
                </a:lnTo>
                <a:lnTo>
                  <a:pt x="2208833" y="802898"/>
                </a:lnTo>
                <a:lnTo>
                  <a:pt x="2207564" y="796536"/>
                </a:lnTo>
                <a:lnTo>
                  <a:pt x="2204391" y="779042"/>
                </a:lnTo>
                <a:lnTo>
                  <a:pt x="2201536" y="757413"/>
                </a:lnTo>
                <a:lnTo>
                  <a:pt x="2198998" y="735465"/>
                </a:lnTo>
                <a:lnTo>
                  <a:pt x="2198364" y="725287"/>
                </a:lnTo>
                <a:lnTo>
                  <a:pt x="2198046" y="716063"/>
                </a:lnTo>
                <a:lnTo>
                  <a:pt x="2197412" y="708429"/>
                </a:lnTo>
                <a:lnTo>
                  <a:pt x="2198046" y="702067"/>
                </a:lnTo>
                <a:lnTo>
                  <a:pt x="2198364" y="699841"/>
                </a:lnTo>
                <a:lnTo>
                  <a:pt x="2198681" y="698250"/>
                </a:lnTo>
                <a:lnTo>
                  <a:pt x="2199315" y="697296"/>
                </a:lnTo>
                <a:lnTo>
                  <a:pt x="2200267" y="696660"/>
                </a:lnTo>
                <a:lnTo>
                  <a:pt x="2201219" y="697296"/>
                </a:lnTo>
                <a:lnTo>
                  <a:pt x="2202488" y="697932"/>
                </a:lnTo>
                <a:lnTo>
                  <a:pt x="2204074" y="699205"/>
                </a:lnTo>
                <a:lnTo>
                  <a:pt x="2205026" y="700159"/>
                </a:lnTo>
                <a:lnTo>
                  <a:pt x="2204391" y="687118"/>
                </a:lnTo>
                <a:lnTo>
                  <a:pt x="2204074" y="673440"/>
                </a:lnTo>
                <a:lnTo>
                  <a:pt x="2204709" y="659127"/>
                </a:lnTo>
                <a:lnTo>
                  <a:pt x="2205343" y="651493"/>
                </a:lnTo>
                <a:lnTo>
                  <a:pt x="2206295" y="643541"/>
                </a:lnTo>
                <a:lnTo>
                  <a:pt x="2209150" y="646086"/>
                </a:lnTo>
                <a:lnTo>
                  <a:pt x="2212323" y="647676"/>
                </a:lnTo>
                <a:lnTo>
                  <a:pt x="2215495" y="649267"/>
                </a:lnTo>
                <a:lnTo>
                  <a:pt x="2218985" y="650539"/>
                </a:lnTo>
                <a:lnTo>
                  <a:pt x="2222475" y="651493"/>
                </a:lnTo>
                <a:lnTo>
                  <a:pt x="2225965" y="652129"/>
                </a:lnTo>
                <a:lnTo>
                  <a:pt x="2229772" y="652447"/>
                </a:lnTo>
                <a:lnTo>
                  <a:pt x="2233896" y="652447"/>
                </a:lnTo>
                <a:lnTo>
                  <a:pt x="2238020" y="652447"/>
                </a:lnTo>
                <a:lnTo>
                  <a:pt x="2242145" y="652129"/>
                </a:lnTo>
                <a:lnTo>
                  <a:pt x="2251028" y="650539"/>
                </a:lnTo>
                <a:lnTo>
                  <a:pt x="2259911" y="648312"/>
                </a:lnTo>
                <a:lnTo>
                  <a:pt x="2269746" y="645132"/>
                </a:lnTo>
                <a:lnTo>
                  <a:pt x="2279581" y="641315"/>
                </a:lnTo>
                <a:lnTo>
                  <a:pt x="2289733" y="637180"/>
                </a:lnTo>
                <a:lnTo>
                  <a:pt x="2300519" y="632726"/>
                </a:lnTo>
                <a:lnTo>
                  <a:pt x="2310989" y="627955"/>
                </a:lnTo>
                <a:lnTo>
                  <a:pt x="2333514" y="616823"/>
                </a:lnTo>
                <a:lnTo>
                  <a:pt x="2356991" y="605690"/>
                </a:lnTo>
                <a:lnTo>
                  <a:pt x="2345569" y="610461"/>
                </a:lnTo>
                <a:lnTo>
                  <a:pt x="2334466" y="615868"/>
                </a:lnTo>
                <a:lnTo>
                  <a:pt x="2324948" y="620322"/>
                </a:lnTo>
                <a:lnTo>
                  <a:pt x="2315430" y="624138"/>
                </a:lnTo>
                <a:lnTo>
                  <a:pt x="2306865" y="626683"/>
                </a:lnTo>
                <a:lnTo>
                  <a:pt x="2298616" y="628910"/>
                </a:lnTo>
                <a:lnTo>
                  <a:pt x="2290367" y="630182"/>
                </a:lnTo>
                <a:lnTo>
                  <a:pt x="2282436" y="630818"/>
                </a:lnTo>
                <a:lnTo>
                  <a:pt x="2275456" y="630818"/>
                </a:lnTo>
                <a:lnTo>
                  <a:pt x="2268160" y="630500"/>
                </a:lnTo>
                <a:lnTo>
                  <a:pt x="2261497" y="629228"/>
                </a:lnTo>
                <a:lnTo>
                  <a:pt x="2255152" y="627955"/>
                </a:lnTo>
                <a:lnTo>
                  <a:pt x="2248807" y="626047"/>
                </a:lnTo>
                <a:lnTo>
                  <a:pt x="2243096" y="623502"/>
                </a:lnTo>
                <a:lnTo>
                  <a:pt x="2237703" y="620640"/>
                </a:lnTo>
                <a:lnTo>
                  <a:pt x="2232627" y="617777"/>
                </a:lnTo>
                <a:lnTo>
                  <a:pt x="2227551" y="614278"/>
                </a:lnTo>
                <a:lnTo>
                  <a:pt x="2223109" y="610779"/>
                </a:lnTo>
                <a:lnTo>
                  <a:pt x="2218985" y="607280"/>
                </a:lnTo>
                <a:lnTo>
                  <a:pt x="2214861" y="603463"/>
                </a:lnTo>
                <a:lnTo>
                  <a:pt x="2211371" y="599647"/>
                </a:lnTo>
                <a:lnTo>
                  <a:pt x="2208198" y="595512"/>
                </a:lnTo>
                <a:lnTo>
                  <a:pt x="2202171" y="587878"/>
                </a:lnTo>
                <a:lnTo>
                  <a:pt x="2197412" y="581198"/>
                </a:lnTo>
                <a:lnTo>
                  <a:pt x="2193922" y="574837"/>
                </a:lnTo>
                <a:lnTo>
                  <a:pt x="2191701" y="569747"/>
                </a:lnTo>
                <a:lnTo>
                  <a:pt x="2189163" y="565612"/>
                </a:lnTo>
                <a:lnTo>
                  <a:pt x="2191067" y="564340"/>
                </a:lnTo>
                <a:lnTo>
                  <a:pt x="2196777" y="559569"/>
                </a:lnTo>
                <a:lnTo>
                  <a:pt x="2205343" y="552889"/>
                </a:lnTo>
                <a:lnTo>
                  <a:pt x="2217399" y="544301"/>
                </a:lnTo>
                <a:lnTo>
                  <a:pt x="2225013" y="539848"/>
                </a:lnTo>
                <a:lnTo>
                  <a:pt x="2232944" y="534759"/>
                </a:lnTo>
                <a:lnTo>
                  <a:pt x="2241510" y="529670"/>
                </a:lnTo>
                <a:lnTo>
                  <a:pt x="2251028" y="524580"/>
                </a:lnTo>
                <a:lnTo>
                  <a:pt x="2260545" y="519491"/>
                </a:lnTo>
                <a:lnTo>
                  <a:pt x="2271649" y="514402"/>
                </a:lnTo>
                <a:lnTo>
                  <a:pt x="2282753" y="509631"/>
                </a:lnTo>
                <a:lnTo>
                  <a:pt x="2294809" y="505178"/>
                </a:lnTo>
                <a:lnTo>
                  <a:pt x="2307182" y="501043"/>
                </a:lnTo>
                <a:lnTo>
                  <a:pt x="2320506" y="497226"/>
                </a:lnTo>
                <a:lnTo>
                  <a:pt x="2334466" y="493409"/>
                </a:lnTo>
                <a:lnTo>
                  <a:pt x="2348742" y="490864"/>
                </a:lnTo>
                <a:lnTo>
                  <a:pt x="2363336" y="488638"/>
                </a:lnTo>
                <a:lnTo>
                  <a:pt x="2378564" y="486729"/>
                </a:lnTo>
                <a:lnTo>
                  <a:pt x="2394109" y="485775"/>
                </a:lnTo>
                <a:close/>
                <a:moveTo>
                  <a:pt x="1429386" y="468312"/>
                </a:moveTo>
                <a:lnTo>
                  <a:pt x="1442086" y="468630"/>
                </a:lnTo>
                <a:lnTo>
                  <a:pt x="1454151" y="469899"/>
                </a:lnTo>
                <a:lnTo>
                  <a:pt x="1465898" y="471802"/>
                </a:lnTo>
                <a:lnTo>
                  <a:pt x="1477011" y="474023"/>
                </a:lnTo>
                <a:lnTo>
                  <a:pt x="1487488" y="476562"/>
                </a:lnTo>
                <a:lnTo>
                  <a:pt x="1497649" y="479734"/>
                </a:lnTo>
                <a:lnTo>
                  <a:pt x="1507491" y="482907"/>
                </a:lnTo>
                <a:lnTo>
                  <a:pt x="1516699" y="486714"/>
                </a:lnTo>
                <a:lnTo>
                  <a:pt x="1525271" y="490522"/>
                </a:lnTo>
                <a:lnTo>
                  <a:pt x="1533526" y="494646"/>
                </a:lnTo>
                <a:lnTo>
                  <a:pt x="1541146" y="498771"/>
                </a:lnTo>
                <a:lnTo>
                  <a:pt x="1547814" y="502896"/>
                </a:lnTo>
                <a:lnTo>
                  <a:pt x="1554164" y="507020"/>
                </a:lnTo>
                <a:lnTo>
                  <a:pt x="1565594" y="514952"/>
                </a:lnTo>
                <a:lnTo>
                  <a:pt x="1574166" y="522250"/>
                </a:lnTo>
                <a:lnTo>
                  <a:pt x="1580516" y="527643"/>
                </a:lnTo>
                <a:lnTo>
                  <a:pt x="1585596" y="532720"/>
                </a:lnTo>
                <a:lnTo>
                  <a:pt x="1584009" y="536527"/>
                </a:lnTo>
                <a:lnTo>
                  <a:pt x="1581469" y="540652"/>
                </a:lnTo>
                <a:lnTo>
                  <a:pt x="1578611" y="546046"/>
                </a:lnTo>
                <a:lnTo>
                  <a:pt x="1574484" y="552074"/>
                </a:lnTo>
                <a:lnTo>
                  <a:pt x="1569721" y="558419"/>
                </a:lnTo>
                <a:lnTo>
                  <a:pt x="1563054" y="565399"/>
                </a:lnTo>
                <a:lnTo>
                  <a:pt x="1559879" y="568572"/>
                </a:lnTo>
                <a:lnTo>
                  <a:pt x="1556386" y="571745"/>
                </a:lnTo>
                <a:lnTo>
                  <a:pt x="1552259" y="575235"/>
                </a:lnTo>
                <a:lnTo>
                  <a:pt x="1548131" y="577773"/>
                </a:lnTo>
                <a:lnTo>
                  <a:pt x="1543686" y="580311"/>
                </a:lnTo>
                <a:lnTo>
                  <a:pt x="1538606" y="582850"/>
                </a:lnTo>
                <a:lnTo>
                  <a:pt x="1533844" y="584753"/>
                </a:lnTo>
                <a:lnTo>
                  <a:pt x="1528446" y="586657"/>
                </a:lnTo>
                <a:lnTo>
                  <a:pt x="1523049" y="588243"/>
                </a:lnTo>
                <a:lnTo>
                  <a:pt x="1517016" y="588878"/>
                </a:lnTo>
                <a:lnTo>
                  <a:pt x="1510984" y="589512"/>
                </a:lnTo>
                <a:lnTo>
                  <a:pt x="1503999" y="589512"/>
                </a:lnTo>
                <a:lnTo>
                  <a:pt x="1497331" y="588878"/>
                </a:lnTo>
                <a:lnTo>
                  <a:pt x="1490346" y="587926"/>
                </a:lnTo>
                <a:lnTo>
                  <a:pt x="1483043" y="586022"/>
                </a:lnTo>
                <a:lnTo>
                  <a:pt x="1475106" y="583484"/>
                </a:lnTo>
                <a:lnTo>
                  <a:pt x="1467168" y="580311"/>
                </a:lnTo>
                <a:lnTo>
                  <a:pt x="1458913" y="576187"/>
                </a:lnTo>
                <a:lnTo>
                  <a:pt x="1449388" y="571745"/>
                </a:lnTo>
                <a:lnTo>
                  <a:pt x="1439546" y="567620"/>
                </a:lnTo>
                <a:lnTo>
                  <a:pt x="1479233" y="586657"/>
                </a:lnTo>
                <a:lnTo>
                  <a:pt x="1498284" y="594906"/>
                </a:lnTo>
                <a:lnTo>
                  <a:pt x="1506856" y="598714"/>
                </a:lnTo>
                <a:lnTo>
                  <a:pt x="1515746" y="601886"/>
                </a:lnTo>
                <a:lnTo>
                  <a:pt x="1524001" y="604425"/>
                </a:lnTo>
                <a:lnTo>
                  <a:pt x="1531939" y="606646"/>
                </a:lnTo>
                <a:lnTo>
                  <a:pt x="1539559" y="607915"/>
                </a:lnTo>
                <a:lnTo>
                  <a:pt x="1546544" y="608232"/>
                </a:lnTo>
                <a:lnTo>
                  <a:pt x="1550036" y="608232"/>
                </a:lnTo>
                <a:lnTo>
                  <a:pt x="1553529" y="607915"/>
                </a:lnTo>
                <a:lnTo>
                  <a:pt x="1556704" y="607280"/>
                </a:lnTo>
                <a:lnTo>
                  <a:pt x="1559879" y="606646"/>
                </a:lnTo>
                <a:lnTo>
                  <a:pt x="1562736" y="605376"/>
                </a:lnTo>
                <a:lnTo>
                  <a:pt x="1565594" y="604107"/>
                </a:lnTo>
                <a:lnTo>
                  <a:pt x="1568451" y="602521"/>
                </a:lnTo>
                <a:lnTo>
                  <a:pt x="1570674" y="600617"/>
                </a:lnTo>
                <a:lnTo>
                  <a:pt x="1571944" y="607280"/>
                </a:lnTo>
                <a:lnTo>
                  <a:pt x="1572261" y="614260"/>
                </a:lnTo>
                <a:lnTo>
                  <a:pt x="1572896" y="626634"/>
                </a:lnTo>
                <a:lnTo>
                  <a:pt x="1572579" y="638691"/>
                </a:lnTo>
                <a:lnTo>
                  <a:pt x="1572261" y="649795"/>
                </a:lnTo>
                <a:lnTo>
                  <a:pt x="1574166" y="647574"/>
                </a:lnTo>
                <a:lnTo>
                  <a:pt x="1575119" y="647257"/>
                </a:lnTo>
                <a:lnTo>
                  <a:pt x="1576389" y="646940"/>
                </a:lnTo>
                <a:lnTo>
                  <a:pt x="1577976" y="647257"/>
                </a:lnTo>
                <a:lnTo>
                  <a:pt x="1578929" y="647892"/>
                </a:lnTo>
                <a:lnTo>
                  <a:pt x="1580516" y="649478"/>
                </a:lnTo>
                <a:lnTo>
                  <a:pt x="1582104" y="651382"/>
                </a:lnTo>
                <a:lnTo>
                  <a:pt x="1583056" y="653920"/>
                </a:lnTo>
                <a:lnTo>
                  <a:pt x="1584326" y="656775"/>
                </a:lnTo>
                <a:lnTo>
                  <a:pt x="1586549" y="663756"/>
                </a:lnTo>
                <a:lnTo>
                  <a:pt x="1588136" y="672322"/>
                </a:lnTo>
                <a:lnTo>
                  <a:pt x="1589406" y="682158"/>
                </a:lnTo>
                <a:lnTo>
                  <a:pt x="1590359" y="692945"/>
                </a:lnTo>
                <a:lnTo>
                  <a:pt x="1590676" y="704685"/>
                </a:lnTo>
                <a:lnTo>
                  <a:pt x="1590359" y="716424"/>
                </a:lnTo>
                <a:lnTo>
                  <a:pt x="1589406" y="727211"/>
                </a:lnTo>
                <a:lnTo>
                  <a:pt x="1588136" y="737047"/>
                </a:lnTo>
                <a:lnTo>
                  <a:pt x="1586549" y="745613"/>
                </a:lnTo>
                <a:lnTo>
                  <a:pt x="1584326" y="752911"/>
                </a:lnTo>
                <a:lnTo>
                  <a:pt x="1583056" y="755449"/>
                </a:lnTo>
                <a:lnTo>
                  <a:pt x="1582104" y="757987"/>
                </a:lnTo>
                <a:lnTo>
                  <a:pt x="1580516" y="759891"/>
                </a:lnTo>
                <a:lnTo>
                  <a:pt x="1578929" y="761477"/>
                </a:lnTo>
                <a:lnTo>
                  <a:pt x="1577976" y="762112"/>
                </a:lnTo>
                <a:lnTo>
                  <a:pt x="1576389" y="762429"/>
                </a:lnTo>
                <a:lnTo>
                  <a:pt x="1574801" y="762112"/>
                </a:lnTo>
                <a:lnTo>
                  <a:pt x="1573214" y="761160"/>
                </a:lnTo>
                <a:lnTo>
                  <a:pt x="1571944" y="759573"/>
                </a:lnTo>
                <a:lnTo>
                  <a:pt x="1570674" y="757670"/>
                </a:lnTo>
                <a:lnTo>
                  <a:pt x="1569086" y="755131"/>
                </a:lnTo>
                <a:lnTo>
                  <a:pt x="1568134" y="751641"/>
                </a:lnTo>
                <a:lnTo>
                  <a:pt x="1565911" y="744027"/>
                </a:lnTo>
                <a:lnTo>
                  <a:pt x="1564641" y="754180"/>
                </a:lnTo>
                <a:lnTo>
                  <a:pt x="1562736" y="764015"/>
                </a:lnTo>
                <a:lnTo>
                  <a:pt x="1560831" y="773851"/>
                </a:lnTo>
                <a:lnTo>
                  <a:pt x="1558291" y="782735"/>
                </a:lnTo>
                <a:lnTo>
                  <a:pt x="1555751" y="792253"/>
                </a:lnTo>
                <a:lnTo>
                  <a:pt x="1552576" y="800819"/>
                </a:lnTo>
                <a:lnTo>
                  <a:pt x="1549401" y="809703"/>
                </a:lnTo>
                <a:lnTo>
                  <a:pt x="1545591" y="817953"/>
                </a:lnTo>
                <a:lnTo>
                  <a:pt x="1541781" y="825567"/>
                </a:lnTo>
                <a:lnTo>
                  <a:pt x="1537336" y="833182"/>
                </a:lnTo>
                <a:lnTo>
                  <a:pt x="1532574" y="840797"/>
                </a:lnTo>
                <a:lnTo>
                  <a:pt x="1528129" y="847777"/>
                </a:lnTo>
                <a:lnTo>
                  <a:pt x="1523366" y="854757"/>
                </a:lnTo>
                <a:lnTo>
                  <a:pt x="1518286" y="861102"/>
                </a:lnTo>
                <a:lnTo>
                  <a:pt x="1513206" y="867448"/>
                </a:lnTo>
                <a:lnTo>
                  <a:pt x="1507491" y="873476"/>
                </a:lnTo>
                <a:lnTo>
                  <a:pt x="1502411" y="878553"/>
                </a:lnTo>
                <a:lnTo>
                  <a:pt x="1496696" y="883946"/>
                </a:lnTo>
                <a:lnTo>
                  <a:pt x="1490663" y="889340"/>
                </a:lnTo>
                <a:lnTo>
                  <a:pt x="1484948" y="893782"/>
                </a:lnTo>
                <a:lnTo>
                  <a:pt x="1478916" y="897907"/>
                </a:lnTo>
                <a:lnTo>
                  <a:pt x="1472883" y="901714"/>
                </a:lnTo>
                <a:lnTo>
                  <a:pt x="1466851" y="905521"/>
                </a:lnTo>
                <a:lnTo>
                  <a:pt x="1460818" y="908377"/>
                </a:lnTo>
                <a:lnTo>
                  <a:pt x="1454786" y="911232"/>
                </a:lnTo>
                <a:lnTo>
                  <a:pt x="1448753" y="914088"/>
                </a:lnTo>
                <a:lnTo>
                  <a:pt x="1442721" y="915991"/>
                </a:lnTo>
                <a:lnTo>
                  <a:pt x="1437323" y="917895"/>
                </a:lnTo>
                <a:lnTo>
                  <a:pt x="1431291" y="918847"/>
                </a:lnTo>
                <a:lnTo>
                  <a:pt x="1425576" y="920116"/>
                </a:lnTo>
                <a:lnTo>
                  <a:pt x="1419861" y="920751"/>
                </a:lnTo>
                <a:lnTo>
                  <a:pt x="1414146" y="920751"/>
                </a:lnTo>
                <a:lnTo>
                  <a:pt x="1409701" y="920751"/>
                </a:lnTo>
                <a:lnTo>
                  <a:pt x="1404938" y="920116"/>
                </a:lnTo>
                <a:lnTo>
                  <a:pt x="1399858" y="918847"/>
                </a:lnTo>
                <a:lnTo>
                  <a:pt x="1394778" y="917260"/>
                </a:lnTo>
                <a:lnTo>
                  <a:pt x="1389381" y="915357"/>
                </a:lnTo>
                <a:lnTo>
                  <a:pt x="1384301" y="913770"/>
                </a:lnTo>
                <a:lnTo>
                  <a:pt x="1378903" y="910915"/>
                </a:lnTo>
                <a:lnTo>
                  <a:pt x="1373188" y="908059"/>
                </a:lnTo>
                <a:lnTo>
                  <a:pt x="1367791" y="904569"/>
                </a:lnTo>
                <a:lnTo>
                  <a:pt x="1362076" y="900762"/>
                </a:lnTo>
                <a:lnTo>
                  <a:pt x="1356043" y="896955"/>
                </a:lnTo>
                <a:lnTo>
                  <a:pt x="1350328" y="892513"/>
                </a:lnTo>
                <a:lnTo>
                  <a:pt x="1344296" y="888071"/>
                </a:lnTo>
                <a:lnTo>
                  <a:pt x="1338581" y="883312"/>
                </a:lnTo>
                <a:lnTo>
                  <a:pt x="1333183" y="877918"/>
                </a:lnTo>
                <a:lnTo>
                  <a:pt x="1327468" y="872207"/>
                </a:lnTo>
                <a:lnTo>
                  <a:pt x="1321753" y="866813"/>
                </a:lnTo>
                <a:lnTo>
                  <a:pt x="1316038" y="860151"/>
                </a:lnTo>
                <a:lnTo>
                  <a:pt x="1310641" y="854122"/>
                </a:lnTo>
                <a:lnTo>
                  <a:pt x="1305243" y="847459"/>
                </a:lnTo>
                <a:lnTo>
                  <a:pt x="1299846" y="840797"/>
                </a:lnTo>
                <a:lnTo>
                  <a:pt x="1295083" y="833499"/>
                </a:lnTo>
                <a:lnTo>
                  <a:pt x="1290321" y="826202"/>
                </a:lnTo>
                <a:lnTo>
                  <a:pt x="1285558" y="818587"/>
                </a:lnTo>
                <a:lnTo>
                  <a:pt x="1281113" y="810655"/>
                </a:lnTo>
                <a:lnTo>
                  <a:pt x="1276668" y="802723"/>
                </a:lnTo>
                <a:lnTo>
                  <a:pt x="1272858" y="794474"/>
                </a:lnTo>
                <a:lnTo>
                  <a:pt x="1269048" y="786225"/>
                </a:lnTo>
                <a:lnTo>
                  <a:pt x="1265238" y="777658"/>
                </a:lnTo>
                <a:lnTo>
                  <a:pt x="1262381" y="768457"/>
                </a:lnTo>
                <a:lnTo>
                  <a:pt x="1259523" y="759891"/>
                </a:lnTo>
                <a:lnTo>
                  <a:pt x="1256983" y="751007"/>
                </a:lnTo>
                <a:lnTo>
                  <a:pt x="1254761" y="757035"/>
                </a:lnTo>
                <a:lnTo>
                  <a:pt x="1252538" y="761477"/>
                </a:lnTo>
                <a:lnTo>
                  <a:pt x="1251586" y="763063"/>
                </a:lnTo>
                <a:lnTo>
                  <a:pt x="1250316" y="764015"/>
                </a:lnTo>
                <a:lnTo>
                  <a:pt x="1248728" y="764967"/>
                </a:lnTo>
                <a:lnTo>
                  <a:pt x="1247776" y="765284"/>
                </a:lnTo>
                <a:lnTo>
                  <a:pt x="1246188" y="764967"/>
                </a:lnTo>
                <a:lnTo>
                  <a:pt x="1244601" y="764015"/>
                </a:lnTo>
                <a:lnTo>
                  <a:pt x="1243648" y="762429"/>
                </a:lnTo>
                <a:lnTo>
                  <a:pt x="1242061" y="760842"/>
                </a:lnTo>
                <a:lnTo>
                  <a:pt x="1240791" y="758304"/>
                </a:lnTo>
                <a:lnTo>
                  <a:pt x="1239838" y="755449"/>
                </a:lnTo>
                <a:lnTo>
                  <a:pt x="1237616" y="748151"/>
                </a:lnTo>
                <a:lnTo>
                  <a:pt x="1236028" y="739585"/>
                </a:lnTo>
                <a:lnTo>
                  <a:pt x="1234441" y="729749"/>
                </a:lnTo>
                <a:lnTo>
                  <a:pt x="1233806" y="718962"/>
                </a:lnTo>
                <a:lnTo>
                  <a:pt x="1233488" y="707223"/>
                </a:lnTo>
                <a:lnTo>
                  <a:pt x="1233806" y="695801"/>
                </a:lnTo>
                <a:lnTo>
                  <a:pt x="1234441" y="684696"/>
                </a:lnTo>
                <a:lnTo>
                  <a:pt x="1236028" y="675178"/>
                </a:lnTo>
                <a:lnTo>
                  <a:pt x="1237616" y="666294"/>
                </a:lnTo>
                <a:lnTo>
                  <a:pt x="1239838" y="659631"/>
                </a:lnTo>
                <a:lnTo>
                  <a:pt x="1240791" y="656775"/>
                </a:lnTo>
                <a:lnTo>
                  <a:pt x="1242061" y="653920"/>
                </a:lnTo>
                <a:lnTo>
                  <a:pt x="1243648" y="652016"/>
                </a:lnTo>
                <a:lnTo>
                  <a:pt x="1244601" y="651064"/>
                </a:lnTo>
                <a:lnTo>
                  <a:pt x="1246188" y="649795"/>
                </a:lnTo>
                <a:lnTo>
                  <a:pt x="1247776" y="649478"/>
                </a:lnTo>
                <a:lnTo>
                  <a:pt x="1248411" y="649795"/>
                </a:lnTo>
                <a:lnTo>
                  <a:pt x="1249363" y="650113"/>
                </a:lnTo>
                <a:lnTo>
                  <a:pt x="1249681" y="642815"/>
                </a:lnTo>
                <a:lnTo>
                  <a:pt x="1250316" y="635201"/>
                </a:lnTo>
                <a:lnTo>
                  <a:pt x="1250951" y="628220"/>
                </a:lnTo>
                <a:lnTo>
                  <a:pt x="1252221" y="622192"/>
                </a:lnTo>
                <a:lnTo>
                  <a:pt x="1251586" y="613943"/>
                </a:lnTo>
                <a:lnTo>
                  <a:pt x="1250951" y="606328"/>
                </a:lnTo>
                <a:lnTo>
                  <a:pt x="1250951" y="599031"/>
                </a:lnTo>
                <a:lnTo>
                  <a:pt x="1251586" y="592368"/>
                </a:lnTo>
                <a:lnTo>
                  <a:pt x="1251903" y="586022"/>
                </a:lnTo>
                <a:lnTo>
                  <a:pt x="1252856" y="579994"/>
                </a:lnTo>
                <a:lnTo>
                  <a:pt x="1254126" y="574283"/>
                </a:lnTo>
                <a:lnTo>
                  <a:pt x="1255713" y="569207"/>
                </a:lnTo>
                <a:lnTo>
                  <a:pt x="1257618" y="564130"/>
                </a:lnTo>
                <a:lnTo>
                  <a:pt x="1259841" y="559688"/>
                </a:lnTo>
                <a:lnTo>
                  <a:pt x="1262063" y="555564"/>
                </a:lnTo>
                <a:lnTo>
                  <a:pt x="1264603" y="551756"/>
                </a:lnTo>
                <a:lnTo>
                  <a:pt x="1267143" y="548266"/>
                </a:lnTo>
                <a:lnTo>
                  <a:pt x="1270636" y="545411"/>
                </a:lnTo>
                <a:lnTo>
                  <a:pt x="1273811" y="542873"/>
                </a:lnTo>
                <a:lnTo>
                  <a:pt x="1277303" y="540017"/>
                </a:lnTo>
                <a:lnTo>
                  <a:pt x="1261746" y="540017"/>
                </a:lnTo>
                <a:lnTo>
                  <a:pt x="1249363" y="540969"/>
                </a:lnTo>
                <a:lnTo>
                  <a:pt x="1239203" y="541286"/>
                </a:lnTo>
                <a:lnTo>
                  <a:pt x="1246188" y="537479"/>
                </a:lnTo>
                <a:lnTo>
                  <a:pt x="1253808" y="532720"/>
                </a:lnTo>
                <a:lnTo>
                  <a:pt x="1261111" y="527326"/>
                </a:lnTo>
                <a:lnTo>
                  <a:pt x="1268413" y="521615"/>
                </a:lnTo>
                <a:lnTo>
                  <a:pt x="1282701" y="511145"/>
                </a:lnTo>
                <a:lnTo>
                  <a:pt x="1289368" y="506703"/>
                </a:lnTo>
                <a:lnTo>
                  <a:pt x="1295401" y="502896"/>
                </a:lnTo>
                <a:lnTo>
                  <a:pt x="1303973" y="498771"/>
                </a:lnTo>
                <a:lnTo>
                  <a:pt x="1311911" y="494964"/>
                </a:lnTo>
                <a:lnTo>
                  <a:pt x="1320166" y="491156"/>
                </a:lnTo>
                <a:lnTo>
                  <a:pt x="1328103" y="487984"/>
                </a:lnTo>
                <a:lnTo>
                  <a:pt x="1336041" y="484811"/>
                </a:lnTo>
                <a:lnTo>
                  <a:pt x="1343978" y="482273"/>
                </a:lnTo>
                <a:lnTo>
                  <a:pt x="1359536" y="477831"/>
                </a:lnTo>
                <a:lnTo>
                  <a:pt x="1374141" y="474023"/>
                </a:lnTo>
                <a:lnTo>
                  <a:pt x="1388746" y="471485"/>
                </a:lnTo>
                <a:lnTo>
                  <a:pt x="1402716" y="469581"/>
                </a:lnTo>
                <a:lnTo>
                  <a:pt x="1416051" y="468630"/>
                </a:lnTo>
                <a:lnTo>
                  <a:pt x="1429386" y="468312"/>
                </a:lnTo>
                <a:close/>
                <a:moveTo>
                  <a:pt x="750948" y="302529"/>
                </a:moveTo>
                <a:lnTo>
                  <a:pt x="748724" y="302846"/>
                </a:lnTo>
                <a:lnTo>
                  <a:pt x="746818" y="303797"/>
                </a:lnTo>
                <a:lnTo>
                  <a:pt x="744912" y="304431"/>
                </a:lnTo>
                <a:lnTo>
                  <a:pt x="743641" y="306017"/>
                </a:lnTo>
                <a:lnTo>
                  <a:pt x="742053" y="307602"/>
                </a:lnTo>
                <a:lnTo>
                  <a:pt x="741417" y="309188"/>
                </a:lnTo>
                <a:lnTo>
                  <a:pt x="740464" y="311725"/>
                </a:lnTo>
                <a:lnTo>
                  <a:pt x="740464" y="313310"/>
                </a:lnTo>
                <a:lnTo>
                  <a:pt x="740464" y="315847"/>
                </a:lnTo>
                <a:lnTo>
                  <a:pt x="741417" y="318067"/>
                </a:lnTo>
                <a:lnTo>
                  <a:pt x="742053" y="319970"/>
                </a:lnTo>
                <a:lnTo>
                  <a:pt x="743641" y="321238"/>
                </a:lnTo>
                <a:lnTo>
                  <a:pt x="744912" y="322507"/>
                </a:lnTo>
                <a:lnTo>
                  <a:pt x="746818" y="323458"/>
                </a:lnTo>
                <a:lnTo>
                  <a:pt x="748724" y="324410"/>
                </a:lnTo>
                <a:lnTo>
                  <a:pt x="750948" y="324410"/>
                </a:lnTo>
                <a:lnTo>
                  <a:pt x="988881" y="324410"/>
                </a:lnTo>
                <a:lnTo>
                  <a:pt x="991105" y="324410"/>
                </a:lnTo>
                <a:lnTo>
                  <a:pt x="993011" y="323458"/>
                </a:lnTo>
                <a:lnTo>
                  <a:pt x="994917" y="322507"/>
                </a:lnTo>
                <a:lnTo>
                  <a:pt x="996506" y="321238"/>
                </a:lnTo>
                <a:lnTo>
                  <a:pt x="997776" y="319970"/>
                </a:lnTo>
                <a:lnTo>
                  <a:pt x="998729" y="318067"/>
                </a:lnTo>
                <a:lnTo>
                  <a:pt x="999365" y="315847"/>
                </a:lnTo>
                <a:lnTo>
                  <a:pt x="999365" y="313310"/>
                </a:lnTo>
                <a:lnTo>
                  <a:pt x="999365" y="311725"/>
                </a:lnTo>
                <a:lnTo>
                  <a:pt x="998729" y="309188"/>
                </a:lnTo>
                <a:lnTo>
                  <a:pt x="997776" y="307602"/>
                </a:lnTo>
                <a:lnTo>
                  <a:pt x="996506" y="306017"/>
                </a:lnTo>
                <a:lnTo>
                  <a:pt x="994917" y="304431"/>
                </a:lnTo>
                <a:lnTo>
                  <a:pt x="993011" y="303797"/>
                </a:lnTo>
                <a:lnTo>
                  <a:pt x="991105" y="302846"/>
                </a:lnTo>
                <a:lnTo>
                  <a:pt x="988881" y="302529"/>
                </a:lnTo>
                <a:lnTo>
                  <a:pt x="750948" y="302529"/>
                </a:lnTo>
                <a:close/>
                <a:moveTo>
                  <a:pt x="748724" y="219444"/>
                </a:moveTo>
                <a:lnTo>
                  <a:pt x="746818" y="220396"/>
                </a:lnTo>
                <a:lnTo>
                  <a:pt x="744912" y="221347"/>
                </a:lnTo>
                <a:lnTo>
                  <a:pt x="743641" y="222615"/>
                </a:lnTo>
                <a:lnTo>
                  <a:pt x="742053" y="224201"/>
                </a:lnTo>
                <a:lnTo>
                  <a:pt x="741417" y="226104"/>
                </a:lnTo>
                <a:lnTo>
                  <a:pt x="740464" y="228323"/>
                </a:lnTo>
                <a:lnTo>
                  <a:pt x="740464" y="230543"/>
                </a:lnTo>
                <a:lnTo>
                  <a:pt x="740464" y="232763"/>
                </a:lnTo>
                <a:lnTo>
                  <a:pt x="741417" y="234666"/>
                </a:lnTo>
                <a:lnTo>
                  <a:pt x="742053" y="236568"/>
                </a:lnTo>
                <a:lnTo>
                  <a:pt x="743641" y="237837"/>
                </a:lnTo>
                <a:lnTo>
                  <a:pt x="744912" y="239423"/>
                </a:lnTo>
                <a:lnTo>
                  <a:pt x="746818" y="240374"/>
                </a:lnTo>
                <a:lnTo>
                  <a:pt x="748724" y="241008"/>
                </a:lnTo>
                <a:lnTo>
                  <a:pt x="750948" y="241325"/>
                </a:lnTo>
                <a:lnTo>
                  <a:pt x="1133738" y="241325"/>
                </a:lnTo>
                <a:lnTo>
                  <a:pt x="1135644" y="241008"/>
                </a:lnTo>
                <a:lnTo>
                  <a:pt x="1137868" y="240374"/>
                </a:lnTo>
                <a:lnTo>
                  <a:pt x="1139456" y="239423"/>
                </a:lnTo>
                <a:lnTo>
                  <a:pt x="1141045" y="237837"/>
                </a:lnTo>
                <a:lnTo>
                  <a:pt x="1142316" y="236568"/>
                </a:lnTo>
                <a:lnTo>
                  <a:pt x="1143586" y="234666"/>
                </a:lnTo>
                <a:lnTo>
                  <a:pt x="1143904" y="232763"/>
                </a:lnTo>
                <a:lnTo>
                  <a:pt x="1144222" y="230543"/>
                </a:lnTo>
                <a:lnTo>
                  <a:pt x="1143904" y="228323"/>
                </a:lnTo>
                <a:lnTo>
                  <a:pt x="1143586" y="226104"/>
                </a:lnTo>
                <a:lnTo>
                  <a:pt x="1142316" y="224201"/>
                </a:lnTo>
                <a:lnTo>
                  <a:pt x="1141045" y="222615"/>
                </a:lnTo>
                <a:lnTo>
                  <a:pt x="1139456" y="221347"/>
                </a:lnTo>
                <a:lnTo>
                  <a:pt x="1137868" y="220396"/>
                </a:lnTo>
                <a:lnTo>
                  <a:pt x="1135644" y="219444"/>
                </a:lnTo>
                <a:lnTo>
                  <a:pt x="1133738" y="219444"/>
                </a:lnTo>
                <a:lnTo>
                  <a:pt x="750948" y="219444"/>
                </a:lnTo>
                <a:lnTo>
                  <a:pt x="748724" y="219444"/>
                </a:lnTo>
                <a:close/>
                <a:moveTo>
                  <a:pt x="748724" y="141751"/>
                </a:moveTo>
                <a:lnTo>
                  <a:pt x="746818" y="142702"/>
                </a:lnTo>
                <a:lnTo>
                  <a:pt x="744912" y="143336"/>
                </a:lnTo>
                <a:lnTo>
                  <a:pt x="743641" y="144922"/>
                </a:lnTo>
                <a:lnTo>
                  <a:pt x="742053" y="146191"/>
                </a:lnTo>
                <a:lnTo>
                  <a:pt x="741417" y="148093"/>
                </a:lnTo>
                <a:lnTo>
                  <a:pt x="740464" y="150630"/>
                </a:lnTo>
                <a:lnTo>
                  <a:pt x="740464" y="152216"/>
                </a:lnTo>
                <a:lnTo>
                  <a:pt x="740464" y="154753"/>
                </a:lnTo>
                <a:lnTo>
                  <a:pt x="741417" y="156972"/>
                </a:lnTo>
                <a:lnTo>
                  <a:pt x="742053" y="158875"/>
                </a:lnTo>
                <a:lnTo>
                  <a:pt x="743641" y="160144"/>
                </a:lnTo>
                <a:lnTo>
                  <a:pt x="744912" y="161729"/>
                </a:lnTo>
                <a:lnTo>
                  <a:pt x="746818" y="162363"/>
                </a:lnTo>
                <a:lnTo>
                  <a:pt x="748724" y="163315"/>
                </a:lnTo>
                <a:lnTo>
                  <a:pt x="750948" y="163315"/>
                </a:lnTo>
                <a:lnTo>
                  <a:pt x="1133738" y="163315"/>
                </a:lnTo>
                <a:lnTo>
                  <a:pt x="1135644" y="163315"/>
                </a:lnTo>
                <a:lnTo>
                  <a:pt x="1137868" y="162363"/>
                </a:lnTo>
                <a:lnTo>
                  <a:pt x="1139456" y="161729"/>
                </a:lnTo>
                <a:lnTo>
                  <a:pt x="1141045" y="160144"/>
                </a:lnTo>
                <a:lnTo>
                  <a:pt x="1142316" y="158875"/>
                </a:lnTo>
                <a:lnTo>
                  <a:pt x="1143586" y="156972"/>
                </a:lnTo>
                <a:lnTo>
                  <a:pt x="1143904" y="154753"/>
                </a:lnTo>
                <a:lnTo>
                  <a:pt x="1144222" y="152216"/>
                </a:lnTo>
                <a:lnTo>
                  <a:pt x="1143904" y="150630"/>
                </a:lnTo>
                <a:lnTo>
                  <a:pt x="1143586" y="148093"/>
                </a:lnTo>
                <a:lnTo>
                  <a:pt x="1142316" y="146191"/>
                </a:lnTo>
                <a:lnTo>
                  <a:pt x="1141045" y="144922"/>
                </a:lnTo>
                <a:lnTo>
                  <a:pt x="1139456" y="143336"/>
                </a:lnTo>
                <a:lnTo>
                  <a:pt x="1137868" y="142702"/>
                </a:lnTo>
                <a:lnTo>
                  <a:pt x="1135644" y="141751"/>
                </a:lnTo>
                <a:lnTo>
                  <a:pt x="1133738" y="141751"/>
                </a:lnTo>
                <a:lnTo>
                  <a:pt x="750948" y="141751"/>
                </a:lnTo>
                <a:lnTo>
                  <a:pt x="748724" y="141751"/>
                </a:lnTo>
                <a:close/>
                <a:moveTo>
                  <a:pt x="789068" y="0"/>
                </a:moveTo>
                <a:lnTo>
                  <a:pt x="1085770" y="0"/>
                </a:lnTo>
                <a:lnTo>
                  <a:pt x="1093712" y="317"/>
                </a:lnTo>
                <a:lnTo>
                  <a:pt x="1101336" y="635"/>
                </a:lnTo>
                <a:lnTo>
                  <a:pt x="1108960" y="1903"/>
                </a:lnTo>
                <a:lnTo>
                  <a:pt x="1116267" y="2854"/>
                </a:lnTo>
                <a:lnTo>
                  <a:pt x="1123573" y="4757"/>
                </a:lnTo>
                <a:lnTo>
                  <a:pt x="1130562" y="6660"/>
                </a:lnTo>
                <a:lnTo>
                  <a:pt x="1137868" y="8879"/>
                </a:lnTo>
                <a:lnTo>
                  <a:pt x="1144539" y="12051"/>
                </a:lnTo>
                <a:lnTo>
                  <a:pt x="1151210" y="14905"/>
                </a:lnTo>
                <a:lnTo>
                  <a:pt x="1157881" y="18393"/>
                </a:lnTo>
                <a:lnTo>
                  <a:pt x="1164235" y="21564"/>
                </a:lnTo>
                <a:lnTo>
                  <a:pt x="1170270" y="25687"/>
                </a:lnTo>
                <a:lnTo>
                  <a:pt x="1176306" y="29809"/>
                </a:lnTo>
                <a:lnTo>
                  <a:pt x="1181706" y="34566"/>
                </a:lnTo>
                <a:lnTo>
                  <a:pt x="1187424" y="39006"/>
                </a:lnTo>
                <a:lnTo>
                  <a:pt x="1192507" y="44079"/>
                </a:lnTo>
                <a:lnTo>
                  <a:pt x="1197590" y="49153"/>
                </a:lnTo>
                <a:lnTo>
                  <a:pt x="1202037" y="54861"/>
                </a:lnTo>
                <a:lnTo>
                  <a:pt x="1206802" y="60252"/>
                </a:lnTo>
                <a:lnTo>
                  <a:pt x="1210932" y="66277"/>
                </a:lnTo>
                <a:lnTo>
                  <a:pt x="1215062" y="72303"/>
                </a:lnTo>
                <a:lnTo>
                  <a:pt x="1218238" y="78645"/>
                </a:lnTo>
                <a:lnTo>
                  <a:pt x="1221733" y="84987"/>
                </a:lnTo>
                <a:lnTo>
                  <a:pt x="1224592" y="91964"/>
                </a:lnTo>
                <a:lnTo>
                  <a:pt x="1227768" y="98623"/>
                </a:lnTo>
                <a:lnTo>
                  <a:pt x="1229992" y="105917"/>
                </a:lnTo>
                <a:lnTo>
                  <a:pt x="1231898" y="112893"/>
                </a:lnTo>
                <a:lnTo>
                  <a:pt x="1233804" y="120187"/>
                </a:lnTo>
                <a:lnTo>
                  <a:pt x="1234757" y="127481"/>
                </a:lnTo>
                <a:lnTo>
                  <a:pt x="1236028" y="135092"/>
                </a:lnTo>
                <a:lnTo>
                  <a:pt x="1236345" y="143019"/>
                </a:lnTo>
                <a:lnTo>
                  <a:pt x="1236663" y="150630"/>
                </a:lnTo>
                <a:lnTo>
                  <a:pt x="1236663" y="296186"/>
                </a:lnTo>
                <a:lnTo>
                  <a:pt x="1236345" y="303797"/>
                </a:lnTo>
                <a:lnTo>
                  <a:pt x="1236028" y="311725"/>
                </a:lnTo>
                <a:lnTo>
                  <a:pt x="1234757" y="319019"/>
                </a:lnTo>
                <a:lnTo>
                  <a:pt x="1233804" y="326629"/>
                </a:lnTo>
                <a:lnTo>
                  <a:pt x="1231898" y="333606"/>
                </a:lnTo>
                <a:lnTo>
                  <a:pt x="1229992" y="340900"/>
                </a:lnTo>
                <a:lnTo>
                  <a:pt x="1227768" y="347876"/>
                </a:lnTo>
                <a:lnTo>
                  <a:pt x="1224592" y="354853"/>
                </a:lnTo>
                <a:lnTo>
                  <a:pt x="1221733" y="361512"/>
                </a:lnTo>
                <a:lnTo>
                  <a:pt x="1218238" y="367854"/>
                </a:lnTo>
                <a:lnTo>
                  <a:pt x="1215062" y="374197"/>
                </a:lnTo>
                <a:lnTo>
                  <a:pt x="1210932" y="380222"/>
                </a:lnTo>
                <a:lnTo>
                  <a:pt x="1206802" y="386247"/>
                </a:lnTo>
                <a:lnTo>
                  <a:pt x="1202037" y="391955"/>
                </a:lnTo>
                <a:lnTo>
                  <a:pt x="1197590" y="397346"/>
                </a:lnTo>
                <a:lnTo>
                  <a:pt x="1192507" y="402420"/>
                </a:lnTo>
                <a:lnTo>
                  <a:pt x="1187424" y="407811"/>
                </a:lnTo>
                <a:lnTo>
                  <a:pt x="1181706" y="412251"/>
                </a:lnTo>
                <a:lnTo>
                  <a:pt x="1176306" y="416690"/>
                </a:lnTo>
                <a:lnTo>
                  <a:pt x="1170270" y="420813"/>
                </a:lnTo>
                <a:lnTo>
                  <a:pt x="1164235" y="424935"/>
                </a:lnTo>
                <a:lnTo>
                  <a:pt x="1157881" y="428423"/>
                </a:lnTo>
                <a:lnTo>
                  <a:pt x="1151210" y="431912"/>
                </a:lnTo>
                <a:lnTo>
                  <a:pt x="1144539" y="434766"/>
                </a:lnTo>
                <a:lnTo>
                  <a:pt x="1137868" y="437303"/>
                </a:lnTo>
                <a:lnTo>
                  <a:pt x="1130562" y="440157"/>
                </a:lnTo>
                <a:lnTo>
                  <a:pt x="1123573" y="442059"/>
                </a:lnTo>
                <a:lnTo>
                  <a:pt x="1116267" y="443645"/>
                </a:lnTo>
                <a:lnTo>
                  <a:pt x="1108960" y="444914"/>
                </a:lnTo>
                <a:lnTo>
                  <a:pt x="1101336" y="446182"/>
                </a:lnTo>
                <a:lnTo>
                  <a:pt x="1093712" y="446499"/>
                </a:lnTo>
                <a:lnTo>
                  <a:pt x="1085770" y="446816"/>
                </a:lnTo>
                <a:lnTo>
                  <a:pt x="1060675" y="446816"/>
                </a:lnTo>
                <a:lnTo>
                  <a:pt x="1084500" y="523875"/>
                </a:lnTo>
                <a:lnTo>
                  <a:pt x="945996" y="446816"/>
                </a:lnTo>
                <a:lnTo>
                  <a:pt x="789068" y="446816"/>
                </a:lnTo>
                <a:lnTo>
                  <a:pt x="781444" y="446499"/>
                </a:lnTo>
                <a:lnTo>
                  <a:pt x="773502" y="446182"/>
                </a:lnTo>
                <a:lnTo>
                  <a:pt x="766196" y="444914"/>
                </a:lnTo>
                <a:lnTo>
                  <a:pt x="758889" y="443645"/>
                </a:lnTo>
                <a:lnTo>
                  <a:pt x="751583" y="442059"/>
                </a:lnTo>
                <a:lnTo>
                  <a:pt x="744277" y="440157"/>
                </a:lnTo>
                <a:lnTo>
                  <a:pt x="737288" y="437303"/>
                </a:lnTo>
                <a:lnTo>
                  <a:pt x="730299" y="434766"/>
                </a:lnTo>
                <a:lnTo>
                  <a:pt x="723946" y="431912"/>
                </a:lnTo>
                <a:lnTo>
                  <a:pt x="717275" y="428423"/>
                </a:lnTo>
                <a:lnTo>
                  <a:pt x="710921" y="424935"/>
                </a:lnTo>
                <a:lnTo>
                  <a:pt x="704886" y="420813"/>
                </a:lnTo>
                <a:lnTo>
                  <a:pt x="698850" y="416690"/>
                </a:lnTo>
                <a:lnTo>
                  <a:pt x="693132" y="412251"/>
                </a:lnTo>
                <a:lnTo>
                  <a:pt x="687731" y="407811"/>
                </a:lnTo>
                <a:lnTo>
                  <a:pt x="682649" y="402420"/>
                </a:lnTo>
                <a:lnTo>
                  <a:pt x="677566" y="397346"/>
                </a:lnTo>
                <a:lnTo>
                  <a:pt x="672801" y="391955"/>
                </a:lnTo>
                <a:lnTo>
                  <a:pt x="668354" y="386247"/>
                </a:lnTo>
                <a:lnTo>
                  <a:pt x="664224" y="380222"/>
                </a:lnTo>
                <a:lnTo>
                  <a:pt x="660094" y="374197"/>
                </a:lnTo>
                <a:lnTo>
                  <a:pt x="656600" y="367854"/>
                </a:lnTo>
                <a:lnTo>
                  <a:pt x="653106" y="361512"/>
                </a:lnTo>
                <a:lnTo>
                  <a:pt x="650247" y="354853"/>
                </a:lnTo>
                <a:lnTo>
                  <a:pt x="647705" y="347876"/>
                </a:lnTo>
                <a:lnTo>
                  <a:pt x="644846" y="340900"/>
                </a:lnTo>
                <a:lnTo>
                  <a:pt x="642940" y="333606"/>
                </a:lnTo>
                <a:lnTo>
                  <a:pt x="641669" y="326629"/>
                </a:lnTo>
                <a:lnTo>
                  <a:pt x="640081" y="319019"/>
                </a:lnTo>
                <a:lnTo>
                  <a:pt x="638810" y="311725"/>
                </a:lnTo>
                <a:lnTo>
                  <a:pt x="638493" y="303797"/>
                </a:lnTo>
                <a:lnTo>
                  <a:pt x="638175" y="296186"/>
                </a:lnTo>
                <a:lnTo>
                  <a:pt x="638175" y="150630"/>
                </a:lnTo>
                <a:lnTo>
                  <a:pt x="638493" y="143019"/>
                </a:lnTo>
                <a:lnTo>
                  <a:pt x="638810" y="135092"/>
                </a:lnTo>
                <a:lnTo>
                  <a:pt x="640081" y="127481"/>
                </a:lnTo>
                <a:lnTo>
                  <a:pt x="641669" y="120187"/>
                </a:lnTo>
                <a:lnTo>
                  <a:pt x="642940" y="112893"/>
                </a:lnTo>
                <a:lnTo>
                  <a:pt x="644846" y="105917"/>
                </a:lnTo>
                <a:lnTo>
                  <a:pt x="647705" y="98623"/>
                </a:lnTo>
                <a:lnTo>
                  <a:pt x="650247" y="91964"/>
                </a:lnTo>
                <a:lnTo>
                  <a:pt x="653106" y="84987"/>
                </a:lnTo>
                <a:lnTo>
                  <a:pt x="656600" y="78645"/>
                </a:lnTo>
                <a:lnTo>
                  <a:pt x="660094" y="72303"/>
                </a:lnTo>
                <a:lnTo>
                  <a:pt x="664224" y="66277"/>
                </a:lnTo>
                <a:lnTo>
                  <a:pt x="668354" y="60252"/>
                </a:lnTo>
                <a:lnTo>
                  <a:pt x="672801" y="54861"/>
                </a:lnTo>
                <a:lnTo>
                  <a:pt x="677566" y="49153"/>
                </a:lnTo>
                <a:lnTo>
                  <a:pt x="682649" y="44079"/>
                </a:lnTo>
                <a:lnTo>
                  <a:pt x="687731" y="39006"/>
                </a:lnTo>
                <a:lnTo>
                  <a:pt x="693132" y="34566"/>
                </a:lnTo>
                <a:lnTo>
                  <a:pt x="698850" y="29809"/>
                </a:lnTo>
                <a:lnTo>
                  <a:pt x="704886" y="25687"/>
                </a:lnTo>
                <a:lnTo>
                  <a:pt x="710921" y="21564"/>
                </a:lnTo>
                <a:lnTo>
                  <a:pt x="717275" y="18393"/>
                </a:lnTo>
                <a:lnTo>
                  <a:pt x="723946" y="14905"/>
                </a:lnTo>
                <a:lnTo>
                  <a:pt x="730299" y="12051"/>
                </a:lnTo>
                <a:lnTo>
                  <a:pt x="737288" y="8879"/>
                </a:lnTo>
                <a:lnTo>
                  <a:pt x="744277" y="6660"/>
                </a:lnTo>
                <a:lnTo>
                  <a:pt x="751583" y="4757"/>
                </a:lnTo>
                <a:lnTo>
                  <a:pt x="758889" y="2854"/>
                </a:lnTo>
                <a:lnTo>
                  <a:pt x="766196" y="1903"/>
                </a:lnTo>
                <a:lnTo>
                  <a:pt x="773502" y="635"/>
                </a:lnTo>
                <a:lnTo>
                  <a:pt x="781444" y="317"/>
                </a:lnTo>
                <a:lnTo>
                  <a:pt x="789068"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14" name="Freeform 8"/>
          <p:cNvSpPr/>
          <p:nvPr/>
        </p:nvSpPr>
        <p:spPr bwMode="auto">
          <a:xfrm>
            <a:off x="5975734" y="4047110"/>
            <a:ext cx="2047158" cy="2365603"/>
          </a:xfrm>
          <a:custGeom>
            <a:avLst/>
            <a:gdLst>
              <a:gd name="T0" fmla="*/ 0 w 397"/>
              <a:gd name="T1" fmla="*/ 2147483646 h 459"/>
              <a:gd name="T2" fmla="*/ 2147483646 w 397"/>
              <a:gd name="T3" fmla="*/ 0 h 459"/>
              <a:gd name="T4" fmla="*/ 2147483646 w 397"/>
              <a:gd name="T5" fmla="*/ 2147483646 h 459"/>
              <a:gd name="T6" fmla="*/ 2147483646 w 397"/>
              <a:gd name="T7" fmla="*/ 2147483646 h 459"/>
              <a:gd name="T8" fmla="*/ 2147483646 w 397"/>
              <a:gd name="T9" fmla="*/ 2147483646 h 459"/>
              <a:gd name="T10" fmla="*/ 0 w 397"/>
              <a:gd name="T11" fmla="*/ 2147483646 h 459"/>
              <a:gd name="T12" fmla="*/ 0 w 397"/>
              <a:gd name="T13" fmla="*/ 2147483646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97" h="459">
                <a:moveTo>
                  <a:pt x="0" y="115"/>
                </a:moveTo>
                <a:lnTo>
                  <a:pt x="198" y="0"/>
                </a:lnTo>
                <a:lnTo>
                  <a:pt x="397" y="115"/>
                </a:lnTo>
                <a:lnTo>
                  <a:pt x="397" y="344"/>
                </a:lnTo>
                <a:lnTo>
                  <a:pt x="198" y="459"/>
                </a:lnTo>
                <a:lnTo>
                  <a:pt x="0" y="344"/>
                </a:lnTo>
                <a:lnTo>
                  <a:pt x="0" y="115"/>
                </a:lnTo>
                <a:close/>
              </a:path>
            </a:pathLst>
          </a:custGeom>
          <a:solidFill>
            <a:schemeClr val="accent1"/>
          </a:solidFill>
          <a:ln>
            <a:noFill/>
          </a:ln>
        </p:spPr>
        <p:txBody>
          <a:bodyPr/>
          <a:lstStyle/>
          <a:p>
            <a:endParaRPr lang="zh-CN" altLang="en-US"/>
          </a:p>
        </p:txBody>
      </p:sp>
      <p:sp>
        <p:nvSpPr>
          <p:cNvPr id="15" name="Freeform 5"/>
          <p:cNvSpPr/>
          <p:nvPr/>
        </p:nvSpPr>
        <p:spPr bwMode="auto">
          <a:xfrm>
            <a:off x="7307497" y="2734748"/>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19" name="圆角矩形 18"/>
          <p:cNvSpPr/>
          <p:nvPr/>
        </p:nvSpPr>
        <p:spPr>
          <a:xfrm>
            <a:off x="8812915" y="2569166"/>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0" name="圆角矩形 19"/>
          <p:cNvSpPr/>
          <p:nvPr/>
        </p:nvSpPr>
        <p:spPr>
          <a:xfrm>
            <a:off x="8218942" y="4599537"/>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7" name="KSO_Shape"/>
          <p:cNvSpPr/>
          <p:nvPr/>
        </p:nvSpPr>
        <p:spPr bwMode="auto">
          <a:xfrm>
            <a:off x="2435140" y="2775592"/>
            <a:ext cx="544584" cy="462896"/>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3" name="KSO_Shape"/>
          <p:cNvSpPr/>
          <p:nvPr/>
        </p:nvSpPr>
        <p:spPr bwMode="auto">
          <a:xfrm>
            <a:off x="7816253" y="3492452"/>
            <a:ext cx="544584" cy="341273"/>
          </a:xfrm>
          <a:custGeom>
            <a:avLst/>
            <a:gdLst>
              <a:gd name="T0" fmla="*/ 1079702 w 2143125"/>
              <a:gd name="T1" fmla="*/ 787781 h 1344612"/>
              <a:gd name="T2" fmla="*/ 997503 w 2143125"/>
              <a:gd name="T3" fmla="*/ 910396 h 1344612"/>
              <a:gd name="T4" fmla="*/ 1000994 w 2143125"/>
              <a:gd name="T5" fmla="*/ 1034281 h 1344612"/>
              <a:gd name="T6" fmla="*/ 1056534 w 2143125"/>
              <a:gd name="T7" fmla="*/ 1124177 h 1344612"/>
              <a:gd name="T8" fmla="*/ 1161187 w 2143125"/>
              <a:gd name="T9" fmla="*/ 1181735 h 1344612"/>
              <a:gd name="T10" fmla="*/ 1317801 w 2143125"/>
              <a:gd name="T11" fmla="*/ 1160780 h 1344612"/>
              <a:gd name="T12" fmla="*/ 1416599 w 2143125"/>
              <a:gd name="T13" fmla="*/ 1051877 h 1344612"/>
              <a:gd name="T14" fmla="*/ 1418339 w 2143125"/>
              <a:gd name="T15" fmla="*/ 884030 h 1344612"/>
              <a:gd name="T16" fmla="*/ 1337092 w 2143125"/>
              <a:gd name="T17" fmla="*/ 782699 h 1344612"/>
              <a:gd name="T18" fmla="*/ 1212047 w 2143125"/>
              <a:gd name="T19" fmla="*/ 743627 h 1344612"/>
              <a:gd name="T20" fmla="*/ 245329 w 2143125"/>
              <a:gd name="T21" fmla="*/ 787781 h 1344612"/>
              <a:gd name="T22" fmla="*/ 163447 w 2143125"/>
              <a:gd name="T23" fmla="*/ 910396 h 1344612"/>
              <a:gd name="T24" fmla="*/ 192011 w 2143125"/>
              <a:gd name="T25" fmla="*/ 1086376 h 1344612"/>
              <a:gd name="T26" fmla="*/ 302812 w 2143125"/>
              <a:gd name="T27" fmla="*/ 1174931 h 1344612"/>
              <a:gd name="T28" fmla="*/ 415782 w 2143125"/>
              <a:gd name="T29" fmla="*/ 1184146 h 1344612"/>
              <a:gd name="T30" fmla="*/ 531292 w 2143125"/>
              <a:gd name="T31" fmla="*/ 1125362 h 1344612"/>
              <a:gd name="T32" fmla="*/ 594441 w 2143125"/>
              <a:gd name="T33" fmla="*/ 1010335 h 1344612"/>
              <a:gd name="T34" fmla="*/ 562067 w 2143125"/>
              <a:gd name="T35" fmla="*/ 841782 h 1344612"/>
              <a:gd name="T36" fmla="*/ 444005 w 2143125"/>
              <a:gd name="T37" fmla="*/ 753792 h 1344612"/>
              <a:gd name="T38" fmla="*/ 705203 w 2143125"/>
              <a:gd name="T39" fmla="*/ 8259 h 1344612"/>
              <a:gd name="T40" fmla="*/ 798510 w 2143125"/>
              <a:gd name="T41" fmla="*/ 68295 h 1344612"/>
              <a:gd name="T42" fmla="*/ 845481 w 2143125"/>
              <a:gd name="T43" fmla="*/ 187416 h 1344612"/>
              <a:gd name="T44" fmla="*/ 812792 w 2143125"/>
              <a:gd name="T45" fmla="*/ 315748 h 1344612"/>
              <a:gd name="T46" fmla="*/ 713137 w 2143125"/>
              <a:gd name="T47" fmla="*/ 315430 h 1344612"/>
              <a:gd name="T48" fmla="*/ 689969 w 2143125"/>
              <a:gd name="T49" fmla="*/ 210604 h 1344612"/>
              <a:gd name="T50" fmla="*/ 654106 w 2143125"/>
              <a:gd name="T51" fmla="*/ 157238 h 1344612"/>
              <a:gd name="T52" fmla="*/ 592853 w 2143125"/>
              <a:gd name="T53" fmla="*/ 185510 h 1344612"/>
              <a:gd name="T54" fmla="*/ 459239 w 2143125"/>
              <a:gd name="T55" fmla="*/ 595918 h 1344612"/>
              <a:gd name="T56" fmla="*/ 621734 w 2143125"/>
              <a:gd name="T57" fmla="*/ 676602 h 1344612"/>
              <a:gd name="T58" fmla="*/ 732179 w 2143125"/>
              <a:gd name="T59" fmla="*/ 793499 h 1344612"/>
              <a:gd name="T60" fmla="*/ 872141 w 2143125"/>
              <a:gd name="T61" fmla="*/ 800805 h 1344612"/>
              <a:gd name="T62" fmla="*/ 987664 w 2143125"/>
              <a:gd name="T63" fmla="*/ 661673 h 1344612"/>
              <a:gd name="T64" fmla="*/ 1156824 w 2143125"/>
              <a:gd name="T65" fmla="*/ 591153 h 1344612"/>
              <a:gd name="T66" fmla="*/ 1370098 w 2143125"/>
              <a:gd name="T67" fmla="*/ 621966 h 1344612"/>
              <a:gd name="T68" fmla="*/ 1605616 w 2143125"/>
              <a:gd name="T69" fmla="*/ 472122 h 1344612"/>
              <a:gd name="T70" fmla="*/ 1785421 w 2143125"/>
              <a:gd name="T71" fmla="*/ 107949 h 1344612"/>
              <a:gd name="T72" fmla="*/ 1894067 w 2143125"/>
              <a:gd name="T73" fmla="*/ 47942 h 1344612"/>
              <a:gd name="T74" fmla="*/ 2019231 w 2143125"/>
              <a:gd name="T75" fmla="*/ 57149 h 1344612"/>
              <a:gd name="T76" fmla="*/ 2105957 w 2143125"/>
              <a:gd name="T77" fmla="*/ 124459 h 1344612"/>
              <a:gd name="T78" fmla="*/ 2143125 w 2143125"/>
              <a:gd name="T79" fmla="*/ 252412 h 1344612"/>
              <a:gd name="T80" fmla="*/ 2097062 w 2143125"/>
              <a:gd name="T81" fmla="*/ 366712 h 1344612"/>
              <a:gd name="T82" fmla="*/ 1998900 w 2143125"/>
              <a:gd name="T83" fmla="*/ 347027 h 1344612"/>
              <a:gd name="T84" fmla="*/ 1986193 w 2143125"/>
              <a:gd name="T85" fmla="*/ 241934 h 1344612"/>
              <a:gd name="T86" fmla="*/ 1941083 w 2143125"/>
              <a:gd name="T87" fmla="*/ 199389 h 1344612"/>
              <a:gd name="T88" fmla="*/ 1877865 w 2143125"/>
              <a:gd name="T89" fmla="*/ 250189 h 1344612"/>
              <a:gd name="T90" fmla="*/ 1589733 w 2143125"/>
              <a:gd name="T91" fmla="*/ 994727 h 1344612"/>
              <a:gd name="T92" fmla="*/ 1515396 w 2143125"/>
              <a:gd name="T93" fmla="*/ 1192212 h 1344612"/>
              <a:gd name="T94" fmla="*/ 1306683 w 2143125"/>
              <a:gd name="T95" fmla="*/ 1332230 h 1344612"/>
              <a:gd name="T96" fmla="*/ 1157375 w 2143125"/>
              <a:gd name="T97" fmla="*/ 1340485 h 1344612"/>
              <a:gd name="T98" fmla="*/ 1019719 w 2143125"/>
              <a:gd name="T99" fmla="*/ 1291580 h 1344612"/>
              <a:gd name="T100" fmla="*/ 889914 w 2143125"/>
              <a:gd name="T101" fmla="*/ 1165154 h 1344612"/>
              <a:gd name="T102" fmla="*/ 835008 w 2143125"/>
              <a:gd name="T103" fmla="*/ 992668 h 1344612"/>
              <a:gd name="T104" fmla="*/ 787402 w 2143125"/>
              <a:gd name="T105" fmla="*/ 941526 h 1344612"/>
              <a:gd name="T106" fmla="*/ 742970 w 2143125"/>
              <a:gd name="T107" fmla="*/ 1064140 h 1344612"/>
              <a:gd name="T108" fmla="*/ 639820 w 2143125"/>
              <a:gd name="T109" fmla="*/ 1237529 h 1344612"/>
              <a:gd name="T110" fmla="*/ 442756 w 2143125"/>
              <a:gd name="T111" fmla="*/ 1338575 h 1344612"/>
              <a:gd name="T112" fmla="*/ 250451 w 2143125"/>
              <a:gd name="T113" fmla="*/ 1322687 h 1344612"/>
              <a:gd name="T114" fmla="*/ 113619 w 2143125"/>
              <a:gd name="T115" fmla="*/ 1236626 h 1344612"/>
              <a:gd name="T116" fmla="*/ 22851 w 2143125"/>
              <a:gd name="T117" fmla="*/ 1097176 h 1344612"/>
              <a:gd name="T118" fmla="*/ 952 w 2143125"/>
              <a:gd name="T119" fmla="*/ 935808 h 1344612"/>
              <a:gd name="T120" fmla="*/ 47606 w 2143125"/>
              <a:gd name="T121" fmla="*/ 782381 h 1344612"/>
              <a:gd name="T122" fmla="*/ 461460 w 2143125"/>
              <a:gd name="T123" fmla="*/ 100378 h 1344612"/>
              <a:gd name="T124" fmla="*/ 563020 w 2143125"/>
              <a:gd name="T125" fmla="*/ 15883 h 1344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143125" h="1344612">
                <a:moveTo>
                  <a:pt x="1212047" y="743627"/>
                </a:moveTo>
                <a:lnTo>
                  <a:pt x="1200621" y="744263"/>
                </a:lnTo>
                <a:lnTo>
                  <a:pt x="1189513" y="744898"/>
                </a:lnTo>
                <a:lnTo>
                  <a:pt x="1178405" y="746486"/>
                </a:lnTo>
                <a:lnTo>
                  <a:pt x="1167297" y="748074"/>
                </a:lnTo>
                <a:lnTo>
                  <a:pt x="1156507" y="750933"/>
                </a:lnTo>
                <a:lnTo>
                  <a:pt x="1146351" y="753792"/>
                </a:lnTo>
                <a:lnTo>
                  <a:pt x="1135877" y="757286"/>
                </a:lnTo>
                <a:lnTo>
                  <a:pt x="1126039" y="761098"/>
                </a:lnTo>
                <a:lnTo>
                  <a:pt x="1116200" y="765545"/>
                </a:lnTo>
                <a:lnTo>
                  <a:pt x="1106679" y="770628"/>
                </a:lnTo>
                <a:lnTo>
                  <a:pt x="1097158" y="776028"/>
                </a:lnTo>
                <a:lnTo>
                  <a:pt x="1088271" y="781746"/>
                </a:lnTo>
                <a:lnTo>
                  <a:pt x="1079702" y="787781"/>
                </a:lnTo>
                <a:lnTo>
                  <a:pt x="1071451" y="794452"/>
                </a:lnTo>
                <a:lnTo>
                  <a:pt x="1062881" y="801440"/>
                </a:lnTo>
                <a:lnTo>
                  <a:pt x="1055582" y="808746"/>
                </a:lnTo>
                <a:lnTo>
                  <a:pt x="1047965" y="816370"/>
                </a:lnTo>
                <a:lnTo>
                  <a:pt x="1041300" y="824629"/>
                </a:lnTo>
                <a:lnTo>
                  <a:pt x="1034318" y="833206"/>
                </a:lnTo>
                <a:lnTo>
                  <a:pt x="1028605" y="841782"/>
                </a:lnTo>
                <a:lnTo>
                  <a:pt x="1022575" y="850677"/>
                </a:lnTo>
                <a:lnTo>
                  <a:pt x="1017497" y="860206"/>
                </a:lnTo>
                <a:lnTo>
                  <a:pt x="1012102" y="869736"/>
                </a:lnTo>
                <a:lnTo>
                  <a:pt x="1007976" y="879583"/>
                </a:lnTo>
                <a:lnTo>
                  <a:pt x="1003850" y="889430"/>
                </a:lnTo>
                <a:lnTo>
                  <a:pt x="1000359" y="899913"/>
                </a:lnTo>
                <a:lnTo>
                  <a:pt x="997503" y="910396"/>
                </a:lnTo>
                <a:lnTo>
                  <a:pt x="994646" y="921196"/>
                </a:lnTo>
                <a:lnTo>
                  <a:pt x="992742" y="931996"/>
                </a:lnTo>
                <a:lnTo>
                  <a:pt x="991473" y="943114"/>
                </a:lnTo>
                <a:lnTo>
                  <a:pt x="990838" y="954232"/>
                </a:lnTo>
                <a:lnTo>
                  <a:pt x="990521" y="965668"/>
                </a:lnTo>
                <a:lnTo>
                  <a:pt x="990521" y="973609"/>
                </a:lnTo>
                <a:lnTo>
                  <a:pt x="990838" y="981550"/>
                </a:lnTo>
                <a:lnTo>
                  <a:pt x="991473" y="989174"/>
                </a:lnTo>
                <a:lnTo>
                  <a:pt x="992425" y="997115"/>
                </a:lnTo>
                <a:lnTo>
                  <a:pt x="993694" y="1004739"/>
                </a:lnTo>
                <a:lnTo>
                  <a:pt x="995281" y="1012045"/>
                </a:lnTo>
                <a:lnTo>
                  <a:pt x="997185" y="1019669"/>
                </a:lnTo>
                <a:lnTo>
                  <a:pt x="999090" y="1027292"/>
                </a:lnTo>
                <a:lnTo>
                  <a:pt x="1000994" y="1034281"/>
                </a:lnTo>
                <a:lnTo>
                  <a:pt x="1003533" y="1041587"/>
                </a:lnTo>
                <a:lnTo>
                  <a:pt x="1006389" y="1048575"/>
                </a:lnTo>
                <a:lnTo>
                  <a:pt x="1009563" y="1055881"/>
                </a:lnTo>
                <a:lnTo>
                  <a:pt x="1012737" y="1062552"/>
                </a:lnTo>
                <a:lnTo>
                  <a:pt x="1015910" y="1069223"/>
                </a:lnTo>
                <a:lnTo>
                  <a:pt x="1019401" y="1076211"/>
                </a:lnTo>
                <a:lnTo>
                  <a:pt x="1023210" y="1082882"/>
                </a:lnTo>
                <a:lnTo>
                  <a:pt x="1027653" y="1089235"/>
                </a:lnTo>
                <a:lnTo>
                  <a:pt x="1031779" y="1095270"/>
                </a:lnTo>
                <a:lnTo>
                  <a:pt x="1036540" y="1101623"/>
                </a:lnTo>
                <a:lnTo>
                  <a:pt x="1041300" y="1107341"/>
                </a:lnTo>
                <a:lnTo>
                  <a:pt x="1046061" y="1113059"/>
                </a:lnTo>
                <a:lnTo>
                  <a:pt x="1051139" y="1118459"/>
                </a:lnTo>
                <a:lnTo>
                  <a:pt x="1056534" y="1124177"/>
                </a:lnTo>
                <a:lnTo>
                  <a:pt x="1062247" y="1129259"/>
                </a:lnTo>
                <a:lnTo>
                  <a:pt x="1067642" y="1134342"/>
                </a:lnTo>
                <a:lnTo>
                  <a:pt x="1073672" y="1139107"/>
                </a:lnTo>
                <a:lnTo>
                  <a:pt x="1080020" y="1143871"/>
                </a:lnTo>
                <a:lnTo>
                  <a:pt x="1086367" y="1148319"/>
                </a:lnTo>
                <a:lnTo>
                  <a:pt x="1092715" y="1152766"/>
                </a:lnTo>
                <a:lnTo>
                  <a:pt x="1099379" y="1157213"/>
                </a:lnTo>
                <a:lnTo>
                  <a:pt x="1106044" y="1160707"/>
                </a:lnTo>
                <a:lnTo>
                  <a:pt x="1113344" y="1164519"/>
                </a:lnTo>
                <a:lnTo>
                  <a:pt x="1114226" y="1165066"/>
                </a:lnTo>
                <a:lnTo>
                  <a:pt x="1124654" y="1169987"/>
                </a:lnTo>
                <a:lnTo>
                  <a:pt x="1136726" y="1174750"/>
                </a:lnTo>
                <a:lnTo>
                  <a:pt x="1148798" y="1178560"/>
                </a:lnTo>
                <a:lnTo>
                  <a:pt x="1161187" y="1181735"/>
                </a:lnTo>
                <a:lnTo>
                  <a:pt x="1173576" y="1184592"/>
                </a:lnTo>
                <a:lnTo>
                  <a:pt x="1186283" y="1186180"/>
                </a:lnTo>
                <a:lnTo>
                  <a:pt x="1198990" y="1187450"/>
                </a:lnTo>
                <a:lnTo>
                  <a:pt x="1212015" y="1187767"/>
                </a:lnTo>
                <a:lnTo>
                  <a:pt x="1223452" y="1187450"/>
                </a:lnTo>
                <a:lnTo>
                  <a:pt x="1234570" y="1186497"/>
                </a:lnTo>
                <a:lnTo>
                  <a:pt x="1245689" y="1185227"/>
                </a:lnTo>
                <a:lnTo>
                  <a:pt x="1256808" y="1183322"/>
                </a:lnTo>
                <a:lnTo>
                  <a:pt x="1267609" y="1180465"/>
                </a:lnTo>
                <a:lnTo>
                  <a:pt x="1278092" y="1177925"/>
                </a:lnTo>
                <a:lnTo>
                  <a:pt x="1288258" y="1174115"/>
                </a:lnTo>
                <a:lnTo>
                  <a:pt x="1298106" y="1170305"/>
                </a:lnTo>
                <a:lnTo>
                  <a:pt x="1308271" y="1165860"/>
                </a:lnTo>
                <a:lnTo>
                  <a:pt x="1317801" y="1160780"/>
                </a:lnTo>
                <a:lnTo>
                  <a:pt x="1327332" y="1155700"/>
                </a:lnTo>
                <a:lnTo>
                  <a:pt x="1335909" y="1149667"/>
                </a:lnTo>
                <a:lnTo>
                  <a:pt x="1344804" y="1143635"/>
                </a:lnTo>
                <a:lnTo>
                  <a:pt x="1353064" y="1136967"/>
                </a:lnTo>
                <a:lnTo>
                  <a:pt x="1361323" y="1130300"/>
                </a:lnTo>
                <a:lnTo>
                  <a:pt x="1368947" y="1122680"/>
                </a:lnTo>
                <a:lnTo>
                  <a:pt x="1376572" y="1115060"/>
                </a:lnTo>
                <a:lnTo>
                  <a:pt x="1383243" y="1106805"/>
                </a:lnTo>
                <a:lnTo>
                  <a:pt x="1389914" y="1098550"/>
                </a:lnTo>
                <a:lnTo>
                  <a:pt x="1395950" y="1089660"/>
                </a:lnTo>
                <a:lnTo>
                  <a:pt x="1401986" y="1081087"/>
                </a:lnTo>
                <a:lnTo>
                  <a:pt x="1407069" y="1071562"/>
                </a:lnTo>
                <a:lnTo>
                  <a:pt x="1412151" y="1062037"/>
                </a:lnTo>
                <a:lnTo>
                  <a:pt x="1416599" y="1051877"/>
                </a:lnTo>
                <a:lnTo>
                  <a:pt x="1420411" y="1042035"/>
                </a:lnTo>
                <a:lnTo>
                  <a:pt x="1424223" y="1031875"/>
                </a:lnTo>
                <a:lnTo>
                  <a:pt x="1426765" y="1021397"/>
                </a:lnTo>
                <a:lnTo>
                  <a:pt x="1429624" y="1010602"/>
                </a:lnTo>
                <a:lnTo>
                  <a:pt x="1431530" y="999490"/>
                </a:lnTo>
                <a:lnTo>
                  <a:pt x="1432800" y="988377"/>
                </a:lnTo>
                <a:lnTo>
                  <a:pt x="1433753" y="977265"/>
                </a:lnTo>
                <a:lnTo>
                  <a:pt x="1434071" y="965835"/>
                </a:lnTo>
                <a:lnTo>
                  <a:pt x="1429717" y="922005"/>
                </a:lnTo>
                <a:lnTo>
                  <a:pt x="1429447" y="920878"/>
                </a:lnTo>
                <a:lnTo>
                  <a:pt x="1427225" y="911348"/>
                </a:lnTo>
                <a:lnTo>
                  <a:pt x="1424687" y="902137"/>
                </a:lnTo>
                <a:lnTo>
                  <a:pt x="1421513" y="892607"/>
                </a:lnTo>
                <a:lnTo>
                  <a:pt x="1418339" y="884030"/>
                </a:lnTo>
                <a:lnTo>
                  <a:pt x="1414531" y="875136"/>
                </a:lnTo>
                <a:lnTo>
                  <a:pt x="1410405" y="866559"/>
                </a:lnTo>
                <a:lnTo>
                  <a:pt x="1405961" y="857983"/>
                </a:lnTo>
                <a:lnTo>
                  <a:pt x="1401201" y="849724"/>
                </a:lnTo>
                <a:lnTo>
                  <a:pt x="1396123" y="842100"/>
                </a:lnTo>
                <a:lnTo>
                  <a:pt x="1390728" y="834159"/>
                </a:lnTo>
                <a:lnTo>
                  <a:pt x="1385015" y="826853"/>
                </a:lnTo>
                <a:lnTo>
                  <a:pt x="1378985" y="819547"/>
                </a:lnTo>
                <a:lnTo>
                  <a:pt x="1372637" y="812876"/>
                </a:lnTo>
                <a:lnTo>
                  <a:pt x="1365973" y="806205"/>
                </a:lnTo>
                <a:lnTo>
                  <a:pt x="1359308" y="799852"/>
                </a:lnTo>
                <a:lnTo>
                  <a:pt x="1352008" y="793817"/>
                </a:lnTo>
                <a:lnTo>
                  <a:pt x="1345026" y="788099"/>
                </a:lnTo>
                <a:lnTo>
                  <a:pt x="1337092" y="782699"/>
                </a:lnTo>
                <a:lnTo>
                  <a:pt x="1329475" y="777616"/>
                </a:lnTo>
                <a:lnTo>
                  <a:pt x="1321540" y="772851"/>
                </a:lnTo>
                <a:lnTo>
                  <a:pt x="1313289" y="768404"/>
                </a:lnTo>
                <a:lnTo>
                  <a:pt x="1304402" y="763957"/>
                </a:lnTo>
                <a:lnTo>
                  <a:pt x="1296151" y="760463"/>
                </a:lnTo>
                <a:lnTo>
                  <a:pt x="1287581" y="756969"/>
                </a:lnTo>
                <a:lnTo>
                  <a:pt x="1278378" y="754110"/>
                </a:lnTo>
                <a:lnTo>
                  <a:pt x="1269174" y="751251"/>
                </a:lnTo>
                <a:lnTo>
                  <a:pt x="1259970" y="749027"/>
                </a:lnTo>
                <a:lnTo>
                  <a:pt x="1250449" y="747439"/>
                </a:lnTo>
                <a:lnTo>
                  <a:pt x="1240928" y="745851"/>
                </a:lnTo>
                <a:lnTo>
                  <a:pt x="1231407" y="744580"/>
                </a:lnTo>
                <a:lnTo>
                  <a:pt x="1221885" y="744263"/>
                </a:lnTo>
                <a:lnTo>
                  <a:pt x="1212047" y="743627"/>
                </a:lnTo>
                <a:close/>
                <a:moveTo>
                  <a:pt x="377991" y="743627"/>
                </a:moveTo>
                <a:lnTo>
                  <a:pt x="366883" y="744263"/>
                </a:lnTo>
                <a:lnTo>
                  <a:pt x="355458" y="744898"/>
                </a:lnTo>
                <a:lnTo>
                  <a:pt x="344350" y="746486"/>
                </a:lnTo>
                <a:lnTo>
                  <a:pt x="333559" y="748074"/>
                </a:lnTo>
                <a:lnTo>
                  <a:pt x="322768" y="750933"/>
                </a:lnTo>
                <a:lnTo>
                  <a:pt x="311978" y="753792"/>
                </a:lnTo>
                <a:lnTo>
                  <a:pt x="302139" y="757286"/>
                </a:lnTo>
                <a:lnTo>
                  <a:pt x="291983" y="761098"/>
                </a:lnTo>
                <a:lnTo>
                  <a:pt x="281827" y="765545"/>
                </a:lnTo>
                <a:lnTo>
                  <a:pt x="272306" y="770628"/>
                </a:lnTo>
                <a:lnTo>
                  <a:pt x="263420" y="776028"/>
                </a:lnTo>
                <a:lnTo>
                  <a:pt x="254216" y="781746"/>
                </a:lnTo>
                <a:lnTo>
                  <a:pt x="245329" y="787781"/>
                </a:lnTo>
                <a:lnTo>
                  <a:pt x="237078" y="794452"/>
                </a:lnTo>
                <a:lnTo>
                  <a:pt x="229143" y="801440"/>
                </a:lnTo>
                <a:lnTo>
                  <a:pt x="221209" y="808746"/>
                </a:lnTo>
                <a:lnTo>
                  <a:pt x="214227" y="816370"/>
                </a:lnTo>
                <a:lnTo>
                  <a:pt x="206927" y="824629"/>
                </a:lnTo>
                <a:lnTo>
                  <a:pt x="200580" y="833206"/>
                </a:lnTo>
                <a:lnTo>
                  <a:pt x="194232" y="841782"/>
                </a:lnTo>
                <a:lnTo>
                  <a:pt x="188837" y="850677"/>
                </a:lnTo>
                <a:lnTo>
                  <a:pt x="183124" y="860206"/>
                </a:lnTo>
                <a:lnTo>
                  <a:pt x="178364" y="869736"/>
                </a:lnTo>
                <a:lnTo>
                  <a:pt x="173921" y="879583"/>
                </a:lnTo>
                <a:lnTo>
                  <a:pt x="170112" y="889430"/>
                </a:lnTo>
                <a:lnTo>
                  <a:pt x="166621" y="899913"/>
                </a:lnTo>
                <a:lnTo>
                  <a:pt x="163447" y="910396"/>
                </a:lnTo>
                <a:lnTo>
                  <a:pt x="160908" y="921196"/>
                </a:lnTo>
                <a:lnTo>
                  <a:pt x="159004" y="931996"/>
                </a:lnTo>
                <a:lnTo>
                  <a:pt x="157735" y="943114"/>
                </a:lnTo>
                <a:lnTo>
                  <a:pt x="156465" y="954232"/>
                </a:lnTo>
                <a:lnTo>
                  <a:pt x="156465" y="965668"/>
                </a:lnTo>
                <a:lnTo>
                  <a:pt x="157100" y="980280"/>
                </a:lnTo>
                <a:lnTo>
                  <a:pt x="158052" y="994574"/>
                </a:lnTo>
                <a:lnTo>
                  <a:pt x="160591" y="1008551"/>
                </a:lnTo>
                <a:lnTo>
                  <a:pt x="163765" y="1022528"/>
                </a:lnTo>
                <a:lnTo>
                  <a:pt x="167573" y="1035869"/>
                </a:lnTo>
                <a:lnTo>
                  <a:pt x="172334" y="1049528"/>
                </a:lnTo>
                <a:lnTo>
                  <a:pt x="178364" y="1062234"/>
                </a:lnTo>
                <a:lnTo>
                  <a:pt x="184711" y="1074623"/>
                </a:lnTo>
                <a:lnTo>
                  <a:pt x="192011" y="1086376"/>
                </a:lnTo>
                <a:lnTo>
                  <a:pt x="199945" y="1097812"/>
                </a:lnTo>
                <a:lnTo>
                  <a:pt x="208514" y="1108929"/>
                </a:lnTo>
                <a:lnTo>
                  <a:pt x="218035" y="1119730"/>
                </a:lnTo>
                <a:lnTo>
                  <a:pt x="228509" y="1129259"/>
                </a:lnTo>
                <a:lnTo>
                  <a:pt x="238982" y="1138789"/>
                </a:lnTo>
                <a:lnTo>
                  <a:pt x="250725" y="1147683"/>
                </a:lnTo>
                <a:lnTo>
                  <a:pt x="262785" y="1155625"/>
                </a:lnTo>
                <a:lnTo>
                  <a:pt x="266962" y="1158095"/>
                </a:lnTo>
                <a:lnTo>
                  <a:pt x="268857" y="1159044"/>
                </a:lnTo>
                <a:lnTo>
                  <a:pt x="275203" y="1162857"/>
                </a:lnTo>
                <a:lnTo>
                  <a:pt x="281867" y="1166034"/>
                </a:lnTo>
                <a:lnTo>
                  <a:pt x="288849" y="1169212"/>
                </a:lnTo>
                <a:lnTo>
                  <a:pt x="295830" y="1172072"/>
                </a:lnTo>
                <a:lnTo>
                  <a:pt x="302812" y="1174931"/>
                </a:lnTo>
                <a:lnTo>
                  <a:pt x="310110" y="1177156"/>
                </a:lnTo>
                <a:lnTo>
                  <a:pt x="317092" y="1179380"/>
                </a:lnTo>
                <a:lnTo>
                  <a:pt x="324708" y="1181286"/>
                </a:lnTo>
                <a:lnTo>
                  <a:pt x="331689" y="1182875"/>
                </a:lnTo>
                <a:lnTo>
                  <a:pt x="339305" y="1184464"/>
                </a:lnTo>
                <a:lnTo>
                  <a:pt x="346921" y="1185735"/>
                </a:lnTo>
                <a:lnTo>
                  <a:pt x="354537" y="1186371"/>
                </a:lnTo>
                <a:lnTo>
                  <a:pt x="361836" y="1187324"/>
                </a:lnTo>
                <a:lnTo>
                  <a:pt x="369452" y="1187642"/>
                </a:lnTo>
                <a:lnTo>
                  <a:pt x="377068" y="1187642"/>
                </a:lnTo>
                <a:lnTo>
                  <a:pt x="386905" y="1187642"/>
                </a:lnTo>
                <a:lnTo>
                  <a:pt x="396742" y="1186688"/>
                </a:lnTo>
                <a:lnTo>
                  <a:pt x="406262" y="1185735"/>
                </a:lnTo>
                <a:lnTo>
                  <a:pt x="415782" y="1184146"/>
                </a:lnTo>
                <a:lnTo>
                  <a:pt x="424985" y="1182557"/>
                </a:lnTo>
                <a:lnTo>
                  <a:pt x="434505" y="1180015"/>
                </a:lnTo>
                <a:lnTo>
                  <a:pt x="443708" y="1177156"/>
                </a:lnTo>
                <a:lnTo>
                  <a:pt x="452276" y="1174614"/>
                </a:lnTo>
                <a:lnTo>
                  <a:pt x="461161" y="1170801"/>
                </a:lnTo>
                <a:lnTo>
                  <a:pt x="469729" y="1167305"/>
                </a:lnTo>
                <a:lnTo>
                  <a:pt x="477980" y="1162857"/>
                </a:lnTo>
                <a:lnTo>
                  <a:pt x="486548" y="1158726"/>
                </a:lnTo>
                <a:lnTo>
                  <a:pt x="494481" y="1153960"/>
                </a:lnTo>
                <a:lnTo>
                  <a:pt x="502414" y="1148558"/>
                </a:lnTo>
                <a:lnTo>
                  <a:pt x="509713" y="1143156"/>
                </a:lnTo>
                <a:lnTo>
                  <a:pt x="517329" y="1137436"/>
                </a:lnTo>
                <a:lnTo>
                  <a:pt x="524628" y="1131717"/>
                </a:lnTo>
                <a:lnTo>
                  <a:pt x="531292" y="1125362"/>
                </a:lnTo>
                <a:lnTo>
                  <a:pt x="537639" y="1118371"/>
                </a:lnTo>
                <a:lnTo>
                  <a:pt x="543985" y="1111698"/>
                </a:lnTo>
                <a:lnTo>
                  <a:pt x="550332" y="1104708"/>
                </a:lnTo>
                <a:lnTo>
                  <a:pt x="555727" y="1097082"/>
                </a:lnTo>
                <a:lnTo>
                  <a:pt x="561439" y="1089456"/>
                </a:lnTo>
                <a:lnTo>
                  <a:pt x="566199" y="1081512"/>
                </a:lnTo>
                <a:lnTo>
                  <a:pt x="570959" y="1073250"/>
                </a:lnTo>
                <a:lnTo>
                  <a:pt x="575719" y="1064988"/>
                </a:lnTo>
                <a:lnTo>
                  <a:pt x="579527" y="1056091"/>
                </a:lnTo>
                <a:lnTo>
                  <a:pt x="583335" y="1047512"/>
                </a:lnTo>
                <a:lnTo>
                  <a:pt x="586825" y="1038615"/>
                </a:lnTo>
                <a:lnTo>
                  <a:pt x="589681" y="1029082"/>
                </a:lnTo>
                <a:lnTo>
                  <a:pt x="592220" y="1019867"/>
                </a:lnTo>
                <a:lnTo>
                  <a:pt x="594441" y="1010335"/>
                </a:lnTo>
                <a:lnTo>
                  <a:pt x="596172" y="1003112"/>
                </a:lnTo>
                <a:lnTo>
                  <a:pt x="600152" y="965668"/>
                </a:lnTo>
                <a:lnTo>
                  <a:pt x="599517" y="954232"/>
                </a:lnTo>
                <a:lnTo>
                  <a:pt x="598883" y="943114"/>
                </a:lnTo>
                <a:lnTo>
                  <a:pt x="597296" y="931996"/>
                </a:lnTo>
                <a:lnTo>
                  <a:pt x="595392" y="921196"/>
                </a:lnTo>
                <a:lnTo>
                  <a:pt x="592853" y="910396"/>
                </a:lnTo>
                <a:lnTo>
                  <a:pt x="589679" y="899913"/>
                </a:lnTo>
                <a:lnTo>
                  <a:pt x="586505" y="889430"/>
                </a:lnTo>
                <a:lnTo>
                  <a:pt x="582697" y="879583"/>
                </a:lnTo>
                <a:lnTo>
                  <a:pt x="577936" y="869736"/>
                </a:lnTo>
                <a:lnTo>
                  <a:pt x="573175" y="860206"/>
                </a:lnTo>
                <a:lnTo>
                  <a:pt x="567780" y="850677"/>
                </a:lnTo>
                <a:lnTo>
                  <a:pt x="562067" y="841782"/>
                </a:lnTo>
                <a:lnTo>
                  <a:pt x="555720" y="833206"/>
                </a:lnTo>
                <a:lnTo>
                  <a:pt x="549373" y="824629"/>
                </a:lnTo>
                <a:lnTo>
                  <a:pt x="542073" y="816370"/>
                </a:lnTo>
                <a:lnTo>
                  <a:pt x="535091" y="808746"/>
                </a:lnTo>
                <a:lnTo>
                  <a:pt x="527156" y="801440"/>
                </a:lnTo>
                <a:lnTo>
                  <a:pt x="519222" y="794452"/>
                </a:lnTo>
                <a:lnTo>
                  <a:pt x="510653" y="787781"/>
                </a:lnTo>
                <a:lnTo>
                  <a:pt x="502084" y="781746"/>
                </a:lnTo>
                <a:lnTo>
                  <a:pt x="492880" y="776028"/>
                </a:lnTo>
                <a:lnTo>
                  <a:pt x="483676" y="770628"/>
                </a:lnTo>
                <a:lnTo>
                  <a:pt x="474155" y="765545"/>
                </a:lnTo>
                <a:lnTo>
                  <a:pt x="464317" y="761098"/>
                </a:lnTo>
                <a:lnTo>
                  <a:pt x="454478" y="757286"/>
                </a:lnTo>
                <a:lnTo>
                  <a:pt x="444005" y="753792"/>
                </a:lnTo>
                <a:lnTo>
                  <a:pt x="433531" y="750933"/>
                </a:lnTo>
                <a:lnTo>
                  <a:pt x="422741" y="748074"/>
                </a:lnTo>
                <a:lnTo>
                  <a:pt x="411950" y="746486"/>
                </a:lnTo>
                <a:lnTo>
                  <a:pt x="400842" y="744898"/>
                </a:lnTo>
                <a:lnTo>
                  <a:pt x="389417" y="744263"/>
                </a:lnTo>
                <a:lnTo>
                  <a:pt x="377991" y="743627"/>
                </a:lnTo>
                <a:close/>
                <a:moveTo>
                  <a:pt x="642045" y="0"/>
                </a:moveTo>
                <a:lnTo>
                  <a:pt x="651249" y="0"/>
                </a:lnTo>
                <a:lnTo>
                  <a:pt x="660453" y="318"/>
                </a:lnTo>
                <a:lnTo>
                  <a:pt x="669339" y="1270"/>
                </a:lnTo>
                <a:lnTo>
                  <a:pt x="678226" y="2541"/>
                </a:lnTo>
                <a:lnTo>
                  <a:pt x="687430" y="4129"/>
                </a:lnTo>
                <a:lnTo>
                  <a:pt x="695999" y="6035"/>
                </a:lnTo>
                <a:lnTo>
                  <a:pt x="705203" y="8259"/>
                </a:lnTo>
                <a:lnTo>
                  <a:pt x="713772" y="10800"/>
                </a:lnTo>
                <a:lnTo>
                  <a:pt x="722341" y="13977"/>
                </a:lnTo>
                <a:lnTo>
                  <a:pt x="730910" y="17471"/>
                </a:lnTo>
                <a:lnTo>
                  <a:pt x="737575" y="20647"/>
                </a:lnTo>
                <a:lnTo>
                  <a:pt x="743922" y="24142"/>
                </a:lnTo>
                <a:lnTo>
                  <a:pt x="750904" y="27953"/>
                </a:lnTo>
                <a:lnTo>
                  <a:pt x="757252" y="31765"/>
                </a:lnTo>
                <a:lnTo>
                  <a:pt x="763599" y="36212"/>
                </a:lnTo>
                <a:lnTo>
                  <a:pt x="769312" y="40660"/>
                </a:lnTo>
                <a:lnTo>
                  <a:pt x="775659" y="45742"/>
                </a:lnTo>
                <a:lnTo>
                  <a:pt x="781689" y="50824"/>
                </a:lnTo>
                <a:lnTo>
                  <a:pt x="787719" y="56542"/>
                </a:lnTo>
                <a:lnTo>
                  <a:pt x="793115" y="61942"/>
                </a:lnTo>
                <a:lnTo>
                  <a:pt x="798510" y="68295"/>
                </a:lnTo>
                <a:lnTo>
                  <a:pt x="803906" y="74649"/>
                </a:lnTo>
                <a:lnTo>
                  <a:pt x="808666" y="81319"/>
                </a:lnTo>
                <a:lnTo>
                  <a:pt x="813427" y="88625"/>
                </a:lnTo>
                <a:lnTo>
                  <a:pt x="818187" y="96249"/>
                </a:lnTo>
                <a:lnTo>
                  <a:pt x="822313" y="103555"/>
                </a:lnTo>
                <a:lnTo>
                  <a:pt x="826122" y="111496"/>
                </a:lnTo>
                <a:lnTo>
                  <a:pt x="830247" y="120073"/>
                </a:lnTo>
                <a:lnTo>
                  <a:pt x="833421" y="128650"/>
                </a:lnTo>
                <a:lnTo>
                  <a:pt x="835960" y="137862"/>
                </a:lnTo>
                <a:lnTo>
                  <a:pt x="838817" y="147074"/>
                </a:lnTo>
                <a:lnTo>
                  <a:pt x="841356" y="156603"/>
                </a:lnTo>
                <a:lnTo>
                  <a:pt x="842942" y="166450"/>
                </a:lnTo>
                <a:lnTo>
                  <a:pt x="844529" y="176615"/>
                </a:lnTo>
                <a:lnTo>
                  <a:pt x="845481" y="187416"/>
                </a:lnTo>
                <a:lnTo>
                  <a:pt x="846116" y="198216"/>
                </a:lnTo>
                <a:lnTo>
                  <a:pt x="846433" y="209334"/>
                </a:lnTo>
                <a:lnTo>
                  <a:pt x="846116" y="220769"/>
                </a:lnTo>
                <a:lnTo>
                  <a:pt x="845164" y="232840"/>
                </a:lnTo>
                <a:lnTo>
                  <a:pt x="843894" y="244911"/>
                </a:lnTo>
                <a:lnTo>
                  <a:pt x="841990" y="257299"/>
                </a:lnTo>
                <a:lnTo>
                  <a:pt x="840086" y="270323"/>
                </a:lnTo>
                <a:lnTo>
                  <a:pt x="838182" y="277947"/>
                </a:lnTo>
                <a:lnTo>
                  <a:pt x="835325" y="285571"/>
                </a:lnTo>
                <a:lnTo>
                  <a:pt x="831834" y="292559"/>
                </a:lnTo>
                <a:lnTo>
                  <a:pt x="827708" y="298912"/>
                </a:lnTo>
                <a:lnTo>
                  <a:pt x="823265" y="304947"/>
                </a:lnTo>
                <a:lnTo>
                  <a:pt x="818187" y="310665"/>
                </a:lnTo>
                <a:lnTo>
                  <a:pt x="812792" y="315748"/>
                </a:lnTo>
                <a:lnTo>
                  <a:pt x="806762" y="320195"/>
                </a:lnTo>
                <a:lnTo>
                  <a:pt x="800097" y="324007"/>
                </a:lnTo>
                <a:lnTo>
                  <a:pt x="793115" y="327183"/>
                </a:lnTo>
                <a:lnTo>
                  <a:pt x="786133" y="330042"/>
                </a:lnTo>
                <a:lnTo>
                  <a:pt x="778833" y="331630"/>
                </a:lnTo>
                <a:lnTo>
                  <a:pt x="771533" y="332901"/>
                </a:lnTo>
                <a:lnTo>
                  <a:pt x="763599" y="333219"/>
                </a:lnTo>
                <a:lnTo>
                  <a:pt x="755665" y="333219"/>
                </a:lnTo>
                <a:lnTo>
                  <a:pt x="748048" y="331948"/>
                </a:lnTo>
                <a:lnTo>
                  <a:pt x="740114" y="330042"/>
                </a:lnTo>
                <a:lnTo>
                  <a:pt x="732497" y="327183"/>
                </a:lnTo>
                <a:lnTo>
                  <a:pt x="725832" y="323689"/>
                </a:lnTo>
                <a:lnTo>
                  <a:pt x="719167" y="319560"/>
                </a:lnTo>
                <a:lnTo>
                  <a:pt x="713137" y="315430"/>
                </a:lnTo>
                <a:lnTo>
                  <a:pt x="707424" y="310030"/>
                </a:lnTo>
                <a:lnTo>
                  <a:pt x="702346" y="304630"/>
                </a:lnTo>
                <a:lnTo>
                  <a:pt x="697903" y="298594"/>
                </a:lnTo>
                <a:lnTo>
                  <a:pt x="694095" y="291924"/>
                </a:lnTo>
                <a:lnTo>
                  <a:pt x="690921" y="285253"/>
                </a:lnTo>
                <a:lnTo>
                  <a:pt x="688382" y="277947"/>
                </a:lnTo>
                <a:lnTo>
                  <a:pt x="686478" y="270959"/>
                </a:lnTo>
                <a:lnTo>
                  <a:pt x="685208" y="263335"/>
                </a:lnTo>
                <a:lnTo>
                  <a:pt x="684891" y="255393"/>
                </a:lnTo>
                <a:lnTo>
                  <a:pt x="685208" y="247452"/>
                </a:lnTo>
                <a:lnTo>
                  <a:pt x="686478" y="239828"/>
                </a:lnTo>
                <a:lnTo>
                  <a:pt x="688382" y="228393"/>
                </a:lnTo>
                <a:lnTo>
                  <a:pt x="689651" y="216322"/>
                </a:lnTo>
                <a:lnTo>
                  <a:pt x="689969" y="210604"/>
                </a:lnTo>
                <a:lnTo>
                  <a:pt x="689969" y="204887"/>
                </a:lnTo>
                <a:lnTo>
                  <a:pt x="689651" y="198851"/>
                </a:lnTo>
                <a:lnTo>
                  <a:pt x="689017" y="193451"/>
                </a:lnTo>
                <a:lnTo>
                  <a:pt x="688064" y="188369"/>
                </a:lnTo>
                <a:lnTo>
                  <a:pt x="686478" y="182968"/>
                </a:lnTo>
                <a:lnTo>
                  <a:pt x="684891" y="178204"/>
                </a:lnTo>
                <a:lnTo>
                  <a:pt x="682669" y="174074"/>
                </a:lnTo>
                <a:lnTo>
                  <a:pt x="679813" y="169945"/>
                </a:lnTo>
                <a:lnTo>
                  <a:pt x="676322" y="166450"/>
                </a:lnTo>
                <a:lnTo>
                  <a:pt x="672196" y="163592"/>
                </a:lnTo>
                <a:lnTo>
                  <a:pt x="667753" y="160733"/>
                </a:lnTo>
                <a:lnTo>
                  <a:pt x="663627" y="159144"/>
                </a:lnTo>
                <a:lnTo>
                  <a:pt x="658866" y="158191"/>
                </a:lnTo>
                <a:lnTo>
                  <a:pt x="654106" y="157238"/>
                </a:lnTo>
                <a:lnTo>
                  <a:pt x="649345" y="156921"/>
                </a:lnTo>
                <a:lnTo>
                  <a:pt x="644584" y="156921"/>
                </a:lnTo>
                <a:lnTo>
                  <a:pt x="639189" y="157238"/>
                </a:lnTo>
                <a:lnTo>
                  <a:pt x="634428" y="157556"/>
                </a:lnTo>
                <a:lnTo>
                  <a:pt x="629350" y="158827"/>
                </a:lnTo>
                <a:lnTo>
                  <a:pt x="624590" y="160097"/>
                </a:lnTo>
                <a:lnTo>
                  <a:pt x="620147" y="162003"/>
                </a:lnTo>
                <a:lnTo>
                  <a:pt x="615386" y="163909"/>
                </a:lnTo>
                <a:lnTo>
                  <a:pt x="611578" y="166450"/>
                </a:lnTo>
                <a:lnTo>
                  <a:pt x="607452" y="168674"/>
                </a:lnTo>
                <a:lnTo>
                  <a:pt x="603961" y="171851"/>
                </a:lnTo>
                <a:lnTo>
                  <a:pt x="600470" y="175027"/>
                </a:lnTo>
                <a:lnTo>
                  <a:pt x="597613" y="178839"/>
                </a:lnTo>
                <a:lnTo>
                  <a:pt x="592853" y="185510"/>
                </a:lnTo>
                <a:lnTo>
                  <a:pt x="586188" y="196628"/>
                </a:lnTo>
                <a:lnTo>
                  <a:pt x="566193" y="228393"/>
                </a:lnTo>
                <a:lnTo>
                  <a:pt x="540169" y="271911"/>
                </a:lnTo>
                <a:lnTo>
                  <a:pt x="508749" y="325277"/>
                </a:lnTo>
                <a:lnTo>
                  <a:pt x="435436" y="451386"/>
                </a:lnTo>
                <a:lnTo>
                  <a:pt x="356093" y="587977"/>
                </a:lnTo>
                <a:lnTo>
                  <a:pt x="367201" y="587659"/>
                </a:lnTo>
                <a:lnTo>
                  <a:pt x="377991" y="587342"/>
                </a:lnTo>
                <a:lnTo>
                  <a:pt x="391638" y="587342"/>
                </a:lnTo>
                <a:lnTo>
                  <a:pt x="405603" y="587977"/>
                </a:lnTo>
                <a:lnTo>
                  <a:pt x="419250" y="589248"/>
                </a:lnTo>
                <a:lnTo>
                  <a:pt x="432579" y="591153"/>
                </a:lnTo>
                <a:lnTo>
                  <a:pt x="446226" y="593377"/>
                </a:lnTo>
                <a:lnTo>
                  <a:pt x="459239" y="595918"/>
                </a:lnTo>
                <a:lnTo>
                  <a:pt x="472251" y="599095"/>
                </a:lnTo>
                <a:lnTo>
                  <a:pt x="484946" y="602271"/>
                </a:lnTo>
                <a:lnTo>
                  <a:pt x="497641" y="606719"/>
                </a:lnTo>
                <a:lnTo>
                  <a:pt x="510018" y="611166"/>
                </a:lnTo>
                <a:lnTo>
                  <a:pt x="522396" y="615930"/>
                </a:lnTo>
                <a:lnTo>
                  <a:pt x="534139" y="621013"/>
                </a:lnTo>
                <a:lnTo>
                  <a:pt x="546199" y="626731"/>
                </a:lnTo>
                <a:lnTo>
                  <a:pt x="557624" y="632448"/>
                </a:lnTo>
                <a:lnTo>
                  <a:pt x="569050" y="639437"/>
                </a:lnTo>
                <a:lnTo>
                  <a:pt x="580158" y="646108"/>
                </a:lnTo>
                <a:lnTo>
                  <a:pt x="590948" y="653096"/>
                </a:lnTo>
                <a:lnTo>
                  <a:pt x="601739" y="660720"/>
                </a:lnTo>
                <a:lnTo>
                  <a:pt x="611895" y="668661"/>
                </a:lnTo>
                <a:lnTo>
                  <a:pt x="621734" y="676602"/>
                </a:lnTo>
                <a:lnTo>
                  <a:pt x="631255" y="685497"/>
                </a:lnTo>
                <a:lnTo>
                  <a:pt x="640776" y="694073"/>
                </a:lnTo>
                <a:lnTo>
                  <a:pt x="649980" y="703285"/>
                </a:lnTo>
                <a:lnTo>
                  <a:pt x="658866" y="712815"/>
                </a:lnTo>
                <a:lnTo>
                  <a:pt x="667435" y="722662"/>
                </a:lnTo>
                <a:lnTo>
                  <a:pt x="675370" y="732509"/>
                </a:lnTo>
                <a:lnTo>
                  <a:pt x="683304" y="742992"/>
                </a:lnTo>
                <a:lnTo>
                  <a:pt x="690921" y="753792"/>
                </a:lnTo>
                <a:lnTo>
                  <a:pt x="697903" y="764275"/>
                </a:lnTo>
                <a:lnTo>
                  <a:pt x="704885" y="775393"/>
                </a:lnTo>
                <a:lnTo>
                  <a:pt x="711233" y="787146"/>
                </a:lnTo>
                <a:lnTo>
                  <a:pt x="716945" y="798581"/>
                </a:lnTo>
                <a:lnTo>
                  <a:pt x="724562" y="796040"/>
                </a:lnTo>
                <a:lnTo>
                  <a:pt x="732179" y="793499"/>
                </a:lnTo>
                <a:lnTo>
                  <a:pt x="740114" y="791275"/>
                </a:lnTo>
                <a:lnTo>
                  <a:pt x="748048" y="789369"/>
                </a:lnTo>
                <a:lnTo>
                  <a:pt x="755982" y="787781"/>
                </a:lnTo>
                <a:lnTo>
                  <a:pt x="763917" y="786193"/>
                </a:lnTo>
                <a:lnTo>
                  <a:pt x="772168" y="785558"/>
                </a:lnTo>
                <a:lnTo>
                  <a:pt x="780420" y="784922"/>
                </a:lnTo>
                <a:lnTo>
                  <a:pt x="792480" y="784605"/>
                </a:lnTo>
                <a:lnTo>
                  <a:pt x="804223" y="784922"/>
                </a:lnTo>
                <a:lnTo>
                  <a:pt x="816283" y="786193"/>
                </a:lnTo>
                <a:lnTo>
                  <a:pt x="827708" y="788099"/>
                </a:lnTo>
                <a:lnTo>
                  <a:pt x="839134" y="790322"/>
                </a:lnTo>
                <a:lnTo>
                  <a:pt x="850242" y="793499"/>
                </a:lnTo>
                <a:lnTo>
                  <a:pt x="861350" y="796993"/>
                </a:lnTo>
                <a:lnTo>
                  <a:pt x="872141" y="800805"/>
                </a:lnTo>
                <a:lnTo>
                  <a:pt x="878171" y="789052"/>
                </a:lnTo>
                <a:lnTo>
                  <a:pt x="884518" y="777616"/>
                </a:lnTo>
                <a:lnTo>
                  <a:pt x="891183" y="766498"/>
                </a:lnTo>
                <a:lnTo>
                  <a:pt x="898483" y="755380"/>
                </a:lnTo>
                <a:lnTo>
                  <a:pt x="905782" y="744580"/>
                </a:lnTo>
                <a:lnTo>
                  <a:pt x="913399" y="734098"/>
                </a:lnTo>
                <a:lnTo>
                  <a:pt x="921651" y="723933"/>
                </a:lnTo>
                <a:lnTo>
                  <a:pt x="930220" y="714403"/>
                </a:lnTo>
                <a:lnTo>
                  <a:pt x="938789" y="704556"/>
                </a:lnTo>
                <a:lnTo>
                  <a:pt x="947993" y="695344"/>
                </a:lnTo>
                <a:lnTo>
                  <a:pt x="957514" y="686132"/>
                </a:lnTo>
                <a:lnTo>
                  <a:pt x="967352" y="677873"/>
                </a:lnTo>
                <a:lnTo>
                  <a:pt x="977191" y="669614"/>
                </a:lnTo>
                <a:lnTo>
                  <a:pt x="987664" y="661673"/>
                </a:lnTo>
                <a:lnTo>
                  <a:pt x="998455" y="654049"/>
                </a:lnTo>
                <a:lnTo>
                  <a:pt x="1008928" y="646425"/>
                </a:lnTo>
                <a:lnTo>
                  <a:pt x="1020036" y="639755"/>
                </a:lnTo>
                <a:lnTo>
                  <a:pt x="1031779" y="633401"/>
                </a:lnTo>
                <a:lnTo>
                  <a:pt x="1043204" y="627048"/>
                </a:lnTo>
                <a:lnTo>
                  <a:pt x="1054947" y="621331"/>
                </a:lnTo>
                <a:lnTo>
                  <a:pt x="1067007" y="616248"/>
                </a:lnTo>
                <a:lnTo>
                  <a:pt x="1079385" y="611166"/>
                </a:lnTo>
                <a:lnTo>
                  <a:pt x="1091762" y="606719"/>
                </a:lnTo>
                <a:lnTo>
                  <a:pt x="1104457" y="602907"/>
                </a:lnTo>
                <a:lnTo>
                  <a:pt x="1117152" y="599095"/>
                </a:lnTo>
                <a:lnTo>
                  <a:pt x="1130482" y="595918"/>
                </a:lnTo>
                <a:lnTo>
                  <a:pt x="1143811" y="593377"/>
                </a:lnTo>
                <a:lnTo>
                  <a:pt x="1156824" y="591153"/>
                </a:lnTo>
                <a:lnTo>
                  <a:pt x="1170471" y="589248"/>
                </a:lnTo>
                <a:lnTo>
                  <a:pt x="1184435" y="587977"/>
                </a:lnTo>
                <a:lnTo>
                  <a:pt x="1198082" y="587342"/>
                </a:lnTo>
                <a:lnTo>
                  <a:pt x="1212047" y="587342"/>
                </a:lnTo>
                <a:lnTo>
                  <a:pt x="1228867" y="587342"/>
                </a:lnTo>
                <a:lnTo>
                  <a:pt x="1245371" y="588612"/>
                </a:lnTo>
                <a:lnTo>
                  <a:pt x="1261557" y="590518"/>
                </a:lnTo>
                <a:lnTo>
                  <a:pt x="1278060" y="592742"/>
                </a:lnTo>
                <a:lnTo>
                  <a:pt x="1293929" y="595918"/>
                </a:lnTo>
                <a:lnTo>
                  <a:pt x="1309797" y="600048"/>
                </a:lnTo>
                <a:lnTo>
                  <a:pt x="1325031" y="604495"/>
                </a:lnTo>
                <a:lnTo>
                  <a:pt x="1340583" y="609895"/>
                </a:lnTo>
                <a:lnTo>
                  <a:pt x="1355182" y="615613"/>
                </a:lnTo>
                <a:lnTo>
                  <a:pt x="1370098" y="621966"/>
                </a:lnTo>
                <a:lnTo>
                  <a:pt x="1384697" y="628954"/>
                </a:lnTo>
                <a:lnTo>
                  <a:pt x="1398662" y="636578"/>
                </a:lnTo>
                <a:lnTo>
                  <a:pt x="1411992" y="644837"/>
                </a:lnTo>
                <a:lnTo>
                  <a:pt x="1425639" y="653731"/>
                </a:lnTo>
                <a:lnTo>
                  <a:pt x="1438651" y="662626"/>
                </a:lnTo>
                <a:lnTo>
                  <a:pt x="1451028" y="672791"/>
                </a:lnTo>
                <a:lnTo>
                  <a:pt x="1463089" y="682955"/>
                </a:lnTo>
                <a:lnTo>
                  <a:pt x="1474831" y="693756"/>
                </a:lnTo>
                <a:lnTo>
                  <a:pt x="1486257" y="705191"/>
                </a:lnTo>
                <a:lnTo>
                  <a:pt x="1497047" y="716627"/>
                </a:lnTo>
                <a:lnTo>
                  <a:pt x="1500344" y="720649"/>
                </a:lnTo>
                <a:lnTo>
                  <a:pt x="1506819" y="705167"/>
                </a:lnTo>
                <a:lnTo>
                  <a:pt x="1554471" y="591184"/>
                </a:lnTo>
                <a:lnTo>
                  <a:pt x="1605616" y="472122"/>
                </a:lnTo>
                <a:lnTo>
                  <a:pt x="1631031" y="413384"/>
                </a:lnTo>
                <a:lnTo>
                  <a:pt x="1656127" y="356552"/>
                </a:lnTo>
                <a:lnTo>
                  <a:pt x="1680270" y="303529"/>
                </a:lnTo>
                <a:lnTo>
                  <a:pt x="1702508" y="254634"/>
                </a:lnTo>
                <a:lnTo>
                  <a:pt x="1723157" y="211772"/>
                </a:lnTo>
                <a:lnTo>
                  <a:pt x="1732369" y="192722"/>
                </a:lnTo>
                <a:lnTo>
                  <a:pt x="1740947" y="175577"/>
                </a:lnTo>
                <a:lnTo>
                  <a:pt x="1748889" y="160654"/>
                </a:lnTo>
                <a:lnTo>
                  <a:pt x="1756195" y="147637"/>
                </a:lnTo>
                <a:lnTo>
                  <a:pt x="1762549" y="136842"/>
                </a:lnTo>
                <a:lnTo>
                  <a:pt x="1767949" y="128904"/>
                </a:lnTo>
                <a:lnTo>
                  <a:pt x="1773667" y="121602"/>
                </a:lnTo>
                <a:lnTo>
                  <a:pt x="1779385" y="114617"/>
                </a:lnTo>
                <a:lnTo>
                  <a:pt x="1785421" y="107949"/>
                </a:lnTo>
                <a:lnTo>
                  <a:pt x="1792093" y="101599"/>
                </a:lnTo>
                <a:lnTo>
                  <a:pt x="1798446" y="95567"/>
                </a:lnTo>
                <a:lnTo>
                  <a:pt x="1805753" y="89852"/>
                </a:lnTo>
                <a:lnTo>
                  <a:pt x="1812741" y="84454"/>
                </a:lnTo>
                <a:lnTo>
                  <a:pt x="1820048" y="79374"/>
                </a:lnTo>
                <a:lnTo>
                  <a:pt x="1827990" y="74612"/>
                </a:lnTo>
                <a:lnTo>
                  <a:pt x="1835297" y="70167"/>
                </a:lnTo>
                <a:lnTo>
                  <a:pt x="1843238" y="65722"/>
                </a:lnTo>
                <a:lnTo>
                  <a:pt x="1851816" y="62229"/>
                </a:lnTo>
                <a:lnTo>
                  <a:pt x="1860075" y="58737"/>
                </a:lnTo>
                <a:lnTo>
                  <a:pt x="1868335" y="55562"/>
                </a:lnTo>
                <a:lnTo>
                  <a:pt x="1876594" y="52704"/>
                </a:lnTo>
                <a:lnTo>
                  <a:pt x="1885489" y="50164"/>
                </a:lnTo>
                <a:lnTo>
                  <a:pt x="1894067" y="47942"/>
                </a:lnTo>
                <a:lnTo>
                  <a:pt x="1902962" y="46354"/>
                </a:lnTo>
                <a:lnTo>
                  <a:pt x="1912174" y="44767"/>
                </a:lnTo>
                <a:lnTo>
                  <a:pt x="1920751" y="43814"/>
                </a:lnTo>
                <a:lnTo>
                  <a:pt x="1929964" y="43179"/>
                </a:lnTo>
                <a:lnTo>
                  <a:pt x="1939177" y="42862"/>
                </a:lnTo>
                <a:lnTo>
                  <a:pt x="1947754" y="42862"/>
                </a:lnTo>
                <a:lnTo>
                  <a:pt x="1956967" y="43179"/>
                </a:lnTo>
                <a:lnTo>
                  <a:pt x="1966179" y="43814"/>
                </a:lnTo>
                <a:lnTo>
                  <a:pt x="1975074" y="45084"/>
                </a:lnTo>
                <a:lnTo>
                  <a:pt x="1983969" y="46672"/>
                </a:lnTo>
                <a:lnTo>
                  <a:pt x="1993182" y="48577"/>
                </a:lnTo>
                <a:lnTo>
                  <a:pt x="2001759" y="51117"/>
                </a:lnTo>
                <a:lnTo>
                  <a:pt x="2010654" y="53974"/>
                </a:lnTo>
                <a:lnTo>
                  <a:pt x="2019231" y="57149"/>
                </a:lnTo>
                <a:lnTo>
                  <a:pt x="2027491" y="60642"/>
                </a:lnTo>
                <a:lnTo>
                  <a:pt x="2034480" y="63499"/>
                </a:lnTo>
                <a:lnTo>
                  <a:pt x="2040833" y="66992"/>
                </a:lnTo>
                <a:lnTo>
                  <a:pt x="2047504" y="70484"/>
                </a:lnTo>
                <a:lnTo>
                  <a:pt x="2053858" y="74612"/>
                </a:lnTo>
                <a:lnTo>
                  <a:pt x="2060211" y="78739"/>
                </a:lnTo>
                <a:lnTo>
                  <a:pt x="2066565" y="83502"/>
                </a:lnTo>
                <a:lnTo>
                  <a:pt x="2072601" y="88264"/>
                </a:lnTo>
                <a:lnTo>
                  <a:pt x="2078319" y="93662"/>
                </a:lnTo>
                <a:lnTo>
                  <a:pt x="2084355" y="99059"/>
                </a:lnTo>
                <a:lnTo>
                  <a:pt x="2090073" y="105092"/>
                </a:lnTo>
                <a:lnTo>
                  <a:pt x="2095473" y="111124"/>
                </a:lnTo>
                <a:lnTo>
                  <a:pt x="2100556" y="117474"/>
                </a:lnTo>
                <a:lnTo>
                  <a:pt x="2105957" y="124459"/>
                </a:lnTo>
                <a:lnTo>
                  <a:pt x="2110722" y="131127"/>
                </a:lnTo>
                <a:lnTo>
                  <a:pt x="2114852" y="138747"/>
                </a:lnTo>
                <a:lnTo>
                  <a:pt x="2119299" y="146367"/>
                </a:lnTo>
                <a:lnTo>
                  <a:pt x="2123429" y="154622"/>
                </a:lnTo>
                <a:lnTo>
                  <a:pt x="2126923" y="162877"/>
                </a:lnTo>
                <a:lnTo>
                  <a:pt x="2130100" y="171449"/>
                </a:lnTo>
                <a:lnTo>
                  <a:pt x="2133277" y="180339"/>
                </a:lnTo>
                <a:lnTo>
                  <a:pt x="2135501" y="189547"/>
                </a:lnTo>
                <a:lnTo>
                  <a:pt x="2138042" y="199389"/>
                </a:lnTo>
                <a:lnTo>
                  <a:pt x="2139948" y="209549"/>
                </a:lnTo>
                <a:lnTo>
                  <a:pt x="2141219" y="219392"/>
                </a:lnTo>
                <a:lnTo>
                  <a:pt x="2142490" y="230187"/>
                </a:lnTo>
                <a:lnTo>
                  <a:pt x="2143125" y="240664"/>
                </a:lnTo>
                <a:lnTo>
                  <a:pt x="2143125" y="252412"/>
                </a:lnTo>
                <a:lnTo>
                  <a:pt x="2142807" y="263842"/>
                </a:lnTo>
                <a:lnTo>
                  <a:pt x="2141854" y="275589"/>
                </a:lnTo>
                <a:lnTo>
                  <a:pt x="2140901" y="287654"/>
                </a:lnTo>
                <a:lnTo>
                  <a:pt x="2139313" y="300354"/>
                </a:lnTo>
                <a:lnTo>
                  <a:pt x="2136771" y="313054"/>
                </a:lnTo>
                <a:lnTo>
                  <a:pt x="2134865" y="320992"/>
                </a:lnTo>
                <a:lnTo>
                  <a:pt x="2132006" y="327977"/>
                </a:lnTo>
                <a:lnTo>
                  <a:pt x="2128829" y="335279"/>
                </a:lnTo>
                <a:lnTo>
                  <a:pt x="2125017" y="341629"/>
                </a:lnTo>
                <a:lnTo>
                  <a:pt x="2120252" y="347979"/>
                </a:lnTo>
                <a:lnTo>
                  <a:pt x="2114852" y="353377"/>
                </a:lnTo>
                <a:lnTo>
                  <a:pt x="2109451" y="358139"/>
                </a:lnTo>
                <a:lnTo>
                  <a:pt x="2103415" y="362902"/>
                </a:lnTo>
                <a:lnTo>
                  <a:pt x="2097062" y="366712"/>
                </a:lnTo>
                <a:lnTo>
                  <a:pt x="2090073" y="369887"/>
                </a:lnTo>
                <a:lnTo>
                  <a:pt x="2083084" y="372427"/>
                </a:lnTo>
                <a:lnTo>
                  <a:pt x="2075778" y="374649"/>
                </a:lnTo>
                <a:lnTo>
                  <a:pt x="2068153" y="375602"/>
                </a:lnTo>
                <a:lnTo>
                  <a:pt x="2060211" y="376237"/>
                </a:lnTo>
                <a:lnTo>
                  <a:pt x="2052587" y="375602"/>
                </a:lnTo>
                <a:lnTo>
                  <a:pt x="2044645" y="374649"/>
                </a:lnTo>
                <a:lnTo>
                  <a:pt x="2036703" y="372427"/>
                </a:lnTo>
                <a:lnTo>
                  <a:pt x="2029715" y="369887"/>
                </a:lnTo>
                <a:lnTo>
                  <a:pt x="2022408" y="366712"/>
                </a:lnTo>
                <a:lnTo>
                  <a:pt x="2015737" y="362584"/>
                </a:lnTo>
                <a:lnTo>
                  <a:pt x="2009701" y="357822"/>
                </a:lnTo>
                <a:lnTo>
                  <a:pt x="2004300" y="352742"/>
                </a:lnTo>
                <a:lnTo>
                  <a:pt x="1998900" y="347027"/>
                </a:lnTo>
                <a:lnTo>
                  <a:pt x="1994770" y="341312"/>
                </a:lnTo>
                <a:lnTo>
                  <a:pt x="1990640" y="334962"/>
                </a:lnTo>
                <a:lnTo>
                  <a:pt x="1987463" y="327977"/>
                </a:lnTo>
                <a:lnTo>
                  <a:pt x="1985240" y="320992"/>
                </a:lnTo>
                <a:lnTo>
                  <a:pt x="1983016" y="313372"/>
                </a:lnTo>
                <a:lnTo>
                  <a:pt x="1982063" y="305752"/>
                </a:lnTo>
                <a:lnTo>
                  <a:pt x="1981428" y="298449"/>
                </a:lnTo>
                <a:lnTo>
                  <a:pt x="1982063" y="290512"/>
                </a:lnTo>
                <a:lnTo>
                  <a:pt x="1983016" y="282574"/>
                </a:lnTo>
                <a:lnTo>
                  <a:pt x="1985240" y="270827"/>
                </a:lnTo>
                <a:lnTo>
                  <a:pt x="1986193" y="259397"/>
                </a:lnTo>
                <a:lnTo>
                  <a:pt x="1986828" y="253364"/>
                </a:lnTo>
                <a:lnTo>
                  <a:pt x="1986828" y="247649"/>
                </a:lnTo>
                <a:lnTo>
                  <a:pt x="1986193" y="241934"/>
                </a:lnTo>
                <a:lnTo>
                  <a:pt x="1985875" y="236537"/>
                </a:lnTo>
                <a:lnTo>
                  <a:pt x="1984604" y="230822"/>
                </a:lnTo>
                <a:lnTo>
                  <a:pt x="1983651" y="226059"/>
                </a:lnTo>
                <a:lnTo>
                  <a:pt x="1981428" y="221297"/>
                </a:lnTo>
                <a:lnTo>
                  <a:pt x="1979204" y="216852"/>
                </a:lnTo>
                <a:lnTo>
                  <a:pt x="1976345" y="212724"/>
                </a:lnTo>
                <a:lnTo>
                  <a:pt x="1973168" y="209549"/>
                </a:lnTo>
                <a:lnTo>
                  <a:pt x="1969356" y="206374"/>
                </a:lnTo>
                <a:lnTo>
                  <a:pt x="1964591" y="203834"/>
                </a:lnTo>
                <a:lnTo>
                  <a:pt x="1960143" y="202247"/>
                </a:lnTo>
                <a:lnTo>
                  <a:pt x="1955696" y="200977"/>
                </a:lnTo>
                <a:lnTo>
                  <a:pt x="1950931" y="200024"/>
                </a:lnTo>
                <a:lnTo>
                  <a:pt x="1945848" y="199389"/>
                </a:lnTo>
                <a:lnTo>
                  <a:pt x="1941083" y="199389"/>
                </a:lnTo>
                <a:lnTo>
                  <a:pt x="1936000" y="200024"/>
                </a:lnTo>
                <a:lnTo>
                  <a:pt x="1931235" y="200659"/>
                </a:lnTo>
                <a:lnTo>
                  <a:pt x="1926470" y="201612"/>
                </a:lnTo>
                <a:lnTo>
                  <a:pt x="1921705" y="203199"/>
                </a:lnTo>
                <a:lnTo>
                  <a:pt x="1916939" y="204787"/>
                </a:lnTo>
                <a:lnTo>
                  <a:pt x="1912492" y="206692"/>
                </a:lnTo>
                <a:lnTo>
                  <a:pt x="1908044" y="208914"/>
                </a:lnTo>
                <a:lnTo>
                  <a:pt x="1904232" y="211772"/>
                </a:lnTo>
                <a:lnTo>
                  <a:pt x="1900420" y="214629"/>
                </a:lnTo>
                <a:lnTo>
                  <a:pt x="1897243" y="217804"/>
                </a:lnTo>
                <a:lnTo>
                  <a:pt x="1894702" y="221297"/>
                </a:lnTo>
                <a:lnTo>
                  <a:pt x="1891525" y="226059"/>
                </a:lnTo>
                <a:lnTo>
                  <a:pt x="1887395" y="232409"/>
                </a:lnTo>
                <a:lnTo>
                  <a:pt x="1877865" y="250189"/>
                </a:lnTo>
                <a:lnTo>
                  <a:pt x="1866111" y="274002"/>
                </a:lnTo>
                <a:lnTo>
                  <a:pt x="1852133" y="303847"/>
                </a:lnTo>
                <a:lnTo>
                  <a:pt x="1835932" y="338772"/>
                </a:lnTo>
                <a:lnTo>
                  <a:pt x="1817824" y="378142"/>
                </a:lnTo>
                <a:lnTo>
                  <a:pt x="1798446" y="421639"/>
                </a:lnTo>
                <a:lnTo>
                  <a:pt x="1777797" y="468947"/>
                </a:lnTo>
                <a:lnTo>
                  <a:pt x="1733005" y="573087"/>
                </a:lnTo>
                <a:lnTo>
                  <a:pt x="1685035" y="685164"/>
                </a:lnTo>
                <a:lnTo>
                  <a:pt x="1635478" y="803274"/>
                </a:lnTo>
                <a:lnTo>
                  <a:pt x="1586238" y="921702"/>
                </a:lnTo>
                <a:lnTo>
                  <a:pt x="1591003" y="965835"/>
                </a:lnTo>
                <a:lnTo>
                  <a:pt x="1590368" y="975677"/>
                </a:lnTo>
                <a:lnTo>
                  <a:pt x="1590050" y="985202"/>
                </a:lnTo>
                <a:lnTo>
                  <a:pt x="1589733" y="994727"/>
                </a:lnTo>
                <a:lnTo>
                  <a:pt x="1588779" y="1004252"/>
                </a:lnTo>
                <a:lnTo>
                  <a:pt x="1587827" y="1013777"/>
                </a:lnTo>
                <a:lnTo>
                  <a:pt x="1586556" y="1023302"/>
                </a:lnTo>
                <a:lnTo>
                  <a:pt x="1584967" y="1032827"/>
                </a:lnTo>
                <a:lnTo>
                  <a:pt x="1583061" y="1042035"/>
                </a:lnTo>
                <a:lnTo>
                  <a:pt x="1578614" y="1060450"/>
                </a:lnTo>
                <a:lnTo>
                  <a:pt x="1573849" y="1078230"/>
                </a:lnTo>
                <a:lnTo>
                  <a:pt x="1567813" y="1096010"/>
                </a:lnTo>
                <a:lnTo>
                  <a:pt x="1561142" y="1113155"/>
                </a:lnTo>
                <a:lnTo>
                  <a:pt x="1553200" y="1129665"/>
                </a:lnTo>
                <a:lnTo>
                  <a:pt x="1544940" y="1146175"/>
                </a:lnTo>
                <a:lnTo>
                  <a:pt x="1535728" y="1162050"/>
                </a:lnTo>
                <a:lnTo>
                  <a:pt x="1525880" y="1177290"/>
                </a:lnTo>
                <a:lnTo>
                  <a:pt x="1515396" y="1192212"/>
                </a:lnTo>
                <a:lnTo>
                  <a:pt x="1504278" y="1206500"/>
                </a:lnTo>
                <a:lnTo>
                  <a:pt x="1492524" y="1220152"/>
                </a:lnTo>
                <a:lnTo>
                  <a:pt x="1479817" y="1233487"/>
                </a:lnTo>
                <a:lnTo>
                  <a:pt x="1466474" y="1246187"/>
                </a:lnTo>
                <a:lnTo>
                  <a:pt x="1452814" y="1257935"/>
                </a:lnTo>
                <a:lnTo>
                  <a:pt x="1438519" y="1269047"/>
                </a:lnTo>
                <a:lnTo>
                  <a:pt x="1423588" y="1279842"/>
                </a:lnTo>
                <a:lnTo>
                  <a:pt x="1408339" y="1289367"/>
                </a:lnTo>
                <a:lnTo>
                  <a:pt x="1392455" y="1298575"/>
                </a:lnTo>
                <a:lnTo>
                  <a:pt x="1375936" y="1306830"/>
                </a:lnTo>
                <a:lnTo>
                  <a:pt x="1359417" y="1314767"/>
                </a:lnTo>
                <a:lnTo>
                  <a:pt x="1342263" y="1321435"/>
                </a:lnTo>
                <a:lnTo>
                  <a:pt x="1324473" y="1327467"/>
                </a:lnTo>
                <a:lnTo>
                  <a:pt x="1306683" y="1332230"/>
                </a:lnTo>
                <a:lnTo>
                  <a:pt x="1288258" y="1336675"/>
                </a:lnTo>
                <a:lnTo>
                  <a:pt x="1279045" y="1338580"/>
                </a:lnTo>
                <a:lnTo>
                  <a:pt x="1269515" y="1340167"/>
                </a:lnTo>
                <a:lnTo>
                  <a:pt x="1259984" y="1341437"/>
                </a:lnTo>
                <a:lnTo>
                  <a:pt x="1250454" y="1342390"/>
                </a:lnTo>
                <a:lnTo>
                  <a:pt x="1240924" y="1343342"/>
                </a:lnTo>
                <a:lnTo>
                  <a:pt x="1231393" y="1343660"/>
                </a:lnTo>
                <a:lnTo>
                  <a:pt x="1221863" y="1343977"/>
                </a:lnTo>
                <a:lnTo>
                  <a:pt x="1212015" y="1344612"/>
                </a:lnTo>
                <a:lnTo>
                  <a:pt x="1200897" y="1343977"/>
                </a:lnTo>
                <a:lnTo>
                  <a:pt x="1189778" y="1343660"/>
                </a:lnTo>
                <a:lnTo>
                  <a:pt x="1178977" y="1343025"/>
                </a:lnTo>
                <a:lnTo>
                  <a:pt x="1167858" y="1341755"/>
                </a:lnTo>
                <a:lnTo>
                  <a:pt x="1157375" y="1340485"/>
                </a:lnTo>
                <a:lnTo>
                  <a:pt x="1146574" y="1338580"/>
                </a:lnTo>
                <a:lnTo>
                  <a:pt x="1135773" y="1336675"/>
                </a:lnTo>
                <a:lnTo>
                  <a:pt x="1124972" y="1334135"/>
                </a:lnTo>
                <a:lnTo>
                  <a:pt x="1114806" y="1331912"/>
                </a:lnTo>
                <a:lnTo>
                  <a:pt x="1104005" y="1328737"/>
                </a:lnTo>
                <a:lnTo>
                  <a:pt x="1093840" y="1325562"/>
                </a:lnTo>
                <a:lnTo>
                  <a:pt x="1083356" y="1321752"/>
                </a:lnTo>
                <a:lnTo>
                  <a:pt x="1073508" y="1318260"/>
                </a:lnTo>
                <a:lnTo>
                  <a:pt x="1063343" y="1313815"/>
                </a:lnTo>
                <a:lnTo>
                  <a:pt x="1053177" y="1309687"/>
                </a:lnTo>
                <a:lnTo>
                  <a:pt x="1043329" y="1304925"/>
                </a:lnTo>
                <a:lnTo>
                  <a:pt x="1041162" y="1303645"/>
                </a:lnTo>
                <a:lnTo>
                  <a:pt x="1031779" y="1298569"/>
                </a:lnTo>
                <a:lnTo>
                  <a:pt x="1019719" y="1291580"/>
                </a:lnTo>
                <a:lnTo>
                  <a:pt x="1008293" y="1284910"/>
                </a:lnTo>
                <a:lnTo>
                  <a:pt x="997185" y="1277286"/>
                </a:lnTo>
                <a:lnTo>
                  <a:pt x="986395" y="1269980"/>
                </a:lnTo>
                <a:lnTo>
                  <a:pt x="976239" y="1262039"/>
                </a:lnTo>
                <a:lnTo>
                  <a:pt x="965765" y="1253462"/>
                </a:lnTo>
                <a:lnTo>
                  <a:pt x="956244" y="1244885"/>
                </a:lnTo>
                <a:lnTo>
                  <a:pt x="946723" y="1235673"/>
                </a:lnTo>
                <a:lnTo>
                  <a:pt x="937519" y="1226461"/>
                </a:lnTo>
                <a:lnTo>
                  <a:pt x="928950" y="1216932"/>
                </a:lnTo>
                <a:lnTo>
                  <a:pt x="920064" y="1207084"/>
                </a:lnTo>
                <a:lnTo>
                  <a:pt x="912130" y="1197237"/>
                </a:lnTo>
                <a:lnTo>
                  <a:pt x="904830" y="1186755"/>
                </a:lnTo>
                <a:lnTo>
                  <a:pt x="897213" y="1176272"/>
                </a:lnTo>
                <a:lnTo>
                  <a:pt x="889914" y="1165154"/>
                </a:lnTo>
                <a:lnTo>
                  <a:pt x="883566" y="1154036"/>
                </a:lnTo>
                <a:lnTo>
                  <a:pt x="877219" y="1142918"/>
                </a:lnTo>
                <a:lnTo>
                  <a:pt x="871506" y="1131165"/>
                </a:lnTo>
                <a:lnTo>
                  <a:pt x="866111" y="1119412"/>
                </a:lnTo>
                <a:lnTo>
                  <a:pt x="861033" y="1107341"/>
                </a:lnTo>
                <a:lnTo>
                  <a:pt x="856272" y="1095588"/>
                </a:lnTo>
                <a:lnTo>
                  <a:pt x="852464" y="1083200"/>
                </a:lnTo>
                <a:lnTo>
                  <a:pt x="848338" y="1070493"/>
                </a:lnTo>
                <a:lnTo>
                  <a:pt x="845164" y="1057787"/>
                </a:lnTo>
                <a:lnTo>
                  <a:pt x="841990" y="1045081"/>
                </a:lnTo>
                <a:lnTo>
                  <a:pt x="839769" y="1032057"/>
                </a:lnTo>
                <a:lnTo>
                  <a:pt x="837547" y="1019351"/>
                </a:lnTo>
                <a:lnTo>
                  <a:pt x="835960" y="1005692"/>
                </a:lnTo>
                <a:lnTo>
                  <a:pt x="835008" y="992668"/>
                </a:lnTo>
                <a:lnTo>
                  <a:pt x="834056" y="979327"/>
                </a:lnTo>
                <a:lnTo>
                  <a:pt x="833739" y="965668"/>
                </a:lnTo>
                <a:lnTo>
                  <a:pt x="834056" y="960903"/>
                </a:lnTo>
                <a:lnTo>
                  <a:pt x="830882" y="957726"/>
                </a:lnTo>
                <a:lnTo>
                  <a:pt x="827708" y="954550"/>
                </a:lnTo>
                <a:lnTo>
                  <a:pt x="824217" y="952326"/>
                </a:lnTo>
                <a:lnTo>
                  <a:pt x="820726" y="950103"/>
                </a:lnTo>
                <a:lnTo>
                  <a:pt x="816918" y="948197"/>
                </a:lnTo>
                <a:lnTo>
                  <a:pt x="813744" y="946608"/>
                </a:lnTo>
                <a:lnTo>
                  <a:pt x="807079" y="944384"/>
                </a:lnTo>
                <a:lnTo>
                  <a:pt x="800732" y="942796"/>
                </a:lnTo>
                <a:lnTo>
                  <a:pt x="795336" y="941843"/>
                </a:lnTo>
                <a:lnTo>
                  <a:pt x="790576" y="941526"/>
                </a:lnTo>
                <a:lnTo>
                  <a:pt x="787402" y="941526"/>
                </a:lnTo>
                <a:lnTo>
                  <a:pt x="782007" y="941843"/>
                </a:lnTo>
                <a:lnTo>
                  <a:pt x="777246" y="942796"/>
                </a:lnTo>
                <a:lnTo>
                  <a:pt x="773120" y="943749"/>
                </a:lnTo>
                <a:lnTo>
                  <a:pt x="768677" y="945973"/>
                </a:lnTo>
                <a:lnTo>
                  <a:pt x="765186" y="947879"/>
                </a:lnTo>
                <a:lnTo>
                  <a:pt x="761378" y="949785"/>
                </a:lnTo>
                <a:lnTo>
                  <a:pt x="758839" y="952644"/>
                </a:lnTo>
                <a:lnTo>
                  <a:pt x="755982" y="955503"/>
                </a:lnTo>
                <a:lnTo>
                  <a:pt x="756300" y="960585"/>
                </a:lnTo>
                <a:lnTo>
                  <a:pt x="756300" y="965668"/>
                </a:lnTo>
                <a:lnTo>
                  <a:pt x="748683" y="1041904"/>
                </a:lnTo>
                <a:lnTo>
                  <a:pt x="747731" y="1049846"/>
                </a:lnTo>
                <a:lnTo>
                  <a:pt x="745509" y="1057152"/>
                </a:lnTo>
                <a:lnTo>
                  <a:pt x="742970" y="1064140"/>
                </a:lnTo>
                <a:lnTo>
                  <a:pt x="741194" y="1067695"/>
                </a:lnTo>
                <a:lnTo>
                  <a:pt x="739463" y="1073886"/>
                </a:lnTo>
                <a:lnTo>
                  <a:pt x="734703" y="1089773"/>
                </a:lnTo>
                <a:lnTo>
                  <a:pt x="728674" y="1105025"/>
                </a:lnTo>
                <a:lnTo>
                  <a:pt x="722327" y="1119960"/>
                </a:lnTo>
                <a:lnTo>
                  <a:pt x="715663" y="1134894"/>
                </a:lnTo>
                <a:lnTo>
                  <a:pt x="708047" y="1149193"/>
                </a:lnTo>
                <a:lnTo>
                  <a:pt x="699796" y="1162857"/>
                </a:lnTo>
                <a:lnTo>
                  <a:pt x="691228" y="1176520"/>
                </a:lnTo>
                <a:lnTo>
                  <a:pt x="682025" y="1189548"/>
                </a:lnTo>
                <a:lnTo>
                  <a:pt x="672188" y="1202258"/>
                </a:lnTo>
                <a:lnTo>
                  <a:pt x="661716" y="1214651"/>
                </a:lnTo>
                <a:lnTo>
                  <a:pt x="650927" y="1226408"/>
                </a:lnTo>
                <a:lnTo>
                  <a:pt x="639820" y="1237529"/>
                </a:lnTo>
                <a:lnTo>
                  <a:pt x="628079" y="1248333"/>
                </a:lnTo>
                <a:lnTo>
                  <a:pt x="616020" y="1258819"/>
                </a:lnTo>
                <a:lnTo>
                  <a:pt x="603327" y="1268669"/>
                </a:lnTo>
                <a:lnTo>
                  <a:pt x="590633" y="1277884"/>
                </a:lnTo>
                <a:lnTo>
                  <a:pt x="577305" y="1286463"/>
                </a:lnTo>
                <a:lnTo>
                  <a:pt x="563343" y="1294725"/>
                </a:lnTo>
                <a:lnTo>
                  <a:pt x="549380" y="1302351"/>
                </a:lnTo>
                <a:lnTo>
                  <a:pt x="535100" y="1309659"/>
                </a:lnTo>
                <a:lnTo>
                  <a:pt x="520503" y="1316014"/>
                </a:lnTo>
                <a:lnTo>
                  <a:pt x="505588" y="1321734"/>
                </a:lnTo>
                <a:lnTo>
                  <a:pt x="490356" y="1327136"/>
                </a:lnTo>
                <a:lnTo>
                  <a:pt x="474489" y="1331266"/>
                </a:lnTo>
                <a:lnTo>
                  <a:pt x="458940" y="1335397"/>
                </a:lnTo>
                <a:lnTo>
                  <a:pt x="442756" y="1338575"/>
                </a:lnTo>
                <a:lnTo>
                  <a:pt x="426889" y="1340799"/>
                </a:lnTo>
                <a:lnTo>
                  <a:pt x="410388" y="1343023"/>
                </a:lnTo>
                <a:lnTo>
                  <a:pt x="393886" y="1343977"/>
                </a:lnTo>
                <a:lnTo>
                  <a:pt x="377068" y="1344612"/>
                </a:lnTo>
                <a:lnTo>
                  <a:pt x="364374" y="1343977"/>
                </a:lnTo>
                <a:lnTo>
                  <a:pt x="351364" y="1343341"/>
                </a:lnTo>
                <a:lnTo>
                  <a:pt x="338036" y="1342388"/>
                </a:lnTo>
                <a:lnTo>
                  <a:pt x="325342" y="1340799"/>
                </a:lnTo>
                <a:lnTo>
                  <a:pt x="312649" y="1338893"/>
                </a:lnTo>
                <a:lnTo>
                  <a:pt x="299956" y="1336668"/>
                </a:lnTo>
                <a:lnTo>
                  <a:pt x="287262" y="1333491"/>
                </a:lnTo>
                <a:lnTo>
                  <a:pt x="275203" y="1330313"/>
                </a:lnTo>
                <a:lnTo>
                  <a:pt x="262827" y="1326500"/>
                </a:lnTo>
                <a:lnTo>
                  <a:pt x="250451" y="1322687"/>
                </a:lnTo>
                <a:lnTo>
                  <a:pt x="238075" y="1317921"/>
                </a:lnTo>
                <a:lnTo>
                  <a:pt x="226334" y="1313154"/>
                </a:lnTo>
                <a:lnTo>
                  <a:pt x="214910" y="1307435"/>
                </a:lnTo>
                <a:lnTo>
                  <a:pt x="202851" y="1302033"/>
                </a:lnTo>
                <a:lnTo>
                  <a:pt x="191745" y="1295678"/>
                </a:lnTo>
                <a:lnTo>
                  <a:pt x="180638" y="1289323"/>
                </a:lnTo>
                <a:lnTo>
                  <a:pt x="175256" y="1285473"/>
                </a:lnTo>
                <a:lnTo>
                  <a:pt x="170747" y="1282686"/>
                </a:lnTo>
                <a:lnTo>
                  <a:pt x="160591" y="1275380"/>
                </a:lnTo>
                <a:lnTo>
                  <a:pt x="150752" y="1268392"/>
                </a:lnTo>
                <a:lnTo>
                  <a:pt x="141231" y="1260768"/>
                </a:lnTo>
                <a:lnTo>
                  <a:pt x="131709" y="1253144"/>
                </a:lnTo>
                <a:lnTo>
                  <a:pt x="122506" y="1244885"/>
                </a:lnTo>
                <a:lnTo>
                  <a:pt x="113619" y="1236626"/>
                </a:lnTo>
                <a:lnTo>
                  <a:pt x="105050" y="1228050"/>
                </a:lnTo>
                <a:lnTo>
                  <a:pt x="97116" y="1219473"/>
                </a:lnTo>
                <a:lnTo>
                  <a:pt x="89182" y="1210261"/>
                </a:lnTo>
                <a:lnTo>
                  <a:pt x="81247" y="1200731"/>
                </a:lnTo>
                <a:lnTo>
                  <a:pt x="73948" y="1191519"/>
                </a:lnTo>
                <a:lnTo>
                  <a:pt x="66965" y="1181672"/>
                </a:lnTo>
                <a:lnTo>
                  <a:pt x="60618" y="1171825"/>
                </a:lnTo>
                <a:lnTo>
                  <a:pt x="54271" y="1161978"/>
                </a:lnTo>
                <a:lnTo>
                  <a:pt x="47923" y="1151495"/>
                </a:lnTo>
                <a:lnTo>
                  <a:pt x="42210" y="1140695"/>
                </a:lnTo>
                <a:lnTo>
                  <a:pt x="37132" y="1130212"/>
                </a:lnTo>
                <a:lnTo>
                  <a:pt x="32054" y="1119412"/>
                </a:lnTo>
                <a:lnTo>
                  <a:pt x="27294" y="1108294"/>
                </a:lnTo>
                <a:lnTo>
                  <a:pt x="22851" y="1097176"/>
                </a:lnTo>
                <a:lnTo>
                  <a:pt x="19359" y="1085741"/>
                </a:lnTo>
                <a:lnTo>
                  <a:pt x="15234" y="1074623"/>
                </a:lnTo>
                <a:lnTo>
                  <a:pt x="12060" y="1062552"/>
                </a:lnTo>
                <a:lnTo>
                  <a:pt x="9521" y="1051116"/>
                </a:lnTo>
                <a:lnTo>
                  <a:pt x="6982" y="1039046"/>
                </a:lnTo>
                <a:lnTo>
                  <a:pt x="4760" y="1027292"/>
                </a:lnTo>
                <a:lnTo>
                  <a:pt x="3173" y="1014904"/>
                </a:lnTo>
                <a:lnTo>
                  <a:pt x="1904" y="1002515"/>
                </a:lnTo>
                <a:lnTo>
                  <a:pt x="634" y="990762"/>
                </a:lnTo>
                <a:lnTo>
                  <a:pt x="317" y="978056"/>
                </a:lnTo>
                <a:lnTo>
                  <a:pt x="0" y="965668"/>
                </a:lnTo>
                <a:lnTo>
                  <a:pt x="0" y="955820"/>
                </a:lnTo>
                <a:lnTo>
                  <a:pt x="317" y="945973"/>
                </a:lnTo>
                <a:lnTo>
                  <a:pt x="952" y="935808"/>
                </a:lnTo>
                <a:lnTo>
                  <a:pt x="1904" y="926278"/>
                </a:lnTo>
                <a:lnTo>
                  <a:pt x="3173" y="916431"/>
                </a:lnTo>
                <a:lnTo>
                  <a:pt x="4760" y="906901"/>
                </a:lnTo>
                <a:lnTo>
                  <a:pt x="6347" y="897372"/>
                </a:lnTo>
                <a:lnTo>
                  <a:pt x="7934" y="887842"/>
                </a:lnTo>
                <a:lnTo>
                  <a:pt x="10156" y="878630"/>
                </a:lnTo>
                <a:lnTo>
                  <a:pt x="12060" y="869736"/>
                </a:lnTo>
                <a:lnTo>
                  <a:pt x="14916" y="860206"/>
                </a:lnTo>
                <a:lnTo>
                  <a:pt x="17773" y="851312"/>
                </a:lnTo>
                <a:lnTo>
                  <a:pt x="20629" y="842100"/>
                </a:lnTo>
                <a:lnTo>
                  <a:pt x="24120" y="833206"/>
                </a:lnTo>
                <a:lnTo>
                  <a:pt x="30785" y="816052"/>
                </a:lnTo>
                <a:lnTo>
                  <a:pt x="38719" y="798899"/>
                </a:lnTo>
                <a:lnTo>
                  <a:pt x="47606" y="782381"/>
                </a:lnTo>
                <a:lnTo>
                  <a:pt x="57127" y="766498"/>
                </a:lnTo>
                <a:lnTo>
                  <a:pt x="67283" y="750616"/>
                </a:lnTo>
                <a:lnTo>
                  <a:pt x="78391" y="735686"/>
                </a:lnTo>
                <a:lnTo>
                  <a:pt x="89816" y="721074"/>
                </a:lnTo>
                <a:lnTo>
                  <a:pt x="102194" y="707097"/>
                </a:lnTo>
                <a:lnTo>
                  <a:pt x="115206" y="694073"/>
                </a:lnTo>
                <a:lnTo>
                  <a:pt x="190741" y="562247"/>
                </a:lnTo>
                <a:lnTo>
                  <a:pt x="243743" y="469492"/>
                </a:lnTo>
                <a:lnTo>
                  <a:pt x="300870" y="370384"/>
                </a:lnTo>
                <a:lnTo>
                  <a:pt x="357362" y="274135"/>
                </a:lnTo>
                <a:lnTo>
                  <a:pt x="407507" y="188686"/>
                </a:lnTo>
                <a:lnTo>
                  <a:pt x="429088" y="152791"/>
                </a:lnTo>
                <a:lnTo>
                  <a:pt x="447179" y="123250"/>
                </a:lnTo>
                <a:lnTo>
                  <a:pt x="461460" y="100378"/>
                </a:lnTo>
                <a:lnTo>
                  <a:pt x="471616" y="85766"/>
                </a:lnTo>
                <a:lnTo>
                  <a:pt x="477012" y="78778"/>
                </a:lnTo>
                <a:lnTo>
                  <a:pt x="483042" y="71790"/>
                </a:lnTo>
                <a:lnTo>
                  <a:pt x="489072" y="65119"/>
                </a:lnTo>
                <a:lnTo>
                  <a:pt x="495419" y="58766"/>
                </a:lnTo>
                <a:lnTo>
                  <a:pt x="502084" y="52730"/>
                </a:lnTo>
                <a:lnTo>
                  <a:pt x="509066" y="47013"/>
                </a:lnTo>
                <a:lnTo>
                  <a:pt x="516366" y="41613"/>
                </a:lnTo>
                <a:lnTo>
                  <a:pt x="523348" y="36530"/>
                </a:lnTo>
                <a:lnTo>
                  <a:pt x="530965" y="31765"/>
                </a:lnTo>
                <a:lnTo>
                  <a:pt x="538899" y="27000"/>
                </a:lnTo>
                <a:lnTo>
                  <a:pt x="546834" y="23189"/>
                </a:lnTo>
                <a:lnTo>
                  <a:pt x="555085" y="19059"/>
                </a:lnTo>
                <a:lnTo>
                  <a:pt x="563020" y="15883"/>
                </a:lnTo>
                <a:lnTo>
                  <a:pt x="571906" y="12706"/>
                </a:lnTo>
                <a:lnTo>
                  <a:pt x="580158" y="9847"/>
                </a:lnTo>
                <a:lnTo>
                  <a:pt x="589044" y="7306"/>
                </a:lnTo>
                <a:lnTo>
                  <a:pt x="597613" y="5082"/>
                </a:lnTo>
                <a:lnTo>
                  <a:pt x="606500" y="3494"/>
                </a:lnTo>
                <a:lnTo>
                  <a:pt x="615386" y="1906"/>
                </a:lnTo>
                <a:lnTo>
                  <a:pt x="624273" y="953"/>
                </a:lnTo>
                <a:lnTo>
                  <a:pt x="633476" y="318"/>
                </a:lnTo>
                <a:lnTo>
                  <a:pt x="64204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25" name="KSO_Shape"/>
          <p:cNvSpPr/>
          <p:nvPr/>
        </p:nvSpPr>
        <p:spPr bwMode="auto">
          <a:xfrm>
            <a:off x="6666075" y="4808978"/>
            <a:ext cx="666477" cy="841866"/>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6" name="KSO_Shape"/>
          <p:cNvSpPr/>
          <p:nvPr/>
        </p:nvSpPr>
        <p:spPr bwMode="auto">
          <a:xfrm rot="17378705">
            <a:off x="1039013"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1" name="圆角矩形 71"/>
          <p:cNvSpPr/>
          <p:nvPr/>
        </p:nvSpPr>
        <p:spPr>
          <a:xfrm>
            <a:off x="1557464"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2" name="矩形 11"/>
          <p:cNvSpPr/>
          <p:nvPr/>
        </p:nvSpPr>
        <p:spPr>
          <a:xfrm>
            <a:off x="1871053"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3" name="KSO_Shape"/>
          <p:cNvSpPr/>
          <p:nvPr/>
        </p:nvSpPr>
        <p:spPr bwMode="auto">
          <a:xfrm rot="17378705">
            <a:off x="4471530"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4" name="圆角矩形 71"/>
          <p:cNvSpPr/>
          <p:nvPr/>
        </p:nvSpPr>
        <p:spPr>
          <a:xfrm>
            <a:off x="4989981"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5" name="矩形 14"/>
          <p:cNvSpPr/>
          <p:nvPr/>
        </p:nvSpPr>
        <p:spPr>
          <a:xfrm>
            <a:off x="5303570"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KSO_Shape"/>
          <p:cNvSpPr/>
          <p:nvPr/>
        </p:nvSpPr>
        <p:spPr bwMode="auto">
          <a:xfrm rot="17378705">
            <a:off x="7904047" y="2934784"/>
            <a:ext cx="1036902" cy="1309772"/>
          </a:xfrm>
          <a:custGeom>
            <a:avLst/>
            <a:gdLst>
              <a:gd name="T0" fmla="*/ 409258 w 1908175"/>
              <a:gd name="T1" fmla="*/ 1596961 h 2408238"/>
              <a:gd name="T2" fmla="*/ 401003 w 1908175"/>
              <a:gd name="T3" fmla="*/ 1624631 h 2408238"/>
              <a:gd name="T4" fmla="*/ 401003 w 1908175"/>
              <a:gd name="T5" fmla="*/ 1652937 h 2408238"/>
              <a:gd name="T6" fmla="*/ 409258 w 1908175"/>
              <a:gd name="T7" fmla="*/ 1679971 h 2408238"/>
              <a:gd name="T8" fmla="*/ 425133 w 1908175"/>
              <a:gd name="T9" fmla="*/ 1704142 h 2408238"/>
              <a:gd name="T10" fmla="*/ 554990 w 1908175"/>
              <a:gd name="T11" fmla="*/ 1802737 h 2408238"/>
              <a:gd name="T12" fmla="*/ 581660 w 1908175"/>
              <a:gd name="T13" fmla="*/ 1815459 h 2408238"/>
              <a:gd name="T14" fmla="*/ 609600 w 1908175"/>
              <a:gd name="T15" fmla="*/ 1819275 h 2408238"/>
              <a:gd name="T16" fmla="*/ 637540 w 1908175"/>
              <a:gd name="T17" fmla="*/ 1815459 h 2408238"/>
              <a:gd name="T18" fmla="*/ 663575 w 1908175"/>
              <a:gd name="T19" fmla="*/ 1803055 h 2408238"/>
              <a:gd name="T20" fmla="*/ 685483 w 1908175"/>
              <a:gd name="T21" fmla="*/ 1783336 h 2408238"/>
              <a:gd name="T22" fmla="*/ 915988 w 1908175"/>
              <a:gd name="T23" fmla="*/ 1192088 h 2408238"/>
              <a:gd name="T24" fmla="*/ 1603504 w 1908175"/>
              <a:gd name="T25" fmla="*/ 317 h 2408238"/>
              <a:gd name="T26" fmla="*/ 1642621 w 1908175"/>
              <a:gd name="T27" fmla="*/ 16177 h 2408238"/>
              <a:gd name="T28" fmla="*/ 1902769 w 1908175"/>
              <a:gd name="T29" fmla="*/ 238854 h 2408238"/>
              <a:gd name="T30" fmla="*/ 1907221 w 1908175"/>
              <a:gd name="T31" fmla="*/ 279456 h 2408238"/>
              <a:gd name="T32" fmla="*/ 1887503 w 1908175"/>
              <a:gd name="T33" fmla="*/ 316886 h 2408238"/>
              <a:gd name="T34" fmla="*/ 1850612 w 1908175"/>
              <a:gd name="T35" fmla="*/ 336552 h 2408238"/>
              <a:gd name="T36" fmla="*/ 1809586 w 1908175"/>
              <a:gd name="T37" fmla="*/ 332746 h 2408238"/>
              <a:gd name="T38" fmla="*/ 1514715 w 1908175"/>
              <a:gd name="T39" fmla="*/ 544883 h 2408238"/>
              <a:gd name="T40" fmla="*/ 1542348 w 1908175"/>
              <a:gd name="T41" fmla="*/ 572827 h 2408238"/>
              <a:gd name="T42" fmla="*/ 1559817 w 1908175"/>
              <a:gd name="T43" fmla="*/ 606169 h 2408238"/>
              <a:gd name="T44" fmla="*/ 1567122 w 1908175"/>
              <a:gd name="T45" fmla="*/ 642687 h 2408238"/>
              <a:gd name="T46" fmla="*/ 1563311 w 1908175"/>
              <a:gd name="T47" fmla="*/ 680157 h 2408238"/>
              <a:gd name="T48" fmla="*/ 1549018 w 1908175"/>
              <a:gd name="T49" fmla="*/ 715722 h 2408238"/>
              <a:gd name="T50" fmla="*/ 708286 w 1908175"/>
              <a:gd name="T51" fmla="*/ 1844913 h 2408238"/>
              <a:gd name="T52" fmla="*/ 677477 w 1908175"/>
              <a:gd name="T53" fmla="*/ 1867776 h 2408238"/>
              <a:gd name="T54" fmla="*/ 642222 w 1908175"/>
              <a:gd name="T55" fmla="*/ 1879843 h 2408238"/>
              <a:gd name="T56" fmla="*/ 605060 w 1908175"/>
              <a:gd name="T57" fmla="*/ 1882066 h 2408238"/>
              <a:gd name="T58" fmla="*/ 568217 w 1908175"/>
              <a:gd name="T59" fmla="*/ 1873174 h 2408238"/>
              <a:gd name="T60" fmla="*/ 481825 w 1908175"/>
              <a:gd name="T61" fmla="*/ 1814111 h 2408238"/>
              <a:gd name="T62" fmla="*/ 45102 w 1908175"/>
              <a:gd name="T63" fmla="*/ 2399982 h 2408238"/>
              <a:gd name="T64" fmla="*/ 32079 w 1908175"/>
              <a:gd name="T65" fmla="*/ 2407603 h 2408238"/>
              <a:gd name="T66" fmla="*/ 17469 w 1908175"/>
              <a:gd name="T67" fmla="*/ 2406650 h 2408238"/>
              <a:gd name="T68" fmla="*/ 4764 w 1908175"/>
              <a:gd name="T69" fmla="*/ 2397124 h 2408238"/>
              <a:gd name="T70" fmla="*/ 0 w 1908175"/>
              <a:gd name="T71" fmla="*/ 2379659 h 2408238"/>
              <a:gd name="T72" fmla="*/ 435770 w 1908175"/>
              <a:gd name="T73" fmla="*/ 1796328 h 2408238"/>
              <a:gd name="T74" fmla="*/ 388763 w 1908175"/>
              <a:gd name="T75" fmla="*/ 1744569 h 2408238"/>
              <a:gd name="T76" fmla="*/ 362719 w 1908175"/>
              <a:gd name="T77" fmla="*/ 1715989 h 2408238"/>
              <a:gd name="T78" fmla="*/ 346838 w 1908175"/>
              <a:gd name="T79" fmla="*/ 1681695 h 2408238"/>
              <a:gd name="T80" fmla="*/ 341438 w 1908175"/>
              <a:gd name="T81" fmla="*/ 1644542 h 2408238"/>
              <a:gd name="T82" fmla="*/ 346838 w 1908175"/>
              <a:gd name="T83" fmla="*/ 1607707 h 2408238"/>
              <a:gd name="T84" fmla="*/ 363036 w 1908175"/>
              <a:gd name="T85" fmla="*/ 1572459 h 2408238"/>
              <a:gd name="T86" fmla="*/ 1205039 w 1908175"/>
              <a:gd name="T87" fmla="*/ 444538 h 2408238"/>
              <a:gd name="T88" fmla="*/ 1236800 w 1908175"/>
              <a:gd name="T89" fmla="*/ 423263 h 2408238"/>
              <a:gd name="T90" fmla="*/ 1272374 w 1908175"/>
              <a:gd name="T91" fmla="*/ 412784 h 2408238"/>
              <a:gd name="T92" fmla="*/ 1309852 w 1908175"/>
              <a:gd name="T93" fmla="*/ 412466 h 2408238"/>
              <a:gd name="T94" fmla="*/ 1346378 w 1908175"/>
              <a:gd name="T95" fmla="*/ 423263 h 2408238"/>
              <a:gd name="T96" fmla="*/ 1396879 w 1908175"/>
              <a:gd name="T97" fmla="*/ 456287 h 2408238"/>
              <a:gd name="T98" fmla="*/ 1533856 w 1908175"/>
              <a:gd name="T99" fmla="*/ 105629 h 2408238"/>
              <a:gd name="T100" fmla="*/ 1525905 w 1908175"/>
              <a:gd name="T101" fmla="*/ 65344 h 2408238"/>
              <a:gd name="T102" fmla="*/ 1541806 w 1908175"/>
              <a:gd name="T103" fmla="*/ 26645 h 2408238"/>
              <a:gd name="T104" fmla="*/ 1576153 w 1908175"/>
              <a:gd name="T105" fmla="*/ 3172 h 2408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908175" h="2408238">
                <a:moveTo>
                  <a:pt x="790575" y="1079500"/>
                </a:moveTo>
                <a:lnTo>
                  <a:pt x="419418" y="1579468"/>
                </a:lnTo>
                <a:lnTo>
                  <a:pt x="416560" y="1583921"/>
                </a:lnTo>
                <a:lnTo>
                  <a:pt x="414020" y="1587738"/>
                </a:lnTo>
                <a:lnTo>
                  <a:pt x="411480" y="1592190"/>
                </a:lnTo>
                <a:lnTo>
                  <a:pt x="409258" y="1596961"/>
                </a:lnTo>
                <a:lnTo>
                  <a:pt x="407035" y="1601096"/>
                </a:lnTo>
                <a:lnTo>
                  <a:pt x="405765" y="1605866"/>
                </a:lnTo>
                <a:lnTo>
                  <a:pt x="404178" y="1610637"/>
                </a:lnTo>
                <a:lnTo>
                  <a:pt x="402908" y="1615090"/>
                </a:lnTo>
                <a:lnTo>
                  <a:pt x="401638" y="1619860"/>
                </a:lnTo>
                <a:lnTo>
                  <a:pt x="401003" y="1624631"/>
                </a:lnTo>
                <a:lnTo>
                  <a:pt x="400685" y="1629084"/>
                </a:lnTo>
                <a:lnTo>
                  <a:pt x="400368" y="1633854"/>
                </a:lnTo>
                <a:lnTo>
                  <a:pt x="400050" y="1638625"/>
                </a:lnTo>
                <a:lnTo>
                  <a:pt x="400368" y="1643396"/>
                </a:lnTo>
                <a:lnTo>
                  <a:pt x="400685" y="1648166"/>
                </a:lnTo>
                <a:lnTo>
                  <a:pt x="401003" y="1652937"/>
                </a:lnTo>
                <a:lnTo>
                  <a:pt x="401955" y="1657708"/>
                </a:lnTo>
                <a:lnTo>
                  <a:pt x="402908" y="1662160"/>
                </a:lnTo>
                <a:lnTo>
                  <a:pt x="404178" y="1666613"/>
                </a:lnTo>
                <a:lnTo>
                  <a:pt x="405765" y="1671384"/>
                </a:lnTo>
                <a:lnTo>
                  <a:pt x="407353" y="1675836"/>
                </a:lnTo>
                <a:lnTo>
                  <a:pt x="409258" y="1679971"/>
                </a:lnTo>
                <a:lnTo>
                  <a:pt x="411480" y="1684424"/>
                </a:lnTo>
                <a:lnTo>
                  <a:pt x="413703" y="1688558"/>
                </a:lnTo>
                <a:lnTo>
                  <a:pt x="416243" y="1692693"/>
                </a:lnTo>
                <a:lnTo>
                  <a:pt x="419100" y="1696509"/>
                </a:lnTo>
                <a:lnTo>
                  <a:pt x="421958" y="1700644"/>
                </a:lnTo>
                <a:lnTo>
                  <a:pt x="425133" y="1704142"/>
                </a:lnTo>
                <a:lnTo>
                  <a:pt x="428625" y="1707641"/>
                </a:lnTo>
                <a:lnTo>
                  <a:pt x="432435" y="1711457"/>
                </a:lnTo>
                <a:lnTo>
                  <a:pt x="435928" y="1714638"/>
                </a:lnTo>
                <a:lnTo>
                  <a:pt x="439738" y="1717818"/>
                </a:lnTo>
                <a:lnTo>
                  <a:pt x="550545" y="1799874"/>
                </a:lnTo>
                <a:lnTo>
                  <a:pt x="554990" y="1802737"/>
                </a:lnTo>
                <a:lnTo>
                  <a:pt x="558800" y="1805599"/>
                </a:lnTo>
                <a:lnTo>
                  <a:pt x="563245" y="1807825"/>
                </a:lnTo>
                <a:lnTo>
                  <a:pt x="568008" y="1810370"/>
                </a:lnTo>
                <a:lnTo>
                  <a:pt x="572135" y="1812278"/>
                </a:lnTo>
                <a:lnTo>
                  <a:pt x="576898" y="1813868"/>
                </a:lnTo>
                <a:lnTo>
                  <a:pt x="581660" y="1815459"/>
                </a:lnTo>
                <a:lnTo>
                  <a:pt x="586105" y="1816413"/>
                </a:lnTo>
                <a:lnTo>
                  <a:pt x="590868" y="1817685"/>
                </a:lnTo>
                <a:lnTo>
                  <a:pt x="595630" y="1818321"/>
                </a:lnTo>
                <a:lnTo>
                  <a:pt x="600075" y="1818957"/>
                </a:lnTo>
                <a:lnTo>
                  <a:pt x="604838" y="1819275"/>
                </a:lnTo>
                <a:lnTo>
                  <a:pt x="609600" y="1819275"/>
                </a:lnTo>
                <a:lnTo>
                  <a:pt x="614363" y="1819275"/>
                </a:lnTo>
                <a:lnTo>
                  <a:pt x="619125" y="1818957"/>
                </a:lnTo>
                <a:lnTo>
                  <a:pt x="623888" y="1818321"/>
                </a:lnTo>
                <a:lnTo>
                  <a:pt x="628650" y="1817685"/>
                </a:lnTo>
                <a:lnTo>
                  <a:pt x="633095" y="1816413"/>
                </a:lnTo>
                <a:lnTo>
                  <a:pt x="637540" y="1815459"/>
                </a:lnTo>
                <a:lnTo>
                  <a:pt x="642303" y="1813550"/>
                </a:lnTo>
                <a:lnTo>
                  <a:pt x="646748" y="1812278"/>
                </a:lnTo>
                <a:lnTo>
                  <a:pt x="650875" y="1810052"/>
                </a:lnTo>
                <a:lnTo>
                  <a:pt x="655320" y="1808143"/>
                </a:lnTo>
                <a:lnTo>
                  <a:pt x="659448" y="1805599"/>
                </a:lnTo>
                <a:lnTo>
                  <a:pt x="663575" y="1803055"/>
                </a:lnTo>
                <a:lnTo>
                  <a:pt x="667385" y="1800192"/>
                </a:lnTo>
                <a:lnTo>
                  <a:pt x="671513" y="1797330"/>
                </a:lnTo>
                <a:lnTo>
                  <a:pt x="675005" y="1794149"/>
                </a:lnTo>
                <a:lnTo>
                  <a:pt x="678498" y="1790969"/>
                </a:lnTo>
                <a:lnTo>
                  <a:pt x="682308" y="1787470"/>
                </a:lnTo>
                <a:lnTo>
                  <a:pt x="685483" y="1783336"/>
                </a:lnTo>
                <a:lnTo>
                  <a:pt x="688658" y="1779519"/>
                </a:lnTo>
                <a:lnTo>
                  <a:pt x="1036638" y="1310401"/>
                </a:lnTo>
                <a:lnTo>
                  <a:pt x="1006793" y="1280505"/>
                </a:lnTo>
                <a:lnTo>
                  <a:pt x="976630" y="1250609"/>
                </a:lnTo>
                <a:lnTo>
                  <a:pt x="946468" y="1221031"/>
                </a:lnTo>
                <a:lnTo>
                  <a:pt x="915988" y="1192088"/>
                </a:lnTo>
                <a:lnTo>
                  <a:pt x="885508" y="1163146"/>
                </a:lnTo>
                <a:lnTo>
                  <a:pt x="854075" y="1135158"/>
                </a:lnTo>
                <a:lnTo>
                  <a:pt x="822325" y="1106852"/>
                </a:lnTo>
                <a:lnTo>
                  <a:pt x="790575" y="1079500"/>
                </a:lnTo>
                <a:close/>
                <a:moveTo>
                  <a:pt x="1596825" y="0"/>
                </a:moveTo>
                <a:lnTo>
                  <a:pt x="1603504" y="317"/>
                </a:lnTo>
                <a:lnTo>
                  <a:pt x="1610501" y="1586"/>
                </a:lnTo>
                <a:lnTo>
                  <a:pt x="1617179" y="2855"/>
                </a:lnTo>
                <a:lnTo>
                  <a:pt x="1624176" y="5392"/>
                </a:lnTo>
                <a:lnTo>
                  <a:pt x="1630536" y="8247"/>
                </a:lnTo>
                <a:lnTo>
                  <a:pt x="1636897" y="11737"/>
                </a:lnTo>
                <a:lnTo>
                  <a:pt x="1642621" y="16177"/>
                </a:lnTo>
                <a:lnTo>
                  <a:pt x="1882097" y="210623"/>
                </a:lnTo>
                <a:lnTo>
                  <a:pt x="1887503" y="215698"/>
                </a:lnTo>
                <a:lnTo>
                  <a:pt x="1891956" y="221090"/>
                </a:lnTo>
                <a:lnTo>
                  <a:pt x="1896408" y="226800"/>
                </a:lnTo>
                <a:lnTo>
                  <a:pt x="1899906" y="232510"/>
                </a:lnTo>
                <a:lnTo>
                  <a:pt x="1902769" y="238854"/>
                </a:lnTo>
                <a:lnTo>
                  <a:pt x="1905313" y="245515"/>
                </a:lnTo>
                <a:lnTo>
                  <a:pt x="1906903" y="252176"/>
                </a:lnTo>
                <a:lnTo>
                  <a:pt x="1907857" y="259155"/>
                </a:lnTo>
                <a:lnTo>
                  <a:pt x="1908175" y="265816"/>
                </a:lnTo>
                <a:lnTo>
                  <a:pt x="1908175" y="272794"/>
                </a:lnTo>
                <a:lnTo>
                  <a:pt x="1907221" y="279456"/>
                </a:lnTo>
                <a:lnTo>
                  <a:pt x="1905313" y="286434"/>
                </a:lnTo>
                <a:lnTo>
                  <a:pt x="1903405" y="292778"/>
                </a:lnTo>
                <a:lnTo>
                  <a:pt x="1900542" y="299122"/>
                </a:lnTo>
                <a:lnTo>
                  <a:pt x="1896726" y="305783"/>
                </a:lnTo>
                <a:lnTo>
                  <a:pt x="1892592" y="311493"/>
                </a:lnTo>
                <a:lnTo>
                  <a:pt x="1887503" y="316886"/>
                </a:lnTo>
                <a:lnTo>
                  <a:pt x="1882097" y="321961"/>
                </a:lnTo>
                <a:lnTo>
                  <a:pt x="1876372" y="325767"/>
                </a:lnTo>
                <a:lnTo>
                  <a:pt x="1870012" y="329574"/>
                </a:lnTo>
                <a:lnTo>
                  <a:pt x="1863969" y="332746"/>
                </a:lnTo>
                <a:lnTo>
                  <a:pt x="1857608" y="334966"/>
                </a:lnTo>
                <a:lnTo>
                  <a:pt x="1850612" y="336552"/>
                </a:lnTo>
                <a:lnTo>
                  <a:pt x="1843933" y="337821"/>
                </a:lnTo>
                <a:lnTo>
                  <a:pt x="1836937" y="338138"/>
                </a:lnTo>
                <a:lnTo>
                  <a:pt x="1830258" y="337821"/>
                </a:lnTo>
                <a:lnTo>
                  <a:pt x="1823261" y="336552"/>
                </a:lnTo>
                <a:lnTo>
                  <a:pt x="1816583" y="335283"/>
                </a:lnTo>
                <a:lnTo>
                  <a:pt x="1809586" y="332746"/>
                </a:lnTo>
                <a:lnTo>
                  <a:pt x="1803226" y="329891"/>
                </a:lnTo>
                <a:lnTo>
                  <a:pt x="1797183" y="326084"/>
                </a:lnTo>
                <a:lnTo>
                  <a:pt x="1791141" y="321961"/>
                </a:lnTo>
                <a:lnTo>
                  <a:pt x="1723056" y="266679"/>
                </a:lnTo>
                <a:lnTo>
                  <a:pt x="1503281" y="536626"/>
                </a:lnTo>
                <a:lnTo>
                  <a:pt x="1514715" y="544883"/>
                </a:lnTo>
                <a:lnTo>
                  <a:pt x="1519797" y="549328"/>
                </a:lnTo>
                <a:lnTo>
                  <a:pt x="1524879" y="553456"/>
                </a:lnTo>
                <a:lnTo>
                  <a:pt x="1529643" y="558220"/>
                </a:lnTo>
                <a:lnTo>
                  <a:pt x="1534408" y="562983"/>
                </a:lnTo>
                <a:lnTo>
                  <a:pt x="1538219" y="567428"/>
                </a:lnTo>
                <a:lnTo>
                  <a:pt x="1542348" y="572827"/>
                </a:lnTo>
                <a:lnTo>
                  <a:pt x="1545842" y="577907"/>
                </a:lnTo>
                <a:lnTo>
                  <a:pt x="1549336" y="583306"/>
                </a:lnTo>
                <a:lnTo>
                  <a:pt x="1552194" y="588704"/>
                </a:lnTo>
                <a:lnTo>
                  <a:pt x="1555053" y="594420"/>
                </a:lnTo>
                <a:lnTo>
                  <a:pt x="1557594" y="600136"/>
                </a:lnTo>
                <a:lnTo>
                  <a:pt x="1559817" y="606169"/>
                </a:lnTo>
                <a:lnTo>
                  <a:pt x="1561723" y="612202"/>
                </a:lnTo>
                <a:lnTo>
                  <a:pt x="1563311" y="618236"/>
                </a:lnTo>
                <a:lnTo>
                  <a:pt x="1564899" y="624269"/>
                </a:lnTo>
                <a:lnTo>
                  <a:pt x="1565852" y="630620"/>
                </a:lnTo>
                <a:lnTo>
                  <a:pt x="1566804" y="636653"/>
                </a:lnTo>
                <a:lnTo>
                  <a:pt x="1567122" y="642687"/>
                </a:lnTo>
                <a:lnTo>
                  <a:pt x="1567440" y="648720"/>
                </a:lnTo>
                <a:lnTo>
                  <a:pt x="1567122" y="655388"/>
                </a:lnTo>
                <a:lnTo>
                  <a:pt x="1566804" y="661422"/>
                </a:lnTo>
                <a:lnTo>
                  <a:pt x="1565852" y="667455"/>
                </a:lnTo>
                <a:lnTo>
                  <a:pt x="1564899" y="674124"/>
                </a:lnTo>
                <a:lnTo>
                  <a:pt x="1563311" y="680157"/>
                </a:lnTo>
                <a:lnTo>
                  <a:pt x="1562040" y="686190"/>
                </a:lnTo>
                <a:lnTo>
                  <a:pt x="1559817" y="692224"/>
                </a:lnTo>
                <a:lnTo>
                  <a:pt x="1557594" y="698257"/>
                </a:lnTo>
                <a:lnTo>
                  <a:pt x="1555053" y="704290"/>
                </a:lnTo>
                <a:lnTo>
                  <a:pt x="1552194" y="710006"/>
                </a:lnTo>
                <a:lnTo>
                  <a:pt x="1549018" y="715722"/>
                </a:lnTo>
                <a:lnTo>
                  <a:pt x="1545524" y="721120"/>
                </a:lnTo>
                <a:lnTo>
                  <a:pt x="1541713" y="726836"/>
                </a:lnTo>
                <a:lnTo>
                  <a:pt x="721308" y="1829988"/>
                </a:lnTo>
                <a:lnTo>
                  <a:pt x="717497" y="1835386"/>
                </a:lnTo>
                <a:lnTo>
                  <a:pt x="713050" y="1840467"/>
                </a:lnTo>
                <a:lnTo>
                  <a:pt x="708286" y="1844913"/>
                </a:lnTo>
                <a:lnTo>
                  <a:pt x="703839" y="1849358"/>
                </a:lnTo>
                <a:lnTo>
                  <a:pt x="698757" y="1853487"/>
                </a:lnTo>
                <a:lnTo>
                  <a:pt x="693675" y="1857615"/>
                </a:lnTo>
                <a:lnTo>
                  <a:pt x="688594" y="1861108"/>
                </a:lnTo>
                <a:lnTo>
                  <a:pt x="683194" y="1864283"/>
                </a:lnTo>
                <a:lnTo>
                  <a:pt x="677477" y="1867776"/>
                </a:lnTo>
                <a:lnTo>
                  <a:pt x="672078" y="1870316"/>
                </a:lnTo>
                <a:lnTo>
                  <a:pt x="666360" y="1872539"/>
                </a:lnTo>
                <a:lnTo>
                  <a:pt x="660326" y="1875080"/>
                </a:lnTo>
                <a:lnTo>
                  <a:pt x="654291" y="1876985"/>
                </a:lnTo>
                <a:lnTo>
                  <a:pt x="648256" y="1878890"/>
                </a:lnTo>
                <a:lnTo>
                  <a:pt x="642222" y="1879843"/>
                </a:lnTo>
                <a:lnTo>
                  <a:pt x="636187" y="1881113"/>
                </a:lnTo>
                <a:lnTo>
                  <a:pt x="629834" y="1881748"/>
                </a:lnTo>
                <a:lnTo>
                  <a:pt x="623800" y="1882383"/>
                </a:lnTo>
                <a:lnTo>
                  <a:pt x="617447" y="1882383"/>
                </a:lnTo>
                <a:lnTo>
                  <a:pt x="611413" y="1882383"/>
                </a:lnTo>
                <a:lnTo>
                  <a:pt x="605060" y="1882066"/>
                </a:lnTo>
                <a:lnTo>
                  <a:pt x="598708" y="1881431"/>
                </a:lnTo>
                <a:lnTo>
                  <a:pt x="592673" y="1880160"/>
                </a:lnTo>
                <a:lnTo>
                  <a:pt x="586321" y="1878890"/>
                </a:lnTo>
                <a:lnTo>
                  <a:pt x="580286" y="1876985"/>
                </a:lnTo>
                <a:lnTo>
                  <a:pt x="574252" y="1875080"/>
                </a:lnTo>
                <a:lnTo>
                  <a:pt x="568217" y="1873174"/>
                </a:lnTo>
                <a:lnTo>
                  <a:pt x="562500" y="1870634"/>
                </a:lnTo>
                <a:lnTo>
                  <a:pt x="556465" y="1867141"/>
                </a:lnTo>
                <a:lnTo>
                  <a:pt x="550748" y="1864283"/>
                </a:lnTo>
                <a:lnTo>
                  <a:pt x="545031" y="1860790"/>
                </a:lnTo>
                <a:lnTo>
                  <a:pt x="539631" y="1856980"/>
                </a:lnTo>
                <a:lnTo>
                  <a:pt x="481825" y="1814111"/>
                </a:lnTo>
                <a:lnTo>
                  <a:pt x="481507" y="1817604"/>
                </a:lnTo>
                <a:lnTo>
                  <a:pt x="480554" y="1821414"/>
                </a:lnTo>
                <a:lnTo>
                  <a:pt x="479284" y="1824590"/>
                </a:lnTo>
                <a:lnTo>
                  <a:pt x="477061" y="1827765"/>
                </a:lnTo>
                <a:lnTo>
                  <a:pt x="47007" y="2397759"/>
                </a:lnTo>
                <a:lnTo>
                  <a:pt x="45102" y="2399982"/>
                </a:lnTo>
                <a:lnTo>
                  <a:pt x="43196" y="2401570"/>
                </a:lnTo>
                <a:lnTo>
                  <a:pt x="41290" y="2403475"/>
                </a:lnTo>
                <a:lnTo>
                  <a:pt x="39067" y="2404428"/>
                </a:lnTo>
                <a:lnTo>
                  <a:pt x="36844" y="2406015"/>
                </a:lnTo>
                <a:lnTo>
                  <a:pt x="34620" y="2406650"/>
                </a:lnTo>
                <a:lnTo>
                  <a:pt x="32079" y="2407603"/>
                </a:lnTo>
                <a:lnTo>
                  <a:pt x="29538" y="2407921"/>
                </a:lnTo>
                <a:lnTo>
                  <a:pt x="26997" y="2408238"/>
                </a:lnTo>
                <a:lnTo>
                  <a:pt x="24457" y="2408238"/>
                </a:lnTo>
                <a:lnTo>
                  <a:pt x="21916" y="2407921"/>
                </a:lnTo>
                <a:lnTo>
                  <a:pt x="20010" y="2407603"/>
                </a:lnTo>
                <a:lnTo>
                  <a:pt x="17469" y="2406650"/>
                </a:lnTo>
                <a:lnTo>
                  <a:pt x="14928" y="2405698"/>
                </a:lnTo>
                <a:lnTo>
                  <a:pt x="12705" y="2404428"/>
                </a:lnTo>
                <a:lnTo>
                  <a:pt x="10481" y="2402840"/>
                </a:lnTo>
                <a:lnTo>
                  <a:pt x="8258" y="2400935"/>
                </a:lnTo>
                <a:lnTo>
                  <a:pt x="6352" y="2399347"/>
                </a:lnTo>
                <a:lnTo>
                  <a:pt x="4764" y="2397124"/>
                </a:lnTo>
                <a:lnTo>
                  <a:pt x="3494" y="2394584"/>
                </a:lnTo>
                <a:lnTo>
                  <a:pt x="1906" y="2392043"/>
                </a:lnTo>
                <a:lnTo>
                  <a:pt x="1270" y="2389503"/>
                </a:lnTo>
                <a:lnTo>
                  <a:pt x="635" y="2386963"/>
                </a:lnTo>
                <a:lnTo>
                  <a:pt x="0" y="2384422"/>
                </a:lnTo>
                <a:lnTo>
                  <a:pt x="0" y="2379659"/>
                </a:lnTo>
                <a:lnTo>
                  <a:pt x="1270" y="2375213"/>
                </a:lnTo>
                <a:lnTo>
                  <a:pt x="1906" y="2372991"/>
                </a:lnTo>
                <a:lnTo>
                  <a:pt x="2541" y="2370768"/>
                </a:lnTo>
                <a:lnTo>
                  <a:pt x="4129" y="2368545"/>
                </a:lnTo>
                <a:lnTo>
                  <a:pt x="5399" y="2366322"/>
                </a:lnTo>
                <a:lnTo>
                  <a:pt x="435770" y="1796328"/>
                </a:lnTo>
                <a:lnTo>
                  <a:pt x="438311" y="1793788"/>
                </a:lnTo>
                <a:lnTo>
                  <a:pt x="441170" y="1791248"/>
                </a:lnTo>
                <a:lnTo>
                  <a:pt x="444029" y="1789660"/>
                </a:lnTo>
                <a:lnTo>
                  <a:pt x="447205" y="1788390"/>
                </a:lnTo>
                <a:lnTo>
                  <a:pt x="394163" y="1748697"/>
                </a:lnTo>
                <a:lnTo>
                  <a:pt x="388763" y="1744569"/>
                </a:lnTo>
                <a:lnTo>
                  <a:pt x="383681" y="1740440"/>
                </a:lnTo>
                <a:lnTo>
                  <a:pt x="378917" y="1735677"/>
                </a:lnTo>
                <a:lnTo>
                  <a:pt x="374470" y="1730914"/>
                </a:lnTo>
                <a:lnTo>
                  <a:pt x="370341" y="1726468"/>
                </a:lnTo>
                <a:lnTo>
                  <a:pt x="366212" y="1721070"/>
                </a:lnTo>
                <a:lnTo>
                  <a:pt x="362719" y="1715989"/>
                </a:lnTo>
                <a:lnTo>
                  <a:pt x="359542" y="1710591"/>
                </a:lnTo>
                <a:lnTo>
                  <a:pt x="356366" y="1705193"/>
                </a:lnTo>
                <a:lnTo>
                  <a:pt x="353825" y="1699477"/>
                </a:lnTo>
                <a:lnTo>
                  <a:pt x="351284" y="1693444"/>
                </a:lnTo>
                <a:lnTo>
                  <a:pt x="349061" y="1687728"/>
                </a:lnTo>
                <a:lnTo>
                  <a:pt x="346838" y="1681695"/>
                </a:lnTo>
                <a:lnTo>
                  <a:pt x="345567" y="1675661"/>
                </a:lnTo>
                <a:lnTo>
                  <a:pt x="343979" y="1669628"/>
                </a:lnTo>
                <a:lnTo>
                  <a:pt x="343026" y="1663277"/>
                </a:lnTo>
                <a:lnTo>
                  <a:pt x="342073" y="1657244"/>
                </a:lnTo>
                <a:lnTo>
                  <a:pt x="341438" y="1651210"/>
                </a:lnTo>
                <a:lnTo>
                  <a:pt x="341438" y="1644542"/>
                </a:lnTo>
                <a:lnTo>
                  <a:pt x="341438" y="1638508"/>
                </a:lnTo>
                <a:lnTo>
                  <a:pt x="342073" y="1632475"/>
                </a:lnTo>
                <a:lnTo>
                  <a:pt x="343026" y="1626124"/>
                </a:lnTo>
                <a:lnTo>
                  <a:pt x="343662" y="1619773"/>
                </a:lnTo>
                <a:lnTo>
                  <a:pt x="345250" y="1613740"/>
                </a:lnTo>
                <a:lnTo>
                  <a:pt x="346838" y="1607707"/>
                </a:lnTo>
                <a:lnTo>
                  <a:pt x="348743" y="1601673"/>
                </a:lnTo>
                <a:lnTo>
                  <a:pt x="350967" y="1595322"/>
                </a:lnTo>
                <a:lnTo>
                  <a:pt x="353825" y="1589606"/>
                </a:lnTo>
                <a:lnTo>
                  <a:pt x="356684" y="1583891"/>
                </a:lnTo>
                <a:lnTo>
                  <a:pt x="359860" y="1578175"/>
                </a:lnTo>
                <a:lnTo>
                  <a:pt x="363036" y="1572459"/>
                </a:lnTo>
                <a:lnTo>
                  <a:pt x="367165" y="1567061"/>
                </a:lnTo>
                <a:lnTo>
                  <a:pt x="1187252" y="463909"/>
                </a:lnTo>
                <a:lnTo>
                  <a:pt x="1191381" y="458510"/>
                </a:lnTo>
                <a:lnTo>
                  <a:pt x="1195828" y="453430"/>
                </a:lnTo>
                <a:lnTo>
                  <a:pt x="1200274" y="448984"/>
                </a:lnTo>
                <a:lnTo>
                  <a:pt x="1205039" y="444538"/>
                </a:lnTo>
                <a:lnTo>
                  <a:pt x="1209803" y="440410"/>
                </a:lnTo>
                <a:lnTo>
                  <a:pt x="1214885" y="436282"/>
                </a:lnTo>
                <a:lnTo>
                  <a:pt x="1220284" y="432789"/>
                </a:lnTo>
                <a:lnTo>
                  <a:pt x="1225684" y="429614"/>
                </a:lnTo>
                <a:lnTo>
                  <a:pt x="1231083" y="426121"/>
                </a:lnTo>
                <a:lnTo>
                  <a:pt x="1236800" y="423263"/>
                </a:lnTo>
                <a:lnTo>
                  <a:pt x="1242518" y="421040"/>
                </a:lnTo>
                <a:lnTo>
                  <a:pt x="1248235" y="418817"/>
                </a:lnTo>
                <a:lnTo>
                  <a:pt x="1254587" y="416912"/>
                </a:lnTo>
                <a:lnTo>
                  <a:pt x="1260304" y="415007"/>
                </a:lnTo>
                <a:lnTo>
                  <a:pt x="1266339" y="414054"/>
                </a:lnTo>
                <a:lnTo>
                  <a:pt x="1272374" y="412784"/>
                </a:lnTo>
                <a:lnTo>
                  <a:pt x="1279044" y="412149"/>
                </a:lnTo>
                <a:lnTo>
                  <a:pt x="1285078" y="411514"/>
                </a:lnTo>
                <a:lnTo>
                  <a:pt x="1291113" y="411514"/>
                </a:lnTo>
                <a:lnTo>
                  <a:pt x="1297465" y="411514"/>
                </a:lnTo>
                <a:lnTo>
                  <a:pt x="1303818" y="411831"/>
                </a:lnTo>
                <a:lnTo>
                  <a:pt x="1309852" y="412466"/>
                </a:lnTo>
                <a:lnTo>
                  <a:pt x="1315887" y="413736"/>
                </a:lnTo>
                <a:lnTo>
                  <a:pt x="1322557" y="415007"/>
                </a:lnTo>
                <a:lnTo>
                  <a:pt x="1328592" y="416594"/>
                </a:lnTo>
                <a:lnTo>
                  <a:pt x="1334626" y="418817"/>
                </a:lnTo>
                <a:lnTo>
                  <a:pt x="1340344" y="420722"/>
                </a:lnTo>
                <a:lnTo>
                  <a:pt x="1346378" y="423263"/>
                </a:lnTo>
                <a:lnTo>
                  <a:pt x="1352413" y="426121"/>
                </a:lnTo>
                <a:lnTo>
                  <a:pt x="1358130" y="429614"/>
                </a:lnTo>
                <a:lnTo>
                  <a:pt x="1363530" y="433107"/>
                </a:lnTo>
                <a:lnTo>
                  <a:pt x="1368929" y="436917"/>
                </a:lnTo>
                <a:lnTo>
                  <a:pt x="1414031" y="470577"/>
                </a:lnTo>
                <a:lnTo>
                  <a:pt x="1396879" y="456287"/>
                </a:lnTo>
                <a:lnTo>
                  <a:pt x="1619666" y="182730"/>
                </a:lnTo>
                <a:lnTo>
                  <a:pt x="1551665" y="127515"/>
                </a:lnTo>
                <a:lnTo>
                  <a:pt x="1546259" y="122440"/>
                </a:lnTo>
                <a:lnTo>
                  <a:pt x="1541806" y="117048"/>
                </a:lnTo>
                <a:lnTo>
                  <a:pt x="1537354" y="111338"/>
                </a:lnTo>
                <a:lnTo>
                  <a:pt x="1533856" y="105629"/>
                </a:lnTo>
                <a:lnTo>
                  <a:pt x="1530993" y="99284"/>
                </a:lnTo>
                <a:lnTo>
                  <a:pt x="1528449" y="92623"/>
                </a:lnTo>
                <a:lnTo>
                  <a:pt x="1526859" y="85962"/>
                </a:lnTo>
                <a:lnTo>
                  <a:pt x="1525905" y="78984"/>
                </a:lnTo>
                <a:lnTo>
                  <a:pt x="1525587" y="72322"/>
                </a:lnTo>
                <a:lnTo>
                  <a:pt x="1525905" y="65344"/>
                </a:lnTo>
                <a:lnTo>
                  <a:pt x="1526541" y="58683"/>
                </a:lnTo>
                <a:lnTo>
                  <a:pt x="1528449" y="51704"/>
                </a:lnTo>
                <a:lnTo>
                  <a:pt x="1530357" y="45360"/>
                </a:lnTo>
                <a:lnTo>
                  <a:pt x="1533220" y="38699"/>
                </a:lnTo>
                <a:lnTo>
                  <a:pt x="1537036" y="32355"/>
                </a:lnTo>
                <a:lnTo>
                  <a:pt x="1541806" y="26645"/>
                </a:lnTo>
                <a:lnTo>
                  <a:pt x="1546259" y="21253"/>
                </a:lnTo>
                <a:lnTo>
                  <a:pt x="1551665" y="16177"/>
                </a:lnTo>
                <a:lnTo>
                  <a:pt x="1557390" y="12371"/>
                </a:lnTo>
                <a:lnTo>
                  <a:pt x="1563750" y="8565"/>
                </a:lnTo>
                <a:lnTo>
                  <a:pt x="1569793" y="5392"/>
                </a:lnTo>
                <a:lnTo>
                  <a:pt x="1576153" y="3172"/>
                </a:lnTo>
                <a:lnTo>
                  <a:pt x="1583150" y="1586"/>
                </a:lnTo>
                <a:lnTo>
                  <a:pt x="1589829" y="317"/>
                </a:lnTo>
                <a:lnTo>
                  <a:pt x="1596825"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7" name="圆角矩形 71"/>
          <p:cNvSpPr/>
          <p:nvPr/>
        </p:nvSpPr>
        <p:spPr>
          <a:xfrm>
            <a:off x="8422498" y="4412128"/>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18" name="矩形 17"/>
          <p:cNvSpPr/>
          <p:nvPr/>
        </p:nvSpPr>
        <p:spPr>
          <a:xfrm>
            <a:off x="8736087" y="50509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0" name="矩形 19"/>
          <p:cNvSpPr/>
          <p:nvPr/>
        </p:nvSpPr>
        <p:spPr>
          <a:xfrm>
            <a:off x="1136129" y="1268259"/>
            <a:ext cx="9919743" cy="12186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21" name="直接连接符 20"/>
          <p:cNvCxnSpPr/>
          <p:nvPr/>
        </p:nvCxnSpPr>
        <p:spPr>
          <a:xfrm>
            <a:off x="1145338" y="2589921"/>
            <a:ext cx="990132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4385520" y="813677"/>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9" name="MH_Number_1">
            <a:hlinkClick r:id="rId1" action="ppaction://hlinksldjump"/>
          </p:cNvPr>
          <p:cNvSpPr txBox="1"/>
          <p:nvPr>
            <p:custDataLst>
              <p:tags r:id="rId3"/>
            </p:custDataLst>
          </p:nvPr>
        </p:nvSpPr>
        <p:spPr>
          <a:xfrm>
            <a:off x="3132992" y="780621"/>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4385520" y="1915129"/>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16" name="MH_Number_1">
            <a:hlinkClick r:id="rId1" action="ppaction://hlinksldjump"/>
          </p:cNvPr>
          <p:cNvSpPr txBox="1"/>
          <p:nvPr>
            <p:custDataLst>
              <p:tags r:id="rId5"/>
            </p:custDataLst>
          </p:nvPr>
        </p:nvSpPr>
        <p:spPr>
          <a:xfrm>
            <a:off x="3132992" y="1882073"/>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4385520" y="3016581"/>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0" name="MH_Number_1">
            <a:hlinkClick r:id="rId1" action="ppaction://hlinksldjump"/>
          </p:cNvPr>
          <p:cNvSpPr txBox="1"/>
          <p:nvPr>
            <p:custDataLst>
              <p:tags r:id="rId7"/>
            </p:custDataLst>
          </p:nvPr>
        </p:nvSpPr>
        <p:spPr>
          <a:xfrm>
            <a:off x="3132992" y="2983525"/>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4385520" y="4118033"/>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2" name="MH_Number_1">
            <a:hlinkClick r:id="rId1" action="ppaction://hlinksldjump"/>
          </p:cNvPr>
          <p:cNvSpPr txBox="1"/>
          <p:nvPr>
            <p:custDataLst>
              <p:tags r:id="rId9"/>
            </p:custDataLst>
          </p:nvPr>
        </p:nvSpPr>
        <p:spPr>
          <a:xfrm>
            <a:off x="3132992" y="4084977"/>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4385520" y="5219485"/>
            <a:ext cx="5072072" cy="824838"/>
          </a:xfrm>
          <a:prstGeom prst="roundRect">
            <a:avLst>
              <a:gd name="adj" fmla="val 50000"/>
            </a:avLst>
          </a:prstGeom>
          <a:solidFill>
            <a:schemeClr val="accent1"/>
          </a:solidFill>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rgbClr val="FEFFFF"/>
                </a:solidFill>
              </a:rPr>
              <a:t>请在此输入您的文本</a:t>
            </a:r>
            <a:endParaRPr lang="zh-CN" altLang="en-US" dirty="0">
              <a:solidFill>
                <a:srgbClr val="FEFFFF"/>
              </a:solidFill>
            </a:endParaRPr>
          </a:p>
        </p:txBody>
      </p:sp>
      <p:sp>
        <p:nvSpPr>
          <p:cNvPr id="24" name="MH_Number_1">
            <a:hlinkClick r:id="rId1" action="ppaction://hlinksldjump"/>
          </p:cNvPr>
          <p:cNvSpPr txBox="1"/>
          <p:nvPr>
            <p:custDataLst>
              <p:tags r:id="rId11"/>
            </p:custDataLst>
          </p:nvPr>
        </p:nvSpPr>
        <p:spPr>
          <a:xfrm>
            <a:off x="3132992" y="5186429"/>
            <a:ext cx="890951" cy="890951"/>
          </a:xfrm>
          <a:prstGeom prst="ellipse">
            <a:avLst/>
          </a:prstGeom>
          <a:solidFill>
            <a:srgbClr val="FEFFFF"/>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6" name="MH_Number_1"/>
          <p:cNvSpPr txBox="1"/>
          <p:nvPr>
            <p:custDataLst>
              <p:tags r:id="rId12"/>
            </p:custDataLst>
          </p:nvPr>
        </p:nvSpPr>
        <p:spPr>
          <a:xfrm>
            <a:off x="0" y="1734104"/>
            <a:ext cx="1733335" cy="3389793"/>
          </a:xfrm>
          <a:prstGeom prst="rect">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zh-CN" altLang="en-US" sz="7200" dirty="0">
                <a:solidFill>
                  <a:srgbClr val="FEFFFF"/>
                </a:solidFill>
                <a:latin typeface="+mj-ea"/>
                <a:ea typeface="+mj-ea"/>
                <a:cs typeface="Times New Roman" panose="02020603050405020304" pitchFamily="18" charset="0"/>
              </a:rPr>
              <a:t>目录</a:t>
            </a:r>
            <a:endParaRPr lang="zh-CN" altLang="en-US" sz="7200" dirty="0">
              <a:solidFill>
                <a:srgbClr val="FEFFFF"/>
              </a:solidFill>
              <a:latin typeface="+mj-ea"/>
              <a:ea typeface="+mj-ea"/>
              <a:cs typeface="Times New Roman" panose="02020603050405020304" pitchFamily="18" charset="0"/>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4"/>
          <p:cNvSpPr/>
          <p:nvPr/>
        </p:nvSpPr>
        <p:spPr>
          <a:xfrm>
            <a:off x="12338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椭圆 24"/>
          <p:cNvSpPr/>
          <p:nvPr/>
        </p:nvSpPr>
        <p:spPr>
          <a:xfrm>
            <a:off x="12338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26" name="矩形 25"/>
          <p:cNvSpPr/>
          <p:nvPr/>
        </p:nvSpPr>
        <p:spPr>
          <a:xfrm>
            <a:off x="8156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7" name="任意多边形 4"/>
          <p:cNvSpPr/>
          <p:nvPr/>
        </p:nvSpPr>
        <p:spPr>
          <a:xfrm>
            <a:off x="39770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9770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29" name="矩形 28"/>
          <p:cNvSpPr/>
          <p:nvPr/>
        </p:nvSpPr>
        <p:spPr>
          <a:xfrm>
            <a:off x="35588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任意多边形 4"/>
          <p:cNvSpPr/>
          <p:nvPr/>
        </p:nvSpPr>
        <p:spPr>
          <a:xfrm>
            <a:off x="67202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67202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2" name="矩形 31"/>
          <p:cNvSpPr/>
          <p:nvPr/>
        </p:nvSpPr>
        <p:spPr>
          <a:xfrm>
            <a:off x="63020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任意多边形 4"/>
          <p:cNvSpPr/>
          <p:nvPr/>
        </p:nvSpPr>
        <p:spPr>
          <a:xfrm>
            <a:off x="94634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94634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5" name="矩形 34"/>
          <p:cNvSpPr/>
          <p:nvPr/>
        </p:nvSpPr>
        <p:spPr>
          <a:xfrm>
            <a:off x="90452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矩形 19"/>
          <p:cNvSpPr/>
          <p:nvPr/>
        </p:nvSpPr>
        <p:spPr>
          <a:xfrm>
            <a:off x="1345824"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2" name="矩形 21"/>
          <p:cNvSpPr/>
          <p:nvPr/>
        </p:nvSpPr>
        <p:spPr>
          <a:xfrm>
            <a:off x="1345824"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1345824"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7325710" y="4572702"/>
            <a:ext cx="3538311"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7" name="矩形 26"/>
          <p:cNvSpPr/>
          <p:nvPr/>
        </p:nvSpPr>
        <p:spPr>
          <a:xfrm>
            <a:off x="7325710" y="4310980"/>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矩形 27"/>
          <p:cNvSpPr/>
          <p:nvPr/>
        </p:nvSpPr>
        <p:spPr>
          <a:xfrm>
            <a:off x="7325710" y="6385264"/>
            <a:ext cx="3538311"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KSO_Shape"/>
          <p:cNvSpPr/>
          <p:nvPr/>
        </p:nvSpPr>
        <p:spPr bwMode="auto">
          <a:xfrm>
            <a:off x="2532449" y="2117151"/>
            <a:ext cx="1147215" cy="1623418"/>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4" name="KSO_Shape"/>
          <p:cNvSpPr/>
          <p:nvPr/>
        </p:nvSpPr>
        <p:spPr bwMode="auto">
          <a:xfrm>
            <a:off x="8480002" y="2442087"/>
            <a:ext cx="1211883" cy="973546"/>
          </a:xfrm>
          <a:custGeom>
            <a:avLst/>
            <a:gdLst>
              <a:gd name="T0" fmla="*/ 315496 w 2527301"/>
              <a:gd name="T1" fmla="*/ 1805623 h 2032001"/>
              <a:gd name="T2" fmla="*/ 664156 w 2527301"/>
              <a:gd name="T3" fmla="*/ 1875791 h 2032001"/>
              <a:gd name="T4" fmla="*/ 1113885 w 2527301"/>
              <a:gd name="T5" fmla="*/ 1739901 h 2032001"/>
              <a:gd name="T6" fmla="*/ 903802 w 2527301"/>
              <a:gd name="T7" fmla="*/ 1771259 h 2032001"/>
              <a:gd name="T8" fmla="*/ 414416 w 2527301"/>
              <a:gd name="T9" fmla="*/ 1769384 h 2032001"/>
              <a:gd name="T10" fmla="*/ 714423 w 2527301"/>
              <a:gd name="T11" fmla="*/ 1640116 h 2032001"/>
              <a:gd name="T12" fmla="*/ 1084327 w 2527301"/>
              <a:gd name="T13" fmla="*/ 1529398 h 2032001"/>
              <a:gd name="T14" fmla="*/ 1155535 w 2527301"/>
              <a:gd name="T15" fmla="*/ 1341242 h 2032001"/>
              <a:gd name="T16" fmla="*/ 884448 w 2527301"/>
              <a:gd name="T17" fmla="*/ 1180212 h 2032001"/>
              <a:gd name="T18" fmla="*/ 214200 w 2527301"/>
              <a:gd name="T19" fmla="*/ 1291059 h 2032001"/>
              <a:gd name="T20" fmla="*/ 177653 w 2527301"/>
              <a:gd name="T21" fmla="*/ 1462888 h 2032001"/>
              <a:gd name="T22" fmla="*/ 457002 w 2527301"/>
              <a:gd name="T23" fmla="*/ 1619153 h 2032001"/>
              <a:gd name="T24" fmla="*/ 2030731 w 2527301"/>
              <a:gd name="T25" fmla="*/ 1231495 h 2032001"/>
              <a:gd name="T26" fmla="*/ 1632347 w 2527301"/>
              <a:gd name="T27" fmla="*/ 1182626 h 2032001"/>
              <a:gd name="T28" fmla="*/ 1604646 w 2527301"/>
              <a:gd name="T29" fmla="*/ 1210850 h 2032001"/>
              <a:gd name="T30" fmla="*/ 2072006 w 2527301"/>
              <a:gd name="T31" fmla="*/ 1285174 h 2032001"/>
              <a:gd name="T32" fmla="*/ 2352676 w 2527301"/>
              <a:gd name="T33" fmla="*/ 1134619 h 2032001"/>
              <a:gd name="T34" fmla="*/ 997586 w 2527301"/>
              <a:gd name="T35" fmla="*/ 1050944 h 2032001"/>
              <a:gd name="T36" fmla="*/ 1257232 w 2527301"/>
              <a:gd name="T37" fmla="*/ 1214832 h 2032001"/>
              <a:gd name="T38" fmla="*/ 1328738 w 2527301"/>
              <a:gd name="T39" fmla="*/ 1643063 h 2032001"/>
              <a:gd name="T40" fmla="*/ 1207645 w 2527301"/>
              <a:gd name="T41" fmla="*/ 1865313 h 2032001"/>
              <a:gd name="T42" fmla="*/ 910474 w 2527301"/>
              <a:gd name="T43" fmla="*/ 2004696 h 2032001"/>
              <a:gd name="T44" fmla="*/ 491256 w 2527301"/>
              <a:gd name="T45" fmla="*/ 2018984 h 2032001"/>
              <a:gd name="T46" fmla="*/ 141423 w 2527301"/>
              <a:gd name="T47" fmla="*/ 1883407 h 2032001"/>
              <a:gd name="T48" fmla="*/ 3178 w 2527301"/>
              <a:gd name="T49" fmla="*/ 1675688 h 2032001"/>
              <a:gd name="T50" fmla="*/ 51484 w 2527301"/>
              <a:gd name="T51" fmla="*/ 1241194 h 2032001"/>
              <a:gd name="T52" fmla="*/ 290473 w 2527301"/>
              <a:gd name="T53" fmla="*/ 1065872 h 2032001"/>
              <a:gd name="T54" fmla="*/ 2257046 w 2527301"/>
              <a:gd name="T55" fmla="*/ 717318 h 2032001"/>
              <a:gd name="T56" fmla="*/ 2235836 w 2527301"/>
              <a:gd name="T57" fmla="*/ 1015827 h 2032001"/>
              <a:gd name="T58" fmla="*/ 2368551 w 2527301"/>
              <a:gd name="T59" fmla="*/ 839863 h 2032001"/>
              <a:gd name="T60" fmla="*/ 1826712 w 2527301"/>
              <a:gd name="T61" fmla="*/ 650618 h 2032001"/>
              <a:gd name="T62" fmla="*/ 1513568 w 2527301"/>
              <a:gd name="T63" fmla="*/ 831660 h 2032001"/>
              <a:gd name="T64" fmla="*/ 1591060 w 2527301"/>
              <a:gd name="T65" fmla="*/ 984751 h 2032001"/>
              <a:gd name="T66" fmla="*/ 393661 w 2527301"/>
              <a:gd name="T67" fmla="*/ 693657 h 2032001"/>
              <a:gd name="T68" fmla="*/ 728488 w 2527301"/>
              <a:gd name="T69" fmla="*/ 772958 h 2032001"/>
              <a:gd name="T70" fmla="*/ 1056635 w 2527301"/>
              <a:gd name="T71" fmla="*/ 671894 h 2032001"/>
              <a:gd name="T72" fmla="*/ 852648 w 2527301"/>
              <a:gd name="T73" fmla="*/ 711443 h 2032001"/>
              <a:gd name="T74" fmla="*/ 1960100 w 2527301"/>
              <a:gd name="T75" fmla="*/ 486093 h 2032001"/>
              <a:gd name="T76" fmla="*/ 2377095 w 2527301"/>
              <a:gd name="T77" fmla="*/ 607740 h 2032001"/>
              <a:gd name="T78" fmla="*/ 2526984 w 2527301"/>
              <a:gd name="T79" fmla="*/ 848438 h 2032001"/>
              <a:gd name="T80" fmla="*/ 2457451 w 2527301"/>
              <a:gd name="T81" fmla="*/ 1257541 h 2032001"/>
              <a:gd name="T82" fmla="*/ 2222184 w 2527301"/>
              <a:gd name="T83" fmla="*/ 1408095 h 2032001"/>
              <a:gd name="T84" fmla="*/ 1759903 w 2527301"/>
              <a:gd name="T85" fmla="*/ 1435094 h 2032001"/>
              <a:gd name="T86" fmla="*/ 1481174 w 2527301"/>
              <a:gd name="T87" fmla="*/ 1315390 h 2032001"/>
              <a:gd name="T88" fmla="*/ 1356361 w 2527301"/>
              <a:gd name="T89" fmla="*/ 1123232 h 2032001"/>
              <a:gd name="T90" fmla="*/ 1398283 w 2527301"/>
              <a:gd name="T91" fmla="*/ 713506 h 2032001"/>
              <a:gd name="T92" fmla="*/ 1609163 w 2527301"/>
              <a:gd name="T93" fmla="*/ 548981 h 2032001"/>
              <a:gd name="T94" fmla="*/ 457233 w 2527301"/>
              <a:gd name="T95" fmla="*/ 203269 h 2032001"/>
              <a:gd name="T96" fmla="*/ 302754 w 2527301"/>
              <a:gd name="T97" fmla="*/ 361438 h 2032001"/>
              <a:gd name="T98" fmla="*/ 537015 w 2527301"/>
              <a:gd name="T99" fmla="*/ 545651 h 2032001"/>
              <a:gd name="T100" fmla="*/ 1004266 w 2527301"/>
              <a:gd name="T101" fmla="*/ 499916 h 2032001"/>
              <a:gd name="T102" fmla="*/ 1117715 w 2527301"/>
              <a:gd name="T103" fmla="*/ 360702 h 2032001"/>
              <a:gd name="T104" fmla="*/ 885387 w 2527301"/>
              <a:gd name="T105" fmla="*/ 177543 h 2032001"/>
              <a:gd name="T106" fmla="*/ 1071334 w 2527301"/>
              <a:gd name="T107" fmla="*/ 81308 h 2032001"/>
              <a:gd name="T108" fmla="*/ 1249652 w 2527301"/>
              <a:gd name="T109" fmla="*/ 252816 h 2032001"/>
              <a:gd name="T110" fmla="*/ 1268403 w 2527301"/>
              <a:gd name="T111" fmla="*/ 623905 h 2032001"/>
              <a:gd name="T112" fmla="*/ 1129768 w 2527301"/>
              <a:gd name="T113" fmla="*/ 812685 h 2032001"/>
              <a:gd name="T114" fmla="*/ 710046 w 2527301"/>
              <a:gd name="T115" fmla="*/ 930275 h 2032001"/>
              <a:gd name="T116" fmla="*/ 273193 w 2527301"/>
              <a:gd name="T117" fmla="*/ 799738 h 2032001"/>
              <a:gd name="T118" fmla="*/ 148911 w 2527301"/>
              <a:gd name="T119" fmla="*/ 605997 h 2032001"/>
              <a:gd name="T120" fmla="*/ 195000 w 2527301"/>
              <a:gd name="T121" fmla="*/ 211210 h 2032001"/>
              <a:gd name="T122" fmla="*/ 439433 w 2527301"/>
              <a:gd name="T123" fmla="*/ 42877 h 20320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527301" h="2032001">
                <a:moveTo>
                  <a:pt x="161127" y="1661396"/>
                </a:moveTo>
                <a:lnTo>
                  <a:pt x="163351" y="1668701"/>
                </a:lnTo>
                <a:lnTo>
                  <a:pt x="166212" y="1675688"/>
                </a:lnTo>
                <a:lnTo>
                  <a:pt x="169390" y="1682993"/>
                </a:lnTo>
                <a:lnTo>
                  <a:pt x="172885" y="1689663"/>
                </a:lnTo>
                <a:lnTo>
                  <a:pt x="177017" y="1696333"/>
                </a:lnTo>
                <a:lnTo>
                  <a:pt x="180831" y="1702685"/>
                </a:lnTo>
                <a:lnTo>
                  <a:pt x="185598" y="1709037"/>
                </a:lnTo>
                <a:lnTo>
                  <a:pt x="190047" y="1715072"/>
                </a:lnTo>
                <a:lnTo>
                  <a:pt x="195132" y="1721107"/>
                </a:lnTo>
                <a:lnTo>
                  <a:pt x="200216" y="1726506"/>
                </a:lnTo>
                <a:lnTo>
                  <a:pt x="210704" y="1737305"/>
                </a:lnTo>
                <a:lnTo>
                  <a:pt x="221192" y="1746833"/>
                </a:lnTo>
                <a:lnTo>
                  <a:pt x="224842" y="1749838"/>
                </a:lnTo>
                <a:lnTo>
                  <a:pt x="225233" y="1750061"/>
                </a:lnTo>
                <a:lnTo>
                  <a:pt x="231907" y="1754823"/>
                </a:lnTo>
                <a:lnTo>
                  <a:pt x="241124" y="1761808"/>
                </a:lnTo>
                <a:lnTo>
                  <a:pt x="250659" y="1768476"/>
                </a:lnTo>
                <a:lnTo>
                  <a:pt x="260512" y="1775461"/>
                </a:lnTo>
                <a:lnTo>
                  <a:pt x="271000" y="1781811"/>
                </a:lnTo>
                <a:lnTo>
                  <a:pt x="281488" y="1788161"/>
                </a:lnTo>
                <a:lnTo>
                  <a:pt x="292295" y="1793876"/>
                </a:lnTo>
                <a:lnTo>
                  <a:pt x="303737" y="1799908"/>
                </a:lnTo>
                <a:lnTo>
                  <a:pt x="315496" y="1805623"/>
                </a:lnTo>
                <a:lnTo>
                  <a:pt x="327256" y="1811021"/>
                </a:lnTo>
                <a:lnTo>
                  <a:pt x="339651" y="1816101"/>
                </a:lnTo>
                <a:lnTo>
                  <a:pt x="352365" y="1821498"/>
                </a:lnTo>
                <a:lnTo>
                  <a:pt x="365078" y="1826261"/>
                </a:lnTo>
                <a:lnTo>
                  <a:pt x="378109" y="1831023"/>
                </a:lnTo>
                <a:lnTo>
                  <a:pt x="391140" y="1835151"/>
                </a:lnTo>
                <a:lnTo>
                  <a:pt x="404807" y="1839596"/>
                </a:lnTo>
                <a:lnTo>
                  <a:pt x="418791" y="1843723"/>
                </a:lnTo>
                <a:lnTo>
                  <a:pt x="433094" y="1847216"/>
                </a:lnTo>
                <a:lnTo>
                  <a:pt x="446760" y="1850708"/>
                </a:lnTo>
                <a:lnTo>
                  <a:pt x="461698" y="1854201"/>
                </a:lnTo>
                <a:lnTo>
                  <a:pt x="476318" y="1857058"/>
                </a:lnTo>
                <a:lnTo>
                  <a:pt x="490939" y="1860233"/>
                </a:lnTo>
                <a:lnTo>
                  <a:pt x="506194" y="1862773"/>
                </a:lnTo>
                <a:lnTo>
                  <a:pt x="521132" y="1864996"/>
                </a:lnTo>
                <a:lnTo>
                  <a:pt x="536706" y="1867536"/>
                </a:lnTo>
                <a:lnTo>
                  <a:pt x="552280" y="1869441"/>
                </a:lnTo>
                <a:lnTo>
                  <a:pt x="568171" y="1871028"/>
                </a:lnTo>
                <a:lnTo>
                  <a:pt x="583427" y="1872298"/>
                </a:lnTo>
                <a:lnTo>
                  <a:pt x="599319" y="1873251"/>
                </a:lnTo>
                <a:lnTo>
                  <a:pt x="615846" y="1874521"/>
                </a:lnTo>
                <a:lnTo>
                  <a:pt x="631737" y="1874838"/>
                </a:lnTo>
                <a:lnTo>
                  <a:pt x="647946" y="1875473"/>
                </a:lnTo>
                <a:lnTo>
                  <a:pt x="664156" y="1875791"/>
                </a:lnTo>
                <a:lnTo>
                  <a:pt x="689900" y="1875473"/>
                </a:lnTo>
                <a:lnTo>
                  <a:pt x="714691" y="1874203"/>
                </a:lnTo>
                <a:lnTo>
                  <a:pt x="739163" y="1872933"/>
                </a:lnTo>
                <a:lnTo>
                  <a:pt x="763636" y="1870711"/>
                </a:lnTo>
                <a:lnTo>
                  <a:pt x="786838" y="1868171"/>
                </a:lnTo>
                <a:lnTo>
                  <a:pt x="810039" y="1864996"/>
                </a:lnTo>
                <a:lnTo>
                  <a:pt x="832288" y="1861503"/>
                </a:lnTo>
                <a:lnTo>
                  <a:pt x="854218" y="1857058"/>
                </a:lnTo>
                <a:lnTo>
                  <a:pt x="875512" y="1852296"/>
                </a:lnTo>
                <a:lnTo>
                  <a:pt x="896171" y="1847533"/>
                </a:lnTo>
                <a:lnTo>
                  <a:pt x="915877" y="1842136"/>
                </a:lnTo>
                <a:lnTo>
                  <a:pt x="935582" y="1836103"/>
                </a:lnTo>
                <a:lnTo>
                  <a:pt x="954652" y="1829753"/>
                </a:lnTo>
                <a:lnTo>
                  <a:pt x="972451" y="1823086"/>
                </a:lnTo>
                <a:lnTo>
                  <a:pt x="989931" y="1815783"/>
                </a:lnTo>
                <a:lnTo>
                  <a:pt x="1006458" y="1808798"/>
                </a:lnTo>
                <a:lnTo>
                  <a:pt x="1022986" y="1800861"/>
                </a:lnTo>
                <a:lnTo>
                  <a:pt x="1037924" y="1792923"/>
                </a:lnTo>
                <a:lnTo>
                  <a:pt x="1052544" y="1784351"/>
                </a:lnTo>
                <a:lnTo>
                  <a:pt x="1066528" y="1776096"/>
                </a:lnTo>
                <a:lnTo>
                  <a:pt x="1079559" y="1767523"/>
                </a:lnTo>
                <a:lnTo>
                  <a:pt x="1091955" y="1758633"/>
                </a:lnTo>
                <a:lnTo>
                  <a:pt x="1103079" y="1749108"/>
                </a:lnTo>
                <a:lnTo>
                  <a:pt x="1113885" y="1739901"/>
                </a:lnTo>
                <a:lnTo>
                  <a:pt x="1123738" y="1730376"/>
                </a:lnTo>
                <a:lnTo>
                  <a:pt x="1132637" y="1720851"/>
                </a:lnTo>
                <a:lnTo>
                  <a:pt x="1140583" y="1711326"/>
                </a:lnTo>
                <a:lnTo>
                  <a:pt x="1147575" y="1701483"/>
                </a:lnTo>
                <a:lnTo>
                  <a:pt x="1153931" y="1691641"/>
                </a:lnTo>
                <a:lnTo>
                  <a:pt x="1159652" y="1681798"/>
                </a:lnTo>
                <a:lnTo>
                  <a:pt x="1163784" y="1671638"/>
                </a:lnTo>
                <a:lnTo>
                  <a:pt x="1166963" y="1661796"/>
                </a:lnTo>
                <a:lnTo>
                  <a:pt x="1153296" y="1671003"/>
                </a:lnTo>
                <a:lnTo>
                  <a:pt x="1138993" y="1680211"/>
                </a:lnTo>
                <a:lnTo>
                  <a:pt x="1124055" y="1688783"/>
                </a:lnTo>
                <a:lnTo>
                  <a:pt x="1109117" y="1697038"/>
                </a:lnTo>
                <a:lnTo>
                  <a:pt x="1093226" y="1704976"/>
                </a:lnTo>
                <a:lnTo>
                  <a:pt x="1077017" y="1712913"/>
                </a:lnTo>
                <a:lnTo>
                  <a:pt x="1060172" y="1720533"/>
                </a:lnTo>
                <a:lnTo>
                  <a:pt x="1043009" y="1728153"/>
                </a:lnTo>
                <a:lnTo>
                  <a:pt x="1025528" y="1734821"/>
                </a:lnTo>
                <a:lnTo>
                  <a:pt x="1007730" y="1741488"/>
                </a:lnTo>
                <a:lnTo>
                  <a:pt x="989613" y="1747838"/>
                </a:lnTo>
                <a:lnTo>
                  <a:pt x="970544" y="1753871"/>
                </a:lnTo>
                <a:lnTo>
                  <a:pt x="951474" y="1759586"/>
                </a:lnTo>
                <a:lnTo>
                  <a:pt x="931451" y="1764666"/>
                </a:lnTo>
                <a:lnTo>
                  <a:pt x="911745" y="1769428"/>
                </a:lnTo>
                <a:lnTo>
                  <a:pt x="903802" y="1771259"/>
                </a:lnTo>
                <a:lnTo>
                  <a:pt x="899067" y="1773195"/>
                </a:lnTo>
                <a:lnTo>
                  <a:pt x="891122" y="1775101"/>
                </a:lnTo>
                <a:lnTo>
                  <a:pt x="864109" y="1780183"/>
                </a:lnTo>
                <a:lnTo>
                  <a:pt x="836142" y="1784947"/>
                </a:lnTo>
                <a:lnTo>
                  <a:pt x="808175" y="1789076"/>
                </a:lnTo>
                <a:lnTo>
                  <a:pt x="779891" y="1792252"/>
                </a:lnTo>
                <a:lnTo>
                  <a:pt x="751288" y="1794793"/>
                </a:lnTo>
                <a:lnTo>
                  <a:pt x="722686" y="1796381"/>
                </a:lnTo>
                <a:lnTo>
                  <a:pt x="693766" y="1797651"/>
                </a:lnTo>
                <a:lnTo>
                  <a:pt x="664210" y="1797969"/>
                </a:lnTo>
                <a:lnTo>
                  <a:pt x="645460" y="1797651"/>
                </a:lnTo>
                <a:lnTo>
                  <a:pt x="626392" y="1797334"/>
                </a:lnTo>
                <a:lnTo>
                  <a:pt x="607959" y="1796381"/>
                </a:lnTo>
                <a:lnTo>
                  <a:pt x="589209" y="1795746"/>
                </a:lnTo>
                <a:lnTo>
                  <a:pt x="570776" y="1794158"/>
                </a:lnTo>
                <a:lnTo>
                  <a:pt x="552661" y="1792570"/>
                </a:lnTo>
                <a:lnTo>
                  <a:pt x="534864" y="1790664"/>
                </a:lnTo>
                <a:lnTo>
                  <a:pt x="516749" y="1788441"/>
                </a:lnTo>
                <a:lnTo>
                  <a:pt x="499270" y="1786217"/>
                </a:lnTo>
                <a:lnTo>
                  <a:pt x="481791" y="1783359"/>
                </a:lnTo>
                <a:lnTo>
                  <a:pt x="464312" y="1780183"/>
                </a:lnTo>
                <a:lnTo>
                  <a:pt x="447786" y="1777007"/>
                </a:lnTo>
                <a:lnTo>
                  <a:pt x="430624" y="1773513"/>
                </a:lnTo>
                <a:lnTo>
                  <a:pt x="414416" y="1769384"/>
                </a:lnTo>
                <a:lnTo>
                  <a:pt x="397573" y="1765573"/>
                </a:lnTo>
                <a:lnTo>
                  <a:pt x="381683" y="1761126"/>
                </a:lnTo>
                <a:lnTo>
                  <a:pt x="365792" y="1756679"/>
                </a:lnTo>
                <a:lnTo>
                  <a:pt x="350538" y="1751915"/>
                </a:lnTo>
                <a:lnTo>
                  <a:pt x="334965" y="1746833"/>
                </a:lnTo>
                <a:lnTo>
                  <a:pt x="319711" y="1741752"/>
                </a:lnTo>
                <a:lnTo>
                  <a:pt x="305092" y="1736035"/>
                </a:lnTo>
                <a:lnTo>
                  <a:pt x="290473" y="1730318"/>
                </a:lnTo>
                <a:lnTo>
                  <a:pt x="276172" y="1724283"/>
                </a:lnTo>
                <a:lnTo>
                  <a:pt x="262188" y="1718248"/>
                </a:lnTo>
                <a:lnTo>
                  <a:pt x="248205" y="1711896"/>
                </a:lnTo>
                <a:lnTo>
                  <a:pt x="234857" y="1705226"/>
                </a:lnTo>
                <a:lnTo>
                  <a:pt x="221827" y="1698556"/>
                </a:lnTo>
                <a:lnTo>
                  <a:pt x="209115" y="1691251"/>
                </a:lnTo>
                <a:lnTo>
                  <a:pt x="196721" y="1684264"/>
                </a:lnTo>
                <a:lnTo>
                  <a:pt x="184326" y="1676641"/>
                </a:lnTo>
                <a:lnTo>
                  <a:pt x="172568" y="1669018"/>
                </a:lnTo>
                <a:lnTo>
                  <a:pt x="161127" y="1661396"/>
                </a:lnTo>
                <a:close/>
                <a:moveTo>
                  <a:pt x="867287" y="1176401"/>
                </a:moveTo>
                <a:lnTo>
                  <a:pt x="622896" y="1640116"/>
                </a:lnTo>
                <a:lnTo>
                  <a:pt x="643553" y="1640751"/>
                </a:lnTo>
                <a:lnTo>
                  <a:pt x="664210" y="1641386"/>
                </a:lnTo>
                <a:lnTo>
                  <a:pt x="689634" y="1640751"/>
                </a:lnTo>
                <a:lnTo>
                  <a:pt x="714423" y="1640116"/>
                </a:lnTo>
                <a:lnTo>
                  <a:pt x="739212" y="1638527"/>
                </a:lnTo>
                <a:lnTo>
                  <a:pt x="763683" y="1636622"/>
                </a:lnTo>
                <a:lnTo>
                  <a:pt x="787836" y="1633763"/>
                </a:lnTo>
                <a:lnTo>
                  <a:pt x="811671" y="1630270"/>
                </a:lnTo>
                <a:lnTo>
                  <a:pt x="835506" y="1626141"/>
                </a:lnTo>
                <a:lnTo>
                  <a:pt x="850138" y="1623374"/>
                </a:lnTo>
                <a:lnTo>
                  <a:pt x="851040" y="1623061"/>
                </a:lnTo>
                <a:lnTo>
                  <a:pt x="858985" y="1620838"/>
                </a:lnTo>
                <a:lnTo>
                  <a:pt x="875830" y="1617028"/>
                </a:lnTo>
                <a:lnTo>
                  <a:pt x="892675" y="1612901"/>
                </a:lnTo>
                <a:lnTo>
                  <a:pt x="908885" y="1608773"/>
                </a:lnTo>
                <a:lnTo>
                  <a:pt x="925094" y="1604011"/>
                </a:lnTo>
                <a:lnTo>
                  <a:pt x="940668" y="1598613"/>
                </a:lnTo>
                <a:lnTo>
                  <a:pt x="956241" y="1593533"/>
                </a:lnTo>
                <a:lnTo>
                  <a:pt x="970861" y="1588453"/>
                </a:lnTo>
                <a:lnTo>
                  <a:pt x="985482" y="1582421"/>
                </a:lnTo>
                <a:lnTo>
                  <a:pt x="999466" y="1576388"/>
                </a:lnTo>
                <a:lnTo>
                  <a:pt x="1012815" y="1570673"/>
                </a:lnTo>
                <a:lnTo>
                  <a:pt x="1026164" y="1564323"/>
                </a:lnTo>
                <a:lnTo>
                  <a:pt x="1038877" y="1557338"/>
                </a:lnTo>
                <a:lnTo>
                  <a:pt x="1050955" y="1550671"/>
                </a:lnTo>
                <a:lnTo>
                  <a:pt x="1062714" y="1543686"/>
                </a:lnTo>
                <a:lnTo>
                  <a:pt x="1073838" y="1536383"/>
                </a:lnTo>
                <a:lnTo>
                  <a:pt x="1084327" y="1529398"/>
                </a:lnTo>
                <a:lnTo>
                  <a:pt x="1094815" y="1521778"/>
                </a:lnTo>
                <a:lnTo>
                  <a:pt x="1104350" y="1514158"/>
                </a:lnTo>
                <a:lnTo>
                  <a:pt x="1112931" y="1506538"/>
                </a:lnTo>
                <a:lnTo>
                  <a:pt x="1121513" y="1498601"/>
                </a:lnTo>
                <a:lnTo>
                  <a:pt x="1129459" y="1490663"/>
                </a:lnTo>
                <a:lnTo>
                  <a:pt x="1136451" y="1482408"/>
                </a:lnTo>
                <a:lnTo>
                  <a:pt x="1143125" y="1474153"/>
                </a:lnTo>
                <a:lnTo>
                  <a:pt x="1148846" y="1466216"/>
                </a:lnTo>
                <a:lnTo>
                  <a:pt x="1154249" y="1457326"/>
                </a:lnTo>
                <a:lnTo>
                  <a:pt x="1158699" y="1449071"/>
                </a:lnTo>
                <a:lnTo>
                  <a:pt x="1162831" y="1440816"/>
                </a:lnTo>
                <a:lnTo>
                  <a:pt x="1166327" y="1431926"/>
                </a:lnTo>
                <a:lnTo>
                  <a:pt x="1168552" y="1423353"/>
                </a:lnTo>
                <a:lnTo>
                  <a:pt x="1170776" y="1415098"/>
                </a:lnTo>
                <a:lnTo>
                  <a:pt x="1171412" y="1406208"/>
                </a:lnTo>
                <a:lnTo>
                  <a:pt x="1171730" y="1397636"/>
                </a:lnTo>
                <a:lnTo>
                  <a:pt x="1171743" y="1397475"/>
                </a:lnTo>
                <a:lnTo>
                  <a:pt x="1171743" y="1390472"/>
                </a:lnTo>
                <a:lnTo>
                  <a:pt x="1170789" y="1381896"/>
                </a:lnTo>
                <a:lnTo>
                  <a:pt x="1169200" y="1373639"/>
                </a:lnTo>
                <a:lnTo>
                  <a:pt x="1166658" y="1365698"/>
                </a:lnTo>
                <a:lnTo>
                  <a:pt x="1163480" y="1357440"/>
                </a:lnTo>
                <a:lnTo>
                  <a:pt x="1159984" y="1349182"/>
                </a:lnTo>
                <a:lnTo>
                  <a:pt x="1155535" y="1341242"/>
                </a:lnTo>
                <a:lnTo>
                  <a:pt x="1150450" y="1332667"/>
                </a:lnTo>
                <a:lnTo>
                  <a:pt x="1144729" y="1324726"/>
                </a:lnTo>
                <a:lnTo>
                  <a:pt x="1139009" y="1316786"/>
                </a:lnTo>
                <a:lnTo>
                  <a:pt x="1132017" y="1308846"/>
                </a:lnTo>
                <a:lnTo>
                  <a:pt x="1124708" y="1300905"/>
                </a:lnTo>
                <a:lnTo>
                  <a:pt x="1116763" y="1292965"/>
                </a:lnTo>
                <a:lnTo>
                  <a:pt x="1108182" y="1285660"/>
                </a:lnTo>
                <a:lnTo>
                  <a:pt x="1099284" y="1277720"/>
                </a:lnTo>
                <a:lnTo>
                  <a:pt x="1089749" y="1270414"/>
                </a:lnTo>
                <a:lnTo>
                  <a:pt x="1079262" y="1262792"/>
                </a:lnTo>
                <a:lnTo>
                  <a:pt x="1068457" y="1255804"/>
                </a:lnTo>
                <a:lnTo>
                  <a:pt x="1057333" y="1248499"/>
                </a:lnTo>
                <a:lnTo>
                  <a:pt x="1045575" y="1241829"/>
                </a:lnTo>
                <a:lnTo>
                  <a:pt x="1033180" y="1235159"/>
                </a:lnTo>
                <a:lnTo>
                  <a:pt x="1020468" y="1228807"/>
                </a:lnTo>
                <a:lnTo>
                  <a:pt x="1007120" y="1222455"/>
                </a:lnTo>
                <a:lnTo>
                  <a:pt x="993455" y="1216420"/>
                </a:lnTo>
                <a:lnTo>
                  <a:pt x="979154" y="1210386"/>
                </a:lnTo>
                <a:lnTo>
                  <a:pt x="964535" y="1204986"/>
                </a:lnTo>
                <a:lnTo>
                  <a:pt x="949280" y="1199269"/>
                </a:lnTo>
                <a:lnTo>
                  <a:pt x="934025" y="1194187"/>
                </a:lnTo>
                <a:lnTo>
                  <a:pt x="917500" y="1189423"/>
                </a:lnTo>
                <a:lnTo>
                  <a:pt x="901292" y="1184659"/>
                </a:lnTo>
                <a:lnTo>
                  <a:pt x="884448" y="1180212"/>
                </a:lnTo>
                <a:lnTo>
                  <a:pt x="867287" y="1176401"/>
                </a:lnTo>
                <a:close/>
                <a:moveTo>
                  <a:pt x="664210" y="1155439"/>
                </a:moveTo>
                <a:lnTo>
                  <a:pt x="636561" y="1155756"/>
                </a:lnTo>
                <a:lnTo>
                  <a:pt x="609548" y="1156392"/>
                </a:lnTo>
                <a:lnTo>
                  <a:pt x="582853" y="1158615"/>
                </a:lnTo>
                <a:lnTo>
                  <a:pt x="556475" y="1160838"/>
                </a:lnTo>
                <a:lnTo>
                  <a:pt x="531051" y="1164014"/>
                </a:lnTo>
                <a:lnTo>
                  <a:pt x="506580" y="1167508"/>
                </a:lnTo>
                <a:lnTo>
                  <a:pt x="482426" y="1171955"/>
                </a:lnTo>
                <a:lnTo>
                  <a:pt x="458909" y="1177036"/>
                </a:lnTo>
                <a:lnTo>
                  <a:pt x="436345" y="1182436"/>
                </a:lnTo>
                <a:lnTo>
                  <a:pt x="414099" y="1188153"/>
                </a:lnTo>
                <a:lnTo>
                  <a:pt x="392806" y="1195140"/>
                </a:lnTo>
                <a:lnTo>
                  <a:pt x="372149" y="1201810"/>
                </a:lnTo>
                <a:lnTo>
                  <a:pt x="352445" y="1209433"/>
                </a:lnTo>
                <a:lnTo>
                  <a:pt x="333694" y="1216738"/>
                </a:lnTo>
                <a:lnTo>
                  <a:pt x="315579" y="1225313"/>
                </a:lnTo>
                <a:lnTo>
                  <a:pt x="298418" y="1233571"/>
                </a:lnTo>
                <a:lnTo>
                  <a:pt x="282210" y="1242782"/>
                </a:lnTo>
                <a:lnTo>
                  <a:pt x="266638" y="1251675"/>
                </a:lnTo>
                <a:lnTo>
                  <a:pt x="252019" y="1261204"/>
                </a:lnTo>
                <a:lnTo>
                  <a:pt x="238353" y="1270732"/>
                </a:lnTo>
                <a:lnTo>
                  <a:pt x="225641" y="1280896"/>
                </a:lnTo>
                <a:lnTo>
                  <a:pt x="214200" y="1291059"/>
                </a:lnTo>
                <a:lnTo>
                  <a:pt x="203395" y="1301541"/>
                </a:lnTo>
                <a:lnTo>
                  <a:pt x="193861" y="1311704"/>
                </a:lnTo>
                <a:lnTo>
                  <a:pt x="185598" y="1322503"/>
                </a:lnTo>
                <a:lnTo>
                  <a:pt x="177970" y="1333302"/>
                </a:lnTo>
                <a:lnTo>
                  <a:pt x="174474" y="1338701"/>
                </a:lnTo>
                <a:lnTo>
                  <a:pt x="171614" y="1343783"/>
                </a:lnTo>
                <a:lnTo>
                  <a:pt x="169072" y="1349500"/>
                </a:lnTo>
                <a:lnTo>
                  <a:pt x="166212" y="1354899"/>
                </a:lnTo>
                <a:lnTo>
                  <a:pt x="164305" y="1360299"/>
                </a:lnTo>
                <a:lnTo>
                  <a:pt x="162080" y="1365698"/>
                </a:lnTo>
                <a:lnTo>
                  <a:pt x="160491" y="1371415"/>
                </a:lnTo>
                <a:lnTo>
                  <a:pt x="158902" y="1376497"/>
                </a:lnTo>
                <a:lnTo>
                  <a:pt x="158266" y="1381896"/>
                </a:lnTo>
                <a:lnTo>
                  <a:pt x="157313" y="1387614"/>
                </a:lnTo>
                <a:lnTo>
                  <a:pt x="156995" y="1392695"/>
                </a:lnTo>
                <a:lnTo>
                  <a:pt x="156677" y="1398412"/>
                </a:lnTo>
                <a:lnTo>
                  <a:pt x="156995" y="1406353"/>
                </a:lnTo>
                <a:lnTo>
                  <a:pt x="158266" y="1414611"/>
                </a:lnTo>
                <a:lnTo>
                  <a:pt x="159855" y="1422551"/>
                </a:lnTo>
                <a:lnTo>
                  <a:pt x="162080" y="1430809"/>
                </a:lnTo>
                <a:lnTo>
                  <a:pt x="164940" y="1438749"/>
                </a:lnTo>
                <a:lnTo>
                  <a:pt x="168436" y="1447007"/>
                </a:lnTo>
                <a:lnTo>
                  <a:pt x="172885" y="1454947"/>
                </a:lnTo>
                <a:lnTo>
                  <a:pt x="177653" y="1462888"/>
                </a:lnTo>
                <a:lnTo>
                  <a:pt x="183373" y="1471463"/>
                </a:lnTo>
                <a:lnTo>
                  <a:pt x="189411" y="1479404"/>
                </a:lnTo>
                <a:lnTo>
                  <a:pt x="195767" y="1487344"/>
                </a:lnTo>
                <a:lnTo>
                  <a:pt x="203395" y="1494649"/>
                </a:lnTo>
                <a:lnTo>
                  <a:pt x="211022" y="1502589"/>
                </a:lnTo>
                <a:lnTo>
                  <a:pt x="219285" y="1510212"/>
                </a:lnTo>
                <a:lnTo>
                  <a:pt x="228501" y="1517835"/>
                </a:lnTo>
                <a:lnTo>
                  <a:pt x="238035" y="1525457"/>
                </a:lnTo>
                <a:lnTo>
                  <a:pt x="247887" y="1532445"/>
                </a:lnTo>
                <a:lnTo>
                  <a:pt x="258692" y="1539750"/>
                </a:lnTo>
                <a:lnTo>
                  <a:pt x="269816" y="1546737"/>
                </a:lnTo>
                <a:lnTo>
                  <a:pt x="281257" y="1553407"/>
                </a:lnTo>
                <a:lnTo>
                  <a:pt x="293333" y="1560395"/>
                </a:lnTo>
                <a:lnTo>
                  <a:pt x="306045" y="1566747"/>
                </a:lnTo>
                <a:lnTo>
                  <a:pt x="319075" y="1573099"/>
                </a:lnTo>
                <a:lnTo>
                  <a:pt x="332423" y="1578816"/>
                </a:lnTo>
                <a:lnTo>
                  <a:pt x="346406" y="1584851"/>
                </a:lnTo>
                <a:lnTo>
                  <a:pt x="361025" y="1590568"/>
                </a:lnTo>
                <a:lnTo>
                  <a:pt x="375962" y="1595967"/>
                </a:lnTo>
                <a:lnTo>
                  <a:pt x="391217" y="1601049"/>
                </a:lnTo>
                <a:lnTo>
                  <a:pt x="407107" y="1605813"/>
                </a:lnTo>
                <a:lnTo>
                  <a:pt x="422997" y="1610578"/>
                </a:lnTo>
                <a:lnTo>
                  <a:pt x="439841" y="1615024"/>
                </a:lnTo>
                <a:lnTo>
                  <a:pt x="457002" y="1619153"/>
                </a:lnTo>
                <a:lnTo>
                  <a:pt x="700757" y="1156074"/>
                </a:lnTo>
                <a:lnTo>
                  <a:pt x="682643" y="1155439"/>
                </a:lnTo>
                <a:lnTo>
                  <a:pt x="664210" y="1155439"/>
                </a:lnTo>
                <a:close/>
                <a:moveTo>
                  <a:pt x="2357439" y="1126679"/>
                </a:moveTo>
                <a:lnTo>
                  <a:pt x="2347596" y="1133031"/>
                </a:lnTo>
                <a:lnTo>
                  <a:pt x="2337436" y="1139066"/>
                </a:lnTo>
                <a:lnTo>
                  <a:pt x="2326641" y="1144783"/>
                </a:lnTo>
                <a:lnTo>
                  <a:pt x="2315846" y="1150818"/>
                </a:lnTo>
                <a:lnTo>
                  <a:pt x="2305051" y="1156536"/>
                </a:lnTo>
                <a:lnTo>
                  <a:pt x="2293621" y="1161618"/>
                </a:lnTo>
                <a:lnTo>
                  <a:pt x="2282509" y="1167017"/>
                </a:lnTo>
                <a:lnTo>
                  <a:pt x="2271079" y="1172417"/>
                </a:lnTo>
                <a:lnTo>
                  <a:pt x="2259331" y="1177181"/>
                </a:lnTo>
                <a:lnTo>
                  <a:pt x="2247266" y="1181946"/>
                </a:lnTo>
                <a:lnTo>
                  <a:pt x="2234884" y="1186710"/>
                </a:lnTo>
                <a:lnTo>
                  <a:pt x="2222184" y="1190839"/>
                </a:lnTo>
                <a:lnTo>
                  <a:pt x="2210119" y="1194968"/>
                </a:lnTo>
                <a:lnTo>
                  <a:pt x="2197418" y="1198780"/>
                </a:lnTo>
                <a:lnTo>
                  <a:pt x="2171066" y="1206403"/>
                </a:lnTo>
                <a:lnTo>
                  <a:pt x="2144078" y="1213073"/>
                </a:lnTo>
                <a:lnTo>
                  <a:pt x="2116773" y="1218790"/>
                </a:lnTo>
                <a:lnTo>
                  <a:pt x="2088516" y="1223872"/>
                </a:lnTo>
                <a:lnTo>
                  <a:pt x="2059941" y="1228002"/>
                </a:lnTo>
                <a:lnTo>
                  <a:pt x="2030731" y="1231495"/>
                </a:lnTo>
                <a:lnTo>
                  <a:pt x="2015808" y="1232766"/>
                </a:lnTo>
                <a:lnTo>
                  <a:pt x="2000886" y="1233719"/>
                </a:lnTo>
                <a:lnTo>
                  <a:pt x="1986281" y="1234672"/>
                </a:lnTo>
                <a:lnTo>
                  <a:pt x="1970723" y="1234989"/>
                </a:lnTo>
                <a:lnTo>
                  <a:pt x="1955483" y="1235307"/>
                </a:lnTo>
                <a:lnTo>
                  <a:pt x="1950291" y="1235307"/>
                </a:lnTo>
                <a:lnTo>
                  <a:pt x="1948031" y="1235668"/>
                </a:lnTo>
                <a:lnTo>
                  <a:pt x="1940092" y="1235986"/>
                </a:lnTo>
                <a:lnTo>
                  <a:pt x="1924530" y="1235986"/>
                </a:lnTo>
                <a:lnTo>
                  <a:pt x="1908968" y="1235668"/>
                </a:lnTo>
                <a:lnTo>
                  <a:pt x="1894041" y="1235351"/>
                </a:lnTo>
                <a:lnTo>
                  <a:pt x="1878797" y="1234080"/>
                </a:lnTo>
                <a:lnTo>
                  <a:pt x="1863870" y="1233445"/>
                </a:lnTo>
                <a:lnTo>
                  <a:pt x="1848943" y="1232175"/>
                </a:lnTo>
                <a:lnTo>
                  <a:pt x="1819725" y="1228681"/>
                </a:lnTo>
                <a:lnTo>
                  <a:pt x="1791142" y="1224552"/>
                </a:lnTo>
                <a:lnTo>
                  <a:pt x="1762876" y="1219470"/>
                </a:lnTo>
                <a:lnTo>
                  <a:pt x="1735564" y="1213753"/>
                </a:lnTo>
                <a:lnTo>
                  <a:pt x="1708568" y="1207083"/>
                </a:lnTo>
                <a:lnTo>
                  <a:pt x="1682208" y="1199460"/>
                </a:lnTo>
                <a:lnTo>
                  <a:pt x="1669505" y="1195649"/>
                </a:lnTo>
                <a:lnTo>
                  <a:pt x="1656801" y="1191202"/>
                </a:lnTo>
                <a:lnTo>
                  <a:pt x="1644733" y="1186755"/>
                </a:lnTo>
                <a:lnTo>
                  <a:pt x="1632347" y="1182626"/>
                </a:lnTo>
                <a:lnTo>
                  <a:pt x="1620278" y="1177862"/>
                </a:lnTo>
                <a:lnTo>
                  <a:pt x="1608528" y="1172463"/>
                </a:lnTo>
                <a:lnTo>
                  <a:pt x="1597094" y="1167381"/>
                </a:lnTo>
                <a:lnTo>
                  <a:pt x="1585344" y="1162299"/>
                </a:lnTo>
                <a:lnTo>
                  <a:pt x="1574545" y="1156582"/>
                </a:lnTo>
                <a:lnTo>
                  <a:pt x="1563747" y="1151182"/>
                </a:lnTo>
                <a:lnTo>
                  <a:pt x="1552632" y="1145148"/>
                </a:lnTo>
                <a:lnTo>
                  <a:pt x="1542151" y="1139113"/>
                </a:lnTo>
                <a:lnTo>
                  <a:pt x="1531988" y="1133396"/>
                </a:lnTo>
                <a:lnTo>
                  <a:pt x="1522143" y="1127043"/>
                </a:lnTo>
                <a:lnTo>
                  <a:pt x="1525637" y="1133713"/>
                </a:lnTo>
                <a:lnTo>
                  <a:pt x="1529448" y="1140066"/>
                </a:lnTo>
                <a:lnTo>
                  <a:pt x="1533576" y="1146100"/>
                </a:lnTo>
                <a:lnTo>
                  <a:pt x="1538023" y="1152453"/>
                </a:lnTo>
                <a:lnTo>
                  <a:pt x="1542786" y="1157852"/>
                </a:lnTo>
                <a:lnTo>
                  <a:pt x="1547550" y="1163569"/>
                </a:lnTo>
                <a:lnTo>
                  <a:pt x="1557396" y="1174051"/>
                </a:lnTo>
                <a:lnTo>
                  <a:pt x="1567558" y="1183579"/>
                </a:lnTo>
                <a:lnTo>
                  <a:pt x="1578039" y="1192155"/>
                </a:lnTo>
                <a:lnTo>
                  <a:pt x="1587567" y="1199460"/>
                </a:lnTo>
                <a:lnTo>
                  <a:pt x="1589750" y="1201175"/>
                </a:lnTo>
                <a:lnTo>
                  <a:pt x="1590041" y="1201321"/>
                </a:lnTo>
                <a:lnTo>
                  <a:pt x="1596708" y="1205768"/>
                </a:lnTo>
                <a:lnTo>
                  <a:pt x="1604646" y="1210850"/>
                </a:lnTo>
                <a:lnTo>
                  <a:pt x="1613218" y="1215932"/>
                </a:lnTo>
                <a:lnTo>
                  <a:pt x="1621791" y="1221014"/>
                </a:lnTo>
                <a:lnTo>
                  <a:pt x="1630046" y="1225778"/>
                </a:lnTo>
                <a:lnTo>
                  <a:pt x="1648461" y="1234989"/>
                </a:lnTo>
                <a:lnTo>
                  <a:pt x="1667193" y="1243883"/>
                </a:lnTo>
                <a:lnTo>
                  <a:pt x="1686878" y="1252141"/>
                </a:lnTo>
                <a:lnTo>
                  <a:pt x="1707198" y="1259129"/>
                </a:lnTo>
                <a:lnTo>
                  <a:pt x="1728153" y="1266434"/>
                </a:lnTo>
                <a:lnTo>
                  <a:pt x="1750061" y="1272469"/>
                </a:lnTo>
                <a:lnTo>
                  <a:pt x="1772286" y="1277869"/>
                </a:lnTo>
                <a:lnTo>
                  <a:pt x="1794828" y="1282633"/>
                </a:lnTo>
                <a:lnTo>
                  <a:pt x="1818323" y="1286762"/>
                </a:lnTo>
                <a:lnTo>
                  <a:pt x="1841818" y="1289939"/>
                </a:lnTo>
                <a:lnTo>
                  <a:pt x="1865948" y="1292480"/>
                </a:lnTo>
                <a:lnTo>
                  <a:pt x="1890396" y="1294703"/>
                </a:lnTo>
                <a:lnTo>
                  <a:pt x="1915161" y="1295656"/>
                </a:lnTo>
                <a:lnTo>
                  <a:pt x="1940243" y="1296291"/>
                </a:lnTo>
                <a:lnTo>
                  <a:pt x="1959928" y="1295656"/>
                </a:lnTo>
                <a:lnTo>
                  <a:pt x="1979296" y="1295021"/>
                </a:lnTo>
                <a:lnTo>
                  <a:pt x="1998981" y="1293750"/>
                </a:lnTo>
                <a:lnTo>
                  <a:pt x="2017396" y="1292162"/>
                </a:lnTo>
                <a:lnTo>
                  <a:pt x="2036128" y="1290256"/>
                </a:lnTo>
                <a:lnTo>
                  <a:pt x="2054543" y="1287715"/>
                </a:lnTo>
                <a:lnTo>
                  <a:pt x="2072006" y="1285174"/>
                </a:lnTo>
                <a:lnTo>
                  <a:pt x="2089468" y="1281998"/>
                </a:lnTo>
                <a:lnTo>
                  <a:pt x="2105978" y="1278186"/>
                </a:lnTo>
                <a:lnTo>
                  <a:pt x="2122806" y="1274375"/>
                </a:lnTo>
                <a:lnTo>
                  <a:pt x="2138998" y="1269928"/>
                </a:lnTo>
                <a:lnTo>
                  <a:pt x="2154556" y="1265481"/>
                </a:lnTo>
                <a:lnTo>
                  <a:pt x="2169478" y="1260399"/>
                </a:lnTo>
                <a:lnTo>
                  <a:pt x="2184083" y="1255317"/>
                </a:lnTo>
                <a:lnTo>
                  <a:pt x="2198371" y="1250235"/>
                </a:lnTo>
                <a:lnTo>
                  <a:pt x="2212341" y="1244200"/>
                </a:lnTo>
                <a:lnTo>
                  <a:pt x="2225359" y="1238166"/>
                </a:lnTo>
                <a:lnTo>
                  <a:pt x="2238059" y="1231813"/>
                </a:lnTo>
                <a:lnTo>
                  <a:pt x="2250441" y="1225461"/>
                </a:lnTo>
                <a:lnTo>
                  <a:pt x="2262506" y="1218790"/>
                </a:lnTo>
                <a:lnTo>
                  <a:pt x="2273619" y="1211485"/>
                </a:lnTo>
                <a:lnTo>
                  <a:pt x="2284096" y="1204815"/>
                </a:lnTo>
                <a:lnTo>
                  <a:pt x="2293939" y="1197192"/>
                </a:lnTo>
                <a:lnTo>
                  <a:pt x="2303464" y="1190204"/>
                </a:lnTo>
                <a:lnTo>
                  <a:pt x="2312354" y="1182581"/>
                </a:lnTo>
                <a:lnTo>
                  <a:pt x="2320609" y="1174640"/>
                </a:lnTo>
                <a:lnTo>
                  <a:pt x="2328546" y="1166700"/>
                </a:lnTo>
                <a:lnTo>
                  <a:pt x="2335214" y="1159077"/>
                </a:lnTo>
                <a:lnTo>
                  <a:pt x="2342199" y="1150818"/>
                </a:lnTo>
                <a:lnTo>
                  <a:pt x="2347596" y="1142878"/>
                </a:lnTo>
                <a:lnTo>
                  <a:pt x="2352676" y="1134619"/>
                </a:lnTo>
                <a:lnTo>
                  <a:pt x="2357439" y="1126679"/>
                </a:lnTo>
                <a:close/>
                <a:moveTo>
                  <a:pt x="647049" y="998538"/>
                </a:moveTo>
                <a:lnTo>
                  <a:pt x="664210" y="998538"/>
                </a:lnTo>
                <a:lnTo>
                  <a:pt x="681690" y="998538"/>
                </a:lnTo>
                <a:lnTo>
                  <a:pt x="699168" y="998856"/>
                </a:lnTo>
                <a:lnTo>
                  <a:pt x="716330" y="999809"/>
                </a:lnTo>
                <a:lnTo>
                  <a:pt x="733491" y="1000444"/>
                </a:lnTo>
                <a:lnTo>
                  <a:pt x="750017" y="1001714"/>
                </a:lnTo>
                <a:lnTo>
                  <a:pt x="766861" y="1002985"/>
                </a:lnTo>
                <a:lnTo>
                  <a:pt x="783386" y="1004573"/>
                </a:lnTo>
                <a:lnTo>
                  <a:pt x="800230" y="1006478"/>
                </a:lnTo>
                <a:lnTo>
                  <a:pt x="816438" y="1008384"/>
                </a:lnTo>
                <a:lnTo>
                  <a:pt x="832328" y="1010925"/>
                </a:lnTo>
                <a:lnTo>
                  <a:pt x="848218" y="1013466"/>
                </a:lnTo>
                <a:lnTo>
                  <a:pt x="864109" y="1016324"/>
                </a:lnTo>
                <a:lnTo>
                  <a:pt x="879681" y="1019183"/>
                </a:lnTo>
                <a:lnTo>
                  <a:pt x="894936" y="1022359"/>
                </a:lnTo>
                <a:lnTo>
                  <a:pt x="910508" y="1025853"/>
                </a:lnTo>
                <a:lnTo>
                  <a:pt x="925127" y="1029346"/>
                </a:lnTo>
                <a:lnTo>
                  <a:pt x="940382" y="1033475"/>
                </a:lnTo>
                <a:lnTo>
                  <a:pt x="955001" y="1037287"/>
                </a:lnTo>
                <a:lnTo>
                  <a:pt x="969302" y="1041733"/>
                </a:lnTo>
                <a:lnTo>
                  <a:pt x="983603" y="1046180"/>
                </a:lnTo>
                <a:lnTo>
                  <a:pt x="997586" y="1050944"/>
                </a:lnTo>
                <a:lnTo>
                  <a:pt x="1011252" y="1055708"/>
                </a:lnTo>
                <a:lnTo>
                  <a:pt x="1024917" y="1060790"/>
                </a:lnTo>
                <a:lnTo>
                  <a:pt x="1038265" y="1065872"/>
                </a:lnTo>
                <a:lnTo>
                  <a:pt x="1051613" y="1071271"/>
                </a:lnTo>
                <a:lnTo>
                  <a:pt x="1064325" y="1076988"/>
                </a:lnTo>
                <a:lnTo>
                  <a:pt x="1077037" y="1082705"/>
                </a:lnTo>
                <a:lnTo>
                  <a:pt x="1089114" y="1088740"/>
                </a:lnTo>
                <a:lnTo>
                  <a:pt x="1101508" y="1095092"/>
                </a:lnTo>
                <a:lnTo>
                  <a:pt x="1113585" y="1101445"/>
                </a:lnTo>
                <a:lnTo>
                  <a:pt x="1125026" y="1107797"/>
                </a:lnTo>
                <a:lnTo>
                  <a:pt x="1136149" y="1114467"/>
                </a:lnTo>
                <a:lnTo>
                  <a:pt x="1147272" y="1121137"/>
                </a:lnTo>
                <a:lnTo>
                  <a:pt x="1158077" y="1128442"/>
                </a:lnTo>
                <a:lnTo>
                  <a:pt x="1168565" y="1135429"/>
                </a:lnTo>
                <a:lnTo>
                  <a:pt x="1179052" y="1142734"/>
                </a:lnTo>
                <a:lnTo>
                  <a:pt x="1188904" y="1150039"/>
                </a:lnTo>
                <a:lnTo>
                  <a:pt x="1198438" y="1157662"/>
                </a:lnTo>
                <a:lnTo>
                  <a:pt x="1207655" y="1165285"/>
                </a:lnTo>
                <a:lnTo>
                  <a:pt x="1216871" y="1173225"/>
                </a:lnTo>
                <a:lnTo>
                  <a:pt x="1225452" y="1181483"/>
                </a:lnTo>
                <a:lnTo>
                  <a:pt x="1233715" y="1189423"/>
                </a:lnTo>
                <a:lnTo>
                  <a:pt x="1242295" y="1197681"/>
                </a:lnTo>
                <a:lnTo>
                  <a:pt x="1249605" y="1206257"/>
                </a:lnTo>
                <a:lnTo>
                  <a:pt x="1257232" y="1214832"/>
                </a:lnTo>
                <a:lnTo>
                  <a:pt x="1264542" y="1223725"/>
                </a:lnTo>
                <a:lnTo>
                  <a:pt x="1271215" y="1232301"/>
                </a:lnTo>
                <a:lnTo>
                  <a:pt x="1277572" y="1241194"/>
                </a:lnTo>
                <a:lnTo>
                  <a:pt x="1283610" y="1250087"/>
                </a:lnTo>
                <a:lnTo>
                  <a:pt x="1289012" y="1259298"/>
                </a:lnTo>
                <a:lnTo>
                  <a:pt x="1294733" y="1268826"/>
                </a:lnTo>
                <a:lnTo>
                  <a:pt x="1299500" y="1278037"/>
                </a:lnTo>
                <a:lnTo>
                  <a:pt x="1304267" y="1287566"/>
                </a:lnTo>
                <a:lnTo>
                  <a:pt x="1308081" y="1297412"/>
                </a:lnTo>
                <a:lnTo>
                  <a:pt x="1312212" y="1306940"/>
                </a:lnTo>
                <a:lnTo>
                  <a:pt x="1315708" y="1316786"/>
                </a:lnTo>
                <a:lnTo>
                  <a:pt x="1318568" y="1326950"/>
                </a:lnTo>
                <a:lnTo>
                  <a:pt x="1321111" y="1336796"/>
                </a:lnTo>
                <a:lnTo>
                  <a:pt x="1323653" y="1346641"/>
                </a:lnTo>
                <a:lnTo>
                  <a:pt x="1325560" y="1357123"/>
                </a:lnTo>
                <a:lnTo>
                  <a:pt x="1326831" y="1366969"/>
                </a:lnTo>
                <a:lnTo>
                  <a:pt x="1328102" y="1377132"/>
                </a:lnTo>
                <a:lnTo>
                  <a:pt x="1328738" y="1387931"/>
                </a:lnTo>
                <a:lnTo>
                  <a:pt x="1328738" y="1397636"/>
                </a:lnTo>
                <a:lnTo>
                  <a:pt x="1328738" y="1398412"/>
                </a:lnTo>
                <a:lnTo>
                  <a:pt x="1328738" y="1399541"/>
                </a:lnTo>
                <a:lnTo>
                  <a:pt x="1328738" y="1401128"/>
                </a:lnTo>
                <a:lnTo>
                  <a:pt x="1328738" y="1632586"/>
                </a:lnTo>
                <a:lnTo>
                  <a:pt x="1328738" y="1643063"/>
                </a:lnTo>
                <a:lnTo>
                  <a:pt x="1328102" y="1653541"/>
                </a:lnTo>
                <a:lnTo>
                  <a:pt x="1326831" y="1663701"/>
                </a:lnTo>
                <a:lnTo>
                  <a:pt x="1325560" y="1674178"/>
                </a:lnTo>
                <a:lnTo>
                  <a:pt x="1323653" y="1684021"/>
                </a:lnTo>
                <a:lnTo>
                  <a:pt x="1321110" y="1694498"/>
                </a:lnTo>
                <a:lnTo>
                  <a:pt x="1318567" y="1704341"/>
                </a:lnTo>
                <a:lnTo>
                  <a:pt x="1315707" y="1714183"/>
                </a:lnTo>
                <a:lnTo>
                  <a:pt x="1312211" y="1723708"/>
                </a:lnTo>
                <a:lnTo>
                  <a:pt x="1308079" y="1733551"/>
                </a:lnTo>
                <a:lnTo>
                  <a:pt x="1304265" y="1743076"/>
                </a:lnTo>
                <a:lnTo>
                  <a:pt x="1299498" y="1752601"/>
                </a:lnTo>
                <a:lnTo>
                  <a:pt x="1294730" y="1762126"/>
                </a:lnTo>
                <a:lnTo>
                  <a:pt x="1289009" y="1771333"/>
                </a:lnTo>
                <a:lnTo>
                  <a:pt x="1283606" y="1780541"/>
                </a:lnTo>
                <a:lnTo>
                  <a:pt x="1277567" y="1789748"/>
                </a:lnTo>
                <a:lnTo>
                  <a:pt x="1271211" y="1798321"/>
                </a:lnTo>
                <a:lnTo>
                  <a:pt x="1264536" y="1807528"/>
                </a:lnTo>
                <a:lnTo>
                  <a:pt x="1257226" y="1815783"/>
                </a:lnTo>
                <a:lnTo>
                  <a:pt x="1249598" y="1824673"/>
                </a:lnTo>
                <a:lnTo>
                  <a:pt x="1242288" y="1832928"/>
                </a:lnTo>
                <a:lnTo>
                  <a:pt x="1233707" y="1841183"/>
                </a:lnTo>
                <a:lnTo>
                  <a:pt x="1225443" y="1849438"/>
                </a:lnTo>
                <a:lnTo>
                  <a:pt x="1216862" y="1857376"/>
                </a:lnTo>
                <a:lnTo>
                  <a:pt x="1207645" y="1865313"/>
                </a:lnTo>
                <a:lnTo>
                  <a:pt x="1198428" y="1872933"/>
                </a:lnTo>
                <a:lnTo>
                  <a:pt x="1188893" y="1880871"/>
                </a:lnTo>
                <a:lnTo>
                  <a:pt x="1179040" y="1888173"/>
                </a:lnTo>
                <a:lnTo>
                  <a:pt x="1168552" y="1895476"/>
                </a:lnTo>
                <a:lnTo>
                  <a:pt x="1158063" y="1902779"/>
                </a:lnTo>
                <a:lnTo>
                  <a:pt x="1147257" y="1909446"/>
                </a:lnTo>
                <a:lnTo>
                  <a:pt x="1136133" y="1916114"/>
                </a:lnTo>
                <a:lnTo>
                  <a:pt x="1125009" y="1923099"/>
                </a:lnTo>
                <a:lnTo>
                  <a:pt x="1113567" y="1929766"/>
                </a:lnTo>
                <a:lnTo>
                  <a:pt x="1101490" y="1936116"/>
                </a:lnTo>
                <a:lnTo>
                  <a:pt x="1089094" y="1942149"/>
                </a:lnTo>
                <a:lnTo>
                  <a:pt x="1077017" y="1947864"/>
                </a:lnTo>
                <a:lnTo>
                  <a:pt x="1064303" y="1953896"/>
                </a:lnTo>
                <a:lnTo>
                  <a:pt x="1051590" y="1959611"/>
                </a:lnTo>
                <a:lnTo>
                  <a:pt x="1038241" y="1964691"/>
                </a:lnTo>
                <a:lnTo>
                  <a:pt x="1024893" y="1970089"/>
                </a:lnTo>
                <a:lnTo>
                  <a:pt x="1011226" y="1974851"/>
                </a:lnTo>
                <a:lnTo>
                  <a:pt x="997559" y="1980249"/>
                </a:lnTo>
                <a:lnTo>
                  <a:pt x="983575" y="1984376"/>
                </a:lnTo>
                <a:lnTo>
                  <a:pt x="969272" y="1989139"/>
                </a:lnTo>
                <a:lnTo>
                  <a:pt x="954970" y="1993266"/>
                </a:lnTo>
                <a:lnTo>
                  <a:pt x="940350" y="1997711"/>
                </a:lnTo>
                <a:lnTo>
                  <a:pt x="925094" y="2001204"/>
                </a:lnTo>
                <a:lnTo>
                  <a:pt x="910474" y="2004696"/>
                </a:lnTo>
                <a:lnTo>
                  <a:pt x="894900" y="2008189"/>
                </a:lnTo>
                <a:lnTo>
                  <a:pt x="879644" y="2011364"/>
                </a:lnTo>
                <a:lnTo>
                  <a:pt x="864071" y="2014539"/>
                </a:lnTo>
                <a:lnTo>
                  <a:pt x="848179" y="2017396"/>
                </a:lnTo>
                <a:lnTo>
                  <a:pt x="832288" y="2019936"/>
                </a:lnTo>
                <a:lnTo>
                  <a:pt x="816396" y="2022159"/>
                </a:lnTo>
                <a:lnTo>
                  <a:pt x="800187" y="2024064"/>
                </a:lnTo>
                <a:lnTo>
                  <a:pt x="783342" y="2026286"/>
                </a:lnTo>
                <a:lnTo>
                  <a:pt x="766815" y="2027874"/>
                </a:lnTo>
                <a:lnTo>
                  <a:pt x="749970" y="2028826"/>
                </a:lnTo>
                <a:lnTo>
                  <a:pt x="733442" y="2030096"/>
                </a:lnTo>
                <a:lnTo>
                  <a:pt x="716280" y="2031049"/>
                </a:lnTo>
                <a:lnTo>
                  <a:pt x="699117" y="2031684"/>
                </a:lnTo>
                <a:lnTo>
                  <a:pt x="681637" y="2032001"/>
                </a:lnTo>
                <a:lnTo>
                  <a:pt x="664156" y="2032001"/>
                </a:lnTo>
                <a:lnTo>
                  <a:pt x="644768" y="2032001"/>
                </a:lnTo>
                <a:lnTo>
                  <a:pt x="624745" y="2031684"/>
                </a:lnTo>
                <a:lnTo>
                  <a:pt x="605357" y="2030414"/>
                </a:lnTo>
                <a:lnTo>
                  <a:pt x="585970" y="2029779"/>
                </a:lnTo>
                <a:lnTo>
                  <a:pt x="566900" y="2028191"/>
                </a:lnTo>
                <a:lnTo>
                  <a:pt x="547830" y="2026286"/>
                </a:lnTo>
                <a:lnTo>
                  <a:pt x="528760" y="2024064"/>
                </a:lnTo>
                <a:lnTo>
                  <a:pt x="510008" y="2021841"/>
                </a:lnTo>
                <a:lnTo>
                  <a:pt x="491256" y="2018984"/>
                </a:lnTo>
                <a:lnTo>
                  <a:pt x="473140" y="2016126"/>
                </a:lnTo>
                <a:lnTo>
                  <a:pt x="454706" y="2012634"/>
                </a:lnTo>
                <a:lnTo>
                  <a:pt x="436907" y="2009141"/>
                </a:lnTo>
                <a:lnTo>
                  <a:pt x="419109" y="2005014"/>
                </a:lnTo>
                <a:lnTo>
                  <a:pt x="401628" y="2001204"/>
                </a:lnTo>
                <a:lnTo>
                  <a:pt x="384148" y="1996441"/>
                </a:lnTo>
                <a:lnTo>
                  <a:pt x="366985" y="1991679"/>
                </a:lnTo>
                <a:lnTo>
                  <a:pt x="350458" y="1986916"/>
                </a:lnTo>
                <a:lnTo>
                  <a:pt x="333613" y="1981201"/>
                </a:lnTo>
                <a:lnTo>
                  <a:pt x="317403" y="1975804"/>
                </a:lnTo>
                <a:lnTo>
                  <a:pt x="301512" y="1969771"/>
                </a:lnTo>
                <a:lnTo>
                  <a:pt x="285938" y="1963421"/>
                </a:lnTo>
                <a:lnTo>
                  <a:pt x="270364" y="1957071"/>
                </a:lnTo>
                <a:lnTo>
                  <a:pt x="255426" y="1950404"/>
                </a:lnTo>
                <a:lnTo>
                  <a:pt x="240806" y="1943101"/>
                </a:lnTo>
                <a:lnTo>
                  <a:pt x="225868" y="1936116"/>
                </a:lnTo>
                <a:lnTo>
                  <a:pt x="212202" y="1928496"/>
                </a:lnTo>
                <a:lnTo>
                  <a:pt x="198217" y="1920559"/>
                </a:lnTo>
                <a:lnTo>
                  <a:pt x="184868" y="1912621"/>
                </a:lnTo>
                <a:lnTo>
                  <a:pt x="172155" y="1904366"/>
                </a:lnTo>
                <a:lnTo>
                  <a:pt x="159442" y="1895476"/>
                </a:lnTo>
                <a:lnTo>
                  <a:pt x="147046" y="1886903"/>
                </a:lnTo>
                <a:lnTo>
                  <a:pt x="146025" y="1886125"/>
                </a:lnTo>
                <a:lnTo>
                  <a:pt x="141423" y="1883407"/>
                </a:lnTo>
                <a:lnTo>
                  <a:pt x="135067" y="1878643"/>
                </a:lnTo>
                <a:lnTo>
                  <a:pt x="118859" y="1865621"/>
                </a:lnTo>
                <a:lnTo>
                  <a:pt x="103922" y="1851963"/>
                </a:lnTo>
                <a:lnTo>
                  <a:pt x="89939" y="1838306"/>
                </a:lnTo>
                <a:lnTo>
                  <a:pt x="76909" y="1824013"/>
                </a:lnTo>
                <a:lnTo>
                  <a:pt x="70553" y="1816708"/>
                </a:lnTo>
                <a:lnTo>
                  <a:pt x="64514" y="1809721"/>
                </a:lnTo>
                <a:lnTo>
                  <a:pt x="58794" y="1802098"/>
                </a:lnTo>
                <a:lnTo>
                  <a:pt x="53391" y="1794475"/>
                </a:lnTo>
                <a:lnTo>
                  <a:pt x="48306" y="1786853"/>
                </a:lnTo>
                <a:lnTo>
                  <a:pt x="43539" y="1779547"/>
                </a:lnTo>
                <a:lnTo>
                  <a:pt x="38772" y="1771925"/>
                </a:lnTo>
                <a:lnTo>
                  <a:pt x="34323" y="1764302"/>
                </a:lnTo>
                <a:lnTo>
                  <a:pt x="30191" y="1756362"/>
                </a:lnTo>
                <a:lnTo>
                  <a:pt x="26378" y="1748421"/>
                </a:lnTo>
                <a:lnTo>
                  <a:pt x="22882" y="1740481"/>
                </a:lnTo>
                <a:lnTo>
                  <a:pt x="19704" y="1732541"/>
                </a:lnTo>
                <a:lnTo>
                  <a:pt x="16526" y="1724601"/>
                </a:lnTo>
                <a:lnTo>
                  <a:pt x="13666" y="1716660"/>
                </a:lnTo>
                <a:lnTo>
                  <a:pt x="10805" y="1708720"/>
                </a:lnTo>
                <a:lnTo>
                  <a:pt x="8899" y="1700462"/>
                </a:lnTo>
                <a:lnTo>
                  <a:pt x="6356" y="1692204"/>
                </a:lnTo>
                <a:lnTo>
                  <a:pt x="4767" y="1683628"/>
                </a:lnTo>
                <a:lnTo>
                  <a:pt x="3178" y="1675688"/>
                </a:lnTo>
                <a:lnTo>
                  <a:pt x="2225" y="1667430"/>
                </a:lnTo>
                <a:lnTo>
                  <a:pt x="1271" y="1658855"/>
                </a:lnTo>
                <a:lnTo>
                  <a:pt x="636" y="1650279"/>
                </a:lnTo>
                <a:lnTo>
                  <a:pt x="0" y="1642021"/>
                </a:lnTo>
                <a:lnTo>
                  <a:pt x="0" y="1633446"/>
                </a:lnTo>
                <a:lnTo>
                  <a:pt x="0" y="1400318"/>
                </a:lnTo>
                <a:lnTo>
                  <a:pt x="0" y="1399365"/>
                </a:lnTo>
                <a:lnTo>
                  <a:pt x="0" y="1398412"/>
                </a:lnTo>
                <a:lnTo>
                  <a:pt x="0" y="1387931"/>
                </a:lnTo>
                <a:lnTo>
                  <a:pt x="953" y="1377132"/>
                </a:lnTo>
                <a:lnTo>
                  <a:pt x="2225" y="1366969"/>
                </a:lnTo>
                <a:lnTo>
                  <a:pt x="3178" y="1357123"/>
                </a:lnTo>
                <a:lnTo>
                  <a:pt x="5403" y="1346641"/>
                </a:lnTo>
                <a:lnTo>
                  <a:pt x="7627" y="1336796"/>
                </a:lnTo>
                <a:lnTo>
                  <a:pt x="10170" y="1326950"/>
                </a:lnTo>
                <a:lnTo>
                  <a:pt x="13348" y="1316786"/>
                </a:lnTo>
                <a:lnTo>
                  <a:pt x="16844" y="1306940"/>
                </a:lnTo>
                <a:lnTo>
                  <a:pt x="20657" y="1297412"/>
                </a:lnTo>
                <a:lnTo>
                  <a:pt x="24789" y="1287566"/>
                </a:lnTo>
                <a:lnTo>
                  <a:pt x="29556" y="1278037"/>
                </a:lnTo>
                <a:lnTo>
                  <a:pt x="34323" y="1268826"/>
                </a:lnTo>
                <a:lnTo>
                  <a:pt x="39726" y="1259298"/>
                </a:lnTo>
                <a:lnTo>
                  <a:pt x="45446" y="1250087"/>
                </a:lnTo>
                <a:lnTo>
                  <a:pt x="51484" y="1241194"/>
                </a:lnTo>
                <a:lnTo>
                  <a:pt x="57840" y="1232301"/>
                </a:lnTo>
                <a:lnTo>
                  <a:pt x="64514" y="1223725"/>
                </a:lnTo>
                <a:lnTo>
                  <a:pt x="71506" y="1214832"/>
                </a:lnTo>
                <a:lnTo>
                  <a:pt x="79133" y="1206257"/>
                </a:lnTo>
                <a:lnTo>
                  <a:pt x="86761" y="1197681"/>
                </a:lnTo>
                <a:lnTo>
                  <a:pt x="95023" y="1189423"/>
                </a:lnTo>
                <a:lnTo>
                  <a:pt x="103286" y="1181483"/>
                </a:lnTo>
                <a:lnTo>
                  <a:pt x="112185" y="1173225"/>
                </a:lnTo>
                <a:lnTo>
                  <a:pt x="120766" y="1165285"/>
                </a:lnTo>
                <a:lnTo>
                  <a:pt x="130300" y="1157662"/>
                </a:lnTo>
                <a:lnTo>
                  <a:pt x="139834" y="1150039"/>
                </a:lnTo>
                <a:lnTo>
                  <a:pt x="150004" y="1142734"/>
                </a:lnTo>
                <a:lnTo>
                  <a:pt x="160173" y="1135429"/>
                </a:lnTo>
                <a:lnTo>
                  <a:pt x="170661" y="1128442"/>
                </a:lnTo>
                <a:lnTo>
                  <a:pt x="181148" y="1121137"/>
                </a:lnTo>
                <a:lnTo>
                  <a:pt x="192271" y="1114467"/>
                </a:lnTo>
                <a:lnTo>
                  <a:pt x="203712" y="1107797"/>
                </a:lnTo>
                <a:lnTo>
                  <a:pt x="215471" y="1101445"/>
                </a:lnTo>
                <a:lnTo>
                  <a:pt x="227230" y="1095092"/>
                </a:lnTo>
                <a:lnTo>
                  <a:pt x="239624" y="1088740"/>
                </a:lnTo>
                <a:lnTo>
                  <a:pt x="252019" y="1082705"/>
                </a:lnTo>
                <a:lnTo>
                  <a:pt x="264731" y="1076988"/>
                </a:lnTo>
                <a:lnTo>
                  <a:pt x="277443" y="1071271"/>
                </a:lnTo>
                <a:lnTo>
                  <a:pt x="290473" y="1065872"/>
                </a:lnTo>
                <a:lnTo>
                  <a:pt x="303821" y="1060790"/>
                </a:lnTo>
                <a:lnTo>
                  <a:pt x="317486" y="1055708"/>
                </a:lnTo>
                <a:lnTo>
                  <a:pt x="331470" y="1050944"/>
                </a:lnTo>
                <a:lnTo>
                  <a:pt x="345135" y="1046180"/>
                </a:lnTo>
                <a:lnTo>
                  <a:pt x="359436" y="1041733"/>
                </a:lnTo>
                <a:lnTo>
                  <a:pt x="373738" y="1037287"/>
                </a:lnTo>
                <a:lnTo>
                  <a:pt x="388674" y="1033475"/>
                </a:lnTo>
                <a:lnTo>
                  <a:pt x="403293" y="1029346"/>
                </a:lnTo>
                <a:lnTo>
                  <a:pt x="418230" y="1025853"/>
                </a:lnTo>
                <a:lnTo>
                  <a:pt x="433802" y="1022359"/>
                </a:lnTo>
                <a:lnTo>
                  <a:pt x="449057" y="1019183"/>
                </a:lnTo>
                <a:lnTo>
                  <a:pt x="464947" y="1016324"/>
                </a:lnTo>
                <a:lnTo>
                  <a:pt x="480837" y="1013466"/>
                </a:lnTo>
                <a:lnTo>
                  <a:pt x="496728" y="1010925"/>
                </a:lnTo>
                <a:lnTo>
                  <a:pt x="512618" y="1008384"/>
                </a:lnTo>
                <a:lnTo>
                  <a:pt x="528826" y="1006478"/>
                </a:lnTo>
                <a:lnTo>
                  <a:pt x="545352" y="1004573"/>
                </a:lnTo>
                <a:lnTo>
                  <a:pt x="561878" y="1002985"/>
                </a:lnTo>
                <a:lnTo>
                  <a:pt x="578721" y="1001714"/>
                </a:lnTo>
                <a:lnTo>
                  <a:pt x="595565" y="1000444"/>
                </a:lnTo>
                <a:lnTo>
                  <a:pt x="612726" y="999809"/>
                </a:lnTo>
                <a:lnTo>
                  <a:pt x="629570" y="998856"/>
                </a:lnTo>
                <a:lnTo>
                  <a:pt x="647049" y="998538"/>
                </a:lnTo>
                <a:close/>
                <a:moveTo>
                  <a:pt x="2257046" y="717318"/>
                </a:moveTo>
                <a:lnTo>
                  <a:pt x="1832429" y="1072096"/>
                </a:lnTo>
                <a:lnTo>
                  <a:pt x="1858153" y="1075272"/>
                </a:lnTo>
                <a:lnTo>
                  <a:pt x="1884831" y="1077813"/>
                </a:lnTo>
                <a:lnTo>
                  <a:pt x="1898170" y="1078448"/>
                </a:lnTo>
                <a:lnTo>
                  <a:pt x="1912144" y="1078766"/>
                </a:lnTo>
                <a:lnTo>
                  <a:pt x="1926118" y="1079401"/>
                </a:lnTo>
                <a:lnTo>
                  <a:pt x="1931272" y="1079518"/>
                </a:lnTo>
                <a:lnTo>
                  <a:pt x="1932306" y="1079353"/>
                </a:lnTo>
                <a:lnTo>
                  <a:pt x="1940243" y="1079035"/>
                </a:lnTo>
                <a:lnTo>
                  <a:pt x="1963421" y="1078717"/>
                </a:lnTo>
                <a:lnTo>
                  <a:pt x="1986598" y="1077447"/>
                </a:lnTo>
                <a:lnTo>
                  <a:pt x="2009141" y="1075859"/>
                </a:lnTo>
                <a:lnTo>
                  <a:pt x="2031366" y="1073953"/>
                </a:lnTo>
                <a:lnTo>
                  <a:pt x="2053273" y="1071094"/>
                </a:lnTo>
                <a:lnTo>
                  <a:pt x="2074228" y="1067600"/>
                </a:lnTo>
                <a:lnTo>
                  <a:pt x="2094548" y="1063471"/>
                </a:lnTo>
                <a:lnTo>
                  <a:pt x="2114233" y="1059024"/>
                </a:lnTo>
                <a:lnTo>
                  <a:pt x="2133918" y="1054260"/>
                </a:lnTo>
                <a:lnTo>
                  <a:pt x="2152333" y="1048860"/>
                </a:lnTo>
                <a:lnTo>
                  <a:pt x="2170431" y="1043143"/>
                </a:lnTo>
                <a:lnTo>
                  <a:pt x="2187893" y="1036791"/>
                </a:lnTo>
                <a:lnTo>
                  <a:pt x="2204404" y="1030120"/>
                </a:lnTo>
                <a:lnTo>
                  <a:pt x="2220596" y="1023450"/>
                </a:lnTo>
                <a:lnTo>
                  <a:pt x="2235836" y="1015827"/>
                </a:lnTo>
                <a:lnTo>
                  <a:pt x="2250441" y="1008204"/>
                </a:lnTo>
                <a:lnTo>
                  <a:pt x="2264411" y="1000264"/>
                </a:lnTo>
                <a:lnTo>
                  <a:pt x="2277429" y="992005"/>
                </a:lnTo>
                <a:lnTo>
                  <a:pt x="2289811" y="983747"/>
                </a:lnTo>
                <a:lnTo>
                  <a:pt x="2301241" y="974854"/>
                </a:lnTo>
                <a:lnTo>
                  <a:pt x="2312036" y="965960"/>
                </a:lnTo>
                <a:lnTo>
                  <a:pt x="2321879" y="956749"/>
                </a:lnTo>
                <a:lnTo>
                  <a:pt x="2331086" y="947538"/>
                </a:lnTo>
                <a:lnTo>
                  <a:pt x="2339024" y="938009"/>
                </a:lnTo>
                <a:lnTo>
                  <a:pt x="2346326" y="928480"/>
                </a:lnTo>
                <a:lnTo>
                  <a:pt x="2352676" y="918952"/>
                </a:lnTo>
                <a:lnTo>
                  <a:pt x="2358074" y="909105"/>
                </a:lnTo>
                <a:lnTo>
                  <a:pt x="2362836" y="899576"/>
                </a:lnTo>
                <a:lnTo>
                  <a:pt x="2366011" y="889730"/>
                </a:lnTo>
                <a:lnTo>
                  <a:pt x="2367599" y="884965"/>
                </a:lnTo>
                <a:lnTo>
                  <a:pt x="2368551" y="879566"/>
                </a:lnTo>
                <a:lnTo>
                  <a:pt x="2369504" y="874801"/>
                </a:lnTo>
                <a:lnTo>
                  <a:pt x="2370139" y="870037"/>
                </a:lnTo>
                <a:lnTo>
                  <a:pt x="2370774" y="864955"/>
                </a:lnTo>
                <a:lnTo>
                  <a:pt x="2370774" y="860191"/>
                </a:lnTo>
                <a:lnTo>
                  <a:pt x="2370774" y="855109"/>
                </a:lnTo>
                <a:lnTo>
                  <a:pt x="2370139" y="850344"/>
                </a:lnTo>
                <a:lnTo>
                  <a:pt x="2369504" y="845262"/>
                </a:lnTo>
                <a:lnTo>
                  <a:pt x="2368551" y="839863"/>
                </a:lnTo>
                <a:lnTo>
                  <a:pt x="2367599" y="834781"/>
                </a:lnTo>
                <a:lnTo>
                  <a:pt x="2366011" y="830016"/>
                </a:lnTo>
                <a:lnTo>
                  <a:pt x="2364424" y="824934"/>
                </a:lnTo>
                <a:lnTo>
                  <a:pt x="2362201" y="819852"/>
                </a:lnTo>
                <a:lnTo>
                  <a:pt x="2359979" y="815088"/>
                </a:lnTo>
                <a:lnTo>
                  <a:pt x="2357439" y="809688"/>
                </a:lnTo>
                <a:lnTo>
                  <a:pt x="2351724" y="799842"/>
                </a:lnTo>
                <a:lnTo>
                  <a:pt x="2344739" y="789678"/>
                </a:lnTo>
                <a:lnTo>
                  <a:pt x="2340065" y="783693"/>
                </a:lnTo>
                <a:lnTo>
                  <a:pt x="2336762" y="780206"/>
                </a:lnTo>
                <a:lnTo>
                  <a:pt x="2328822" y="771630"/>
                </a:lnTo>
                <a:lnTo>
                  <a:pt x="2320564" y="763372"/>
                </a:lnTo>
                <a:lnTo>
                  <a:pt x="2311354" y="754796"/>
                </a:lnTo>
                <a:lnTo>
                  <a:pt x="2301509" y="746856"/>
                </a:lnTo>
                <a:lnTo>
                  <a:pt x="2291346" y="738916"/>
                </a:lnTo>
                <a:lnTo>
                  <a:pt x="2280548" y="731610"/>
                </a:lnTo>
                <a:lnTo>
                  <a:pt x="2269115" y="724305"/>
                </a:lnTo>
                <a:lnTo>
                  <a:pt x="2257046" y="717318"/>
                </a:lnTo>
                <a:close/>
                <a:moveTo>
                  <a:pt x="1940092" y="642678"/>
                </a:moveTo>
                <a:lnTo>
                  <a:pt x="1916590" y="642995"/>
                </a:lnTo>
                <a:lnTo>
                  <a:pt x="1893088" y="643630"/>
                </a:lnTo>
                <a:lnTo>
                  <a:pt x="1870539" y="645219"/>
                </a:lnTo>
                <a:lnTo>
                  <a:pt x="1848626" y="647760"/>
                </a:lnTo>
                <a:lnTo>
                  <a:pt x="1826712" y="650618"/>
                </a:lnTo>
                <a:lnTo>
                  <a:pt x="1805751" y="653794"/>
                </a:lnTo>
                <a:lnTo>
                  <a:pt x="1785425" y="657606"/>
                </a:lnTo>
                <a:lnTo>
                  <a:pt x="1765735" y="662052"/>
                </a:lnTo>
                <a:lnTo>
                  <a:pt x="1746362" y="666817"/>
                </a:lnTo>
                <a:lnTo>
                  <a:pt x="1727624" y="672216"/>
                </a:lnTo>
                <a:lnTo>
                  <a:pt x="1709204" y="678251"/>
                </a:lnTo>
                <a:lnTo>
                  <a:pt x="1692371" y="684286"/>
                </a:lnTo>
                <a:lnTo>
                  <a:pt x="1675222" y="690956"/>
                </a:lnTo>
                <a:lnTo>
                  <a:pt x="1659342" y="697625"/>
                </a:lnTo>
                <a:lnTo>
                  <a:pt x="1643780" y="705248"/>
                </a:lnTo>
                <a:lnTo>
                  <a:pt x="1629489" y="712871"/>
                </a:lnTo>
                <a:lnTo>
                  <a:pt x="1615515" y="720811"/>
                </a:lnTo>
                <a:lnTo>
                  <a:pt x="1602493" y="729070"/>
                </a:lnTo>
                <a:lnTo>
                  <a:pt x="1590107" y="737963"/>
                </a:lnTo>
                <a:lnTo>
                  <a:pt x="1578357" y="746538"/>
                </a:lnTo>
                <a:lnTo>
                  <a:pt x="1568194" y="755432"/>
                </a:lnTo>
                <a:lnTo>
                  <a:pt x="1558031" y="764325"/>
                </a:lnTo>
                <a:lnTo>
                  <a:pt x="1549138" y="773853"/>
                </a:lnTo>
                <a:lnTo>
                  <a:pt x="1540563" y="783064"/>
                </a:lnTo>
                <a:lnTo>
                  <a:pt x="1533576" y="792593"/>
                </a:lnTo>
                <a:lnTo>
                  <a:pt x="1527225" y="802439"/>
                </a:lnTo>
                <a:lnTo>
                  <a:pt x="1521508" y="811967"/>
                </a:lnTo>
                <a:lnTo>
                  <a:pt x="1517379" y="822131"/>
                </a:lnTo>
                <a:lnTo>
                  <a:pt x="1513568" y="831660"/>
                </a:lnTo>
                <a:lnTo>
                  <a:pt x="1512615" y="836742"/>
                </a:lnTo>
                <a:lnTo>
                  <a:pt x="1511345" y="841506"/>
                </a:lnTo>
                <a:lnTo>
                  <a:pt x="1510392" y="846270"/>
                </a:lnTo>
                <a:lnTo>
                  <a:pt x="1509757" y="851352"/>
                </a:lnTo>
                <a:lnTo>
                  <a:pt x="1509440" y="856116"/>
                </a:lnTo>
                <a:lnTo>
                  <a:pt x="1509440" y="860880"/>
                </a:lnTo>
                <a:lnTo>
                  <a:pt x="1509440" y="865962"/>
                </a:lnTo>
                <a:lnTo>
                  <a:pt x="1509757" y="871679"/>
                </a:lnTo>
                <a:lnTo>
                  <a:pt x="1510392" y="876761"/>
                </a:lnTo>
                <a:lnTo>
                  <a:pt x="1511663" y="882478"/>
                </a:lnTo>
                <a:lnTo>
                  <a:pt x="1512933" y="887560"/>
                </a:lnTo>
                <a:lnTo>
                  <a:pt x="1514839" y="892642"/>
                </a:lnTo>
                <a:lnTo>
                  <a:pt x="1516427" y="898359"/>
                </a:lnTo>
                <a:lnTo>
                  <a:pt x="1518967" y="903441"/>
                </a:lnTo>
                <a:lnTo>
                  <a:pt x="1521190" y="908841"/>
                </a:lnTo>
                <a:lnTo>
                  <a:pt x="1524049" y="914240"/>
                </a:lnTo>
                <a:lnTo>
                  <a:pt x="1527225" y="919322"/>
                </a:lnTo>
                <a:lnTo>
                  <a:pt x="1530718" y="924721"/>
                </a:lnTo>
                <a:lnTo>
                  <a:pt x="1538340" y="935203"/>
                </a:lnTo>
                <a:lnTo>
                  <a:pt x="1546598" y="945367"/>
                </a:lnTo>
                <a:lnTo>
                  <a:pt x="1556125" y="955530"/>
                </a:lnTo>
                <a:lnTo>
                  <a:pt x="1566923" y="965694"/>
                </a:lnTo>
                <a:lnTo>
                  <a:pt x="1578674" y="975223"/>
                </a:lnTo>
                <a:lnTo>
                  <a:pt x="1591060" y="984751"/>
                </a:lnTo>
                <a:lnTo>
                  <a:pt x="1604399" y="993962"/>
                </a:lnTo>
                <a:lnTo>
                  <a:pt x="1619326" y="1003173"/>
                </a:lnTo>
                <a:lnTo>
                  <a:pt x="1634252" y="1011431"/>
                </a:lnTo>
                <a:lnTo>
                  <a:pt x="1650449" y="1019689"/>
                </a:lnTo>
                <a:lnTo>
                  <a:pt x="2085230" y="656335"/>
                </a:lnTo>
                <a:lnTo>
                  <a:pt x="2067763" y="653159"/>
                </a:lnTo>
                <a:lnTo>
                  <a:pt x="2050295" y="650618"/>
                </a:lnTo>
                <a:lnTo>
                  <a:pt x="2032510" y="648077"/>
                </a:lnTo>
                <a:lnTo>
                  <a:pt x="2014090" y="646171"/>
                </a:lnTo>
                <a:lnTo>
                  <a:pt x="1995987" y="644583"/>
                </a:lnTo>
                <a:lnTo>
                  <a:pt x="1977250" y="643313"/>
                </a:lnTo>
                <a:lnTo>
                  <a:pt x="1958512" y="642678"/>
                </a:lnTo>
                <a:lnTo>
                  <a:pt x="1940092" y="642678"/>
                </a:lnTo>
                <a:close/>
                <a:moveTo>
                  <a:pt x="320554" y="624418"/>
                </a:moveTo>
                <a:lnTo>
                  <a:pt x="325322" y="632041"/>
                </a:lnTo>
                <a:lnTo>
                  <a:pt x="330725" y="639346"/>
                </a:lnTo>
                <a:lnTo>
                  <a:pt x="336765" y="646333"/>
                </a:lnTo>
                <a:lnTo>
                  <a:pt x="343440" y="653638"/>
                </a:lnTo>
                <a:lnTo>
                  <a:pt x="350751" y="660626"/>
                </a:lnTo>
                <a:lnTo>
                  <a:pt x="358379" y="667295"/>
                </a:lnTo>
                <a:lnTo>
                  <a:pt x="366326" y="674283"/>
                </a:lnTo>
                <a:lnTo>
                  <a:pt x="374908" y="680953"/>
                </a:lnTo>
                <a:lnTo>
                  <a:pt x="384126" y="687305"/>
                </a:lnTo>
                <a:lnTo>
                  <a:pt x="393661" y="693657"/>
                </a:lnTo>
                <a:lnTo>
                  <a:pt x="403515" y="700009"/>
                </a:lnTo>
                <a:lnTo>
                  <a:pt x="414322" y="706044"/>
                </a:lnTo>
                <a:lnTo>
                  <a:pt x="425447" y="711761"/>
                </a:lnTo>
                <a:lnTo>
                  <a:pt x="436890" y="717477"/>
                </a:lnTo>
                <a:lnTo>
                  <a:pt x="448969" y="722877"/>
                </a:lnTo>
                <a:lnTo>
                  <a:pt x="461047" y="728276"/>
                </a:lnTo>
                <a:lnTo>
                  <a:pt x="473761" y="733358"/>
                </a:lnTo>
                <a:lnTo>
                  <a:pt x="487112" y="738122"/>
                </a:lnTo>
                <a:lnTo>
                  <a:pt x="500462" y="742886"/>
                </a:lnTo>
                <a:lnTo>
                  <a:pt x="514765" y="746698"/>
                </a:lnTo>
                <a:lnTo>
                  <a:pt x="529069" y="750826"/>
                </a:lnTo>
                <a:lnTo>
                  <a:pt x="543690" y="754638"/>
                </a:lnTo>
                <a:lnTo>
                  <a:pt x="558947" y="757814"/>
                </a:lnTo>
                <a:lnTo>
                  <a:pt x="574522" y="760990"/>
                </a:lnTo>
                <a:lnTo>
                  <a:pt x="590415" y="763848"/>
                </a:lnTo>
                <a:lnTo>
                  <a:pt x="606626" y="766389"/>
                </a:lnTo>
                <a:lnTo>
                  <a:pt x="622837" y="768295"/>
                </a:lnTo>
                <a:lnTo>
                  <a:pt x="640001" y="770200"/>
                </a:lnTo>
                <a:lnTo>
                  <a:pt x="657165" y="771471"/>
                </a:lnTo>
                <a:lnTo>
                  <a:pt x="674648" y="772741"/>
                </a:lnTo>
                <a:lnTo>
                  <a:pt x="692447" y="773059"/>
                </a:lnTo>
                <a:lnTo>
                  <a:pt x="708372" y="773343"/>
                </a:lnTo>
                <a:lnTo>
                  <a:pt x="710046" y="773276"/>
                </a:lnTo>
                <a:lnTo>
                  <a:pt x="728488" y="772958"/>
                </a:lnTo>
                <a:lnTo>
                  <a:pt x="746295" y="772641"/>
                </a:lnTo>
                <a:lnTo>
                  <a:pt x="764101" y="771369"/>
                </a:lnTo>
                <a:lnTo>
                  <a:pt x="781589" y="770098"/>
                </a:lnTo>
                <a:lnTo>
                  <a:pt x="798442" y="768191"/>
                </a:lnTo>
                <a:lnTo>
                  <a:pt x="815294" y="766284"/>
                </a:lnTo>
                <a:lnTo>
                  <a:pt x="831829" y="763424"/>
                </a:lnTo>
                <a:lnTo>
                  <a:pt x="847727" y="760564"/>
                </a:lnTo>
                <a:lnTo>
                  <a:pt x="862990" y="757386"/>
                </a:lnTo>
                <a:lnTo>
                  <a:pt x="878571" y="754207"/>
                </a:lnTo>
                <a:lnTo>
                  <a:pt x="893197" y="750394"/>
                </a:lnTo>
                <a:lnTo>
                  <a:pt x="907824" y="746262"/>
                </a:lnTo>
                <a:lnTo>
                  <a:pt x="921815" y="741813"/>
                </a:lnTo>
                <a:lnTo>
                  <a:pt x="935805" y="737046"/>
                </a:lnTo>
                <a:lnTo>
                  <a:pt x="948842" y="732278"/>
                </a:lnTo>
                <a:lnTo>
                  <a:pt x="961879" y="727193"/>
                </a:lnTo>
                <a:lnTo>
                  <a:pt x="974280" y="721791"/>
                </a:lnTo>
                <a:lnTo>
                  <a:pt x="986363" y="716070"/>
                </a:lnTo>
                <a:lnTo>
                  <a:pt x="997810" y="710667"/>
                </a:lnTo>
                <a:lnTo>
                  <a:pt x="1008939" y="704629"/>
                </a:lnTo>
                <a:lnTo>
                  <a:pt x="1019114" y="698273"/>
                </a:lnTo>
                <a:lnTo>
                  <a:pt x="1029607" y="691916"/>
                </a:lnTo>
                <a:lnTo>
                  <a:pt x="1039146" y="685560"/>
                </a:lnTo>
                <a:lnTo>
                  <a:pt x="1048367" y="678886"/>
                </a:lnTo>
                <a:lnTo>
                  <a:pt x="1056635" y="671894"/>
                </a:lnTo>
                <a:lnTo>
                  <a:pt x="1064902" y="665220"/>
                </a:lnTo>
                <a:lnTo>
                  <a:pt x="1072215" y="658228"/>
                </a:lnTo>
                <a:lnTo>
                  <a:pt x="1079211" y="650919"/>
                </a:lnTo>
                <a:lnTo>
                  <a:pt x="1085570" y="643927"/>
                </a:lnTo>
                <a:lnTo>
                  <a:pt x="1091611" y="636299"/>
                </a:lnTo>
                <a:lnTo>
                  <a:pt x="1096699" y="628990"/>
                </a:lnTo>
                <a:lnTo>
                  <a:pt x="1098808" y="625758"/>
                </a:lnTo>
                <a:lnTo>
                  <a:pt x="1098352" y="626006"/>
                </a:lnTo>
                <a:lnTo>
                  <a:pt x="1088180" y="632358"/>
                </a:lnTo>
                <a:lnTo>
                  <a:pt x="1077373" y="638075"/>
                </a:lnTo>
                <a:lnTo>
                  <a:pt x="1066566" y="644110"/>
                </a:lnTo>
                <a:lnTo>
                  <a:pt x="1055441" y="649509"/>
                </a:lnTo>
                <a:lnTo>
                  <a:pt x="1043998" y="654591"/>
                </a:lnTo>
                <a:lnTo>
                  <a:pt x="1032555" y="659990"/>
                </a:lnTo>
                <a:lnTo>
                  <a:pt x="1020477" y="665072"/>
                </a:lnTo>
                <a:lnTo>
                  <a:pt x="1008716" y="669836"/>
                </a:lnTo>
                <a:lnTo>
                  <a:pt x="996637" y="674283"/>
                </a:lnTo>
                <a:lnTo>
                  <a:pt x="984241" y="678412"/>
                </a:lnTo>
                <a:lnTo>
                  <a:pt x="971527" y="682858"/>
                </a:lnTo>
                <a:lnTo>
                  <a:pt x="958812" y="686987"/>
                </a:lnTo>
                <a:lnTo>
                  <a:pt x="933066" y="694292"/>
                </a:lnTo>
                <a:lnTo>
                  <a:pt x="907001" y="700644"/>
                </a:lnTo>
                <a:lnTo>
                  <a:pt x="879984" y="706679"/>
                </a:lnTo>
                <a:lnTo>
                  <a:pt x="852648" y="711443"/>
                </a:lnTo>
                <a:lnTo>
                  <a:pt x="824676" y="715572"/>
                </a:lnTo>
                <a:lnTo>
                  <a:pt x="796387" y="718748"/>
                </a:lnTo>
                <a:lnTo>
                  <a:pt x="767780" y="720971"/>
                </a:lnTo>
                <a:lnTo>
                  <a:pt x="739173" y="722559"/>
                </a:lnTo>
                <a:lnTo>
                  <a:pt x="710247" y="722877"/>
                </a:lnTo>
                <a:lnTo>
                  <a:pt x="681958" y="722559"/>
                </a:lnTo>
                <a:lnTo>
                  <a:pt x="653987" y="720971"/>
                </a:lnTo>
                <a:lnTo>
                  <a:pt x="626333" y="719066"/>
                </a:lnTo>
                <a:lnTo>
                  <a:pt x="598997" y="716207"/>
                </a:lnTo>
                <a:lnTo>
                  <a:pt x="572297" y="712396"/>
                </a:lnTo>
                <a:lnTo>
                  <a:pt x="546551" y="707949"/>
                </a:lnTo>
                <a:lnTo>
                  <a:pt x="520805" y="702867"/>
                </a:lnTo>
                <a:lnTo>
                  <a:pt x="495694" y="696833"/>
                </a:lnTo>
                <a:lnTo>
                  <a:pt x="471537" y="690163"/>
                </a:lnTo>
                <a:lnTo>
                  <a:pt x="448015" y="682541"/>
                </a:lnTo>
                <a:lnTo>
                  <a:pt x="425129" y="674600"/>
                </a:lnTo>
                <a:lnTo>
                  <a:pt x="402243" y="665707"/>
                </a:lnTo>
                <a:lnTo>
                  <a:pt x="380947" y="656179"/>
                </a:lnTo>
                <a:lnTo>
                  <a:pt x="359968" y="646333"/>
                </a:lnTo>
                <a:lnTo>
                  <a:pt x="339943" y="635534"/>
                </a:lnTo>
                <a:lnTo>
                  <a:pt x="320554" y="624418"/>
                </a:lnTo>
                <a:close/>
                <a:moveTo>
                  <a:pt x="1924530" y="485775"/>
                </a:moveTo>
                <a:lnTo>
                  <a:pt x="1940092" y="485775"/>
                </a:lnTo>
                <a:lnTo>
                  <a:pt x="1960100" y="486093"/>
                </a:lnTo>
                <a:lnTo>
                  <a:pt x="1980426" y="486410"/>
                </a:lnTo>
                <a:lnTo>
                  <a:pt x="2000751" y="487681"/>
                </a:lnTo>
                <a:lnTo>
                  <a:pt x="2020442" y="489269"/>
                </a:lnTo>
                <a:lnTo>
                  <a:pt x="2040450" y="490857"/>
                </a:lnTo>
                <a:lnTo>
                  <a:pt x="2059823" y="493398"/>
                </a:lnTo>
                <a:lnTo>
                  <a:pt x="2079196" y="495939"/>
                </a:lnTo>
                <a:lnTo>
                  <a:pt x="2098251" y="499115"/>
                </a:lnTo>
                <a:lnTo>
                  <a:pt x="2117307" y="502926"/>
                </a:lnTo>
                <a:lnTo>
                  <a:pt x="2136045" y="506738"/>
                </a:lnTo>
                <a:lnTo>
                  <a:pt x="2154465" y="510867"/>
                </a:lnTo>
                <a:lnTo>
                  <a:pt x="2172567" y="515631"/>
                </a:lnTo>
                <a:lnTo>
                  <a:pt x="2190353" y="520713"/>
                </a:lnTo>
                <a:lnTo>
                  <a:pt x="2207820" y="525795"/>
                </a:lnTo>
                <a:lnTo>
                  <a:pt x="2224970" y="531829"/>
                </a:lnTo>
                <a:lnTo>
                  <a:pt x="2242120" y="537864"/>
                </a:lnTo>
                <a:lnTo>
                  <a:pt x="2258634" y="544217"/>
                </a:lnTo>
                <a:lnTo>
                  <a:pt x="2275149" y="550886"/>
                </a:lnTo>
                <a:lnTo>
                  <a:pt x="2290393" y="557874"/>
                </a:lnTo>
                <a:lnTo>
                  <a:pt x="2305955" y="565497"/>
                </a:lnTo>
                <a:lnTo>
                  <a:pt x="2320882" y="573437"/>
                </a:lnTo>
                <a:lnTo>
                  <a:pt x="2335809" y="581378"/>
                </a:lnTo>
                <a:lnTo>
                  <a:pt x="2350100" y="589636"/>
                </a:lnTo>
                <a:lnTo>
                  <a:pt x="2363757" y="598847"/>
                </a:lnTo>
                <a:lnTo>
                  <a:pt x="2377095" y="607740"/>
                </a:lnTo>
                <a:lnTo>
                  <a:pt x="2390117" y="617268"/>
                </a:lnTo>
                <a:lnTo>
                  <a:pt x="2402503" y="626797"/>
                </a:lnTo>
                <a:lnTo>
                  <a:pt x="2414254" y="636643"/>
                </a:lnTo>
                <a:lnTo>
                  <a:pt x="2425687" y="646807"/>
                </a:lnTo>
                <a:lnTo>
                  <a:pt x="2436485" y="657606"/>
                </a:lnTo>
                <a:lnTo>
                  <a:pt x="2446965" y="668405"/>
                </a:lnTo>
                <a:lnTo>
                  <a:pt x="2449519" y="671384"/>
                </a:lnTo>
                <a:lnTo>
                  <a:pt x="2451101" y="672791"/>
                </a:lnTo>
                <a:lnTo>
                  <a:pt x="2456499" y="678826"/>
                </a:lnTo>
                <a:lnTo>
                  <a:pt x="2465071" y="688990"/>
                </a:lnTo>
                <a:lnTo>
                  <a:pt x="2473009" y="699472"/>
                </a:lnTo>
                <a:lnTo>
                  <a:pt x="2480311" y="710271"/>
                </a:lnTo>
                <a:lnTo>
                  <a:pt x="2486979" y="720753"/>
                </a:lnTo>
                <a:lnTo>
                  <a:pt x="2493329" y="731870"/>
                </a:lnTo>
                <a:lnTo>
                  <a:pt x="2499361" y="742987"/>
                </a:lnTo>
                <a:lnTo>
                  <a:pt x="2504441" y="754739"/>
                </a:lnTo>
                <a:lnTo>
                  <a:pt x="2509204" y="765856"/>
                </a:lnTo>
                <a:lnTo>
                  <a:pt x="2513649" y="777290"/>
                </a:lnTo>
                <a:lnTo>
                  <a:pt x="2517141" y="789042"/>
                </a:lnTo>
                <a:lnTo>
                  <a:pt x="2520316" y="800795"/>
                </a:lnTo>
                <a:lnTo>
                  <a:pt x="2522539" y="812547"/>
                </a:lnTo>
                <a:lnTo>
                  <a:pt x="2524761" y="824617"/>
                </a:lnTo>
                <a:lnTo>
                  <a:pt x="2526349" y="836369"/>
                </a:lnTo>
                <a:lnTo>
                  <a:pt x="2526984" y="848438"/>
                </a:lnTo>
                <a:lnTo>
                  <a:pt x="2527301" y="860191"/>
                </a:lnTo>
                <a:lnTo>
                  <a:pt x="2526984" y="862096"/>
                </a:lnTo>
                <a:lnTo>
                  <a:pt x="2527301" y="863367"/>
                </a:lnTo>
                <a:lnTo>
                  <a:pt x="2527301" y="1077447"/>
                </a:lnTo>
                <a:lnTo>
                  <a:pt x="2526984" y="1087293"/>
                </a:lnTo>
                <a:lnTo>
                  <a:pt x="2526666" y="1097140"/>
                </a:lnTo>
                <a:lnTo>
                  <a:pt x="2525396" y="1106668"/>
                </a:lnTo>
                <a:lnTo>
                  <a:pt x="2524126" y="1116197"/>
                </a:lnTo>
                <a:lnTo>
                  <a:pt x="2522539" y="1125726"/>
                </a:lnTo>
                <a:lnTo>
                  <a:pt x="2520634" y="1135255"/>
                </a:lnTo>
                <a:lnTo>
                  <a:pt x="2518411" y="1144783"/>
                </a:lnTo>
                <a:lnTo>
                  <a:pt x="2515554" y="1153995"/>
                </a:lnTo>
                <a:lnTo>
                  <a:pt x="2512379" y="1163206"/>
                </a:lnTo>
                <a:lnTo>
                  <a:pt x="2509204" y="1172417"/>
                </a:lnTo>
                <a:lnTo>
                  <a:pt x="2505076" y="1181310"/>
                </a:lnTo>
                <a:lnTo>
                  <a:pt x="2501266" y="1190204"/>
                </a:lnTo>
                <a:lnTo>
                  <a:pt x="2496821" y="1199415"/>
                </a:lnTo>
                <a:lnTo>
                  <a:pt x="2492059" y="1207673"/>
                </a:lnTo>
                <a:lnTo>
                  <a:pt x="2487296" y="1216249"/>
                </a:lnTo>
                <a:lnTo>
                  <a:pt x="2481899" y="1225143"/>
                </a:lnTo>
                <a:lnTo>
                  <a:pt x="2476184" y="1233401"/>
                </a:lnTo>
                <a:lnTo>
                  <a:pt x="2470151" y="1241659"/>
                </a:lnTo>
                <a:lnTo>
                  <a:pt x="2463801" y="1249600"/>
                </a:lnTo>
                <a:lnTo>
                  <a:pt x="2457451" y="1257541"/>
                </a:lnTo>
                <a:lnTo>
                  <a:pt x="2450466" y="1265481"/>
                </a:lnTo>
                <a:lnTo>
                  <a:pt x="2443164" y="1273422"/>
                </a:lnTo>
                <a:lnTo>
                  <a:pt x="2436179" y="1281045"/>
                </a:lnTo>
                <a:lnTo>
                  <a:pt x="2428241" y="1288668"/>
                </a:lnTo>
                <a:lnTo>
                  <a:pt x="2420304" y="1296291"/>
                </a:lnTo>
                <a:lnTo>
                  <a:pt x="2412049" y="1303279"/>
                </a:lnTo>
                <a:lnTo>
                  <a:pt x="2403476" y="1310584"/>
                </a:lnTo>
                <a:lnTo>
                  <a:pt x="2394904" y="1317572"/>
                </a:lnTo>
                <a:lnTo>
                  <a:pt x="2385696" y="1324242"/>
                </a:lnTo>
                <a:lnTo>
                  <a:pt x="2376489" y="1331230"/>
                </a:lnTo>
                <a:lnTo>
                  <a:pt x="2366964" y="1337582"/>
                </a:lnTo>
                <a:lnTo>
                  <a:pt x="2357121" y="1344253"/>
                </a:lnTo>
                <a:lnTo>
                  <a:pt x="2347279" y="1350288"/>
                </a:lnTo>
                <a:lnTo>
                  <a:pt x="2336801" y="1356640"/>
                </a:lnTo>
                <a:lnTo>
                  <a:pt x="2326324" y="1362357"/>
                </a:lnTo>
                <a:lnTo>
                  <a:pt x="2315529" y="1368075"/>
                </a:lnTo>
                <a:lnTo>
                  <a:pt x="2304734" y="1373474"/>
                </a:lnTo>
                <a:lnTo>
                  <a:pt x="2293621" y="1379191"/>
                </a:lnTo>
                <a:lnTo>
                  <a:pt x="2282191" y="1384274"/>
                </a:lnTo>
                <a:lnTo>
                  <a:pt x="2270761" y="1389356"/>
                </a:lnTo>
                <a:lnTo>
                  <a:pt x="2258696" y="1394120"/>
                </a:lnTo>
                <a:lnTo>
                  <a:pt x="2246949" y="1398884"/>
                </a:lnTo>
                <a:lnTo>
                  <a:pt x="2234566" y="1403649"/>
                </a:lnTo>
                <a:lnTo>
                  <a:pt x="2222184" y="1408095"/>
                </a:lnTo>
                <a:lnTo>
                  <a:pt x="2196783" y="1416354"/>
                </a:lnTo>
                <a:lnTo>
                  <a:pt x="2170748" y="1423659"/>
                </a:lnTo>
                <a:lnTo>
                  <a:pt x="2144078" y="1430329"/>
                </a:lnTo>
                <a:lnTo>
                  <a:pt x="2116773" y="1436364"/>
                </a:lnTo>
                <a:lnTo>
                  <a:pt x="2088516" y="1441129"/>
                </a:lnTo>
                <a:lnTo>
                  <a:pt x="2059941" y="1444940"/>
                </a:lnTo>
                <a:lnTo>
                  <a:pt x="2030731" y="1448752"/>
                </a:lnTo>
                <a:lnTo>
                  <a:pt x="2000886" y="1450975"/>
                </a:lnTo>
                <a:lnTo>
                  <a:pt x="1985646" y="1451928"/>
                </a:lnTo>
                <a:lnTo>
                  <a:pt x="1970723" y="1452245"/>
                </a:lnTo>
                <a:lnTo>
                  <a:pt x="1955483" y="1452563"/>
                </a:lnTo>
                <a:lnTo>
                  <a:pt x="1940243" y="1452563"/>
                </a:lnTo>
                <a:lnTo>
                  <a:pt x="1924686" y="1452563"/>
                </a:lnTo>
                <a:lnTo>
                  <a:pt x="1909128" y="1452245"/>
                </a:lnTo>
                <a:lnTo>
                  <a:pt x="1894206" y="1451928"/>
                </a:lnTo>
                <a:lnTo>
                  <a:pt x="1878648" y="1450657"/>
                </a:lnTo>
                <a:lnTo>
                  <a:pt x="1863408" y="1449704"/>
                </a:lnTo>
                <a:lnTo>
                  <a:pt x="1848486" y="1448116"/>
                </a:lnTo>
                <a:lnTo>
                  <a:pt x="1833246" y="1446528"/>
                </a:lnTo>
                <a:lnTo>
                  <a:pt x="1818641" y="1444622"/>
                </a:lnTo>
                <a:lnTo>
                  <a:pt x="1804036" y="1442717"/>
                </a:lnTo>
                <a:lnTo>
                  <a:pt x="1789431" y="1440176"/>
                </a:lnTo>
                <a:lnTo>
                  <a:pt x="1774508" y="1437952"/>
                </a:lnTo>
                <a:lnTo>
                  <a:pt x="1759903" y="1435094"/>
                </a:lnTo>
                <a:lnTo>
                  <a:pt x="1745616" y="1432235"/>
                </a:lnTo>
                <a:lnTo>
                  <a:pt x="1731646" y="1429059"/>
                </a:lnTo>
                <a:lnTo>
                  <a:pt x="1717358" y="1425565"/>
                </a:lnTo>
                <a:lnTo>
                  <a:pt x="1703706" y="1422071"/>
                </a:lnTo>
                <a:lnTo>
                  <a:pt x="1690053" y="1417942"/>
                </a:lnTo>
                <a:lnTo>
                  <a:pt x="1676718" y="1414130"/>
                </a:lnTo>
                <a:lnTo>
                  <a:pt x="1663066" y="1409684"/>
                </a:lnTo>
                <a:lnTo>
                  <a:pt x="1650048" y="1404919"/>
                </a:lnTo>
                <a:lnTo>
                  <a:pt x="1637031" y="1400155"/>
                </a:lnTo>
                <a:lnTo>
                  <a:pt x="1624331" y="1395390"/>
                </a:lnTo>
                <a:lnTo>
                  <a:pt x="1611631" y="1390308"/>
                </a:lnTo>
                <a:lnTo>
                  <a:pt x="1599248" y="1384591"/>
                </a:lnTo>
                <a:lnTo>
                  <a:pt x="1586866" y="1379191"/>
                </a:lnTo>
                <a:lnTo>
                  <a:pt x="1575118" y="1373474"/>
                </a:lnTo>
                <a:lnTo>
                  <a:pt x="1563688" y="1367757"/>
                </a:lnTo>
                <a:lnTo>
                  <a:pt x="1551941" y="1361404"/>
                </a:lnTo>
                <a:lnTo>
                  <a:pt x="1540511" y="1355052"/>
                </a:lnTo>
                <a:lnTo>
                  <a:pt x="1529716" y="1348699"/>
                </a:lnTo>
                <a:lnTo>
                  <a:pt x="1519701" y="1342020"/>
                </a:lnTo>
                <a:lnTo>
                  <a:pt x="1515156" y="1339847"/>
                </a:lnTo>
                <a:lnTo>
                  <a:pt x="1508487" y="1335400"/>
                </a:lnTo>
                <a:lnTo>
                  <a:pt x="1498959" y="1329048"/>
                </a:lnTo>
                <a:lnTo>
                  <a:pt x="1489749" y="1322378"/>
                </a:lnTo>
                <a:lnTo>
                  <a:pt x="1481174" y="1315390"/>
                </a:lnTo>
                <a:lnTo>
                  <a:pt x="1472917" y="1308720"/>
                </a:lnTo>
                <a:lnTo>
                  <a:pt x="1464342" y="1301733"/>
                </a:lnTo>
                <a:lnTo>
                  <a:pt x="1456402" y="1294427"/>
                </a:lnTo>
                <a:lnTo>
                  <a:pt x="1449097" y="1287440"/>
                </a:lnTo>
                <a:lnTo>
                  <a:pt x="1441793" y="1280135"/>
                </a:lnTo>
                <a:lnTo>
                  <a:pt x="1434806" y="1272512"/>
                </a:lnTo>
                <a:lnTo>
                  <a:pt x="1427501" y="1265207"/>
                </a:lnTo>
                <a:lnTo>
                  <a:pt x="1421149" y="1257266"/>
                </a:lnTo>
                <a:lnTo>
                  <a:pt x="1414798" y="1249643"/>
                </a:lnTo>
                <a:lnTo>
                  <a:pt x="1408763" y="1241703"/>
                </a:lnTo>
                <a:lnTo>
                  <a:pt x="1403364" y="1233763"/>
                </a:lnTo>
                <a:lnTo>
                  <a:pt x="1397648" y="1225822"/>
                </a:lnTo>
                <a:lnTo>
                  <a:pt x="1392566" y="1217564"/>
                </a:lnTo>
                <a:lnTo>
                  <a:pt x="1387802" y="1209624"/>
                </a:lnTo>
                <a:lnTo>
                  <a:pt x="1383356" y="1201048"/>
                </a:lnTo>
                <a:lnTo>
                  <a:pt x="1379227" y="1192790"/>
                </a:lnTo>
                <a:lnTo>
                  <a:pt x="1375416" y="1184214"/>
                </a:lnTo>
                <a:lnTo>
                  <a:pt x="1371605" y="1175639"/>
                </a:lnTo>
                <a:lnTo>
                  <a:pt x="1368429" y="1167063"/>
                </a:lnTo>
                <a:lnTo>
                  <a:pt x="1365571" y="1158805"/>
                </a:lnTo>
                <a:lnTo>
                  <a:pt x="1362713" y="1149912"/>
                </a:lnTo>
                <a:lnTo>
                  <a:pt x="1360490" y="1141336"/>
                </a:lnTo>
                <a:lnTo>
                  <a:pt x="1358584" y="1132125"/>
                </a:lnTo>
                <a:lnTo>
                  <a:pt x="1356361" y="1123232"/>
                </a:lnTo>
                <a:lnTo>
                  <a:pt x="1355408" y="1114339"/>
                </a:lnTo>
                <a:lnTo>
                  <a:pt x="1354138" y="1105445"/>
                </a:lnTo>
                <a:lnTo>
                  <a:pt x="1353185" y="1096235"/>
                </a:lnTo>
                <a:lnTo>
                  <a:pt x="1352868" y="1087341"/>
                </a:lnTo>
                <a:lnTo>
                  <a:pt x="1352550" y="1078130"/>
                </a:lnTo>
                <a:lnTo>
                  <a:pt x="1352550" y="862786"/>
                </a:lnTo>
                <a:lnTo>
                  <a:pt x="1352550" y="862151"/>
                </a:lnTo>
                <a:lnTo>
                  <a:pt x="1352550" y="860880"/>
                </a:lnTo>
                <a:lnTo>
                  <a:pt x="1352868" y="851034"/>
                </a:lnTo>
                <a:lnTo>
                  <a:pt x="1353185" y="841506"/>
                </a:lnTo>
                <a:lnTo>
                  <a:pt x="1354138" y="831660"/>
                </a:lnTo>
                <a:lnTo>
                  <a:pt x="1355726" y="822131"/>
                </a:lnTo>
                <a:lnTo>
                  <a:pt x="1357314" y="812603"/>
                </a:lnTo>
                <a:lnTo>
                  <a:pt x="1359219" y="803074"/>
                </a:lnTo>
                <a:lnTo>
                  <a:pt x="1361760" y="793863"/>
                </a:lnTo>
                <a:lnTo>
                  <a:pt x="1364301" y="784335"/>
                </a:lnTo>
                <a:lnTo>
                  <a:pt x="1367159" y="775124"/>
                </a:lnTo>
                <a:lnTo>
                  <a:pt x="1370653" y="765913"/>
                </a:lnTo>
                <a:lnTo>
                  <a:pt x="1374464" y="757337"/>
                </a:lnTo>
                <a:lnTo>
                  <a:pt x="1378592" y="748126"/>
                </a:lnTo>
                <a:lnTo>
                  <a:pt x="1383039" y="739551"/>
                </a:lnTo>
                <a:lnTo>
                  <a:pt x="1387802" y="730658"/>
                </a:lnTo>
                <a:lnTo>
                  <a:pt x="1392566" y="722082"/>
                </a:lnTo>
                <a:lnTo>
                  <a:pt x="1398283" y="713506"/>
                </a:lnTo>
                <a:lnTo>
                  <a:pt x="1403682" y="705248"/>
                </a:lnTo>
                <a:lnTo>
                  <a:pt x="1409716" y="696990"/>
                </a:lnTo>
                <a:lnTo>
                  <a:pt x="1416068" y="688732"/>
                </a:lnTo>
                <a:lnTo>
                  <a:pt x="1422420" y="680792"/>
                </a:lnTo>
                <a:lnTo>
                  <a:pt x="1429089" y="672851"/>
                </a:lnTo>
                <a:lnTo>
                  <a:pt x="1436394" y="665229"/>
                </a:lnTo>
                <a:lnTo>
                  <a:pt x="1443698" y="657288"/>
                </a:lnTo>
                <a:lnTo>
                  <a:pt x="1451638" y="649665"/>
                </a:lnTo>
                <a:lnTo>
                  <a:pt x="1459578" y="642678"/>
                </a:lnTo>
                <a:lnTo>
                  <a:pt x="1467518" y="635055"/>
                </a:lnTo>
                <a:lnTo>
                  <a:pt x="1476410" y="627750"/>
                </a:lnTo>
                <a:lnTo>
                  <a:pt x="1484985" y="621080"/>
                </a:lnTo>
                <a:lnTo>
                  <a:pt x="1494195" y="614092"/>
                </a:lnTo>
                <a:lnTo>
                  <a:pt x="1503405" y="607740"/>
                </a:lnTo>
                <a:lnTo>
                  <a:pt x="1512933" y="600752"/>
                </a:lnTo>
                <a:lnTo>
                  <a:pt x="1522778" y="594400"/>
                </a:lnTo>
                <a:lnTo>
                  <a:pt x="1532624" y="588048"/>
                </a:lnTo>
                <a:lnTo>
                  <a:pt x="1543104" y="582330"/>
                </a:lnTo>
                <a:lnTo>
                  <a:pt x="1553267" y="576296"/>
                </a:lnTo>
                <a:lnTo>
                  <a:pt x="1564065" y="570261"/>
                </a:lnTo>
                <a:lnTo>
                  <a:pt x="1575181" y="564862"/>
                </a:lnTo>
                <a:lnTo>
                  <a:pt x="1586296" y="559145"/>
                </a:lnTo>
                <a:lnTo>
                  <a:pt x="1597730" y="554063"/>
                </a:lnTo>
                <a:lnTo>
                  <a:pt x="1609163" y="548981"/>
                </a:lnTo>
                <a:lnTo>
                  <a:pt x="1621231" y="544217"/>
                </a:lnTo>
                <a:lnTo>
                  <a:pt x="1632982" y="539452"/>
                </a:lnTo>
                <a:lnTo>
                  <a:pt x="1645368" y="535006"/>
                </a:lnTo>
                <a:lnTo>
                  <a:pt x="1657754" y="530559"/>
                </a:lnTo>
                <a:lnTo>
                  <a:pt x="1683161" y="522301"/>
                </a:lnTo>
                <a:lnTo>
                  <a:pt x="1709204" y="514678"/>
                </a:lnTo>
                <a:lnTo>
                  <a:pt x="1735881" y="508008"/>
                </a:lnTo>
                <a:lnTo>
                  <a:pt x="1763194" y="502291"/>
                </a:lnTo>
                <a:lnTo>
                  <a:pt x="1791459" y="497209"/>
                </a:lnTo>
                <a:lnTo>
                  <a:pt x="1820043" y="493398"/>
                </a:lnTo>
                <a:lnTo>
                  <a:pt x="1849578" y="490222"/>
                </a:lnTo>
                <a:lnTo>
                  <a:pt x="1879114" y="487681"/>
                </a:lnTo>
                <a:lnTo>
                  <a:pt x="1894041" y="487045"/>
                </a:lnTo>
                <a:lnTo>
                  <a:pt x="1909285" y="486093"/>
                </a:lnTo>
                <a:lnTo>
                  <a:pt x="1924530" y="485775"/>
                </a:lnTo>
                <a:close/>
                <a:moveTo>
                  <a:pt x="565940" y="170873"/>
                </a:moveTo>
                <a:lnTo>
                  <a:pt x="551319" y="174049"/>
                </a:lnTo>
                <a:lnTo>
                  <a:pt x="536697" y="177543"/>
                </a:lnTo>
                <a:lnTo>
                  <a:pt x="522394" y="181037"/>
                </a:lnTo>
                <a:lnTo>
                  <a:pt x="508726" y="185166"/>
                </a:lnTo>
                <a:lnTo>
                  <a:pt x="495376" y="189295"/>
                </a:lnTo>
                <a:lnTo>
                  <a:pt x="482344" y="193741"/>
                </a:lnTo>
                <a:lnTo>
                  <a:pt x="469629" y="198505"/>
                </a:lnTo>
                <a:lnTo>
                  <a:pt x="457233" y="203269"/>
                </a:lnTo>
                <a:lnTo>
                  <a:pt x="445154" y="208351"/>
                </a:lnTo>
                <a:lnTo>
                  <a:pt x="434029" y="214068"/>
                </a:lnTo>
                <a:lnTo>
                  <a:pt x="422904" y="219467"/>
                </a:lnTo>
                <a:lnTo>
                  <a:pt x="412415" y="225184"/>
                </a:lnTo>
                <a:lnTo>
                  <a:pt x="401926" y="231219"/>
                </a:lnTo>
                <a:lnTo>
                  <a:pt x="392390" y="236936"/>
                </a:lnTo>
                <a:lnTo>
                  <a:pt x="383172" y="243288"/>
                </a:lnTo>
                <a:lnTo>
                  <a:pt x="374272" y="249640"/>
                </a:lnTo>
                <a:lnTo>
                  <a:pt x="365690" y="255992"/>
                </a:lnTo>
                <a:lnTo>
                  <a:pt x="358379" y="262980"/>
                </a:lnTo>
                <a:lnTo>
                  <a:pt x="350751" y="269332"/>
                </a:lnTo>
                <a:lnTo>
                  <a:pt x="344075" y="276319"/>
                </a:lnTo>
                <a:lnTo>
                  <a:pt x="337082" y="282989"/>
                </a:lnTo>
                <a:lnTo>
                  <a:pt x="331679" y="289977"/>
                </a:lnTo>
                <a:lnTo>
                  <a:pt x="325958" y="296964"/>
                </a:lnTo>
                <a:lnTo>
                  <a:pt x="321190" y="304269"/>
                </a:lnTo>
                <a:lnTo>
                  <a:pt x="317058" y="311256"/>
                </a:lnTo>
                <a:lnTo>
                  <a:pt x="313243" y="318561"/>
                </a:lnTo>
                <a:lnTo>
                  <a:pt x="310065" y="325549"/>
                </a:lnTo>
                <a:lnTo>
                  <a:pt x="307522" y="332854"/>
                </a:lnTo>
                <a:lnTo>
                  <a:pt x="305297" y="339841"/>
                </a:lnTo>
                <a:lnTo>
                  <a:pt x="303708" y="347146"/>
                </a:lnTo>
                <a:lnTo>
                  <a:pt x="303072" y="354133"/>
                </a:lnTo>
                <a:lnTo>
                  <a:pt x="302754" y="361438"/>
                </a:lnTo>
                <a:lnTo>
                  <a:pt x="303072" y="370331"/>
                </a:lnTo>
                <a:lnTo>
                  <a:pt x="304661" y="379225"/>
                </a:lnTo>
                <a:lnTo>
                  <a:pt x="306886" y="388435"/>
                </a:lnTo>
                <a:lnTo>
                  <a:pt x="310065" y="397328"/>
                </a:lnTo>
                <a:lnTo>
                  <a:pt x="314197" y="406221"/>
                </a:lnTo>
                <a:lnTo>
                  <a:pt x="319283" y="415432"/>
                </a:lnTo>
                <a:lnTo>
                  <a:pt x="325004" y="424007"/>
                </a:lnTo>
                <a:lnTo>
                  <a:pt x="331679" y="432900"/>
                </a:lnTo>
                <a:lnTo>
                  <a:pt x="339308" y="441476"/>
                </a:lnTo>
                <a:lnTo>
                  <a:pt x="347254" y="450369"/>
                </a:lnTo>
                <a:lnTo>
                  <a:pt x="356154" y="458627"/>
                </a:lnTo>
                <a:lnTo>
                  <a:pt x="366326" y="466884"/>
                </a:lnTo>
                <a:lnTo>
                  <a:pt x="376497" y="474825"/>
                </a:lnTo>
                <a:lnTo>
                  <a:pt x="387940" y="482765"/>
                </a:lnTo>
                <a:lnTo>
                  <a:pt x="400018" y="490387"/>
                </a:lnTo>
                <a:lnTo>
                  <a:pt x="412733" y="498010"/>
                </a:lnTo>
                <a:lnTo>
                  <a:pt x="425765" y="504997"/>
                </a:lnTo>
                <a:lnTo>
                  <a:pt x="440069" y="511667"/>
                </a:lnTo>
                <a:lnTo>
                  <a:pt x="454690" y="518019"/>
                </a:lnTo>
                <a:lnTo>
                  <a:pt x="469947" y="524372"/>
                </a:lnTo>
                <a:lnTo>
                  <a:pt x="485840" y="530406"/>
                </a:lnTo>
                <a:lnTo>
                  <a:pt x="502369" y="536123"/>
                </a:lnTo>
                <a:lnTo>
                  <a:pt x="519533" y="540887"/>
                </a:lnTo>
                <a:lnTo>
                  <a:pt x="537015" y="545651"/>
                </a:lnTo>
                <a:lnTo>
                  <a:pt x="555451" y="549780"/>
                </a:lnTo>
                <a:lnTo>
                  <a:pt x="574522" y="553909"/>
                </a:lnTo>
                <a:lnTo>
                  <a:pt x="593594" y="557085"/>
                </a:lnTo>
                <a:lnTo>
                  <a:pt x="613301" y="559944"/>
                </a:lnTo>
                <a:lnTo>
                  <a:pt x="633644" y="562167"/>
                </a:lnTo>
                <a:lnTo>
                  <a:pt x="654305" y="563755"/>
                </a:lnTo>
                <a:lnTo>
                  <a:pt x="675601" y="565343"/>
                </a:lnTo>
                <a:lnTo>
                  <a:pt x="697215" y="565661"/>
                </a:lnTo>
                <a:lnTo>
                  <a:pt x="565940" y="170873"/>
                </a:lnTo>
                <a:close/>
                <a:moveTo>
                  <a:pt x="726458" y="156899"/>
                </a:moveTo>
                <a:lnTo>
                  <a:pt x="857733" y="551051"/>
                </a:lnTo>
                <a:lnTo>
                  <a:pt x="870130" y="548827"/>
                </a:lnTo>
                <a:lnTo>
                  <a:pt x="882209" y="545651"/>
                </a:lnTo>
                <a:lnTo>
                  <a:pt x="894605" y="542475"/>
                </a:lnTo>
                <a:lnTo>
                  <a:pt x="906366" y="539299"/>
                </a:lnTo>
                <a:lnTo>
                  <a:pt x="918126" y="535488"/>
                </a:lnTo>
                <a:lnTo>
                  <a:pt x="929887" y="531677"/>
                </a:lnTo>
                <a:lnTo>
                  <a:pt x="941012" y="527548"/>
                </a:lnTo>
                <a:lnTo>
                  <a:pt x="952137" y="523736"/>
                </a:lnTo>
                <a:lnTo>
                  <a:pt x="962944" y="519290"/>
                </a:lnTo>
                <a:lnTo>
                  <a:pt x="973752" y="514526"/>
                </a:lnTo>
                <a:lnTo>
                  <a:pt x="983923" y="509762"/>
                </a:lnTo>
                <a:lnTo>
                  <a:pt x="994412" y="504997"/>
                </a:lnTo>
                <a:lnTo>
                  <a:pt x="1004266" y="499916"/>
                </a:lnTo>
                <a:lnTo>
                  <a:pt x="1013802" y="494199"/>
                </a:lnTo>
                <a:lnTo>
                  <a:pt x="1023020" y="488799"/>
                </a:lnTo>
                <a:lnTo>
                  <a:pt x="1028646" y="485185"/>
                </a:lnTo>
                <a:lnTo>
                  <a:pt x="1031833" y="482796"/>
                </a:lnTo>
                <a:lnTo>
                  <a:pt x="1044552" y="473898"/>
                </a:lnTo>
                <a:lnTo>
                  <a:pt x="1051865" y="468495"/>
                </a:lnTo>
                <a:lnTo>
                  <a:pt x="1058860" y="462774"/>
                </a:lnTo>
                <a:lnTo>
                  <a:pt x="1066174" y="456418"/>
                </a:lnTo>
                <a:lnTo>
                  <a:pt x="1073169" y="450062"/>
                </a:lnTo>
                <a:lnTo>
                  <a:pt x="1080164" y="442752"/>
                </a:lnTo>
                <a:lnTo>
                  <a:pt x="1086842" y="435125"/>
                </a:lnTo>
                <a:lnTo>
                  <a:pt x="1093201" y="426861"/>
                </a:lnTo>
                <a:lnTo>
                  <a:pt x="1099243" y="418598"/>
                </a:lnTo>
                <a:lnTo>
                  <a:pt x="1104330" y="409700"/>
                </a:lnTo>
                <a:lnTo>
                  <a:pt x="1109100" y="400801"/>
                </a:lnTo>
                <a:lnTo>
                  <a:pt x="1111008" y="396352"/>
                </a:lnTo>
                <a:lnTo>
                  <a:pt x="1112598" y="391584"/>
                </a:lnTo>
                <a:lnTo>
                  <a:pt x="1114187" y="386499"/>
                </a:lnTo>
                <a:lnTo>
                  <a:pt x="1115459" y="381732"/>
                </a:lnTo>
                <a:lnTo>
                  <a:pt x="1116731" y="376329"/>
                </a:lnTo>
                <a:lnTo>
                  <a:pt x="1117049" y="371244"/>
                </a:lnTo>
                <a:lnTo>
                  <a:pt x="1117685" y="366159"/>
                </a:lnTo>
                <a:lnTo>
                  <a:pt x="1117685" y="361075"/>
                </a:lnTo>
                <a:lnTo>
                  <a:pt x="1117715" y="360702"/>
                </a:lnTo>
                <a:lnTo>
                  <a:pt x="1117423" y="352545"/>
                </a:lnTo>
                <a:lnTo>
                  <a:pt x="1115834" y="343335"/>
                </a:lnTo>
                <a:lnTo>
                  <a:pt x="1113927" y="334759"/>
                </a:lnTo>
                <a:lnTo>
                  <a:pt x="1110748" y="325549"/>
                </a:lnTo>
                <a:lnTo>
                  <a:pt x="1106298" y="316973"/>
                </a:lnTo>
                <a:lnTo>
                  <a:pt x="1101530" y="307763"/>
                </a:lnTo>
                <a:lnTo>
                  <a:pt x="1096127" y="298870"/>
                </a:lnTo>
                <a:lnTo>
                  <a:pt x="1089134" y="290294"/>
                </a:lnTo>
                <a:lnTo>
                  <a:pt x="1081823" y="281401"/>
                </a:lnTo>
                <a:lnTo>
                  <a:pt x="1073877" y="273143"/>
                </a:lnTo>
                <a:lnTo>
                  <a:pt x="1064659" y="264568"/>
                </a:lnTo>
                <a:lnTo>
                  <a:pt x="1055123" y="256628"/>
                </a:lnTo>
                <a:lnTo>
                  <a:pt x="1044634" y="248052"/>
                </a:lnTo>
                <a:lnTo>
                  <a:pt x="1033509" y="240747"/>
                </a:lnTo>
                <a:lnTo>
                  <a:pt x="1021748" y="232807"/>
                </a:lnTo>
                <a:lnTo>
                  <a:pt x="1009034" y="225502"/>
                </a:lnTo>
                <a:lnTo>
                  <a:pt x="996002" y="218515"/>
                </a:lnTo>
                <a:lnTo>
                  <a:pt x="982016" y="211527"/>
                </a:lnTo>
                <a:lnTo>
                  <a:pt x="967394" y="204857"/>
                </a:lnTo>
                <a:lnTo>
                  <a:pt x="952137" y="198823"/>
                </a:lnTo>
                <a:lnTo>
                  <a:pt x="936244" y="193106"/>
                </a:lnTo>
                <a:lnTo>
                  <a:pt x="920034" y="187389"/>
                </a:lnTo>
                <a:lnTo>
                  <a:pt x="902869" y="182307"/>
                </a:lnTo>
                <a:lnTo>
                  <a:pt x="885387" y="177543"/>
                </a:lnTo>
                <a:lnTo>
                  <a:pt x="867269" y="173414"/>
                </a:lnTo>
                <a:lnTo>
                  <a:pt x="848516" y="169603"/>
                </a:lnTo>
                <a:lnTo>
                  <a:pt x="829444" y="166109"/>
                </a:lnTo>
                <a:lnTo>
                  <a:pt x="810055" y="163251"/>
                </a:lnTo>
                <a:lnTo>
                  <a:pt x="789712" y="160710"/>
                </a:lnTo>
                <a:lnTo>
                  <a:pt x="769051" y="159122"/>
                </a:lnTo>
                <a:lnTo>
                  <a:pt x="748073" y="157534"/>
                </a:lnTo>
                <a:lnTo>
                  <a:pt x="726458" y="156899"/>
                </a:lnTo>
                <a:close/>
                <a:moveTo>
                  <a:pt x="710247" y="0"/>
                </a:moveTo>
                <a:lnTo>
                  <a:pt x="739808" y="318"/>
                </a:lnTo>
                <a:lnTo>
                  <a:pt x="768733" y="1588"/>
                </a:lnTo>
                <a:lnTo>
                  <a:pt x="797341" y="4129"/>
                </a:lnTo>
                <a:lnTo>
                  <a:pt x="825630" y="7305"/>
                </a:lnTo>
                <a:lnTo>
                  <a:pt x="852966" y="11116"/>
                </a:lnTo>
                <a:lnTo>
                  <a:pt x="879984" y="15880"/>
                </a:lnTo>
                <a:lnTo>
                  <a:pt x="906048" y="21597"/>
                </a:lnTo>
                <a:lnTo>
                  <a:pt x="931794" y="27950"/>
                </a:lnTo>
                <a:lnTo>
                  <a:pt x="956905" y="34937"/>
                </a:lnTo>
                <a:lnTo>
                  <a:pt x="981698" y="42877"/>
                </a:lnTo>
                <a:lnTo>
                  <a:pt x="1004902" y="51770"/>
                </a:lnTo>
                <a:lnTo>
                  <a:pt x="1028105" y="60663"/>
                </a:lnTo>
                <a:lnTo>
                  <a:pt x="1050037" y="70827"/>
                </a:lnTo>
                <a:lnTo>
                  <a:pt x="1060527" y="75908"/>
                </a:lnTo>
                <a:lnTo>
                  <a:pt x="1071334" y="81308"/>
                </a:lnTo>
                <a:lnTo>
                  <a:pt x="1081823" y="87025"/>
                </a:lnTo>
                <a:lnTo>
                  <a:pt x="1091677" y="92424"/>
                </a:lnTo>
                <a:lnTo>
                  <a:pt x="1101530" y="98459"/>
                </a:lnTo>
                <a:lnTo>
                  <a:pt x="1111066" y="104493"/>
                </a:lnTo>
                <a:lnTo>
                  <a:pt x="1120602" y="110845"/>
                </a:lnTo>
                <a:lnTo>
                  <a:pt x="1129820" y="117198"/>
                </a:lnTo>
                <a:lnTo>
                  <a:pt x="1138402" y="123550"/>
                </a:lnTo>
                <a:lnTo>
                  <a:pt x="1147302" y="130220"/>
                </a:lnTo>
                <a:lnTo>
                  <a:pt x="1155566" y="136889"/>
                </a:lnTo>
                <a:lnTo>
                  <a:pt x="1163831" y="143877"/>
                </a:lnTo>
                <a:lnTo>
                  <a:pt x="1171777" y="150864"/>
                </a:lnTo>
                <a:lnTo>
                  <a:pt x="1179406" y="158169"/>
                </a:lnTo>
                <a:lnTo>
                  <a:pt x="1187034" y="165156"/>
                </a:lnTo>
                <a:lnTo>
                  <a:pt x="1194027" y="172779"/>
                </a:lnTo>
                <a:lnTo>
                  <a:pt x="1201020" y="179766"/>
                </a:lnTo>
                <a:lnTo>
                  <a:pt x="1207695" y="187707"/>
                </a:lnTo>
                <a:lnTo>
                  <a:pt x="1213734" y="195329"/>
                </a:lnTo>
                <a:lnTo>
                  <a:pt x="1220091" y="203269"/>
                </a:lnTo>
                <a:lnTo>
                  <a:pt x="1225495" y="211210"/>
                </a:lnTo>
                <a:lnTo>
                  <a:pt x="1231216" y="219150"/>
                </a:lnTo>
                <a:lnTo>
                  <a:pt x="1236302" y="227408"/>
                </a:lnTo>
                <a:lnTo>
                  <a:pt x="1241070" y="235983"/>
                </a:lnTo>
                <a:lnTo>
                  <a:pt x="1245520" y="244241"/>
                </a:lnTo>
                <a:lnTo>
                  <a:pt x="1249652" y="252816"/>
                </a:lnTo>
                <a:lnTo>
                  <a:pt x="1253784" y="261392"/>
                </a:lnTo>
                <a:lnTo>
                  <a:pt x="1257281" y="269967"/>
                </a:lnTo>
                <a:lnTo>
                  <a:pt x="1260459" y="278860"/>
                </a:lnTo>
                <a:lnTo>
                  <a:pt x="1263320" y="287436"/>
                </a:lnTo>
                <a:lnTo>
                  <a:pt x="1266181" y="296646"/>
                </a:lnTo>
                <a:lnTo>
                  <a:pt x="1268406" y="305857"/>
                </a:lnTo>
                <a:lnTo>
                  <a:pt x="1269995" y="314750"/>
                </a:lnTo>
                <a:lnTo>
                  <a:pt x="1271584" y="323961"/>
                </a:lnTo>
                <a:lnTo>
                  <a:pt x="1273174" y="333171"/>
                </a:lnTo>
                <a:lnTo>
                  <a:pt x="1274127" y="342700"/>
                </a:lnTo>
                <a:lnTo>
                  <a:pt x="1274445" y="351910"/>
                </a:lnTo>
                <a:lnTo>
                  <a:pt x="1274690" y="359253"/>
                </a:lnTo>
                <a:lnTo>
                  <a:pt x="1274763" y="361075"/>
                </a:lnTo>
                <a:lnTo>
                  <a:pt x="1274753" y="361135"/>
                </a:lnTo>
                <a:lnTo>
                  <a:pt x="1274763" y="361438"/>
                </a:lnTo>
                <a:lnTo>
                  <a:pt x="1274666" y="363864"/>
                </a:lnTo>
                <a:lnTo>
                  <a:pt x="1274763" y="364253"/>
                </a:lnTo>
                <a:lnTo>
                  <a:pt x="1274763" y="568288"/>
                </a:lnTo>
                <a:lnTo>
                  <a:pt x="1274445" y="577822"/>
                </a:lnTo>
                <a:lnTo>
                  <a:pt x="1274127" y="587356"/>
                </a:lnTo>
                <a:lnTo>
                  <a:pt x="1273173" y="596573"/>
                </a:lnTo>
                <a:lnTo>
                  <a:pt x="1271583" y="605789"/>
                </a:lnTo>
                <a:lnTo>
                  <a:pt x="1269993" y="615324"/>
                </a:lnTo>
                <a:lnTo>
                  <a:pt x="1268403" y="623905"/>
                </a:lnTo>
                <a:lnTo>
                  <a:pt x="1266178" y="633121"/>
                </a:lnTo>
                <a:lnTo>
                  <a:pt x="1263316" y="642338"/>
                </a:lnTo>
                <a:lnTo>
                  <a:pt x="1260454" y="650919"/>
                </a:lnTo>
                <a:lnTo>
                  <a:pt x="1257274" y="659817"/>
                </a:lnTo>
                <a:lnTo>
                  <a:pt x="1253777" y="668398"/>
                </a:lnTo>
                <a:lnTo>
                  <a:pt x="1249643" y="677297"/>
                </a:lnTo>
                <a:lnTo>
                  <a:pt x="1245510" y="685560"/>
                </a:lnTo>
                <a:lnTo>
                  <a:pt x="1241058" y="693823"/>
                </a:lnTo>
                <a:lnTo>
                  <a:pt x="1236288" y="702086"/>
                </a:lnTo>
                <a:lnTo>
                  <a:pt x="1231201" y="710667"/>
                </a:lnTo>
                <a:lnTo>
                  <a:pt x="1225477" y="718613"/>
                </a:lnTo>
                <a:lnTo>
                  <a:pt x="1220072" y="726558"/>
                </a:lnTo>
                <a:lnTo>
                  <a:pt x="1213712" y="734503"/>
                </a:lnTo>
                <a:lnTo>
                  <a:pt x="1207671" y="741813"/>
                </a:lnTo>
                <a:lnTo>
                  <a:pt x="1200994" y="749758"/>
                </a:lnTo>
                <a:lnTo>
                  <a:pt x="1193998" y="757386"/>
                </a:lnTo>
                <a:lnTo>
                  <a:pt x="1187003" y="764695"/>
                </a:lnTo>
                <a:lnTo>
                  <a:pt x="1179372" y="771687"/>
                </a:lnTo>
                <a:lnTo>
                  <a:pt x="1171740" y="778997"/>
                </a:lnTo>
                <a:lnTo>
                  <a:pt x="1163791" y="785989"/>
                </a:lnTo>
                <a:lnTo>
                  <a:pt x="1155524" y="792663"/>
                </a:lnTo>
                <a:lnTo>
                  <a:pt x="1147256" y="799655"/>
                </a:lnTo>
                <a:lnTo>
                  <a:pt x="1138353" y="806329"/>
                </a:lnTo>
                <a:lnTo>
                  <a:pt x="1129768" y="812685"/>
                </a:lnTo>
                <a:lnTo>
                  <a:pt x="1120547" y="819041"/>
                </a:lnTo>
                <a:lnTo>
                  <a:pt x="1111008" y="825397"/>
                </a:lnTo>
                <a:lnTo>
                  <a:pt x="1101469" y="831436"/>
                </a:lnTo>
                <a:lnTo>
                  <a:pt x="1091611" y="837156"/>
                </a:lnTo>
                <a:lnTo>
                  <a:pt x="1081754" y="842877"/>
                </a:lnTo>
                <a:lnTo>
                  <a:pt x="1071261" y="848280"/>
                </a:lnTo>
                <a:lnTo>
                  <a:pt x="1060450" y="854000"/>
                </a:lnTo>
                <a:lnTo>
                  <a:pt x="1049957" y="859085"/>
                </a:lnTo>
                <a:lnTo>
                  <a:pt x="1028017" y="868937"/>
                </a:lnTo>
                <a:lnTo>
                  <a:pt x="1004805" y="878472"/>
                </a:lnTo>
                <a:lnTo>
                  <a:pt x="981593" y="887053"/>
                </a:lnTo>
                <a:lnTo>
                  <a:pt x="956792" y="894998"/>
                </a:lnTo>
                <a:lnTo>
                  <a:pt x="931672" y="901990"/>
                </a:lnTo>
                <a:lnTo>
                  <a:pt x="905916" y="908346"/>
                </a:lnTo>
                <a:lnTo>
                  <a:pt x="879843" y="914067"/>
                </a:lnTo>
                <a:lnTo>
                  <a:pt x="852815" y="918834"/>
                </a:lnTo>
                <a:lnTo>
                  <a:pt x="825469" y="922648"/>
                </a:lnTo>
                <a:lnTo>
                  <a:pt x="797170" y="925826"/>
                </a:lnTo>
                <a:lnTo>
                  <a:pt x="768553" y="928368"/>
                </a:lnTo>
                <a:lnTo>
                  <a:pt x="739617" y="929322"/>
                </a:lnTo>
                <a:lnTo>
                  <a:pt x="711096" y="930241"/>
                </a:lnTo>
                <a:lnTo>
                  <a:pt x="710247" y="930275"/>
                </a:lnTo>
                <a:lnTo>
                  <a:pt x="710146" y="930272"/>
                </a:lnTo>
                <a:lnTo>
                  <a:pt x="710046" y="930275"/>
                </a:lnTo>
                <a:lnTo>
                  <a:pt x="709166" y="930240"/>
                </a:lnTo>
                <a:lnTo>
                  <a:pt x="681005" y="929322"/>
                </a:lnTo>
                <a:lnTo>
                  <a:pt x="651762" y="928369"/>
                </a:lnTo>
                <a:lnTo>
                  <a:pt x="623155" y="925829"/>
                </a:lnTo>
                <a:lnTo>
                  <a:pt x="595183" y="922653"/>
                </a:lnTo>
                <a:lnTo>
                  <a:pt x="567530" y="918841"/>
                </a:lnTo>
                <a:lnTo>
                  <a:pt x="540512" y="914077"/>
                </a:lnTo>
                <a:lnTo>
                  <a:pt x="514447" y="908360"/>
                </a:lnTo>
                <a:lnTo>
                  <a:pt x="488701" y="902008"/>
                </a:lnTo>
                <a:lnTo>
                  <a:pt x="463590" y="895021"/>
                </a:lnTo>
                <a:lnTo>
                  <a:pt x="439433" y="887080"/>
                </a:lnTo>
                <a:lnTo>
                  <a:pt x="415593" y="878505"/>
                </a:lnTo>
                <a:lnTo>
                  <a:pt x="392708" y="868977"/>
                </a:lnTo>
                <a:lnTo>
                  <a:pt x="370458" y="859131"/>
                </a:lnTo>
                <a:lnTo>
                  <a:pt x="359968" y="854049"/>
                </a:lnTo>
                <a:lnTo>
                  <a:pt x="349479" y="848332"/>
                </a:lnTo>
                <a:lnTo>
                  <a:pt x="339308" y="842933"/>
                </a:lnTo>
                <a:lnTo>
                  <a:pt x="328818" y="837216"/>
                </a:lnTo>
                <a:lnTo>
                  <a:pt x="318965" y="831499"/>
                </a:lnTo>
                <a:lnTo>
                  <a:pt x="309429" y="825464"/>
                </a:lnTo>
                <a:lnTo>
                  <a:pt x="299893" y="819112"/>
                </a:lnTo>
                <a:lnTo>
                  <a:pt x="290675" y="812760"/>
                </a:lnTo>
                <a:lnTo>
                  <a:pt x="282093" y="806408"/>
                </a:lnTo>
                <a:lnTo>
                  <a:pt x="273193" y="799738"/>
                </a:lnTo>
                <a:lnTo>
                  <a:pt x="264929" y="792751"/>
                </a:lnTo>
                <a:lnTo>
                  <a:pt x="256664" y="786081"/>
                </a:lnTo>
                <a:lnTo>
                  <a:pt x="248718" y="779093"/>
                </a:lnTo>
                <a:lnTo>
                  <a:pt x="241089" y="771789"/>
                </a:lnTo>
                <a:lnTo>
                  <a:pt x="233461" y="764801"/>
                </a:lnTo>
                <a:lnTo>
                  <a:pt x="226468" y="757496"/>
                </a:lnTo>
                <a:lnTo>
                  <a:pt x="219475" y="749874"/>
                </a:lnTo>
                <a:lnTo>
                  <a:pt x="213118" y="741933"/>
                </a:lnTo>
                <a:lnTo>
                  <a:pt x="206761" y="734628"/>
                </a:lnTo>
                <a:lnTo>
                  <a:pt x="201039" y="726688"/>
                </a:lnTo>
                <a:lnTo>
                  <a:pt x="195000" y="718748"/>
                </a:lnTo>
                <a:lnTo>
                  <a:pt x="189279" y="710808"/>
                </a:lnTo>
                <a:lnTo>
                  <a:pt x="184829" y="702232"/>
                </a:lnTo>
                <a:lnTo>
                  <a:pt x="179425" y="693974"/>
                </a:lnTo>
                <a:lnTo>
                  <a:pt x="175293" y="685717"/>
                </a:lnTo>
                <a:lnTo>
                  <a:pt x="170843" y="677459"/>
                </a:lnTo>
                <a:lnTo>
                  <a:pt x="167346" y="668566"/>
                </a:lnTo>
                <a:lnTo>
                  <a:pt x="163532" y="659990"/>
                </a:lnTo>
                <a:lnTo>
                  <a:pt x="160036" y="651097"/>
                </a:lnTo>
                <a:lnTo>
                  <a:pt x="157175" y="642522"/>
                </a:lnTo>
                <a:lnTo>
                  <a:pt x="154632" y="633311"/>
                </a:lnTo>
                <a:lnTo>
                  <a:pt x="152407" y="624101"/>
                </a:lnTo>
                <a:lnTo>
                  <a:pt x="150500" y="615525"/>
                </a:lnTo>
                <a:lnTo>
                  <a:pt x="148911" y="605997"/>
                </a:lnTo>
                <a:lnTo>
                  <a:pt x="147639" y="596786"/>
                </a:lnTo>
                <a:lnTo>
                  <a:pt x="146686" y="587576"/>
                </a:lnTo>
                <a:lnTo>
                  <a:pt x="146050" y="578047"/>
                </a:lnTo>
                <a:lnTo>
                  <a:pt x="146050" y="568519"/>
                </a:lnTo>
                <a:lnTo>
                  <a:pt x="146050" y="363344"/>
                </a:lnTo>
                <a:lnTo>
                  <a:pt x="146050" y="362391"/>
                </a:lnTo>
                <a:lnTo>
                  <a:pt x="146050" y="361438"/>
                </a:lnTo>
                <a:lnTo>
                  <a:pt x="146050" y="351910"/>
                </a:lnTo>
                <a:lnTo>
                  <a:pt x="146686" y="342700"/>
                </a:lnTo>
                <a:lnTo>
                  <a:pt x="147639" y="333171"/>
                </a:lnTo>
                <a:lnTo>
                  <a:pt x="148911" y="323961"/>
                </a:lnTo>
                <a:lnTo>
                  <a:pt x="150500" y="314750"/>
                </a:lnTo>
                <a:lnTo>
                  <a:pt x="152407" y="305857"/>
                </a:lnTo>
                <a:lnTo>
                  <a:pt x="154632" y="296646"/>
                </a:lnTo>
                <a:lnTo>
                  <a:pt x="157175" y="287436"/>
                </a:lnTo>
                <a:lnTo>
                  <a:pt x="160036" y="278860"/>
                </a:lnTo>
                <a:lnTo>
                  <a:pt x="163532" y="269967"/>
                </a:lnTo>
                <a:lnTo>
                  <a:pt x="167346" y="261392"/>
                </a:lnTo>
                <a:lnTo>
                  <a:pt x="170843" y="252816"/>
                </a:lnTo>
                <a:lnTo>
                  <a:pt x="175293" y="244241"/>
                </a:lnTo>
                <a:lnTo>
                  <a:pt x="179425" y="235983"/>
                </a:lnTo>
                <a:lnTo>
                  <a:pt x="184829" y="227408"/>
                </a:lnTo>
                <a:lnTo>
                  <a:pt x="189279" y="219150"/>
                </a:lnTo>
                <a:lnTo>
                  <a:pt x="195000" y="211210"/>
                </a:lnTo>
                <a:lnTo>
                  <a:pt x="201039" y="203269"/>
                </a:lnTo>
                <a:lnTo>
                  <a:pt x="206761" y="195329"/>
                </a:lnTo>
                <a:lnTo>
                  <a:pt x="213118" y="187707"/>
                </a:lnTo>
                <a:lnTo>
                  <a:pt x="219475" y="179766"/>
                </a:lnTo>
                <a:lnTo>
                  <a:pt x="226468" y="172779"/>
                </a:lnTo>
                <a:lnTo>
                  <a:pt x="233461" y="165156"/>
                </a:lnTo>
                <a:lnTo>
                  <a:pt x="241089" y="158169"/>
                </a:lnTo>
                <a:lnTo>
                  <a:pt x="248718" y="150864"/>
                </a:lnTo>
                <a:lnTo>
                  <a:pt x="256664" y="143877"/>
                </a:lnTo>
                <a:lnTo>
                  <a:pt x="264929" y="136889"/>
                </a:lnTo>
                <a:lnTo>
                  <a:pt x="273193" y="130220"/>
                </a:lnTo>
                <a:lnTo>
                  <a:pt x="282093" y="123550"/>
                </a:lnTo>
                <a:lnTo>
                  <a:pt x="290675" y="117198"/>
                </a:lnTo>
                <a:lnTo>
                  <a:pt x="299893" y="110845"/>
                </a:lnTo>
                <a:lnTo>
                  <a:pt x="309429" y="104493"/>
                </a:lnTo>
                <a:lnTo>
                  <a:pt x="318965" y="98459"/>
                </a:lnTo>
                <a:lnTo>
                  <a:pt x="328818" y="92424"/>
                </a:lnTo>
                <a:lnTo>
                  <a:pt x="339308" y="87025"/>
                </a:lnTo>
                <a:lnTo>
                  <a:pt x="349479" y="81308"/>
                </a:lnTo>
                <a:lnTo>
                  <a:pt x="359968" y="75908"/>
                </a:lnTo>
                <a:lnTo>
                  <a:pt x="370458" y="70827"/>
                </a:lnTo>
                <a:lnTo>
                  <a:pt x="392708" y="60663"/>
                </a:lnTo>
                <a:lnTo>
                  <a:pt x="415593" y="51770"/>
                </a:lnTo>
                <a:lnTo>
                  <a:pt x="439433" y="42877"/>
                </a:lnTo>
                <a:lnTo>
                  <a:pt x="463590" y="34937"/>
                </a:lnTo>
                <a:lnTo>
                  <a:pt x="488701" y="27950"/>
                </a:lnTo>
                <a:lnTo>
                  <a:pt x="514447" y="21597"/>
                </a:lnTo>
                <a:lnTo>
                  <a:pt x="540512" y="15880"/>
                </a:lnTo>
                <a:lnTo>
                  <a:pt x="567530" y="11116"/>
                </a:lnTo>
                <a:lnTo>
                  <a:pt x="595183" y="7305"/>
                </a:lnTo>
                <a:lnTo>
                  <a:pt x="623155" y="4129"/>
                </a:lnTo>
                <a:lnTo>
                  <a:pt x="651762" y="1588"/>
                </a:lnTo>
                <a:lnTo>
                  <a:pt x="681005" y="318"/>
                </a:lnTo>
                <a:lnTo>
                  <a:pt x="710247"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MH_SubTitle_1"/>
          <p:cNvSpPr/>
          <p:nvPr>
            <p:custDataLst>
              <p:tags r:id="rId1"/>
            </p:custDataLst>
          </p:nvPr>
        </p:nvSpPr>
        <p:spPr>
          <a:xfrm rot="20700000">
            <a:off x="1415480" y="3271830"/>
            <a:ext cx="1285517" cy="2664867"/>
          </a:xfrm>
          <a:custGeom>
            <a:avLst/>
            <a:gdLst>
              <a:gd name="connsiteX0" fmla="*/ 667816 w 1087280"/>
              <a:gd name="connsiteY0" fmla="*/ 412913 h 2254625"/>
              <a:gd name="connsiteX1" fmla="*/ 661379 w 1087280"/>
              <a:gd name="connsiteY1" fmla="*/ 407078 h 2254625"/>
              <a:gd name="connsiteX2" fmla="*/ 654942 w 1087280"/>
              <a:gd name="connsiteY2" fmla="*/ 401243 h 2254625"/>
              <a:gd name="connsiteX3" fmla="*/ 648230 w 1087280"/>
              <a:gd name="connsiteY3" fmla="*/ 396246 h 2254625"/>
              <a:gd name="connsiteX4" fmla="*/ 640959 w 1087280"/>
              <a:gd name="connsiteY4" fmla="*/ 391251 h 2254625"/>
              <a:gd name="connsiteX5" fmla="*/ 633691 w 1087280"/>
              <a:gd name="connsiteY5" fmla="*/ 386813 h 2254625"/>
              <a:gd name="connsiteX6" fmla="*/ 625865 w 1087280"/>
              <a:gd name="connsiteY6" fmla="*/ 382378 h 2254625"/>
              <a:gd name="connsiteX7" fmla="*/ 618041 w 1087280"/>
              <a:gd name="connsiteY7" fmla="*/ 378500 h 2254625"/>
              <a:gd name="connsiteX8" fmla="*/ 610775 w 1087280"/>
              <a:gd name="connsiteY8" fmla="*/ 374620 h 2254625"/>
              <a:gd name="connsiteX9" fmla="*/ 602117 w 1087280"/>
              <a:gd name="connsiteY9" fmla="*/ 371582 h 2254625"/>
              <a:gd name="connsiteX10" fmla="*/ 593739 w 1087280"/>
              <a:gd name="connsiteY10" fmla="*/ 368822 h 2254625"/>
              <a:gd name="connsiteX11" fmla="*/ 585641 w 1087280"/>
              <a:gd name="connsiteY11" fmla="*/ 366340 h 2254625"/>
              <a:gd name="connsiteX12" fmla="*/ 576430 w 1087280"/>
              <a:gd name="connsiteY12" fmla="*/ 364419 h 2254625"/>
              <a:gd name="connsiteX13" fmla="*/ 567778 w 1087280"/>
              <a:gd name="connsiteY13" fmla="*/ 363055 h 2254625"/>
              <a:gd name="connsiteX14" fmla="*/ 558569 w 1087280"/>
              <a:gd name="connsiteY14" fmla="*/ 361692 h 2254625"/>
              <a:gd name="connsiteX15" fmla="*/ 549362 w 1087280"/>
              <a:gd name="connsiteY15" fmla="*/ 360887 h 2254625"/>
              <a:gd name="connsiteX16" fmla="*/ 540436 w 1087280"/>
              <a:gd name="connsiteY16" fmla="*/ 360919 h 2254625"/>
              <a:gd name="connsiteX17" fmla="*/ 530953 w 1087280"/>
              <a:gd name="connsiteY17" fmla="*/ 360952 h 2254625"/>
              <a:gd name="connsiteX18" fmla="*/ 521472 w 1087280"/>
              <a:gd name="connsiteY18" fmla="*/ 361542 h 2254625"/>
              <a:gd name="connsiteX19" fmla="*/ 512831 w 1087280"/>
              <a:gd name="connsiteY19" fmla="*/ 362967 h 2254625"/>
              <a:gd name="connsiteX20" fmla="*/ 503911 w 1087280"/>
              <a:gd name="connsiteY20" fmla="*/ 364671 h 2254625"/>
              <a:gd name="connsiteX21" fmla="*/ 494992 w 1087280"/>
              <a:gd name="connsiteY21" fmla="*/ 366376 h 2254625"/>
              <a:gd name="connsiteX22" fmla="*/ 486913 w 1087280"/>
              <a:gd name="connsiteY22" fmla="*/ 368914 h 2254625"/>
              <a:gd name="connsiteX23" fmla="*/ 477998 w 1087280"/>
              <a:gd name="connsiteY23" fmla="*/ 371734 h 2254625"/>
              <a:gd name="connsiteX24" fmla="*/ 469923 w 1087280"/>
              <a:gd name="connsiteY24" fmla="*/ 375388 h 2254625"/>
              <a:gd name="connsiteX25" fmla="*/ 461847 w 1087280"/>
              <a:gd name="connsiteY25" fmla="*/ 379042 h 2254625"/>
              <a:gd name="connsiteX26" fmla="*/ 454330 w 1087280"/>
              <a:gd name="connsiteY26" fmla="*/ 382695 h 2254625"/>
              <a:gd name="connsiteX27" fmla="*/ 447095 w 1087280"/>
              <a:gd name="connsiteY27" fmla="*/ 387183 h 2254625"/>
              <a:gd name="connsiteX28" fmla="*/ 439581 w 1087280"/>
              <a:gd name="connsiteY28" fmla="*/ 391950 h 2254625"/>
              <a:gd name="connsiteX29" fmla="*/ 432628 w 1087280"/>
              <a:gd name="connsiteY29" fmla="*/ 397274 h 2254625"/>
              <a:gd name="connsiteX30" fmla="*/ 425395 w 1087280"/>
              <a:gd name="connsiteY30" fmla="*/ 402320 h 2254625"/>
              <a:gd name="connsiteX31" fmla="*/ 419001 w 1087280"/>
              <a:gd name="connsiteY31" fmla="*/ 408199 h 2254625"/>
              <a:gd name="connsiteX32" fmla="*/ 412887 w 1087280"/>
              <a:gd name="connsiteY32" fmla="*/ 414357 h 2254625"/>
              <a:gd name="connsiteX33" fmla="*/ 407052 w 1087280"/>
              <a:gd name="connsiteY33" fmla="*/ 420234 h 2254625"/>
              <a:gd name="connsiteX34" fmla="*/ 401218 w 1087280"/>
              <a:gd name="connsiteY34" fmla="*/ 426670 h 2254625"/>
              <a:gd name="connsiteX35" fmla="*/ 396224 w 1087280"/>
              <a:gd name="connsiteY35" fmla="*/ 433939 h 2254625"/>
              <a:gd name="connsiteX36" fmla="*/ 390950 w 1087280"/>
              <a:gd name="connsiteY36" fmla="*/ 440930 h 2254625"/>
              <a:gd name="connsiteX37" fmla="*/ 386515 w 1087280"/>
              <a:gd name="connsiteY37" fmla="*/ 448198 h 2254625"/>
              <a:gd name="connsiteX38" fmla="*/ 381801 w 1087280"/>
              <a:gd name="connsiteY38" fmla="*/ 455745 h 2254625"/>
              <a:gd name="connsiteX39" fmla="*/ 378202 w 1087280"/>
              <a:gd name="connsiteY39" fmla="*/ 463288 h 2254625"/>
              <a:gd name="connsiteX40" fmla="*/ 374606 w 1087280"/>
              <a:gd name="connsiteY40" fmla="*/ 471389 h 2254625"/>
              <a:gd name="connsiteX41" fmla="*/ 371010 w 1087280"/>
              <a:gd name="connsiteY41" fmla="*/ 479490 h 2254625"/>
              <a:gd name="connsiteX42" fmla="*/ 368532 w 1087280"/>
              <a:gd name="connsiteY42" fmla="*/ 488146 h 2254625"/>
              <a:gd name="connsiteX43" fmla="*/ 366051 w 1087280"/>
              <a:gd name="connsiteY43" fmla="*/ 496243 h 2254625"/>
              <a:gd name="connsiteX44" fmla="*/ 364133 w 1087280"/>
              <a:gd name="connsiteY44" fmla="*/ 505454 h 2254625"/>
              <a:gd name="connsiteX45" fmla="*/ 362770 w 1087280"/>
              <a:gd name="connsiteY45" fmla="*/ 514105 h 2254625"/>
              <a:gd name="connsiteX46" fmla="*/ 361129 w 1087280"/>
              <a:gd name="connsiteY46" fmla="*/ 523036 h 2254625"/>
              <a:gd name="connsiteX47" fmla="*/ 360884 w 1087280"/>
              <a:gd name="connsiteY47" fmla="*/ 532242 h 2254625"/>
              <a:gd name="connsiteX48" fmla="*/ 360919 w 1087280"/>
              <a:gd name="connsiteY48" fmla="*/ 541725 h 2254625"/>
              <a:gd name="connsiteX49" fmla="*/ 360952 w 1087280"/>
              <a:gd name="connsiteY49" fmla="*/ 550650 h 2254625"/>
              <a:gd name="connsiteX50" fmla="*/ 361823 w 1087280"/>
              <a:gd name="connsiteY50" fmla="*/ 559851 h 2254625"/>
              <a:gd name="connsiteX51" fmla="*/ 362973 w 1087280"/>
              <a:gd name="connsiteY51" fmla="*/ 569331 h 2254625"/>
              <a:gd name="connsiteX52" fmla="*/ 364400 w 1087280"/>
              <a:gd name="connsiteY52" fmla="*/ 577972 h 2254625"/>
              <a:gd name="connsiteX53" fmla="*/ 366942 w 1087280"/>
              <a:gd name="connsiteY53" fmla="*/ 586610 h 2254625"/>
              <a:gd name="connsiteX54" fmla="*/ 368926 w 1087280"/>
              <a:gd name="connsiteY54" fmla="*/ 595250 h 2254625"/>
              <a:gd name="connsiteX55" fmla="*/ 371746 w 1087280"/>
              <a:gd name="connsiteY55" fmla="*/ 603608 h 2254625"/>
              <a:gd name="connsiteX56" fmla="*/ 375402 w 1087280"/>
              <a:gd name="connsiteY56" fmla="*/ 611683 h 2254625"/>
              <a:gd name="connsiteX57" fmla="*/ 378777 w 1087280"/>
              <a:gd name="connsiteY57" fmla="*/ 619482 h 2254625"/>
              <a:gd name="connsiteX58" fmla="*/ 382711 w 1087280"/>
              <a:gd name="connsiteY58" fmla="*/ 627278 h 2254625"/>
              <a:gd name="connsiteX59" fmla="*/ 387202 w 1087280"/>
              <a:gd name="connsiteY59" fmla="*/ 635072 h 2254625"/>
              <a:gd name="connsiteX60" fmla="*/ 391692 w 1087280"/>
              <a:gd name="connsiteY60" fmla="*/ 642308 h 2254625"/>
              <a:gd name="connsiteX61" fmla="*/ 397017 w 1087280"/>
              <a:gd name="connsiteY61" fmla="*/ 649263 h 2254625"/>
              <a:gd name="connsiteX62" fmla="*/ 401784 w 1087280"/>
              <a:gd name="connsiteY62" fmla="*/ 656219 h 2254625"/>
              <a:gd name="connsiteX63" fmla="*/ 407665 w 1087280"/>
              <a:gd name="connsiteY63" fmla="*/ 662614 h 2254625"/>
              <a:gd name="connsiteX64" fmla="*/ 413824 w 1087280"/>
              <a:gd name="connsiteY64" fmla="*/ 668729 h 2254625"/>
              <a:gd name="connsiteX65" fmla="*/ 419983 w 1087280"/>
              <a:gd name="connsiteY65" fmla="*/ 674844 h 2254625"/>
              <a:gd name="connsiteX66" fmla="*/ 426419 w 1087280"/>
              <a:gd name="connsiteY66" fmla="*/ 680679 h 2254625"/>
              <a:gd name="connsiteX67" fmla="*/ 433689 w 1087280"/>
              <a:gd name="connsiteY67" fmla="*/ 685674 h 2254625"/>
              <a:gd name="connsiteX68" fmla="*/ 440682 w 1087280"/>
              <a:gd name="connsiteY68" fmla="*/ 690949 h 2254625"/>
              <a:gd name="connsiteX69" fmla="*/ 448230 w 1087280"/>
              <a:gd name="connsiteY69" fmla="*/ 695664 h 2254625"/>
              <a:gd name="connsiteX70" fmla="*/ 455496 w 1087280"/>
              <a:gd name="connsiteY70" fmla="*/ 699544 h 2254625"/>
              <a:gd name="connsiteX71" fmla="*/ 463320 w 1087280"/>
              <a:gd name="connsiteY71" fmla="*/ 703422 h 2254625"/>
              <a:gd name="connsiteX72" fmla="*/ 471422 w 1087280"/>
              <a:gd name="connsiteY72" fmla="*/ 707020 h 2254625"/>
              <a:gd name="connsiteX73" fmla="*/ 479524 w 1087280"/>
              <a:gd name="connsiteY73" fmla="*/ 710617 h 2254625"/>
              <a:gd name="connsiteX74" fmla="*/ 487902 w 1087280"/>
              <a:gd name="connsiteY74" fmla="*/ 713378 h 2254625"/>
              <a:gd name="connsiteX75" fmla="*/ 496836 w 1087280"/>
              <a:gd name="connsiteY75" fmla="*/ 715578 h 2254625"/>
              <a:gd name="connsiteX76" fmla="*/ 504931 w 1087280"/>
              <a:gd name="connsiteY76" fmla="*/ 717502 h 2254625"/>
              <a:gd name="connsiteX77" fmla="*/ 514143 w 1087280"/>
              <a:gd name="connsiteY77" fmla="*/ 719423 h 2254625"/>
              <a:gd name="connsiteX78" fmla="*/ 523070 w 1087280"/>
              <a:gd name="connsiteY78" fmla="*/ 719950 h 2254625"/>
              <a:gd name="connsiteX79" fmla="*/ 532558 w 1087280"/>
              <a:gd name="connsiteY79" fmla="*/ 721032 h 2254625"/>
              <a:gd name="connsiteX80" fmla="*/ 541763 w 1087280"/>
              <a:gd name="connsiteY80" fmla="*/ 721279 h 2254625"/>
              <a:gd name="connsiteX81" fmla="*/ 550966 w 1087280"/>
              <a:gd name="connsiteY81" fmla="*/ 720968 h 2254625"/>
              <a:gd name="connsiteX82" fmla="*/ 559889 w 1087280"/>
              <a:gd name="connsiteY82" fmla="*/ 720379 h 2254625"/>
              <a:gd name="connsiteX83" fmla="*/ 569089 w 1087280"/>
              <a:gd name="connsiteY83" fmla="*/ 718953 h 2254625"/>
              <a:gd name="connsiteX84" fmla="*/ 577730 w 1087280"/>
              <a:gd name="connsiteY84" fmla="*/ 717528 h 2254625"/>
              <a:gd name="connsiteX85" fmla="*/ 586647 w 1087280"/>
              <a:gd name="connsiteY85" fmla="*/ 715266 h 2254625"/>
              <a:gd name="connsiteX86" fmla="*/ 595006 w 1087280"/>
              <a:gd name="connsiteY86" fmla="*/ 713006 h 2254625"/>
              <a:gd name="connsiteX87" fmla="*/ 603363 w 1087280"/>
              <a:gd name="connsiteY87" fmla="*/ 710187 h 2254625"/>
              <a:gd name="connsiteX88" fmla="*/ 611719 w 1087280"/>
              <a:gd name="connsiteY88" fmla="*/ 706811 h 2254625"/>
              <a:gd name="connsiteX89" fmla="*/ 619514 w 1087280"/>
              <a:gd name="connsiteY89" fmla="*/ 702879 h 2254625"/>
              <a:gd name="connsiteX90" fmla="*/ 627032 w 1087280"/>
              <a:gd name="connsiteY90" fmla="*/ 699227 h 2254625"/>
              <a:gd name="connsiteX91" fmla="*/ 634825 w 1087280"/>
              <a:gd name="connsiteY91" fmla="*/ 694737 h 2254625"/>
              <a:gd name="connsiteX92" fmla="*/ 641780 w 1087280"/>
              <a:gd name="connsiteY92" fmla="*/ 689972 h 2254625"/>
              <a:gd name="connsiteX93" fmla="*/ 649293 w 1087280"/>
              <a:gd name="connsiteY93" fmla="*/ 685204 h 2254625"/>
              <a:gd name="connsiteX94" fmla="*/ 655967 w 1087280"/>
              <a:gd name="connsiteY94" fmla="*/ 679602 h 2254625"/>
              <a:gd name="connsiteX95" fmla="*/ 662640 w 1087280"/>
              <a:gd name="connsiteY95" fmla="*/ 674001 h 2254625"/>
              <a:gd name="connsiteX96" fmla="*/ 668756 w 1087280"/>
              <a:gd name="connsiteY96" fmla="*/ 668401 h 2254625"/>
              <a:gd name="connsiteX97" fmla="*/ 674590 w 1087280"/>
              <a:gd name="connsiteY97" fmla="*/ 661965 h 2254625"/>
              <a:gd name="connsiteX98" fmla="*/ 680143 w 1087280"/>
              <a:gd name="connsiteY98" fmla="*/ 655252 h 2254625"/>
              <a:gd name="connsiteX99" fmla="*/ 685697 w 1087280"/>
              <a:gd name="connsiteY99" fmla="*/ 648539 h 2254625"/>
              <a:gd name="connsiteX100" fmla="*/ 690411 w 1087280"/>
              <a:gd name="connsiteY100" fmla="*/ 640992 h 2254625"/>
              <a:gd name="connsiteX101" fmla="*/ 695405 w 1087280"/>
              <a:gd name="connsiteY101" fmla="*/ 633722 h 2254625"/>
              <a:gd name="connsiteX102" fmla="*/ 699561 w 1087280"/>
              <a:gd name="connsiteY102" fmla="*/ 626177 h 2254625"/>
              <a:gd name="connsiteX103" fmla="*/ 703159 w 1087280"/>
              <a:gd name="connsiteY103" fmla="*/ 618634 h 2254625"/>
              <a:gd name="connsiteX104" fmla="*/ 707035 w 1087280"/>
              <a:gd name="connsiteY104" fmla="*/ 610810 h 2254625"/>
              <a:gd name="connsiteX105" fmla="*/ 710351 w 1087280"/>
              <a:gd name="connsiteY105" fmla="*/ 602431 h 2254625"/>
              <a:gd name="connsiteX106" fmla="*/ 713388 w 1087280"/>
              <a:gd name="connsiteY106" fmla="*/ 593774 h 2254625"/>
              <a:gd name="connsiteX107" fmla="*/ 715588 w 1087280"/>
              <a:gd name="connsiteY107" fmla="*/ 585399 h 2254625"/>
              <a:gd name="connsiteX108" fmla="*/ 717509 w 1087280"/>
              <a:gd name="connsiteY108" fmla="*/ 576746 h 2254625"/>
              <a:gd name="connsiteX109" fmla="*/ 719149 w 1087280"/>
              <a:gd name="connsiteY109" fmla="*/ 567814 h 2254625"/>
              <a:gd name="connsiteX110" fmla="*/ 720232 w 1087280"/>
              <a:gd name="connsiteY110" fmla="*/ 558885 h 2254625"/>
              <a:gd name="connsiteX111" fmla="*/ 721035 w 1087280"/>
              <a:gd name="connsiteY111" fmla="*/ 549678 h 2254625"/>
              <a:gd name="connsiteX112" fmla="*/ 721280 w 1087280"/>
              <a:gd name="connsiteY112" fmla="*/ 540473 h 2254625"/>
              <a:gd name="connsiteX113" fmla="*/ 720967 w 1087280"/>
              <a:gd name="connsiteY113" fmla="*/ 531270 h 2254625"/>
              <a:gd name="connsiteX114" fmla="*/ 719817 w 1087280"/>
              <a:gd name="connsiteY114" fmla="*/ 521790 h 2254625"/>
              <a:gd name="connsiteX115" fmla="*/ 718948 w 1087280"/>
              <a:gd name="connsiteY115" fmla="*/ 513147 h 2254625"/>
              <a:gd name="connsiteX116" fmla="*/ 716962 w 1087280"/>
              <a:gd name="connsiteY116" fmla="*/ 503949 h 2254625"/>
              <a:gd name="connsiteX117" fmla="*/ 715535 w 1087280"/>
              <a:gd name="connsiteY117" fmla="*/ 495308 h 2254625"/>
              <a:gd name="connsiteX118" fmla="*/ 712715 w 1087280"/>
              <a:gd name="connsiteY118" fmla="*/ 486950 h 2254625"/>
              <a:gd name="connsiteX119" fmla="*/ 709895 w 1087280"/>
              <a:gd name="connsiteY119" fmla="*/ 478592 h 2254625"/>
              <a:gd name="connsiteX120" fmla="*/ 706796 w 1087280"/>
              <a:gd name="connsiteY120" fmla="*/ 469956 h 2254625"/>
              <a:gd name="connsiteX121" fmla="*/ 702584 w 1087280"/>
              <a:gd name="connsiteY121" fmla="*/ 462440 h 2254625"/>
              <a:gd name="connsiteX122" fmla="*/ 698650 w 1087280"/>
              <a:gd name="connsiteY122" fmla="*/ 454644 h 2254625"/>
              <a:gd name="connsiteX123" fmla="*/ 694719 w 1087280"/>
              <a:gd name="connsiteY123" fmla="*/ 447406 h 2254625"/>
              <a:gd name="connsiteX124" fmla="*/ 689950 w 1087280"/>
              <a:gd name="connsiteY124" fmla="*/ 439891 h 2254625"/>
              <a:gd name="connsiteX125" fmla="*/ 684902 w 1087280"/>
              <a:gd name="connsiteY125" fmla="*/ 432657 h 2254625"/>
              <a:gd name="connsiteX126" fmla="*/ 679577 w 1087280"/>
              <a:gd name="connsiteY126" fmla="*/ 425702 h 2254625"/>
              <a:gd name="connsiteX127" fmla="*/ 673696 w 1087280"/>
              <a:gd name="connsiteY127" fmla="*/ 419308 h 2254625"/>
              <a:gd name="connsiteX128" fmla="*/ 539108 w 1087280"/>
              <a:gd name="connsiteY128" fmla="*/ 0 h 2254625"/>
              <a:gd name="connsiteX129" fmla="*/ 1081639 w 1087280"/>
              <a:gd name="connsiteY129" fmla="*/ 538663 h 2254625"/>
              <a:gd name="connsiteX130" fmla="*/ 1087280 w 1087280"/>
              <a:gd name="connsiteY130" fmla="*/ 2071033 h 2254625"/>
              <a:gd name="connsiteX131" fmla="*/ 1086784 w 1087280"/>
              <a:gd name="connsiteY131" fmla="*/ 2087770 h 2254625"/>
              <a:gd name="connsiteX132" fmla="*/ 1085446 w 1087280"/>
              <a:gd name="connsiteY132" fmla="*/ 2103115 h 2254625"/>
              <a:gd name="connsiteX133" fmla="*/ 1082988 w 1087280"/>
              <a:gd name="connsiteY133" fmla="*/ 2117349 h 2254625"/>
              <a:gd name="connsiteX134" fmla="*/ 1079690 w 1087280"/>
              <a:gd name="connsiteY134" fmla="*/ 2130748 h 2254625"/>
              <a:gd name="connsiteX135" fmla="*/ 1075552 w 1087280"/>
              <a:gd name="connsiteY135" fmla="*/ 2143314 h 2254625"/>
              <a:gd name="connsiteX136" fmla="*/ 1070853 w 1087280"/>
              <a:gd name="connsiteY136" fmla="*/ 2154766 h 2254625"/>
              <a:gd name="connsiteX137" fmla="*/ 1065593 w 1087280"/>
              <a:gd name="connsiteY137" fmla="*/ 2165662 h 2254625"/>
              <a:gd name="connsiteX138" fmla="*/ 1059494 w 1087280"/>
              <a:gd name="connsiteY138" fmla="*/ 2175724 h 2254625"/>
              <a:gd name="connsiteX139" fmla="*/ 1052835 w 1087280"/>
              <a:gd name="connsiteY139" fmla="*/ 2185231 h 2254625"/>
              <a:gd name="connsiteX140" fmla="*/ 1045892 w 1087280"/>
              <a:gd name="connsiteY140" fmla="*/ 2193344 h 2254625"/>
              <a:gd name="connsiteX141" fmla="*/ 1038389 w 1087280"/>
              <a:gd name="connsiteY141" fmla="*/ 2200901 h 2254625"/>
              <a:gd name="connsiteX142" fmla="*/ 1030884 w 1087280"/>
              <a:gd name="connsiteY142" fmla="*/ 2207900 h 2254625"/>
              <a:gd name="connsiteX143" fmla="*/ 1022819 w 1087280"/>
              <a:gd name="connsiteY143" fmla="*/ 2214343 h 2254625"/>
              <a:gd name="connsiteX144" fmla="*/ 1014472 w 1087280"/>
              <a:gd name="connsiteY144" fmla="*/ 2219950 h 2254625"/>
              <a:gd name="connsiteX145" fmla="*/ 1006123 w 1087280"/>
              <a:gd name="connsiteY145" fmla="*/ 2225000 h 2254625"/>
              <a:gd name="connsiteX146" fmla="*/ 997492 w 1087280"/>
              <a:gd name="connsiteY146" fmla="*/ 2229214 h 2254625"/>
              <a:gd name="connsiteX147" fmla="*/ 989419 w 1087280"/>
              <a:gd name="connsiteY147" fmla="*/ 2233426 h 2254625"/>
              <a:gd name="connsiteX148" fmla="*/ 980786 w 1087280"/>
              <a:gd name="connsiteY148" fmla="*/ 2237082 h 2254625"/>
              <a:gd name="connsiteX149" fmla="*/ 972708 w 1087280"/>
              <a:gd name="connsiteY149" fmla="*/ 2240178 h 2254625"/>
              <a:gd name="connsiteX150" fmla="*/ 964349 w 1087280"/>
              <a:gd name="connsiteY150" fmla="*/ 2242438 h 2254625"/>
              <a:gd name="connsiteX151" fmla="*/ 957105 w 1087280"/>
              <a:gd name="connsiteY151" fmla="*/ 2244695 h 2254625"/>
              <a:gd name="connsiteX152" fmla="*/ 949582 w 1087280"/>
              <a:gd name="connsiteY152" fmla="*/ 2246673 h 2254625"/>
              <a:gd name="connsiteX153" fmla="*/ 935646 w 1087280"/>
              <a:gd name="connsiteY153" fmla="*/ 2249511 h 2254625"/>
              <a:gd name="connsiteX154" fmla="*/ 924216 w 1087280"/>
              <a:gd name="connsiteY154" fmla="*/ 2250945 h 2254625"/>
              <a:gd name="connsiteX155" fmla="*/ 915572 w 1087280"/>
              <a:gd name="connsiteY155" fmla="*/ 2251812 h 2254625"/>
              <a:gd name="connsiteX156" fmla="*/ 907485 w 1087280"/>
              <a:gd name="connsiteY156" fmla="*/ 2252119 h 2254625"/>
              <a:gd name="connsiteX157" fmla="*/ 186205 w 1087280"/>
              <a:gd name="connsiteY157" fmla="*/ 2254625 h 2254625"/>
              <a:gd name="connsiteX158" fmla="*/ 170304 w 1087280"/>
              <a:gd name="connsiteY158" fmla="*/ 2253843 h 2254625"/>
              <a:gd name="connsiteX159" fmla="*/ 154680 w 1087280"/>
              <a:gd name="connsiteY159" fmla="*/ 2252782 h 2254625"/>
              <a:gd name="connsiteX160" fmla="*/ 140724 w 1087280"/>
              <a:gd name="connsiteY160" fmla="*/ 2250041 h 2254625"/>
              <a:gd name="connsiteX161" fmla="*/ 127326 w 1087280"/>
              <a:gd name="connsiteY161" fmla="*/ 2247298 h 2254625"/>
              <a:gd name="connsiteX162" fmla="*/ 114759 w 1087280"/>
              <a:gd name="connsiteY162" fmla="*/ 2243158 h 2254625"/>
              <a:gd name="connsiteX163" fmla="*/ 103028 w 1087280"/>
              <a:gd name="connsiteY163" fmla="*/ 2238736 h 2254625"/>
              <a:gd name="connsiteX164" fmla="*/ 92129 w 1087280"/>
              <a:gd name="connsiteY164" fmla="*/ 2232917 h 2254625"/>
              <a:gd name="connsiteX165" fmla="*/ 82345 w 1087280"/>
              <a:gd name="connsiteY165" fmla="*/ 2227093 h 2254625"/>
              <a:gd name="connsiteX166" fmla="*/ 73115 w 1087280"/>
              <a:gd name="connsiteY166" fmla="*/ 2220153 h 2254625"/>
              <a:gd name="connsiteX167" fmla="*/ 64723 w 1087280"/>
              <a:gd name="connsiteY167" fmla="*/ 2213488 h 2254625"/>
              <a:gd name="connsiteX168" fmla="*/ 57165 w 1087280"/>
              <a:gd name="connsiteY168" fmla="*/ 2205983 h 2254625"/>
              <a:gd name="connsiteX169" fmla="*/ 50442 w 1087280"/>
              <a:gd name="connsiteY169" fmla="*/ 2198197 h 2254625"/>
              <a:gd name="connsiteX170" fmla="*/ 43997 w 1087280"/>
              <a:gd name="connsiteY170" fmla="*/ 2190130 h 2254625"/>
              <a:gd name="connsiteX171" fmla="*/ 38388 w 1087280"/>
              <a:gd name="connsiteY171" fmla="*/ 2181782 h 2254625"/>
              <a:gd name="connsiteX172" fmla="*/ 33059 w 1087280"/>
              <a:gd name="connsiteY172" fmla="*/ 2173712 h 2254625"/>
              <a:gd name="connsiteX173" fmla="*/ 28565 w 1087280"/>
              <a:gd name="connsiteY173" fmla="*/ 2165360 h 2254625"/>
              <a:gd name="connsiteX174" fmla="*/ 24630 w 1087280"/>
              <a:gd name="connsiteY174" fmla="*/ 2157006 h 2254625"/>
              <a:gd name="connsiteX175" fmla="*/ 21250 w 1087280"/>
              <a:gd name="connsiteY175" fmla="*/ 2148092 h 2254625"/>
              <a:gd name="connsiteX176" fmla="*/ 18152 w 1087280"/>
              <a:gd name="connsiteY176" fmla="*/ 2140014 h 2254625"/>
              <a:gd name="connsiteX177" fmla="*/ 15334 w 1087280"/>
              <a:gd name="connsiteY177" fmla="*/ 2132215 h 2254625"/>
              <a:gd name="connsiteX178" fmla="*/ 13074 w 1087280"/>
              <a:gd name="connsiteY178" fmla="*/ 2124412 h 2254625"/>
              <a:gd name="connsiteX179" fmla="*/ 11372 w 1087280"/>
              <a:gd name="connsiteY179" fmla="*/ 2116609 h 2254625"/>
              <a:gd name="connsiteX180" fmla="*/ 8533 w 1087280"/>
              <a:gd name="connsiteY180" fmla="*/ 2103230 h 2254625"/>
              <a:gd name="connsiteX181" fmla="*/ 6816 w 1087280"/>
              <a:gd name="connsiteY181" fmla="*/ 2091522 h 2254625"/>
              <a:gd name="connsiteX182" fmla="*/ 6226 w 1087280"/>
              <a:gd name="connsiteY182" fmla="*/ 2082598 h 2254625"/>
              <a:gd name="connsiteX183" fmla="*/ 5641 w 1087280"/>
              <a:gd name="connsiteY183" fmla="*/ 2075348 h 2254625"/>
              <a:gd name="connsiteX184" fmla="*/ 0 w 1087280"/>
              <a:gd name="connsiteY184" fmla="*/ 542979 h 2254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Lst>
            <a:rect l="l" t="t" r="r" b="b"/>
            <a:pathLst>
              <a:path w="1087280" h="2254625">
                <a:moveTo>
                  <a:pt x="667816" y="412913"/>
                </a:moveTo>
                <a:lnTo>
                  <a:pt x="661379" y="407078"/>
                </a:lnTo>
                <a:lnTo>
                  <a:pt x="654942" y="401243"/>
                </a:lnTo>
                <a:lnTo>
                  <a:pt x="648230" y="396246"/>
                </a:lnTo>
                <a:lnTo>
                  <a:pt x="640959" y="391251"/>
                </a:lnTo>
                <a:lnTo>
                  <a:pt x="633691" y="386813"/>
                </a:lnTo>
                <a:lnTo>
                  <a:pt x="625865" y="382378"/>
                </a:lnTo>
                <a:lnTo>
                  <a:pt x="618041" y="378500"/>
                </a:lnTo>
                <a:lnTo>
                  <a:pt x="610775" y="374620"/>
                </a:lnTo>
                <a:lnTo>
                  <a:pt x="602117" y="371582"/>
                </a:lnTo>
                <a:lnTo>
                  <a:pt x="593739" y="368822"/>
                </a:lnTo>
                <a:lnTo>
                  <a:pt x="585641" y="366340"/>
                </a:lnTo>
                <a:lnTo>
                  <a:pt x="576430" y="364419"/>
                </a:lnTo>
                <a:lnTo>
                  <a:pt x="567778" y="363055"/>
                </a:lnTo>
                <a:lnTo>
                  <a:pt x="558569" y="361692"/>
                </a:lnTo>
                <a:lnTo>
                  <a:pt x="549362" y="360887"/>
                </a:lnTo>
                <a:lnTo>
                  <a:pt x="540436" y="360919"/>
                </a:lnTo>
                <a:lnTo>
                  <a:pt x="530953" y="360952"/>
                </a:lnTo>
                <a:lnTo>
                  <a:pt x="521472" y="361542"/>
                </a:lnTo>
                <a:lnTo>
                  <a:pt x="512831" y="362967"/>
                </a:lnTo>
                <a:lnTo>
                  <a:pt x="503911" y="364671"/>
                </a:lnTo>
                <a:lnTo>
                  <a:pt x="494992" y="366376"/>
                </a:lnTo>
                <a:lnTo>
                  <a:pt x="486913" y="368914"/>
                </a:lnTo>
                <a:lnTo>
                  <a:pt x="477998" y="371734"/>
                </a:lnTo>
                <a:lnTo>
                  <a:pt x="469923" y="375388"/>
                </a:lnTo>
                <a:lnTo>
                  <a:pt x="461847" y="379042"/>
                </a:lnTo>
                <a:lnTo>
                  <a:pt x="454330" y="382695"/>
                </a:lnTo>
                <a:lnTo>
                  <a:pt x="447095" y="387183"/>
                </a:lnTo>
                <a:lnTo>
                  <a:pt x="439581" y="391950"/>
                </a:lnTo>
                <a:lnTo>
                  <a:pt x="432628" y="397274"/>
                </a:lnTo>
                <a:lnTo>
                  <a:pt x="425395" y="402320"/>
                </a:lnTo>
                <a:lnTo>
                  <a:pt x="419001" y="408199"/>
                </a:lnTo>
                <a:lnTo>
                  <a:pt x="412887" y="414357"/>
                </a:lnTo>
                <a:lnTo>
                  <a:pt x="407052" y="420234"/>
                </a:lnTo>
                <a:lnTo>
                  <a:pt x="401218" y="426670"/>
                </a:lnTo>
                <a:lnTo>
                  <a:pt x="396224" y="433939"/>
                </a:lnTo>
                <a:lnTo>
                  <a:pt x="390950" y="440930"/>
                </a:lnTo>
                <a:lnTo>
                  <a:pt x="386515" y="448198"/>
                </a:lnTo>
                <a:lnTo>
                  <a:pt x="381801" y="455745"/>
                </a:lnTo>
                <a:lnTo>
                  <a:pt x="378202" y="463288"/>
                </a:lnTo>
                <a:lnTo>
                  <a:pt x="374606" y="471389"/>
                </a:lnTo>
                <a:lnTo>
                  <a:pt x="371010" y="479490"/>
                </a:lnTo>
                <a:lnTo>
                  <a:pt x="368532" y="488146"/>
                </a:lnTo>
                <a:lnTo>
                  <a:pt x="366051" y="496243"/>
                </a:lnTo>
                <a:lnTo>
                  <a:pt x="364133" y="505454"/>
                </a:lnTo>
                <a:lnTo>
                  <a:pt x="362770" y="514105"/>
                </a:lnTo>
                <a:lnTo>
                  <a:pt x="361129" y="523036"/>
                </a:lnTo>
                <a:lnTo>
                  <a:pt x="360884" y="532242"/>
                </a:lnTo>
                <a:lnTo>
                  <a:pt x="360919" y="541725"/>
                </a:lnTo>
                <a:lnTo>
                  <a:pt x="360952" y="550650"/>
                </a:lnTo>
                <a:lnTo>
                  <a:pt x="361823" y="559851"/>
                </a:lnTo>
                <a:lnTo>
                  <a:pt x="362973" y="569331"/>
                </a:lnTo>
                <a:lnTo>
                  <a:pt x="364400" y="577972"/>
                </a:lnTo>
                <a:lnTo>
                  <a:pt x="366942" y="586610"/>
                </a:lnTo>
                <a:lnTo>
                  <a:pt x="368926" y="595250"/>
                </a:lnTo>
                <a:lnTo>
                  <a:pt x="371746" y="603608"/>
                </a:lnTo>
                <a:lnTo>
                  <a:pt x="375402" y="611683"/>
                </a:lnTo>
                <a:lnTo>
                  <a:pt x="378777" y="619482"/>
                </a:lnTo>
                <a:lnTo>
                  <a:pt x="382711" y="627278"/>
                </a:lnTo>
                <a:lnTo>
                  <a:pt x="387202" y="635072"/>
                </a:lnTo>
                <a:lnTo>
                  <a:pt x="391692" y="642308"/>
                </a:lnTo>
                <a:lnTo>
                  <a:pt x="397017" y="649263"/>
                </a:lnTo>
                <a:lnTo>
                  <a:pt x="401784" y="656219"/>
                </a:lnTo>
                <a:lnTo>
                  <a:pt x="407665" y="662614"/>
                </a:lnTo>
                <a:lnTo>
                  <a:pt x="413824" y="668729"/>
                </a:lnTo>
                <a:lnTo>
                  <a:pt x="419983" y="674844"/>
                </a:lnTo>
                <a:lnTo>
                  <a:pt x="426419" y="680679"/>
                </a:lnTo>
                <a:lnTo>
                  <a:pt x="433689" y="685674"/>
                </a:lnTo>
                <a:lnTo>
                  <a:pt x="440682" y="690949"/>
                </a:lnTo>
                <a:lnTo>
                  <a:pt x="448230" y="695664"/>
                </a:lnTo>
                <a:lnTo>
                  <a:pt x="455496" y="699544"/>
                </a:lnTo>
                <a:lnTo>
                  <a:pt x="463320" y="703422"/>
                </a:lnTo>
                <a:lnTo>
                  <a:pt x="471422" y="707020"/>
                </a:lnTo>
                <a:lnTo>
                  <a:pt x="479524" y="710617"/>
                </a:lnTo>
                <a:lnTo>
                  <a:pt x="487902" y="713378"/>
                </a:lnTo>
                <a:lnTo>
                  <a:pt x="496836" y="715578"/>
                </a:lnTo>
                <a:lnTo>
                  <a:pt x="504931" y="717502"/>
                </a:lnTo>
                <a:lnTo>
                  <a:pt x="514143" y="719423"/>
                </a:lnTo>
                <a:lnTo>
                  <a:pt x="523070" y="719950"/>
                </a:lnTo>
                <a:lnTo>
                  <a:pt x="532558" y="721032"/>
                </a:lnTo>
                <a:lnTo>
                  <a:pt x="541763" y="721279"/>
                </a:lnTo>
                <a:lnTo>
                  <a:pt x="550966" y="720968"/>
                </a:lnTo>
                <a:lnTo>
                  <a:pt x="559889" y="720379"/>
                </a:lnTo>
                <a:lnTo>
                  <a:pt x="569089" y="718953"/>
                </a:lnTo>
                <a:lnTo>
                  <a:pt x="577730" y="717528"/>
                </a:lnTo>
                <a:lnTo>
                  <a:pt x="586647" y="715266"/>
                </a:lnTo>
                <a:lnTo>
                  <a:pt x="595006" y="713006"/>
                </a:lnTo>
                <a:lnTo>
                  <a:pt x="603363" y="710187"/>
                </a:lnTo>
                <a:lnTo>
                  <a:pt x="611719" y="706811"/>
                </a:lnTo>
                <a:lnTo>
                  <a:pt x="619514" y="702879"/>
                </a:lnTo>
                <a:lnTo>
                  <a:pt x="627032" y="699227"/>
                </a:lnTo>
                <a:lnTo>
                  <a:pt x="634825" y="694737"/>
                </a:lnTo>
                <a:lnTo>
                  <a:pt x="641780" y="689972"/>
                </a:lnTo>
                <a:lnTo>
                  <a:pt x="649293" y="685204"/>
                </a:lnTo>
                <a:lnTo>
                  <a:pt x="655967" y="679602"/>
                </a:lnTo>
                <a:lnTo>
                  <a:pt x="662640" y="674001"/>
                </a:lnTo>
                <a:lnTo>
                  <a:pt x="668756" y="668401"/>
                </a:lnTo>
                <a:lnTo>
                  <a:pt x="674590" y="661965"/>
                </a:lnTo>
                <a:lnTo>
                  <a:pt x="680143" y="655252"/>
                </a:lnTo>
                <a:lnTo>
                  <a:pt x="685697" y="648539"/>
                </a:lnTo>
                <a:lnTo>
                  <a:pt x="690411" y="640992"/>
                </a:lnTo>
                <a:lnTo>
                  <a:pt x="695405" y="633722"/>
                </a:lnTo>
                <a:lnTo>
                  <a:pt x="699561" y="626177"/>
                </a:lnTo>
                <a:lnTo>
                  <a:pt x="703159" y="618634"/>
                </a:lnTo>
                <a:lnTo>
                  <a:pt x="707035" y="610810"/>
                </a:lnTo>
                <a:lnTo>
                  <a:pt x="710351" y="602431"/>
                </a:lnTo>
                <a:lnTo>
                  <a:pt x="713388" y="593774"/>
                </a:lnTo>
                <a:lnTo>
                  <a:pt x="715588" y="585399"/>
                </a:lnTo>
                <a:lnTo>
                  <a:pt x="717509" y="576746"/>
                </a:lnTo>
                <a:lnTo>
                  <a:pt x="719149" y="567814"/>
                </a:lnTo>
                <a:lnTo>
                  <a:pt x="720232" y="558885"/>
                </a:lnTo>
                <a:lnTo>
                  <a:pt x="721035" y="549678"/>
                </a:lnTo>
                <a:lnTo>
                  <a:pt x="721280" y="540473"/>
                </a:lnTo>
                <a:lnTo>
                  <a:pt x="720967" y="531270"/>
                </a:lnTo>
                <a:lnTo>
                  <a:pt x="719817" y="521790"/>
                </a:lnTo>
                <a:lnTo>
                  <a:pt x="718948" y="513147"/>
                </a:lnTo>
                <a:lnTo>
                  <a:pt x="716962" y="503949"/>
                </a:lnTo>
                <a:lnTo>
                  <a:pt x="715535" y="495308"/>
                </a:lnTo>
                <a:lnTo>
                  <a:pt x="712715" y="486950"/>
                </a:lnTo>
                <a:lnTo>
                  <a:pt x="709895" y="478592"/>
                </a:lnTo>
                <a:lnTo>
                  <a:pt x="706796" y="469956"/>
                </a:lnTo>
                <a:lnTo>
                  <a:pt x="702584" y="462440"/>
                </a:lnTo>
                <a:lnTo>
                  <a:pt x="698650" y="454644"/>
                </a:lnTo>
                <a:lnTo>
                  <a:pt x="694719" y="447406"/>
                </a:lnTo>
                <a:lnTo>
                  <a:pt x="689950" y="439891"/>
                </a:lnTo>
                <a:lnTo>
                  <a:pt x="684902" y="432657"/>
                </a:lnTo>
                <a:lnTo>
                  <a:pt x="679577" y="425702"/>
                </a:lnTo>
                <a:lnTo>
                  <a:pt x="673696" y="419308"/>
                </a:lnTo>
                <a:close/>
                <a:moveTo>
                  <a:pt x="539108" y="0"/>
                </a:moveTo>
                <a:lnTo>
                  <a:pt x="1081639" y="538663"/>
                </a:lnTo>
                <a:lnTo>
                  <a:pt x="1087280" y="2071033"/>
                </a:lnTo>
                <a:lnTo>
                  <a:pt x="1086784" y="2087770"/>
                </a:lnTo>
                <a:lnTo>
                  <a:pt x="1085446" y="2103115"/>
                </a:lnTo>
                <a:lnTo>
                  <a:pt x="1082988" y="2117349"/>
                </a:lnTo>
                <a:lnTo>
                  <a:pt x="1079690" y="2130748"/>
                </a:lnTo>
                <a:lnTo>
                  <a:pt x="1075552" y="2143314"/>
                </a:lnTo>
                <a:lnTo>
                  <a:pt x="1070853" y="2154766"/>
                </a:lnTo>
                <a:lnTo>
                  <a:pt x="1065593" y="2165662"/>
                </a:lnTo>
                <a:lnTo>
                  <a:pt x="1059494" y="2175724"/>
                </a:lnTo>
                <a:lnTo>
                  <a:pt x="1052835" y="2185231"/>
                </a:lnTo>
                <a:lnTo>
                  <a:pt x="1045892" y="2193344"/>
                </a:lnTo>
                <a:lnTo>
                  <a:pt x="1038389" y="2200901"/>
                </a:lnTo>
                <a:lnTo>
                  <a:pt x="1030884" y="2207900"/>
                </a:lnTo>
                <a:lnTo>
                  <a:pt x="1022819" y="2214343"/>
                </a:lnTo>
                <a:lnTo>
                  <a:pt x="1014472" y="2219950"/>
                </a:lnTo>
                <a:lnTo>
                  <a:pt x="1006123" y="2225000"/>
                </a:lnTo>
                <a:lnTo>
                  <a:pt x="997492" y="2229214"/>
                </a:lnTo>
                <a:lnTo>
                  <a:pt x="989419" y="2233426"/>
                </a:lnTo>
                <a:lnTo>
                  <a:pt x="980786" y="2237082"/>
                </a:lnTo>
                <a:lnTo>
                  <a:pt x="972708" y="2240178"/>
                </a:lnTo>
                <a:lnTo>
                  <a:pt x="964349" y="2242438"/>
                </a:lnTo>
                <a:lnTo>
                  <a:pt x="957105" y="2244695"/>
                </a:lnTo>
                <a:lnTo>
                  <a:pt x="949582" y="2246673"/>
                </a:lnTo>
                <a:lnTo>
                  <a:pt x="935646" y="2249511"/>
                </a:lnTo>
                <a:lnTo>
                  <a:pt x="924216" y="2250945"/>
                </a:lnTo>
                <a:lnTo>
                  <a:pt x="915572" y="2251812"/>
                </a:lnTo>
                <a:lnTo>
                  <a:pt x="907485" y="2252119"/>
                </a:lnTo>
                <a:lnTo>
                  <a:pt x="186205" y="2254625"/>
                </a:lnTo>
                <a:lnTo>
                  <a:pt x="170304" y="2253843"/>
                </a:lnTo>
                <a:lnTo>
                  <a:pt x="154680" y="2252782"/>
                </a:lnTo>
                <a:lnTo>
                  <a:pt x="140724" y="2250041"/>
                </a:lnTo>
                <a:lnTo>
                  <a:pt x="127326" y="2247298"/>
                </a:lnTo>
                <a:lnTo>
                  <a:pt x="114759" y="2243158"/>
                </a:lnTo>
                <a:lnTo>
                  <a:pt x="103028" y="2238736"/>
                </a:lnTo>
                <a:lnTo>
                  <a:pt x="92129" y="2232917"/>
                </a:lnTo>
                <a:lnTo>
                  <a:pt x="82345" y="2227093"/>
                </a:lnTo>
                <a:lnTo>
                  <a:pt x="73115" y="2220153"/>
                </a:lnTo>
                <a:lnTo>
                  <a:pt x="64723" y="2213488"/>
                </a:lnTo>
                <a:lnTo>
                  <a:pt x="57165" y="2205983"/>
                </a:lnTo>
                <a:lnTo>
                  <a:pt x="50442" y="2198197"/>
                </a:lnTo>
                <a:lnTo>
                  <a:pt x="43997" y="2190130"/>
                </a:lnTo>
                <a:lnTo>
                  <a:pt x="38388" y="2181782"/>
                </a:lnTo>
                <a:lnTo>
                  <a:pt x="33059" y="2173712"/>
                </a:lnTo>
                <a:lnTo>
                  <a:pt x="28565" y="2165360"/>
                </a:lnTo>
                <a:lnTo>
                  <a:pt x="24630" y="2157006"/>
                </a:lnTo>
                <a:lnTo>
                  <a:pt x="21250" y="2148092"/>
                </a:lnTo>
                <a:lnTo>
                  <a:pt x="18152" y="2140014"/>
                </a:lnTo>
                <a:lnTo>
                  <a:pt x="15334" y="2132215"/>
                </a:lnTo>
                <a:lnTo>
                  <a:pt x="13074" y="2124412"/>
                </a:lnTo>
                <a:lnTo>
                  <a:pt x="11372" y="2116609"/>
                </a:lnTo>
                <a:lnTo>
                  <a:pt x="8533" y="2103230"/>
                </a:lnTo>
                <a:lnTo>
                  <a:pt x="6816" y="2091522"/>
                </a:lnTo>
                <a:lnTo>
                  <a:pt x="6226" y="2082598"/>
                </a:lnTo>
                <a:lnTo>
                  <a:pt x="5641" y="2075348"/>
                </a:lnTo>
                <a:lnTo>
                  <a:pt x="0" y="542979"/>
                </a:lnTo>
                <a:close/>
              </a:path>
            </a:pathLst>
          </a:custGeom>
          <a:solidFill>
            <a:schemeClr val="accent1"/>
          </a:solidFill>
        </p:spPr>
        <p:txBody>
          <a:bodyPr lIns="108000" tIns="576000" rIns="108000" bIns="0" anchor="ctr">
            <a:normAutofit/>
          </a:bodyPr>
          <a:lstStyle/>
          <a:p>
            <a:pPr algn="ctr">
              <a:lnSpc>
                <a:spcPct val="110000"/>
              </a:lnSpc>
              <a:defRPr/>
            </a:pPr>
            <a:r>
              <a:rPr lang="da-DK" altLang="zh-CN" sz="3200" dirty="0">
                <a:solidFill>
                  <a:srgbClr val="FFFFFF"/>
                </a:solidFill>
              </a:rPr>
              <a:t>20xx</a:t>
            </a:r>
            <a:endParaRPr lang="da-DK" altLang="zh-CN" sz="3200" dirty="0">
              <a:solidFill>
                <a:srgbClr val="FFFFFF"/>
              </a:solidFill>
            </a:endParaRPr>
          </a:p>
        </p:txBody>
      </p:sp>
      <p:sp>
        <p:nvSpPr>
          <p:cNvPr id="16" name="任意多边形: 形状 15"/>
          <p:cNvSpPr/>
          <p:nvPr/>
        </p:nvSpPr>
        <p:spPr>
          <a:xfrm>
            <a:off x="996330" y="2643522"/>
            <a:ext cx="944732" cy="1308660"/>
          </a:xfrm>
          <a:custGeom>
            <a:avLst/>
            <a:gdLst>
              <a:gd name="connsiteX0" fmla="*/ 171288 w 799163"/>
              <a:gd name="connsiteY0" fmla="*/ 0 h 1107015"/>
              <a:gd name="connsiteX1" fmla="*/ 30612 w 799163"/>
              <a:gd name="connsiteY1" fmla="*/ 562707 h 1107015"/>
              <a:gd name="connsiteX2" fmla="*/ 691793 w 799163"/>
              <a:gd name="connsiteY2" fmla="*/ 1083212 h 1107015"/>
              <a:gd name="connsiteX3" fmla="*/ 790267 w 799163"/>
              <a:gd name="connsiteY3" fmla="*/ 970670 h 1107015"/>
            </a:gdLst>
            <a:ahLst/>
            <a:cxnLst>
              <a:cxn ang="0">
                <a:pos x="connsiteX0" y="connsiteY0"/>
              </a:cxn>
              <a:cxn ang="0">
                <a:pos x="connsiteX1" y="connsiteY1"/>
              </a:cxn>
              <a:cxn ang="0">
                <a:pos x="connsiteX2" y="connsiteY2"/>
              </a:cxn>
              <a:cxn ang="0">
                <a:pos x="connsiteX3" y="connsiteY3"/>
              </a:cxn>
            </a:cxnLst>
            <a:rect l="l" t="t" r="r" b="b"/>
            <a:pathLst>
              <a:path w="799163" h="1107015">
                <a:moveTo>
                  <a:pt x="171288" y="0"/>
                </a:moveTo>
                <a:cubicBezTo>
                  <a:pt x="57574" y="191086"/>
                  <a:pt x="-56139" y="382172"/>
                  <a:pt x="30612" y="562707"/>
                </a:cubicBezTo>
                <a:cubicBezTo>
                  <a:pt x="117363" y="743242"/>
                  <a:pt x="565184" y="1015218"/>
                  <a:pt x="691793" y="1083212"/>
                </a:cubicBezTo>
                <a:cubicBezTo>
                  <a:pt x="818402" y="1151206"/>
                  <a:pt x="804334" y="1060938"/>
                  <a:pt x="790267" y="97067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1298600" y="2610262"/>
            <a:ext cx="722920" cy="798247"/>
          </a:xfrm>
          <a:custGeom>
            <a:avLst/>
            <a:gdLst>
              <a:gd name="connsiteX0" fmla="*/ 576775 w 611529"/>
              <a:gd name="connsiteY0" fmla="*/ 675249 h 675249"/>
              <a:gd name="connsiteX1" fmla="*/ 548640 w 611529"/>
              <a:gd name="connsiteY1" fmla="*/ 196948 h 675249"/>
              <a:gd name="connsiteX2" fmla="*/ 0 w 611529"/>
              <a:gd name="connsiteY2" fmla="*/ 0 h 675249"/>
            </a:gdLst>
            <a:ahLst/>
            <a:cxnLst>
              <a:cxn ang="0">
                <a:pos x="connsiteX0" y="connsiteY0"/>
              </a:cxn>
              <a:cxn ang="0">
                <a:pos x="connsiteX1" y="connsiteY1"/>
              </a:cxn>
              <a:cxn ang="0">
                <a:pos x="connsiteX2" y="connsiteY2"/>
              </a:cxn>
            </a:cxnLst>
            <a:rect l="l" t="t" r="r" b="b"/>
            <a:pathLst>
              <a:path w="611529" h="675249">
                <a:moveTo>
                  <a:pt x="576775" y="675249"/>
                </a:moveTo>
                <a:cubicBezTo>
                  <a:pt x="610772" y="492369"/>
                  <a:pt x="644769" y="309489"/>
                  <a:pt x="548640" y="196948"/>
                </a:cubicBezTo>
                <a:cubicBezTo>
                  <a:pt x="452511" y="84407"/>
                  <a:pt x="226255" y="42203"/>
                  <a:pt x="0" y="0"/>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996330" y="2377441"/>
            <a:ext cx="432384" cy="432384"/>
          </a:xfrm>
          <a:prstGeom prst="ellipse">
            <a:avLst/>
          </a:prstGeom>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矩形 21"/>
          <p:cNvSpPr/>
          <p:nvPr/>
        </p:nvSpPr>
        <p:spPr>
          <a:xfrm>
            <a:off x="3120147"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3" name="矩形 22"/>
          <p:cNvSpPr/>
          <p:nvPr/>
        </p:nvSpPr>
        <p:spPr>
          <a:xfrm>
            <a:off x="6197176"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4" name="矩形 23"/>
          <p:cNvSpPr/>
          <p:nvPr/>
        </p:nvSpPr>
        <p:spPr>
          <a:xfrm>
            <a:off x="9274205" y="2674950"/>
            <a:ext cx="2552334" cy="25544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6" name="MH_Other_10"/>
          <p:cNvSpPr/>
          <p:nvPr/>
        </p:nvSpPr>
        <p:spPr>
          <a:xfrm>
            <a:off x="3528999" y="2367188"/>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37" name="MH_Other_3"/>
          <p:cNvSpPr/>
          <p:nvPr/>
        </p:nvSpPr>
        <p:spPr bwMode="auto">
          <a:xfrm flipV="1">
            <a:off x="3796287" y="2921226"/>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2" name="MH_Other_4"/>
          <p:cNvSpPr/>
          <p:nvPr/>
        </p:nvSpPr>
        <p:spPr bwMode="auto">
          <a:xfrm>
            <a:off x="3796287" y="2367188"/>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43" name="MH_SubTitle_2"/>
          <p:cNvSpPr/>
          <p:nvPr/>
        </p:nvSpPr>
        <p:spPr bwMode="auto">
          <a:xfrm>
            <a:off x="1916686" y="2367188"/>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44" name="椭圆 43"/>
          <p:cNvSpPr/>
          <p:nvPr/>
        </p:nvSpPr>
        <p:spPr>
          <a:xfrm>
            <a:off x="792163" y="2075589"/>
            <a:ext cx="1258453" cy="1258453"/>
          </a:xfrm>
          <a:prstGeom prst="ellipse">
            <a:avLst/>
          </a:prstGeom>
          <a:solidFill>
            <a:schemeClr val="accent1"/>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2" name="矩形 51"/>
          <p:cNvSpPr/>
          <p:nvPr/>
        </p:nvSpPr>
        <p:spPr>
          <a:xfrm>
            <a:off x="4640348" y="1730326"/>
            <a:ext cx="2517111" cy="1959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54" name="MH_Other_10"/>
          <p:cNvSpPr/>
          <p:nvPr/>
        </p:nvSpPr>
        <p:spPr>
          <a:xfrm>
            <a:off x="3528999" y="4901563"/>
            <a:ext cx="928468" cy="655638"/>
          </a:xfrm>
          <a:prstGeom prst="rightArrow">
            <a:avLst>
              <a:gd name="adj1" fmla="val 72581"/>
              <a:gd name="adj2" fmla="val 46774"/>
            </a:avLst>
          </a:prstGeom>
          <a:solidFill>
            <a:schemeClr val="accent1">
              <a:lumMod val="20000"/>
              <a:lumOff val="8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prstClr val="white"/>
              </a:solidFill>
              <a:latin typeface="宋体" panose="02010600030101010101" pitchFamily="2" charset="-122"/>
              <a:ea typeface="宋体" panose="02010600030101010101" pitchFamily="2" charset="-122"/>
            </a:endParaRPr>
          </a:p>
        </p:txBody>
      </p:sp>
      <p:sp>
        <p:nvSpPr>
          <p:cNvPr id="55" name="MH_Other_3"/>
          <p:cNvSpPr/>
          <p:nvPr/>
        </p:nvSpPr>
        <p:spPr bwMode="auto">
          <a:xfrm flipV="1">
            <a:off x="3796287" y="5455601"/>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56" name="MH_Other_4"/>
          <p:cNvSpPr/>
          <p:nvPr/>
        </p:nvSpPr>
        <p:spPr bwMode="auto">
          <a:xfrm>
            <a:off x="3796287" y="4901563"/>
            <a:ext cx="111125" cy="101600"/>
          </a:xfrm>
          <a:prstGeom prst="rtTriangle">
            <a:avLst/>
          </a:prstGeom>
          <a:solidFill>
            <a:schemeClr val="accent1">
              <a:lumMod val="50000"/>
            </a:schemeClr>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endParaRPr lang="zh-CN" altLang="en-US" dirty="0">
              <a:solidFill>
                <a:srgbClr val="FFFFFF"/>
              </a:solidFill>
              <a:latin typeface="宋体" panose="02010600030101010101" pitchFamily="2" charset="-122"/>
              <a:ea typeface="宋体" panose="02010600030101010101" pitchFamily="2" charset="-122"/>
            </a:endParaRPr>
          </a:p>
        </p:txBody>
      </p:sp>
      <p:sp>
        <p:nvSpPr>
          <p:cNvPr id="57" name="MH_SubTitle_2"/>
          <p:cNvSpPr/>
          <p:nvPr/>
        </p:nvSpPr>
        <p:spPr bwMode="auto">
          <a:xfrm>
            <a:off x="1916686" y="4901563"/>
            <a:ext cx="1879601" cy="655638"/>
          </a:xfrm>
          <a:prstGeom prst="rect">
            <a:avLst/>
          </a:prstGeom>
          <a:solidFill>
            <a:schemeClr val="accent1"/>
          </a:solidFill>
          <a:ln w="12700" cmpd="sng">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914400" eaLnBrk="1" fontAlgn="auto" hangingPunct="1">
              <a:spcBef>
                <a:spcPts val="0"/>
              </a:spcBef>
              <a:spcAft>
                <a:spcPts val="0"/>
              </a:spcAft>
              <a:defRPr/>
            </a:pPr>
            <a:r>
              <a:rPr lang="zh-CN" altLang="en-US" sz="2000" kern="0" dirty="0">
                <a:solidFill>
                  <a:prstClr val="white"/>
                </a:solidFill>
                <a:latin typeface="微软雅黑" panose="020B0503020204020204" pitchFamily="34" charset="-122"/>
                <a:ea typeface="微软雅黑" panose="020B0503020204020204" pitchFamily="34" charset="-122"/>
              </a:rPr>
              <a:t>文本</a:t>
            </a:r>
            <a:endParaRPr lang="zh-CN" altLang="en-US" sz="2000" kern="0" dirty="0">
              <a:solidFill>
                <a:prstClr val="white"/>
              </a:solidFill>
              <a:latin typeface="微软雅黑" panose="020B0503020204020204" pitchFamily="34" charset="-122"/>
              <a:ea typeface="微软雅黑" panose="020B0503020204020204" pitchFamily="34" charset="-122"/>
            </a:endParaRPr>
          </a:p>
        </p:txBody>
      </p:sp>
      <p:sp>
        <p:nvSpPr>
          <p:cNvPr id="58" name="椭圆 57"/>
          <p:cNvSpPr/>
          <p:nvPr/>
        </p:nvSpPr>
        <p:spPr>
          <a:xfrm>
            <a:off x="792163" y="4609964"/>
            <a:ext cx="1258453" cy="1258453"/>
          </a:xfrm>
          <a:prstGeom prst="ellipse">
            <a:avLst/>
          </a:prstGeom>
          <a:solidFill>
            <a:schemeClr val="accent1"/>
          </a:solidFill>
          <a:ln w="76200">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59" name="矩形 58"/>
          <p:cNvSpPr/>
          <p:nvPr/>
        </p:nvSpPr>
        <p:spPr>
          <a:xfrm>
            <a:off x="4640348" y="4264701"/>
            <a:ext cx="2517111" cy="1959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60" name="KSO_Shape"/>
          <p:cNvSpPr/>
          <p:nvPr/>
        </p:nvSpPr>
        <p:spPr bwMode="auto">
          <a:xfrm>
            <a:off x="1084325" y="4901563"/>
            <a:ext cx="674129" cy="675254"/>
          </a:xfrm>
          <a:custGeom>
            <a:avLst/>
            <a:gdLst>
              <a:gd name="T0" fmla="*/ 2147483646 w 4409"/>
              <a:gd name="T1" fmla="*/ 2147483646 h 4408"/>
              <a:gd name="T2" fmla="*/ 2147483646 w 4409"/>
              <a:gd name="T3" fmla="*/ 2147483646 h 4408"/>
              <a:gd name="T4" fmla="*/ 2147483646 w 4409"/>
              <a:gd name="T5" fmla="*/ 2147483646 h 4408"/>
              <a:gd name="T6" fmla="*/ 2147483646 w 4409"/>
              <a:gd name="T7" fmla="*/ 2147483646 h 4408"/>
              <a:gd name="T8" fmla="*/ 2147483646 w 4409"/>
              <a:gd name="T9" fmla="*/ 2147483646 h 4408"/>
              <a:gd name="T10" fmla="*/ 2147483646 w 4409"/>
              <a:gd name="T11" fmla="*/ 2147483646 h 4408"/>
              <a:gd name="T12" fmla="*/ 2147483646 w 4409"/>
              <a:gd name="T13" fmla="*/ 2147483646 h 4408"/>
              <a:gd name="T14" fmla="*/ 2147483646 w 4409"/>
              <a:gd name="T15" fmla="*/ 2147483646 h 4408"/>
              <a:gd name="T16" fmla="*/ 481718167 w 4409"/>
              <a:gd name="T17" fmla="*/ 2147483646 h 4408"/>
              <a:gd name="T18" fmla="*/ 321145301 w 4409"/>
              <a:gd name="T19" fmla="*/ 2147483646 h 4408"/>
              <a:gd name="T20" fmla="*/ 2147483646 w 4409"/>
              <a:gd name="T21" fmla="*/ 2147483646 h 4408"/>
              <a:gd name="T22" fmla="*/ 2147483646 w 4409"/>
              <a:gd name="T23" fmla="*/ 2147483646 h 4408"/>
              <a:gd name="T24" fmla="*/ 2147483646 w 4409"/>
              <a:gd name="T25" fmla="*/ 2147483646 h 4408"/>
              <a:gd name="T26" fmla="*/ 2147483646 w 4409"/>
              <a:gd name="T27" fmla="*/ 2147483646 h 4408"/>
              <a:gd name="T28" fmla="*/ 2147483646 w 4409"/>
              <a:gd name="T29" fmla="*/ 2147483646 h 4408"/>
              <a:gd name="T30" fmla="*/ 2147483646 w 4409"/>
              <a:gd name="T31" fmla="*/ 2147483646 h 4408"/>
              <a:gd name="T32" fmla="*/ 2147483646 w 4409"/>
              <a:gd name="T33" fmla="*/ 2147483646 h 4408"/>
              <a:gd name="T34" fmla="*/ 2147483646 w 4409"/>
              <a:gd name="T35" fmla="*/ 2147483646 h 4408"/>
              <a:gd name="T36" fmla="*/ 2147483646 w 4409"/>
              <a:gd name="T37" fmla="*/ 2147483646 h 4408"/>
              <a:gd name="T38" fmla="*/ 2147483646 w 4409"/>
              <a:gd name="T39" fmla="*/ 2147483646 h 4408"/>
              <a:gd name="T40" fmla="*/ 2147483646 w 4409"/>
              <a:gd name="T41" fmla="*/ 2147483646 h 4408"/>
              <a:gd name="T42" fmla="*/ 2147483646 w 4409"/>
              <a:gd name="T43" fmla="*/ 2147483646 h 4408"/>
              <a:gd name="T44" fmla="*/ 2147483646 w 4409"/>
              <a:gd name="T45" fmla="*/ 2147483646 h 4408"/>
              <a:gd name="T46" fmla="*/ 2147483646 w 4409"/>
              <a:gd name="T47" fmla="*/ 2147483646 h 4408"/>
              <a:gd name="T48" fmla="*/ 2147483646 w 4409"/>
              <a:gd name="T49" fmla="*/ 2147483646 h 4408"/>
              <a:gd name="T50" fmla="*/ 2147483646 w 4409"/>
              <a:gd name="T51" fmla="*/ 2147483646 h 4408"/>
              <a:gd name="T52" fmla="*/ 2147483646 w 4409"/>
              <a:gd name="T53" fmla="*/ 2147483646 h 4408"/>
              <a:gd name="T54" fmla="*/ 2147483646 w 4409"/>
              <a:gd name="T55" fmla="*/ 2147483646 h 4408"/>
              <a:gd name="T56" fmla="*/ 2147483646 w 4409"/>
              <a:gd name="T57" fmla="*/ 2147483646 h 4408"/>
              <a:gd name="T58" fmla="*/ 2147483646 w 4409"/>
              <a:gd name="T59" fmla="*/ 2147483646 h 4408"/>
              <a:gd name="T60" fmla="*/ 2147483646 w 4409"/>
              <a:gd name="T61" fmla="*/ 2147483646 h 4408"/>
              <a:gd name="T62" fmla="*/ 2147483646 w 4409"/>
              <a:gd name="T63" fmla="*/ 2147483646 h 4408"/>
              <a:gd name="T64" fmla="*/ 2147483646 w 4409"/>
              <a:gd name="T65" fmla="*/ 2147483646 h 4408"/>
              <a:gd name="T66" fmla="*/ 2147483646 w 4409"/>
              <a:gd name="T67" fmla="*/ 2147483646 h 4408"/>
              <a:gd name="T68" fmla="*/ 2147483646 w 4409"/>
              <a:gd name="T69" fmla="*/ 2147483646 h 4408"/>
              <a:gd name="T70" fmla="*/ 2147483646 w 4409"/>
              <a:gd name="T71" fmla="*/ 2147483646 h 4408"/>
              <a:gd name="T72" fmla="*/ 2147483646 w 4409"/>
              <a:gd name="T73" fmla="*/ 2147483646 h 4408"/>
              <a:gd name="T74" fmla="*/ 2147483646 w 4409"/>
              <a:gd name="T75" fmla="*/ 2147483646 h 4408"/>
              <a:gd name="T76" fmla="*/ 2147483646 w 4409"/>
              <a:gd name="T77" fmla="*/ 2147483646 h 4408"/>
              <a:gd name="T78" fmla="*/ 2147483646 w 4409"/>
              <a:gd name="T79" fmla="*/ 2147483646 h 4408"/>
              <a:gd name="T80" fmla="*/ 2147483646 w 4409"/>
              <a:gd name="T81" fmla="*/ 2147483646 h 4408"/>
              <a:gd name="T82" fmla="*/ 2147483646 w 4409"/>
              <a:gd name="T83" fmla="*/ 2147483646 h 4408"/>
              <a:gd name="T84" fmla="*/ 2147483646 w 4409"/>
              <a:gd name="T85" fmla="*/ 2147483646 h 4408"/>
              <a:gd name="T86" fmla="*/ 2147483646 w 4409"/>
              <a:gd name="T87" fmla="*/ 2147483646 h 4408"/>
              <a:gd name="T88" fmla="*/ 2147483646 w 4409"/>
              <a:gd name="T89" fmla="*/ 2147483646 h 4408"/>
              <a:gd name="T90" fmla="*/ 2147483646 w 4409"/>
              <a:gd name="T91" fmla="*/ 2147483646 h 4408"/>
              <a:gd name="T92" fmla="*/ 2147483646 w 4409"/>
              <a:gd name="T93" fmla="*/ 2147483646 h 4408"/>
              <a:gd name="T94" fmla="*/ 2147483646 w 4409"/>
              <a:gd name="T95" fmla="*/ 2147483646 h 4408"/>
              <a:gd name="T96" fmla="*/ 2147483646 w 4409"/>
              <a:gd name="T97" fmla="*/ 2147483646 h 4408"/>
              <a:gd name="T98" fmla="*/ 2147483646 w 4409"/>
              <a:gd name="T99" fmla="*/ 2147483646 h 4408"/>
              <a:gd name="T100" fmla="*/ 2147483646 w 4409"/>
              <a:gd name="T101" fmla="*/ 2147483646 h 4408"/>
              <a:gd name="T102" fmla="*/ 2147483646 w 4409"/>
              <a:gd name="T103" fmla="*/ 2147483646 h 4408"/>
              <a:gd name="T104" fmla="*/ 2147483646 w 4409"/>
              <a:gd name="T105" fmla="*/ 2147483646 h 4408"/>
              <a:gd name="T106" fmla="*/ 2147483646 w 4409"/>
              <a:gd name="T107" fmla="*/ 2147483646 h 4408"/>
              <a:gd name="T108" fmla="*/ 2147483646 w 4409"/>
              <a:gd name="T109" fmla="*/ 2147483646 h 4408"/>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409" h="4408">
                <a:moveTo>
                  <a:pt x="3025" y="2127"/>
                </a:moveTo>
                <a:lnTo>
                  <a:pt x="3025" y="2127"/>
                </a:lnTo>
                <a:lnTo>
                  <a:pt x="3097" y="2107"/>
                </a:lnTo>
                <a:lnTo>
                  <a:pt x="3179" y="2081"/>
                </a:lnTo>
                <a:lnTo>
                  <a:pt x="3271" y="2053"/>
                </a:lnTo>
                <a:lnTo>
                  <a:pt x="3375" y="2020"/>
                </a:lnTo>
                <a:lnTo>
                  <a:pt x="3429" y="2002"/>
                </a:lnTo>
                <a:lnTo>
                  <a:pt x="3481" y="1982"/>
                </a:lnTo>
                <a:lnTo>
                  <a:pt x="3532" y="1961"/>
                </a:lnTo>
                <a:lnTo>
                  <a:pt x="3580" y="1938"/>
                </a:lnTo>
                <a:lnTo>
                  <a:pt x="3626" y="1914"/>
                </a:lnTo>
                <a:lnTo>
                  <a:pt x="3672" y="1889"/>
                </a:lnTo>
                <a:lnTo>
                  <a:pt x="3715" y="1861"/>
                </a:lnTo>
                <a:lnTo>
                  <a:pt x="3756" y="1834"/>
                </a:lnTo>
                <a:lnTo>
                  <a:pt x="3797" y="1804"/>
                </a:lnTo>
                <a:lnTo>
                  <a:pt x="3834" y="1774"/>
                </a:lnTo>
                <a:lnTo>
                  <a:pt x="3871" y="1744"/>
                </a:lnTo>
                <a:lnTo>
                  <a:pt x="3906" y="1711"/>
                </a:lnTo>
                <a:lnTo>
                  <a:pt x="3940" y="1679"/>
                </a:lnTo>
                <a:lnTo>
                  <a:pt x="3971" y="1644"/>
                </a:lnTo>
                <a:lnTo>
                  <a:pt x="4002" y="1610"/>
                </a:lnTo>
                <a:lnTo>
                  <a:pt x="4031" y="1575"/>
                </a:lnTo>
                <a:lnTo>
                  <a:pt x="4059" y="1539"/>
                </a:lnTo>
                <a:lnTo>
                  <a:pt x="4085" y="1502"/>
                </a:lnTo>
                <a:lnTo>
                  <a:pt x="4110" y="1466"/>
                </a:lnTo>
                <a:lnTo>
                  <a:pt x="4134" y="1428"/>
                </a:lnTo>
                <a:lnTo>
                  <a:pt x="4157" y="1390"/>
                </a:lnTo>
                <a:lnTo>
                  <a:pt x="4177" y="1351"/>
                </a:lnTo>
                <a:lnTo>
                  <a:pt x="4198" y="1312"/>
                </a:lnTo>
                <a:lnTo>
                  <a:pt x="4217" y="1274"/>
                </a:lnTo>
                <a:lnTo>
                  <a:pt x="4234" y="1235"/>
                </a:lnTo>
                <a:lnTo>
                  <a:pt x="4251" y="1196"/>
                </a:lnTo>
                <a:lnTo>
                  <a:pt x="4267" y="1156"/>
                </a:lnTo>
                <a:lnTo>
                  <a:pt x="4281" y="1117"/>
                </a:lnTo>
                <a:lnTo>
                  <a:pt x="4295" y="1078"/>
                </a:lnTo>
                <a:lnTo>
                  <a:pt x="4307" y="1039"/>
                </a:lnTo>
                <a:lnTo>
                  <a:pt x="4319" y="1000"/>
                </a:lnTo>
                <a:lnTo>
                  <a:pt x="4329" y="961"/>
                </a:lnTo>
                <a:lnTo>
                  <a:pt x="4340" y="923"/>
                </a:lnTo>
                <a:lnTo>
                  <a:pt x="4349" y="884"/>
                </a:lnTo>
                <a:lnTo>
                  <a:pt x="4357" y="847"/>
                </a:lnTo>
                <a:lnTo>
                  <a:pt x="4365" y="809"/>
                </a:lnTo>
                <a:lnTo>
                  <a:pt x="4377" y="736"/>
                </a:lnTo>
                <a:lnTo>
                  <a:pt x="4387" y="665"/>
                </a:lnTo>
                <a:lnTo>
                  <a:pt x="4395" y="598"/>
                </a:lnTo>
                <a:lnTo>
                  <a:pt x="4401" y="534"/>
                </a:lnTo>
                <a:lnTo>
                  <a:pt x="4405" y="474"/>
                </a:lnTo>
                <a:lnTo>
                  <a:pt x="4407" y="418"/>
                </a:lnTo>
                <a:lnTo>
                  <a:pt x="4409" y="367"/>
                </a:lnTo>
                <a:lnTo>
                  <a:pt x="4409" y="321"/>
                </a:lnTo>
                <a:lnTo>
                  <a:pt x="4409" y="281"/>
                </a:lnTo>
                <a:lnTo>
                  <a:pt x="4407" y="247"/>
                </a:lnTo>
                <a:lnTo>
                  <a:pt x="4404" y="201"/>
                </a:lnTo>
                <a:lnTo>
                  <a:pt x="4403" y="183"/>
                </a:lnTo>
                <a:lnTo>
                  <a:pt x="3786" y="183"/>
                </a:lnTo>
                <a:lnTo>
                  <a:pt x="3491" y="183"/>
                </a:lnTo>
                <a:lnTo>
                  <a:pt x="3491" y="0"/>
                </a:lnTo>
                <a:lnTo>
                  <a:pt x="919" y="0"/>
                </a:lnTo>
                <a:lnTo>
                  <a:pt x="919" y="183"/>
                </a:lnTo>
                <a:lnTo>
                  <a:pt x="624" y="183"/>
                </a:lnTo>
                <a:lnTo>
                  <a:pt x="6" y="183"/>
                </a:lnTo>
                <a:lnTo>
                  <a:pt x="5" y="201"/>
                </a:lnTo>
                <a:lnTo>
                  <a:pt x="2" y="247"/>
                </a:lnTo>
                <a:lnTo>
                  <a:pt x="1" y="282"/>
                </a:lnTo>
                <a:lnTo>
                  <a:pt x="0" y="321"/>
                </a:lnTo>
                <a:lnTo>
                  <a:pt x="1" y="367"/>
                </a:lnTo>
                <a:lnTo>
                  <a:pt x="2" y="419"/>
                </a:lnTo>
                <a:lnTo>
                  <a:pt x="4" y="475"/>
                </a:lnTo>
                <a:lnTo>
                  <a:pt x="8" y="535"/>
                </a:lnTo>
                <a:lnTo>
                  <a:pt x="14" y="599"/>
                </a:lnTo>
                <a:lnTo>
                  <a:pt x="22" y="667"/>
                </a:lnTo>
                <a:lnTo>
                  <a:pt x="32" y="737"/>
                </a:lnTo>
                <a:lnTo>
                  <a:pt x="45" y="811"/>
                </a:lnTo>
                <a:lnTo>
                  <a:pt x="52" y="848"/>
                </a:lnTo>
                <a:lnTo>
                  <a:pt x="61" y="886"/>
                </a:lnTo>
                <a:lnTo>
                  <a:pt x="69" y="924"/>
                </a:lnTo>
                <a:lnTo>
                  <a:pt x="79" y="962"/>
                </a:lnTo>
                <a:lnTo>
                  <a:pt x="91" y="1002"/>
                </a:lnTo>
                <a:lnTo>
                  <a:pt x="102" y="1041"/>
                </a:lnTo>
                <a:lnTo>
                  <a:pt x="115" y="1080"/>
                </a:lnTo>
                <a:lnTo>
                  <a:pt x="128" y="1120"/>
                </a:lnTo>
                <a:lnTo>
                  <a:pt x="142" y="1158"/>
                </a:lnTo>
                <a:lnTo>
                  <a:pt x="159" y="1198"/>
                </a:lnTo>
                <a:lnTo>
                  <a:pt x="175" y="1237"/>
                </a:lnTo>
                <a:lnTo>
                  <a:pt x="193" y="1276"/>
                </a:lnTo>
                <a:lnTo>
                  <a:pt x="211" y="1315"/>
                </a:lnTo>
                <a:lnTo>
                  <a:pt x="232" y="1354"/>
                </a:lnTo>
                <a:lnTo>
                  <a:pt x="253" y="1392"/>
                </a:lnTo>
                <a:lnTo>
                  <a:pt x="275" y="1430"/>
                </a:lnTo>
                <a:lnTo>
                  <a:pt x="299" y="1468"/>
                </a:lnTo>
                <a:lnTo>
                  <a:pt x="324" y="1504"/>
                </a:lnTo>
                <a:lnTo>
                  <a:pt x="350" y="1541"/>
                </a:lnTo>
                <a:lnTo>
                  <a:pt x="378" y="1577"/>
                </a:lnTo>
                <a:lnTo>
                  <a:pt x="407" y="1612"/>
                </a:lnTo>
                <a:lnTo>
                  <a:pt x="438" y="1646"/>
                </a:lnTo>
                <a:lnTo>
                  <a:pt x="470" y="1681"/>
                </a:lnTo>
                <a:lnTo>
                  <a:pt x="503" y="1713"/>
                </a:lnTo>
                <a:lnTo>
                  <a:pt x="538" y="1746"/>
                </a:lnTo>
                <a:lnTo>
                  <a:pt x="574" y="1776"/>
                </a:lnTo>
                <a:lnTo>
                  <a:pt x="613" y="1806"/>
                </a:lnTo>
                <a:lnTo>
                  <a:pt x="653" y="1835"/>
                </a:lnTo>
                <a:lnTo>
                  <a:pt x="694" y="1863"/>
                </a:lnTo>
                <a:lnTo>
                  <a:pt x="738" y="1890"/>
                </a:lnTo>
                <a:lnTo>
                  <a:pt x="782" y="1915"/>
                </a:lnTo>
                <a:lnTo>
                  <a:pt x="829" y="1939"/>
                </a:lnTo>
                <a:lnTo>
                  <a:pt x="878" y="1962"/>
                </a:lnTo>
                <a:lnTo>
                  <a:pt x="928" y="1983"/>
                </a:lnTo>
                <a:lnTo>
                  <a:pt x="981" y="2002"/>
                </a:lnTo>
                <a:lnTo>
                  <a:pt x="1035" y="2020"/>
                </a:lnTo>
                <a:lnTo>
                  <a:pt x="1137" y="2053"/>
                </a:lnTo>
                <a:lnTo>
                  <a:pt x="1230" y="2080"/>
                </a:lnTo>
                <a:lnTo>
                  <a:pt x="1311" y="2105"/>
                </a:lnTo>
                <a:lnTo>
                  <a:pt x="1384" y="2125"/>
                </a:lnTo>
                <a:lnTo>
                  <a:pt x="1417" y="2164"/>
                </a:lnTo>
                <a:lnTo>
                  <a:pt x="1452" y="2203"/>
                </a:lnTo>
                <a:lnTo>
                  <a:pt x="1488" y="2241"/>
                </a:lnTo>
                <a:lnTo>
                  <a:pt x="1525" y="2275"/>
                </a:lnTo>
                <a:lnTo>
                  <a:pt x="1562" y="2309"/>
                </a:lnTo>
                <a:lnTo>
                  <a:pt x="1600" y="2340"/>
                </a:lnTo>
                <a:lnTo>
                  <a:pt x="1639" y="2370"/>
                </a:lnTo>
                <a:lnTo>
                  <a:pt x="1679" y="2398"/>
                </a:lnTo>
                <a:lnTo>
                  <a:pt x="1720" y="2424"/>
                </a:lnTo>
                <a:lnTo>
                  <a:pt x="1761" y="2449"/>
                </a:lnTo>
                <a:lnTo>
                  <a:pt x="1803" y="2471"/>
                </a:lnTo>
                <a:lnTo>
                  <a:pt x="1845" y="2490"/>
                </a:lnTo>
                <a:lnTo>
                  <a:pt x="1888" y="2508"/>
                </a:lnTo>
                <a:lnTo>
                  <a:pt x="1933" y="2525"/>
                </a:lnTo>
                <a:lnTo>
                  <a:pt x="1976" y="2538"/>
                </a:lnTo>
                <a:lnTo>
                  <a:pt x="2021" y="2549"/>
                </a:lnTo>
                <a:lnTo>
                  <a:pt x="2021" y="3864"/>
                </a:lnTo>
                <a:lnTo>
                  <a:pt x="1963" y="3868"/>
                </a:lnTo>
                <a:lnTo>
                  <a:pt x="1906" y="3873"/>
                </a:lnTo>
                <a:lnTo>
                  <a:pt x="1850" y="3880"/>
                </a:lnTo>
                <a:lnTo>
                  <a:pt x="1795" y="3887"/>
                </a:lnTo>
                <a:lnTo>
                  <a:pt x="1741" y="3895"/>
                </a:lnTo>
                <a:lnTo>
                  <a:pt x="1688" y="3904"/>
                </a:lnTo>
                <a:lnTo>
                  <a:pt x="1636" y="3915"/>
                </a:lnTo>
                <a:lnTo>
                  <a:pt x="1587" y="3926"/>
                </a:lnTo>
                <a:lnTo>
                  <a:pt x="1537" y="3939"/>
                </a:lnTo>
                <a:lnTo>
                  <a:pt x="1489" y="3951"/>
                </a:lnTo>
                <a:lnTo>
                  <a:pt x="1444" y="3965"/>
                </a:lnTo>
                <a:lnTo>
                  <a:pt x="1399" y="3980"/>
                </a:lnTo>
                <a:lnTo>
                  <a:pt x="1355" y="3995"/>
                </a:lnTo>
                <a:lnTo>
                  <a:pt x="1314" y="4012"/>
                </a:lnTo>
                <a:lnTo>
                  <a:pt x="1274" y="4029"/>
                </a:lnTo>
                <a:lnTo>
                  <a:pt x="1237" y="4046"/>
                </a:lnTo>
                <a:lnTo>
                  <a:pt x="1200" y="4065"/>
                </a:lnTo>
                <a:lnTo>
                  <a:pt x="1166" y="4085"/>
                </a:lnTo>
                <a:lnTo>
                  <a:pt x="1134" y="4104"/>
                </a:lnTo>
                <a:lnTo>
                  <a:pt x="1104" y="4124"/>
                </a:lnTo>
                <a:lnTo>
                  <a:pt x="1076" y="4146"/>
                </a:lnTo>
                <a:lnTo>
                  <a:pt x="1049" y="4167"/>
                </a:lnTo>
                <a:lnTo>
                  <a:pt x="1026" y="4189"/>
                </a:lnTo>
                <a:lnTo>
                  <a:pt x="1004" y="4211"/>
                </a:lnTo>
                <a:lnTo>
                  <a:pt x="984" y="4235"/>
                </a:lnTo>
                <a:lnTo>
                  <a:pt x="968" y="4259"/>
                </a:lnTo>
                <a:lnTo>
                  <a:pt x="953" y="4282"/>
                </a:lnTo>
                <a:lnTo>
                  <a:pt x="947" y="4295"/>
                </a:lnTo>
                <a:lnTo>
                  <a:pt x="941" y="4307"/>
                </a:lnTo>
                <a:lnTo>
                  <a:pt x="936" y="4320"/>
                </a:lnTo>
                <a:lnTo>
                  <a:pt x="931" y="4332"/>
                </a:lnTo>
                <a:lnTo>
                  <a:pt x="927" y="4344"/>
                </a:lnTo>
                <a:lnTo>
                  <a:pt x="924" y="4358"/>
                </a:lnTo>
                <a:lnTo>
                  <a:pt x="922" y="4370"/>
                </a:lnTo>
                <a:lnTo>
                  <a:pt x="920" y="4383"/>
                </a:lnTo>
                <a:lnTo>
                  <a:pt x="919" y="4396"/>
                </a:lnTo>
                <a:lnTo>
                  <a:pt x="919" y="4408"/>
                </a:lnTo>
                <a:lnTo>
                  <a:pt x="3491" y="4408"/>
                </a:lnTo>
                <a:lnTo>
                  <a:pt x="3491" y="4396"/>
                </a:lnTo>
                <a:lnTo>
                  <a:pt x="3490" y="4383"/>
                </a:lnTo>
                <a:lnTo>
                  <a:pt x="3488" y="4370"/>
                </a:lnTo>
                <a:lnTo>
                  <a:pt x="3486" y="4358"/>
                </a:lnTo>
                <a:lnTo>
                  <a:pt x="3482" y="4344"/>
                </a:lnTo>
                <a:lnTo>
                  <a:pt x="3478" y="4332"/>
                </a:lnTo>
                <a:lnTo>
                  <a:pt x="3474" y="4320"/>
                </a:lnTo>
                <a:lnTo>
                  <a:pt x="3469" y="4307"/>
                </a:lnTo>
                <a:lnTo>
                  <a:pt x="3463" y="4295"/>
                </a:lnTo>
                <a:lnTo>
                  <a:pt x="3457" y="4282"/>
                </a:lnTo>
                <a:lnTo>
                  <a:pt x="3443" y="4259"/>
                </a:lnTo>
                <a:lnTo>
                  <a:pt x="3426" y="4235"/>
                </a:lnTo>
                <a:lnTo>
                  <a:pt x="3406" y="4211"/>
                </a:lnTo>
                <a:lnTo>
                  <a:pt x="3384" y="4189"/>
                </a:lnTo>
                <a:lnTo>
                  <a:pt x="3361" y="4167"/>
                </a:lnTo>
                <a:lnTo>
                  <a:pt x="3334" y="4146"/>
                </a:lnTo>
                <a:lnTo>
                  <a:pt x="3306" y="4124"/>
                </a:lnTo>
                <a:lnTo>
                  <a:pt x="3276" y="4104"/>
                </a:lnTo>
                <a:lnTo>
                  <a:pt x="3244" y="4085"/>
                </a:lnTo>
                <a:lnTo>
                  <a:pt x="3210" y="4065"/>
                </a:lnTo>
                <a:lnTo>
                  <a:pt x="3173" y="4046"/>
                </a:lnTo>
                <a:lnTo>
                  <a:pt x="3136" y="4029"/>
                </a:lnTo>
                <a:lnTo>
                  <a:pt x="3096" y="4012"/>
                </a:lnTo>
                <a:lnTo>
                  <a:pt x="3054" y="3995"/>
                </a:lnTo>
                <a:lnTo>
                  <a:pt x="3011" y="3980"/>
                </a:lnTo>
                <a:lnTo>
                  <a:pt x="2966" y="3965"/>
                </a:lnTo>
                <a:lnTo>
                  <a:pt x="2921" y="3951"/>
                </a:lnTo>
                <a:lnTo>
                  <a:pt x="2873" y="3939"/>
                </a:lnTo>
                <a:lnTo>
                  <a:pt x="2823" y="3926"/>
                </a:lnTo>
                <a:lnTo>
                  <a:pt x="2773" y="3915"/>
                </a:lnTo>
                <a:lnTo>
                  <a:pt x="2722" y="3904"/>
                </a:lnTo>
                <a:lnTo>
                  <a:pt x="2669" y="3895"/>
                </a:lnTo>
                <a:lnTo>
                  <a:pt x="2615" y="3887"/>
                </a:lnTo>
                <a:lnTo>
                  <a:pt x="2559" y="3880"/>
                </a:lnTo>
                <a:lnTo>
                  <a:pt x="2504" y="3873"/>
                </a:lnTo>
                <a:lnTo>
                  <a:pt x="2447" y="3868"/>
                </a:lnTo>
                <a:lnTo>
                  <a:pt x="2389" y="3864"/>
                </a:lnTo>
                <a:lnTo>
                  <a:pt x="2389" y="2549"/>
                </a:lnTo>
                <a:lnTo>
                  <a:pt x="2434" y="2538"/>
                </a:lnTo>
                <a:lnTo>
                  <a:pt x="2477" y="2525"/>
                </a:lnTo>
                <a:lnTo>
                  <a:pt x="2521" y="2508"/>
                </a:lnTo>
                <a:lnTo>
                  <a:pt x="2565" y="2491"/>
                </a:lnTo>
                <a:lnTo>
                  <a:pt x="2607" y="2471"/>
                </a:lnTo>
                <a:lnTo>
                  <a:pt x="2649" y="2449"/>
                </a:lnTo>
                <a:lnTo>
                  <a:pt x="2689" y="2425"/>
                </a:lnTo>
                <a:lnTo>
                  <a:pt x="2730" y="2399"/>
                </a:lnTo>
                <a:lnTo>
                  <a:pt x="2769" y="2370"/>
                </a:lnTo>
                <a:lnTo>
                  <a:pt x="2809" y="2341"/>
                </a:lnTo>
                <a:lnTo>
                  <a:pt x="2846" y="2310"/>
                </a:lnTo>
                <a:lnTo>
                  <a:pt x="2884" y="2276"/>
                </a:lnTo>
                <a:lnTo>
                  <a:pt x="2921" y="2242"/>
                </a:lnTo>
                <a:lnTo>
                  <a:pt x="2956" y="2205"/>
                </a:lnTo>
                <a:lnTo>
                  <a:pt x="2992" y="2167"/>
                </a:lnTo>
                <a:lnTo>
                  <a:pt x="3025" y="2127"/>
                </a:lnTo>
                <a:close/>
                <a:moveTo>
                  <a:pt x="3491" y="791"/>
                </a:moveTo>
                <a:lnTo>
                  <a:pt x="3491" y="367"/>
                </a:lnTo>
                <a:lnTo>
                  <a:pt x="3786" y="367"/>
                </a:lnTo>
                <a:lnTo>
                  <a:pt x="4226" y="367"/>
                </a:lnTo>
                <a:lnTo>
                  <a:pt x="4226" y="403"/>
                </a:lnTo>
                <a:lnTo>
                  <a:pt x="4225" y="441"/>
                </a:lnTo>
                <a:lnTo>
                  <a:pt x="4223" y="482"/>
                </a:lnTo>
                <a:lnTo>
                  <a:pt x="4220" y="525"/>
                </a:lnTo>
                <a:lnTo>
                  <a:pt x="4216" y="570"/>
                </a:lnTo>
                <a:lnTo>
                  <a:pt x="4211" y="617"/>
                </a:lnTo>
                <a:lnTo>
                  <a:pt x="4205" y="665"/>
                </a:lnTo>
                <a:lnTo>
                  <a:pt x="4198" y="716"/>
                </a:lnTo>
                <a:lnTo>
                  <a:pt x="4188" y="767"/>
                </a:lnTo>
                <a:lnTo>
                  <a:pt x="4177" y="819"/>
                </a:lnTo>
                <a:lnTo>
                  <a:pt x="4165" y="873"/>
                </a:lnTo>
                <a:lnTo>
                  <a:pt x="4152" y="927"/>
                </a:lnTo>
                <a:lnTo>
                  <a:pt x="4136" y="982"/>
                </a:lnTo>
                <a:lnTo>
                  <a:pt x="4117" y="1037"/>
                </a:lnTo>
                <a:lnTo>
                  <a:pt x="4097" y="1091"/>
                </a:lnTo>
                <a:lnTo>
                  <a:pt x="4075" y="1146"/>
                </a:lnTo>
                <a:lnTo>
                  <a:pt x="4050" y="1201"/>
                </a:lnTo>
                <a:lnTo>
                  <a:pt x="4037" y="1227"/>
                </a:lnTo>
                <a:lnTo>
                  <a:pt x="4023" y="1255"/>
                </a:lnTo>
                <a:lnTo>
                  <a:pt x="4009" y="1281"/>
                </a:lnTo>
                <a:lnTo>
                  <a:pt x="3994" y="1307"/>
                </a:lnTo>
                <a:lnTo>
                  <a:pt x="3977" y="1334"/>
                </a:lnTo>
                <a:lnTo>
                  <a:pt x="3961" y="1360"/>
                </a:lnTo>
                <a:lnTo>
                  <a:pt x="3944" y="1385"/>
                </a:lnTo>
                <a:lnTo>
                  <a:pt x="3926" y="1412"/>
                </a:lnTo>
                <a:lnTo>
                  <a:pt x="3907" y="1436"/>
                </a:lnTo>
                <a:lnTo>
                  <a:pt x="3887" y="1462"/>
                </a:lnTo>
                <a:lnTo>
                  <a:pt x="3867" y="1486"/>
                </a:lnTo>
                <a:lnTo>
                  <a:pt x="3847" y="1510"/>
                </a:lnTo>
                <a:lnTo>
                  <a:pt x="3824" y="1534"/>
                </a:lnTo>
                <a:lnTo>
                  <a:pt x="3802" y="1557"/>
                </a:lnTo>
                <a:lnTo>
                  <a:pt x="3779" y="1579"/>
                </a:lnTo>
                <a:lnTo>
                  <a:pt x="3754" y="1602"/>
                </a:lnTo>
                <a:lnTo>
                  <a:pt x="3729" y="1623"/>
                </a:lnTo>
                <a:lnTo>
                  <a:pt x="3703" y="1644"/>
                </a:lnTo>
                <a:lnTo>
                  <a:pt x="3676" y="1664"/>
                </a:lnTo>
                <a:lnTo>
                  <a:pt x="3649" y="1685"/>
                </a:lnTo>
                <a:lnTo>
                  <a:pt x="3619" y="1704"/>
                </a:lnTo>
                <a:lnTo>
                  <a:pt x="3590" y="1722"/>
                </a:lnTo>
                <a:lnTo>
                  <a:pt x="3560" y="1740"/>
                </a:lnTo>
                <a:lnTo>
                  <a:pt x="3528" y="1758"/>
                </a:lnTo>
                <a:lnTo>
                  <a:pt x="3496" y="1775"/>
                </a:lnTo>
                <a:lnTo>
                  <a:pt x="3462" y="1790"/>
                </a:lnTo>
                <a:lnTo>
                  <a:pt x="3428" y="1805"/>
                </a:lnTo>
                <a:lnTo>
                  <a:pt x="3392" y="1820"/>
                </a:lnTo>
                <a:lnTo>
                  <a:pt x="3357" y="1833"/>
                </a:lnTo>
                <a:lnTo>
                  <a:pt x="3319" y="1846"/>
                </a:lnTo>
                <a:lnTo>
                  <a:pt x="3192" y="1886"/>
                </a:lnTo>
                <a:lnTo>
                  <a:pt x="3227" y="1825"/>
                </a:lnTo>
                <a:lnTo>
                  <a:pt x="3258" y="1763"/>
                </a:lnTo>
                <a:lnTo>
                  <a:pt x="3289" y="1700"/>
                </a:lnTo>
                <a:lnTo>
                  <a:pt x="3317" y="1635"/>
                </a:lnTo>
                <a:lnTo>
                  <a:pt x="3345" y="1569"/>
                </a:lnTo>
                <a:lnTo>
                  <a:pt x="3369" y="1501"/>
                </a:lnTo>
                <a:lnTo>
                  <a:pt x="3391" y="1433"/>
                </a:lnTo>
                <a:lnTo>
                  <a:pt x="3411" y="1364"/>
                </a:lnTo>
                <a:lnTo>
                  <a:pt x="3430" y="1294"/>
                </a:lnTo>
                <a:lnTo>
                  <a:pt x="3446" y="1223"/>
                </a:lnTo>
                <a:lnTo>
                  <a:pt x="3459" y="1152"/>
                </a:lnTo>
                <a:lnTo>
                  <a:pt x="3470" y="1080"/>
                </a:lnTo>
                <a:lnTo>
                  <a:pt x="3475" y="1044"/>
                </a:lnTo>
                <a:lnTo>
                  <a:pt x="3479" y="1008"/>
                </a:lnTo>
                <a:lnTo>
                  <a:pt x="3482" y="972"/>
                </a:lnTo>
                <a:lnTo>
                  <a:pt x="3486" y="936"/>
                </a:lnTo>
                <a:lnTo>
                  <a:pt x="3488" y="900"/>
                </a:lnTo>
                <a:lnTo>
                  <a:pt x="3490" y="863"/>
                </a:lnTo>
                <a:lnTo>
                  <a:pt x="3491" y="828"/>
                </a:lnTo>
                <a:lnTo>
                  <a:pt x="3491" y="791"/>
                </a:lnTo>
                <a:close/>
                <a:moveTo>
                  <a:pt x="1091" y="1846"/>
                </a:moveTo>
                <a:lnTo>
                  <a:pt x="1091" y="1846"/>
                </a:lnTo>
                <a:lnTo>
                  <a:pt x="1053" y="1833"/>
                </a:lnTo>
                <a:lnTo>
                  <a:pt x="1017" y="1820"/>
                </a:lnTo>
                <a:lnTo>
                  <a:pt x="981" y="1805"/>
                </a:lnTo>
                <a:lnTo>
                  <a:pt x="947" y="1791"/>
                </a:lnTo>
                <a:lnTo>
                  <a:pt x="913" y="1775"/>
                </a:lnTo>
                <a:lnTo>
                  <a:pt x="881" y="1759"/>
                </a:lnTo>
                <a:lnTo>
                  <a:pt x="849" y="1741"/>
                </a:lnTo>
                <a:lnTo>
                  <a:pt x="819" y="1723"/>
                </a:lnTo>
                <a:lnTo>
                  <a:pt x="789" y="1705"/>
                </a:lnTo>
                <a:lnTo>
                  <a:pt x="760" y="1686"/>
                </a:lnTo>
                <a:lnTo>
                  <a:pt x="733" y="1665"/>
                </a:lnTo>
                <a:lnTo>
                  <a:pt x="705" y="1645"/>
                </a:lnTo>
                <a:lnTo>
                  <a:pt x="680" y="1624"/>
                </a:lnTo>
                <a:lnTo>
                  <a:pt x="655" y="1603"/>
                </a:lnTo>
                <a:lnTo>
                  <a:pt x="630" y="1580"/>
                </a:lnTo>
                <a:lnTo>
                  <a:pt x="607" y="1558"/>
                </a:lnTo>
                <a:lnTo>
                  <a:pt x="585" y="1535"/>
                </a:lnTo>
                <a:lnTo>
                  <a:pt x="562" y="1511"/>
                </a:lnTo>
                <a:lnTo>
                  <a:pt x="541" y="1487"/>
                </a:lnTo>
                <a:lnTo>
                  <a:pt x="521" y="1463"/>
                </a:lnTo>
                <a:lnTo>
                  <a:pt x="501" y="1438"/>
                </a:lnTo>
                <a:lnTo>
                  <a:pt x="483" y="1413"/>
                </a:lnTo>
                <a:lnTo>
                  <a:pt x="465" y="1387"/>
                </a:lnTo>
                <a:lnTo>
                  <a:pt x="448" y="1361"/>
                </a:lnTo>
                <a:lnTo>
                  <a:pt x="431" y="1336"/>
                </a:lnTo>
                <a:lnTo>
                  <a:pt x="415" y="1309"/>
                </a:lnTo>
                <a:lnTo>
                  <a:pt x="400" y="1283"/>
                </a:lnTo>
                <a:lnTo>
                  <a:pt x="386" y="1256"/>
                </a:lnTo>
                <a:lnTo>
                  <a:pt x="372" y="1229"/>
                </a:lnTo>
                <a:lnTo>
                  <a:pt x="358" y="1202"/>
                </a:lnTo>
                <a:lnTo>
                  <a:pt x="334" y="1147"/>
                </a:lnTo>
                <a:lnTo>
                  <a:pt x="312" y="1092"/>
                </a:lnTo>
                <a:lnTo>
                  <a:pt x="291" y="1038"/>
                </a:lnTo>
                <a:lnTo>
                  <a:pt x="273" y="983"/>
                </a:lnTo>
                <a:lnTo>
                  <a:pt x="258" y="928"/>
                </a:lnTo>
                <a:lnTo>
                  <a:pt x="244" y="874"/>
                </a:lnTo>
                <a:lnTo>
                  <a:pt x="232" y="820"/>
                </a:lnTo>
                <a:lnTo>
                  <a:pt x="221" y="768"/>
                </a:lnTo>
                <a:lnTo>
                  <a:pt x="212" y="716"/>
                </a:lnTo>
                <a:lnTo>
                  <a:pt x="204" y="666"/>
                </a:lnTo>
                <a:lnTo>
                  <a:pt x="198" y="618"/>
                </a:lnTo>
                <a:lnTo>
                  <a:pt x="194" y="570"/>
                </a:lnTo>
                <a:lnTo>
                  <a:pt x="190" y="525"/>
                </a:lnTo>
                <a:lnTo>
                  <a:pt x="187" y="482"/>
                </a:lnTo>
                <a:lnTo>
                  <a:pt x="185" y="441"/>
                </a:lnTo>
                <a:lnTo>
                  <a:pt x="184" y="404"/>
                </a:lnTo>
                <a:lnTo>
                  <a:pt x="184" y="367"/>
                </a:lnTo>
                <a:lnTo>
                  <a:pt x="624" y="367"/>
                </a:lnTo>
                <a:lnTo>
                  <a:pt x="919" y="367"/>
                </a:lnTo>
                <a:lnTo>
                  <a:pt x="919" y="791"/>
                </a:lnTo>
                <a:lnTo>
                  <a:pt x="919" y="828"/>
                </a:lnTo>
                <a:lnTo>
                  <a:pt x="920" y="863"/>
                </a:lnTo>
                <a:lnTo>
                  <a:pt x="922" y="900"/>
                </a:lnTo>
                <a:lnTo>
                  <a:pt x="924" y="936"/>
                </a:lnTo>
                <a:lnTo>
                  <a:pt x="927" y="972"/>
                </a:lnTo>
                <a:lnTo>
                  <a:pt x="930" y="1008"/>
                </a:lnTo>
                <a:lnTo>
                  <a:pt x="935" y="1044"/>
                </a:lnTo>
                <a:lnTo>
                  <a:pt x="940" y="1080"/>
                </a:lnTo>
                <a:lnTo>
                  <a:pt x="951" y="1151"/>
                </a:lnTo>
                <a:lnTo>
                  <a:pt x="964" y="1223"/>
                </a:lnTo>
                <a:lnTo>
                  <a:pt x="980" y="1293"/>
                </a:lnTo>
                <a:lnTo>
                  <a:pt x="998" y="1363"/>
                </a:lnTo>
                <a:lnTo>
                  <a:pt x="1019" y="1432"/>
                </a:lnTo>
                <a:lnTo>
                  <a:pt x="1041" y="1501"/>
                </a:lnTo>
                <a:lnTo>
                  <a:pt x="1065" y="1568"/>
                </a:lnTo>
                <a:lnTo>
                  <a:pt x="1092" y="1634"/>
                </a:lnTo>
                <a:lnTo>
                  <a:pt x="1120" y="1699"/>
                </a:lnTo>
                <a:lnTo>
                  <a:pt x="1151" y="1763"/>
                </a:lnTo>
                <a:lnTo>
                  <a:pt x="1183" y="1825"/>
                </a:lnTo>
                <a:lnTo>
                  <a:pt x="1217" y="1885"/>
                </a:lnTo>
                <a:lnTo>
                  <a:pt x="1091" y="1846"/>
                </a:lnTo>
                <a:close/>
                <a:moveTo>
                  <a:pt x="2205" y="1626"/>
                </a:moveTo>
                <a:lnTo>
                  <a:pt x="1637" y="2020"/>
                </a:lnTo>
                <a:lnTo>
                  <a:pt x="1837" y="1359"/>
                </a:lnTo>
                <a:lnTo>
                  <a:pt x="1287" y="940"/>
                </a:lnTo>
                <a:lnTo>
                  <a:pt x="1978" y="927"/>
                </a:lnTo>
                <a:lnTo>
                  <a:pt x="2205" y="274"/>
                </a:lnTo>
                <a:lnTo>
                  <a:pt x="2433" y="927"/>
                </a:lnTo>
                <a:lnTo>
                  <a:pt x="3123" y="940"/>
                </a:lnTo>
                <a:lnTo>
                  <a:pt x="2573" y="1359"/>
                </a:lnTo>
                <a:lnTo>
                  <a:pt x="2772" y="2020"/>
                </a:lnTo>
                <a:lnTo>
                  <a:pt x="2205" y="162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1" name="KSO_Shape"/>
          <p:cNvSpPr/>
          <p:nvPr/>
        </p:nvSpPr>
        <p:spPr bwMode="auto">
          <a:xfrm>
            <a:off x="1093290" y="2367188"/>
            <a:ext cx="656199" cy="675254"/>
          </a:xfrm>
          <a:custGeom>
            <a:avLst/>
            <a:gdLst>
              <a:gd name="T0" fmla="*/ 1443836 w 3333"/>
              <a:gd name="T1" fmla="*/ 903609 h 3431"/>
              <a:gd name="T2" fmla="*/ 1368287 w 3333"/>
              <a:gd name="T3" fmla="*/ 893114 h 3431"/>
              <a:gd name="T4" fmla="*/ 1423900 w 3333"/>
              <a:gd name="T5" fmla="*/ 783443 h 3431"/>
              <a:gd name="T6" fmla="*/ 1444361 w 3333"/>
              <a:gd name="T7" fmla="*/ 784492 h 3431"/>
              <a:gd name="T8" fmla="*/ 1650548 w 3333"/>
              <a:gd name="T9" fmla="*/ 409825 h 3431"/>
              <a:gd name="T10" fmla="*/ 1470069 w 3333"/>
              <a:gd name="T11" fmla="*/ 201502 h 3431"/>
              <a:gd name="T12" fmla="*/ 1470069 w 3333"/>
              <a:gd name="T13" fmla="*/ 79761 h 3431"/>
              <a:gd name="T14" fmla="*/ 1748658 w 3333"/>
              <a:gd name="T15" fmla="*/ 409825 h 3431"/>
              <a:gd name="T16" fmla="*/ 1443836 w 3333"/>
              <a:gd name="T17" fmla="*/ 903609 h 3431"/>
              <a:gd name="T18" fmla="*/ 880887 w 3333"/>
              <a:gd name="T19" fmla="*/ 1170179 h 3431"/>
              <a:gd name="T20" fmla="*/ 317413 w 3333"/>
              <a:gd name="T21" fmla="*/ 354202 h 3431"/>
              <a:gd name="T22" fmla="*/ 319512 w 3333"/>
              <a:gd name="T23" fmla="*/ 0 h 3431"/>
              <a:gd name="T24" fmla="*/ 1433343 w 3333"/>
              <a:gd name="T25" fmla="*/ 0 h 3431"/>
              <a:gd name="T26" fmla="*/ 1433343 w 3333"/>
              <a:gd name="T27" fmla="*/ 354202 h 3431"/>
              <a:gd name="T28" fmla="*/ 880887 w 3333"/>
              <a:gd name="T29" fmla="*/ 1170179 h 3431"/>
              <a:gd name="T30" fmla="*/ 600724 w 3333"/>
              <a:gd name="T31" fmla="*/ 108097 h 3431"/>
              <a:gd name="T32" fmla="*/ 462217 w 3333"/>
              <a:gd name="T33" fmla="*/ 107573 h 3431"/>
              <a:gd name="T34" fmla="*/ 888757 w 3333"/>
              <a:gd name="T35" fmla="*/ 1071527 h 3431"/>
              <a:gd name="T36" fmla="*/ 600724 w 3333"/>
              <a:gd name="T37" fmla="*/ 108097 h 3431"/>
              <a:gd name="T38" fmla="*/ 304822 w 3333"/>
              <a:gd name="T39" fmla="*/ 784492 h 3431"/>
              <a:gd name="T40" fmla="*/ 324758 w 3333"/>
              <a:gd name="T41" fmla="*/ 783443 h 3431"/>
              <a:gd name="T42" fmla="*/ 380371 w 3333"/>
              <a:gd name="T43" fmla="*/ 893114 h 3431"/>
              <a:gd name="T44" fmla="*/ 304822 w 3333"/>
              <a:gd name="T45" fmla="*/ 903609 h 3431"/>
              <a:gd name="T46" fmla="*/ 0 w 3333"/>
              <a:gd name="T47" fmla="*/ 409825 h 3431"/>
              <a:gd name="T48" fmla="*/ 278589 w 3333"/>
              <a:gd name="T49" fmla="*/ 79761 h 3431"/>
              <a:gd name="T50" fmla="*/ 278589 w 3333"/>
              <a:gd name="T51" fmla="*/ 201502 h 3431"/>
              <a:gd name="T52" fmla="*/ 98110 w 3333"/>
              <a:gd name="T53" fmla="*/ 409825 h 3431"/>
              <a:gd name="T54" fmla="*/ 304822 w 3333"/>
              <a:gd name="T55" fmla="*/ 784492 h 3431"/>
              <a:gd name="T56" fmla="*/ 776482 w 3333"/>
              <a:gd name="T57" fmla="*/ 1318157 h 3431"/>
              <a:gd name="T58" fmla="*/ 871443 w 3333"/>
              <a:gd name="T59" fmla="*/ 1223178 h 3431"/>
              <a:gd name="T60" fmla="*/ 966405 w 3333"/>
              <a:gd name="T61" fmla="*/ 1318157 h 3431"/>
              <a:gd name="T62" fmla="*/ 871443 w 3333"/>
              <a:gd name="T63" fmla="*/ 1413661 h 3431"/>
              <a:gd name="T64" fmla="*/ 776482 w 3333"/>
              <a:gd name="T65" fmla="*/ 1318157 h 3431"/>
              <a:gd name="T66" fmla="*/ 1147934 w 3333"/>
              <a:gd name="T67" fmla="*/ 1530679 h 3431"/>
              <a:gd name="T68" fmla="*/ 1057694 w 3333"/>
              <a:gd name="T69" fmla="*/ 1620410 h 3431"/>
              <a:gd name="T70" fmla="*/ 695686 w 3333"/>
              <a:gd name="T71" fmla="*/ 1620410 h 3431"/>
              <a:gd name="T72" fmla="*/ 605446 w 3333"/>
              <a:gd name="T73" fmla="*/ 1530679 h 3431"/>
              <a:gd name="T74" fmla="*/ 695686 w 3333"/>
              <a:gd name="T75" fmla="*/ 1440423 h 3431"/>
              <a:gd name="T76" fmla="*/ 1057694 w 3333"/>
              <a:gd name="T77" fmla="*/ 1440423 h 3431"/>
              <a:gd name="T78" fmla="*/ 1147934 w 3333"/>
              <a:gd name="T79" fmla="*/ 1530679 h 3431"/>
              <a:gd name="T80" fmla="*/ 515206 w 3333"/>
              <a:gd name="T81" fmla="*/ 1656617 h 3431"/>
              <a:gd name="T82" fmla="*/ 1199350 w 3333"/>
              <a:gd name="T83" fmla="*/ 1656617 h 3431"/>
              <a:gd name="T84" fmla="*/ 1289589 w 3333"/>
              <a:gd name="T85" fmla="*/ 1800397 h 3431"/>
              <a:gd name="T86" fmla="*/ 425491 w 3333"/>
              <a:gd name="T87" fmla="*/ 1800397 h 3431"/>
              <a:gd name="T88" fmla="*/ 515206 w 3333"/>
              <a:gd name="T89" fmla="*/ 1656617 h 3431"/>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333" h="3431">
                <a:moveTo>
                  <a:pt x="2752" y="1722"/>
                </a:moveTo>
                <a:cubicBezTo>
                  <a:pt x="2703" y="1722"/>
                  <a:pt x="2655" y="1715"/>
                  <a:pt x="2608" y="1702"/>
                </a:cubicBezTo>
                <a:cubicBezTo>
                  <a:pt x="2647" y="1637"/>
                  <a:pt x="2683" y="1567"/>
                  <a:pt x="2714" y="1493"/>
                </a:cubicBezTo>
                <a:cubicBezTo>
                  <a:pt x="2727" y="1494"/>
                  <a:pt x="2740" y="1495"/>
                  <a:pt x="2753" y="1495"/>
                </a:cubicBezTo>
                <a:cubicBezTo>
                  <a:pt x="3011" y="1495"/>
                  <a:pt x="3146" y="1093"/>
                  <a:pt x="3146" y="781"/>
                </a:cubicBezTo>
                <a:cubicBezTo>
                  <a:pt x="3146" y="520"/>
                  <a:pt x="3000" y="384"/>
                  <a:pt x="2802" y="384"/>
                </a:cubicBezTo>
                <a:cubicBezTo>
                  <a:pt x="2802" y="304"/>
                  <a:pt x="2802" y="221"/>
                  <a:pt x="2802" y="152"/>
                </a:cubicBezTo>
                <a:cubicBezTo>
                  <a:pt x="3104" y="152"/>
                  <a:pt x="3333" y="394"/>
                  <a:pt x="3333" y="781"/>
                </a:cubicBezTo>
                <a:cubicBezTo>
                  <a:pt x="3333" y="1218"/>
                  <a:pt x="3114" y="1722"/>
                  <a:pt x="2752" y="1722"/>
                </a:cubicBezTo>
                <a:close/>
                <a:moveTo>
                  <a:pt x="1679" y="2230"/>
                </a:moveTo>
                <a:cubicBezTo>
                  <a:pt x="1110" y="2230"/>
                  <a:pt x="605" y="1534"/>
                  <a:pt x="605" y="675"/>
                </a:cubicBezTo>
                <a:cubicBezTo>
                  <a:pt x="605" y="633"/>
                  <a:pt x="607" y="42"/>
                  <a:pt x="609" y="0"/>
                </a:cubicBezTo>
                <a:cubicBezTo>
                  <a:pt x="2732" y="0"/>
                  <a:pt x="2732" y="0"/>
                  <a:pt x="2732" y="0"/>
                </a:cubicBezTo>
                <a:cubicBezTo>
                  <a:pt x="2735" y="42"/>
                  <a:pt x="2732" y="633"/>
                  <a:pt x="2732" y="675"/>
                </a:cubicBezTo>
                <a:cubicBezTo>
                  <a:pt x="2732" y="1534"/>
                  <a:pt x="2249" y="2230"/>
                  <a:pt x="1679" y="2230"/>
                </a:cubicBezTo>
                <a:close/>
                <a:moveTo>
                  <a:pt x="1145" y="206"/>
                </a:moveTo>
                <a:cubicBezTo>
                  <a:pt x="881" y="205"/>
                  <a:pt x="881" y="205"/>
                  <a:pt x="881" y="205"/>
                </a:cubicBezTo>
                <a:cubicBezTo>
                  <a:pt x="881" y="205"/>
                  <a:pt x="854" y="1982"/>
                  <a:pt x="1694" y="2042"/>
                </a:cubicBezTo>
                <a:cubicBezTo>
                  <a:pt x="1051" y="1570"/>
                  <a:pt x="1145" y="206"/>
                  <a:pt x="1145" y="206"/>
                </a:cubicBezTo>
                <a:close/>
                <a:moveTo>
                  <a:pt x="581" y="1495"/>
                </a:moveTo>
                <a:cubicBezTo>
                  <a:pt x="594" y="1495"/>
                  <a:pt x="606" y="1494"/>
                  <a:pt x="619" y="1493"/>
                </a:cubicBezTo>
                <a:cubicBezTo>
                  <a:pt x="650" y="1567"/>
                  <a:pt x="686" y="1637"/>
                  <a:pt x="725" y="1702"/>
                </a:cubicBezTo>
                <a:cubicBezTo>
                  <a:pt x="679" y="1715"/>
                  <a:pt x="630" y="1722"/>
                  <a:pt x="581" y="1722"/>
                </a:cubicBezTo>
                <a:cubicBezTo>
                  <a:pt x="219" y="1722"/>
                  <a:pt x="0" y="1218"/>
                  <a:pt x="0" y="781"/>
                </a:cubicBezTo>
                <a:cubicBezTo>
                  <a:pt x="0" y="394"/>
                  <a:pt x="229" y="152"/>
                  <a:pt x="531" y="152"/>
                </a:cubicBezTo>
                <a:cubicBezTo>
                  <a:pt x="531" y="221"/>
                  <a:pt x="531" y="304"/>
                  <a:pt x="531" y="384"/>
                </a:cubicBezTo>
                <a:cubicBezTo>
                  <a:pt x="333" y="384"/>
                  <a:pt x="187" y="520"/>
                  <a:pt x="187" y="781"/>
                </a:cubicBezTo>
                <a:cubicBezTo>
                  <a:pt x="187" y="1093"/>
                  <a:pt x="322" y="1495"/>
                  <a:pt x="581" y="1495"/>
                </a:cubicBezTo>
                <a:close/>
                <a:moveTo>
                  <a:pt x="1480" y="2512"/>
                </a:moveTo>
                <a:cubicBezTo>
                  <a:pt x="1480" y="2412"/>
                  <a:pt x="1561" y="2331"/>
                  <a:pt x="1661" y="2331"/>
                </a:cubicBezTo>
                <a:cubicBezTo>
                  <a:pt x="1761" y="2331"/>
                  <a:pt x="1842" y="2412"/>
                  <a:pt x="1842" y="2512"/>
                </a:cubicBezTo>
                <a:cubicBezTo>
                  <a:pt x="1842" y="2613"/>
                  <a:pt x="1761" y="2694"/>
                  <a:pt x="1661" y="2694"/>
                </a:cubicBezTo>
                <a:cubicBezTo>
                  <a:pt x="1561" y="2694"/>
                  <a:pt x="1480" y="2613"/>
                  <a:pt x="1480" y="2512"/>
                </a:cubicBezTo>
                <a:close/>
                <a:moveTo>
                  <a:pt x="2188" y="2917"/>
                </a:moveTo>
                <a:cubicBezTo>
                  <a:pt x="2188" y="3011"/>
                  <a:pt x="2111" y="3088"/>
                  <a:pt x="2016" y="3088"/>
                </a:cubicBezTo>
                <a:cubicBezTo>
                  <a:pt x="1326" y="3088"/>
                  <a:pt x="1326" y="3088"/>
                  <a:pt x="1326" y="3088"/>
                </a:cubicBezTo>
                <a:cubicBezTo>
                  <a:pt x="1231" y="3088"/>
                  <a:pt x="1154" y="3011"/>
                  <a:pt x="1154" y="2917"/>
                </a:cubicBezTo>
                <a:cubicBezTo>
                  <a:pt x="1154" y="2822"/>
                  <a:pt x="1231" y="2745"/>
                  <a:pt x="1326" y="2745"/>
                </a:cubicBezTo>
                <a:cubicBezTo>
                  <a:pt x="2016" y="2745"/>
                  <a:pt x="2016" y="2745"/>
                  <a:pt x="2016" y="2745"/>
                </a:cubicBezTo>
                <a:cubicBezTo>
                  <a:pt x="2111" y="2745"/>
                  <a:pt x="2188" y="2822"/>
                  <a:pt x="2188" y="2917"/>
                </a:cubicBezTo>
                <a:close/>
                <a:moveTo>
                  <a:pt x="982" y="3157"/>
                </a:moveTo>
                <a:cubicBezTo>
                  <a:pt x="2286" y="3157"/>
                  <a:pt x="2286" y="3157"/>
                  <a:pt x="2286" y="3157"/>
                </a:cubicBezTo>
                <a:cubicBezTo>
                  <a:pt x="2441" y="3157"/>
                  <a:pt x="2458" y="3337"/>
                  <a:pt x="2458" y="3431"/>
                </a:cubicBezTo>
                <a:cubicBezTo>
                  <a:pt x="1750" y="3431"/>
                  <a:pt x="1506" y="3431"/>
                  <a:pt x="811" y="3431"/>
                </a:cubicBezTo>
                <a:cubicBezTo>
                  <a:pt x="811" y="3337"/>
                  <a:pt x="823" y="3157"/>
                  <a:pt x="982" y="315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2" name="KSO_Shape"/>
          <p:cNvSpPr/>
          <p:nvPr/>
        </p:nvSpPr>
        <p:spPr bwMode="auto">
          <a:xfrm flipH="1">
            <a:off x="7949493" y="2244662"/>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63" name="文本框 62"/>
          <p:cNvSpPr txBox="1"/>
          <p:nvPr/>
        </p:nvSpPr>
        <p:spPr>
          <a:xfrm>
            <a:off x="8757996" y="3324965"/>
            <a:ext cx="2653908"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7805</a:t>
            </a:r>
            <a:r>
              <a:rPr lang="zh-CN" altLang="en-US" sz="2800" dirty="0">
                <a:solidFill>
                  <a:schemeClr val="accent1"/>
                </a:solidFill>
                <a:latin typeface="+mj-ea"/>
                <a:ea typeface="+mj-ea"/>
              </a:rPr>
              <a:t>万</a:t>
            </a:r>
            <a:endParaRPr lang="zh-CN" altLang="en-US" sz="4800" dirty="0">
              <a:solidFill>
                <a:schemeClr val="accent1"/>
              </a:solidFill>
              <a:latin typeface="+mj-ea"/>
              <a:ea typeface="+mj-ea"/>
            </a:endParaRPr>
          </a:p>
        </p:txBody>
      </p:sp>
      <p:sp>
        <p:nvSpPr>
          <p:cNvPr id="64" name="文本框 63"/>
          <p:cNvSpPr txBox="1"/>
          <p:nvPr/>
        </p:nvSpPr>
        <p:spPr>
          <a:xfrm>
            <a:off x="8934590" y="4425005"/>
            <a:ext cx="2294435" cy="400110"/>
          </a:xfrm>
          <a:prstGeom prst="rect">
            <a:avLst/>
          </a:prstGeom>
          <a:noFill/>
        </p:spPr>
        <p:txBody>
          <a:bodyPr wrap="square" rtlCol="0">
            <a:spAutoFit/>
          </a:bodyPr>
          <a:lstStyle/>
          <a:p>
            <a:pPr algn="ctr"/>
            <a:r>
              <a:rPr lang="zh-CN" altLang="en-US" sz="2000" dirty="0">
                <a:solidFill>
                  <a:srgbClr val="4C4D4D"/>
                </a:solidFill>
                <a:latin typeface="+mj-ea"/>
                <a:ea typeface="+mj-ea"/>
              </a:rPr>
              <a:t>请输入文本</a:t>
            </a:r>
            <a:endParaRPr lang="zh-CN" altLang="en-US" sz="2000" dirty="0">
              <a:solidFill>
                <a:srgbClr val="4C4D4D"/>
              </a:solidFill>
              <a:latin typeface="+mj-ea"/>
              <a:ea typeface="+mj-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1" name="Block Arc 4"/>
          <p:cNvSpPr/>
          <p:nvPr/>
        </p:nvSpPr>
        <p:spPr>
          <a:xfrm>
            <a:off x="5830325" y="3508259"/>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2" name="KSO_Shape"/>
          <p:cNvSpPr/>
          <p:nvPr/>
        </p:nvSpPr>
        <p:spPr bwMode="auto">
          <a:xfrm>
            <a:off x="6650209" y="4113360"/>
            <a:ext cx="655812" cy="677314"/>
          </a:xfrm>
          <a:custGeom>
            <a:avLst/>
            <a:gdLst>
              <a:gd name="T0" fmla="*/ 1654627 w 3277"/>
              <a:gd name="T1" fmla="*/ 453422 h 3387"/>
              <a:gd name="T2" fmla="*/ 922486 w 3277"/>
              <a:gd name="T3" fmla="*/ 1211427 h 3387"/>
              <a:gd name="T4" fmla="*/ 804451 w 3277"/>
              <a:gd name="T5" fmla="*/ 1626045 h 3387"/>
              <a:gd name="T6" fmla="*/ 173863 w 3277"/>
              <a:gd name="T7" fmla="*/ 1626045 h 3387"/>
              <a:gd name="T8" fmla="*/ 173863 w 3277"/>
              <a:gd name="T9" fmla="*/ 995614 h 3387"/>
              <a:gd name="T10" fmla="*/ 534351 w 3277"/>
              <a:gd name="T11" fmla="*/ 869102 h 3387"/>
              <a:gd name="T12" fmla="*/ 1289354 w 3277"/>
              <a:gd name="T13" fmla="*/ 87708 h 3387"/>
              <a:gd name="T14" fmla="*/ 1614750 w 3277"/>
              <a:gd name="T15" fmla="*/ 95681 h 3387"/>
              <a:gd name="T16" fmla="*/ 1646651 w 3277"/>
              <a:gd name="T17" fmla="*/ 127575 h 3387"/>
              <a:gd name="T18" fmla="*/ 1654627 w 3277"/>
              <a:gd name="T19" fmla="*/ 453422 h 3387"/>
              <a:gd name="T20" fmla="*/ 1569024 w 3277"/>
              <a:gd name="T21" fmla="*/ 200398 h 3387"/>
              <a:gd name="T22" fmla="*/ 1548820 w 3277"/>
              <a:gd name="T23" fmla="*/ 180199 h 3387"/>
              <a:gd name="T24" fmla="*/ 1343055 w 3277"/>
              <a:gd name="T25" fmla="*/ 174884 h 3387"/>
              <a:gd name="T26" fmla="*/ 604003 w 3277"/>
              <a:gd name="T27" fmla="*/ 930763 h 3387"/>
              <a:gd name="T28" fmla="*/ 523717 w 3277"/>
              <a:gd name="T29" fmla="*/ 978604 h 3387"/>
              <a:gd name="T30" fmla="*/ 252554 w 3277"/>
              <a:gd name="T31" fmla="*/ 1074816 h 3387"/>
              <a:gd name="T32" fmla="*/ 252554 w 3277"/>
              <a:gd name="T33" fmla="*/ 1547374 h 3387"/>
              <a:gd name="T34" fmla="*/ 725760 w 3277"/>
              <a:gd name="T35" fmla="*/ 1547374 h 3387"/>
              <a:gd name="T36" fmla="*/ 810299 w 3277"/>
              <a:gd name="T37" fmla="*/ 1217275 h 3387"/>
              <a:gd name="T38" fmla="*/ 840074 w 3277"/>
              <a:gd name="T39" fmla="*/ 1156145 h 3387"/>
              <a:gd name="T40" fmla="*/ 1045307 w 3277"/>
              <a:gd name="T41" fmla="*/ 946710 h 3387"/>
              <a:gd name="T42" fmla="*/ 1051688 w 3277"/>
              <a:gd name="T43" fmla="*/ 952557 h 3387"/>
              <a:gd name="T44" fmla="*/ 1100603 w 3277"/>
              <a:gd name="T45" fmla="*/ 898338 h 3387"/>
              <a:gd name="T46" fmla="*/ 1096350 w 3277"/>
              <a:gd name="T47" fmla="*/ 894086 h 3387"/>
              <a:gd name="T48" fmla="*/ 1185674 w 3277"/>
              <a:gd name="T49" fmla="*/ 803189 h 3387"/>
              <a:gd name="T50" fmla="*/ 1190991 w 3277"/>
              <a:gd name="T51" fmla="*/ 807973 h 3387"/>
              <a:gd name="T52" fmla="*/ 1240438 w 3277"/>
              <a:gd name="T53" fmla="*/ 758538 h 3387"/>
              <a:gd name="T54" fmla="*/ 1234590 w 3277"/>
              <a:gd name="T55" fmla="*/ 753222 h 3387"/>
              <a:gd name="T56" fmla="*/ 1372298 w 3277"/>
              <a:gd name="T57" fmla="*/ 611827 h 3387"/>
              <a:gd name="T58" fmla="*/ 1282442 w 3277"/>
              <a:gd name="T59" fmla="*/ 525714 h 3387"/>
              <a:gd name="T60" fmla="*/ 1331889 w 3277"/>
              <a:gd name="T61" fmla="*/ 476279 h 3387"/>
              <a:gd name="T62" fmla="*/ 1421214 w 3277"/>
              <a:gd name="T63" fmla="*/ 562392 h 3387"/>
              <a:gd name="T64" fmla="*/ 1511070 w 3277"/>
              <a:gd name="T65" fmla="*/ 470431 h 3387"/>
              <a:gd name="T66" fmla="*/ 1371766 w 3277"/>
              <a:gd name="T67" fmla="*/ 331694 h 3387"/>
              <a:gd name="T68" fmla="*/ 1421214 w 3277"/>
              <a:gd name="T69" fmla="*/ 282259 h 3387"/>
              <a:gd name="T70" fmla="*/ 1559454 w 3277"/>
              <a:gd name="T71" fmla="*/ 420465 h 3387"/>
              <a:gd name="T72" fmla="*/ 1573810 w 3277"/>
              <a:gd name="T73" fmla="*/ 406113 h 3387"/>
              <a:gd name="T74" fmla="*/ 1569024 w 3277"/>
              <a:gd name="T75" fmla="*/ 200398 h 3387"/>
              <a:gd name="T76" fmla="*/ 1185674 w 3277"/>
              <a:gd name="T77" fmla="*/ 705913 h 3387"/>
              <a:gd name="T78" fmla="*/ 1107515 w 3277"/>
              <a:gd name="T79" fmla="*/ 630963 h 3387"/>
              <a:gd name="T80" fmla="*/ 1058068 w 3277"/>
              <a:gd name="T81" fmla="*/ 680398 h 3387"/>
              <a:gd name="T82" fmla="*/ 1136758 w 3277"/>
              <a:gd name="T83" fmla="*/ 755880 h 3387"/>
              <a:gd name="T84" fmla="*/ 1045307 w 3277"/>
              <a:gd name="T85" fmla="*/ 849434 h 3387"/>
              <a:gd name="T86" fmla="*/ 991606 w 3277"/>
              <a:gd name="T87" fmla="*/ 798936 h 3387"/>
              <a:gd name="T88" fmla="*/ 942159 w 3277"/>
              <a:gd name="T89" fmla="*/ 848371 h 3387"/>
              <a:gd name="T90" fmla="*/ 995860 w 3277"/>
              <a:gd name="T91" fmla="*/ 899933 h 3387"/>
              <a:gd name="T92" fmla="*/ 719912 w 3277"/>
              <a:gd name="T93" fmla="*/ 1181660 h 3387"/>
              <a:gd name="T94" fmla="*/ 677376 w 3277"/>
              <a:gd name="T95" fmla="*/ 1499002 h 3387"/>
              <a:gd name="T96" fmla="*/ 300938 w 3277"/>
              <a:gd name="T97" fmla="*/ 1499002 h 3387"/>
              <a:gd name="T98" fmla="*/ 300938 w 3277"/>
              <a:gd name="T99" fmla="*/ 1122657 h 3387"/>
              <a:gd name="T100" fmla="*/ 569443 w 3277"/>
              <a:gd name="T101" fmla="*/ 1058869 h 3387"/>
              <a:gd name="T102" fmla="*/ 1103793 w 3277"/>
              <a:gd name="T103" fmla="*/ 512956 h 3387"/>
              <a:gd name="T104" fmla="*/ 1225551 w 3277"/>
              <a:gd name="T105" fmla="*/ 515614 h 3387"/>
              <a:gd name="T106" fmla="*/ 1237780 w 3277"/>
              <a:gd name="T107" fmla="*/ 527840 h 3387"/>
              <a:gd name="T108" fmla="*/ 1240970 w 3277"/>
              <a:gd name="T109" fmla="*/ 649568 h 3387"/>
              <a:gd name="T110" fmla="*/ 1185674 w 3277"/>
              <a:gd name="T111" fmla="*/ 705913 h 3387"/>
              <a:gd name="T112" fmla="*/ 375375 w 3277"/>
              <a:gd name="T113" fmla="*/ 1174218 h 3387"/>
              <a:gd name="T114" fmla="*/ 332308 w 3277"/>
              <a:gd name="T115" fmla="*/ 1409168 h 3387"/>
              <a:gd name="T116" fmla="*/ 576355 w 3277"/>
              <a:gd name="T117" fmla="*/ 1166245 h 3387"/>
              <a:gd name="T118" fmla="*/ 375375 w 3277"/>
              <a:gd name="T119" fmla="*/ 1174218 h 338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3277" h="3387">
                <a:moveTo>
                  <a:pt x="3112" y="853"/>
                </a:moveTo>
                <a:cubicBezTo>
                  <a:pt x="1735" y="2279"/>
                  <a:pt x="1735" y="2279"/>
                  <a:pt x="1735" y="2279"/>
                </a:cubicBezTo>
                <a:cubicBezTo>
                  <a:pt x="1797" y="2551"/>
                  <a:pt x="1725" y="2847"/>
                  <a:pt x="1513" y="3059"/>
                </a:cubicBezTo>
                <a:cubicBezTo>
                  <a:pt x="1186" y="3387"/>
                  <a:pt x="655" y="3387"/>
                  <a:pt x="327" y="3059"/>
                </a:cubicBezTo>
                <a:cubicBezTo>
                  <a:pt x="0" y="2732"/>
                  <a:pt x="0" y="2201"/>
                  <a:pt x="327" y="1873"/>
                </a:cubicBezTo>
                <a:cubicBezTo>
                  <a:pt x="513" y="1688"/>
                  <a:pt x="763" y="1610"/>
                  <a:pt x="1005" y="1635"/>
                </a:cubicBezTo>
                <a:cubicBezTo>
                  <a:pt x="2425" y="165"/>
                  <a:pt x="2425" y="165"/>
                  <a:pt x="2425" y="165"/>
                </a:cubicBezTo>
                <a:cubicBezTo>
                  <a:pt x="2589" y="0"/>
                  <a:pt x="2872" y="16"/>
                  <a:pt x="3037" y="180"/>
                </a:cubicBezTo>
                <a:cubicBezTo>
                  <a:pt x="3097" y="240"/>
                  <a:pt x="3097" y="240"/>
                  <a:pt x="3097" y="240"/>
                </a:cubicBezTo>
                <a:cubicBezTo>
                  <a:pt x="3262" y="405"/>
                  <a:pt x="3277" y="688"/>
                  <a:pt x="3112" y="853"/>
                </a:cubicBezTo>
                <a:close/>
                <a:moveTo>
                  <a:pt x="2951" y="377"/>
                </a:moveTo>
                <a:cubicBezTo>
                  <a:pt x="2913" y="339"/>
                  <a:pt x="2913" y="339"/>
                  <a:pt x="2913" y="339"/>
                </a:cubicBezTo>
                <a:cubicBezTo>
                  <a:pt x="2809" y="235"/>
                  <a:pt x="2630" y="225"/>
                  <a:pt x="2526" y="329"/>
                </a:cubicBezTo>
                <a:cubicBezTo>
                  <a:pt x="1136" y="1751"/>
                  <a:pt x="1136" y="1751"/>
                  <a:pt x="1136" y="1751"/>
                </a:cubicBezTo>
                <a:cubicBezTo>
                  <a:pt x="1109" y="1833"/>
                  <a:pt x="985" y="1841"/>
                  <a:pt x="985" y="1841"/>
                </a:cubicBezTo>
                <a:cubicBezTo>
                  <a:pt x="803" y="1822"/>
                  <a:pt x="615" y="1882"/>
                  <a:pt x="475" y="2022"/>
                </a:cubicBezTo>
                <a:cubicBezTo>
                  <a:pt x="230" y="2267"/>
                  <a:pt x="230" y="2665"/>
                  <a:pt x="475" y="2911"/>
                </a:cubicBezTo>
                <a:cubicBezTo>
                  <a:pt x="721" y="3156"/>
                  <a:pt x="1119" y="3156"/>
                  <a:pt x="1365" y="2911"/>
                </a:cubicBezTo>
                <a:cubicBezTo>
                  <a:pt x="1533" y="2743"/>
                  <a:pt x="1586" y="2503"/>
                  <a:pt x="1524" y="2290"/>
                </a:cubicBezTo>
                <a:cubicBezTo>
                  <a:pt x="1524" y="2290"/>
                  <a:pt x="1510" y="2218"/>
                  <a:pt x="1580" y="2175"/>
                </a:cubicBezTo>
                <a:cubicBezTo>
                  <a:pt x="1966" y="1781"/>
                  <a:pt x="1966" y="1781"/>
                  <a:pt x="1966" y="1781"/>
                </a:cubicBezTo>
                <a:cubicBezTo>
                  <a:pt x="1978" y="1792"/>
                  <a:pt x="1978" y="1792"/>
                  <a:pt x="1978" y="1792"/>
                </a:cubicBezTo>
                <a:cubicBezTo>
                  <a:pt x="2070" y="1690"/>
                  <a:pt x="2070" y="1690"/>
                  <a:pt x="2070" y="1690"/>
                </a:cubicBezTo>
                <a:cubicBezTo>
                  <a:pt x="2062" y="1682"/>
                  <a:pt x="2062" y="1682"/>
                  <a:pt x="2062" y="1682"/>
                </a:cubicBezTo>
                <a:cubicBezTo>
                  <a:pt x="2230" y="1511"/>
                  <a:pt x="2230" y="1511"/>
                  <a:pt x="2230" y="1511"/>
                </a:cubicBezTo>
                <a:cubicBezTo>
                  <a:pt x="2240" y="1520"/>
                  <a:pt x="2240" y="1520"/>
                  <a:pt x="2240" y="1520"/>
                </a:cubicBezTo>
                <a:cubicBezTo>
                  <a:pt x="2333" y="1427"/>
                  <a:pt x="2333" y="1427"/>
                  <a:pt x="2333" y="1427"/>
                </a:cubicBezTo>
                <a:cubicBezTo>
                  <a:pt x="2322" y="1417"/>
                  <a:pt x="2322" y="1417"/>
                  <a:pt x="2322" y="1417"/>
                </a:cubicBezTo>
                <a:cubicBezTo>
                  <a:pt x="2581" y="1151"/>
                  <a:pt x="2581" y="1151"/>
                  <a:pt x="2581" y="1151"/>
                </a:cubicBezTo>
                <a:cubicBezTo>
                  <a:pt x="2412" y="989"/>
                  <a:pt x="2412" y="989"/>
                  <a:pt x="2412" y="989"/>
                </a:cubicBezTo>
                <a:cubicBezTo>
                  <a:pt x="2505" y="896"/>
                  <a:pt x="2505" y="896"/>
                  <a:pt x="2505" y="896"/>
                </a:cubicBezTo>
                <a:cubicBezTo>
                  <a:pt x="2673" y="1058"/>
                  <a:pt x="2673" y="1058"/>
                  <a:pt x="2673" y="1058"/>
                </a:cubicBezTo>
                <a:cubicBezTo>
                  <a:pt x="2842" y="885"/>
                  <a:pt x="2842" y="885"/>
                  <a:pt x="2842" y="885"/>
                </a:cubicBezTo>
                <a:cubicBezTo>
                  <a:pt x="2580" y="624"/>
                  <a:pt x="2580" y="624"/>
                  <a:pt x="2580" y="624"/>
                </a:cubicBezTo>
                <a:cubicBezTo>
                  <a:pt x="2673" y="531"/>
                  <a:pt x="2673" y="531"/>
                  <a:pt x="2673" y="531"/>
                </a:cubicBezTo>
                <a:cubicBezTo>
                  <a:pt x="2933" y="791"/>
                  <a:pt x="2933" y="791"/>
                  <a:pt x="2933" y="791"/>
                </a:cubicBezTo>
                <a:cubicBezTo>
                  <a:pt x="2960" y="764"/>
                  <a:pt x="2960" y="764"/>
                  <a:pt x="2960" y="764"/>
                </a:cubicBezTo>
                <a:cubicBezTo>
                  <a:pt x="3064" y="660"/>
                  <a:pt x="3055" y="481"/>
                  <a:pt x="2951" y="377"/>
                </a:cubicBezTo>
                <a:close/>
                <a:moveTo>
                  <a:pt x="2230" y="1328"/>
                </a:moveTo>
                <a:cubicBezTo>
                  <a:pt x="2083" y="1187"/>
                  <a:pt x="2083" y="1187"/>
                  <a:pt x="2083" y="1187"/>
                </a:cubicBezTo>
                <a:cubicBezTo>
                  <a:pt x="1990" y="1280"/>
                  <a:pt x="1990" y="1280"/>
                  <a:pt x="1990" y="1280"/>
                </a:cubicBezTo>
                <a:cubicBezTo>
                  <a:pt x="2138" y="1422"/>
                  <a:pt x="2138" y="1422"/>
                  <a:pt x="2138" y="1422"/>
                </a:cubicBezTo>
                <a:cubicBezTo>
                  <a:pt x="1966" y="1598"/>
                  <a:pt x="1966" y="1598"/>
                  <a:pt x="1966" y="1598"/>
                </a:cubicBezTo>
                <a:cubicBezTo>
                  <a:pt x="1865" y="1503"/>
                  <a:pt x="1865" y="1503"/>
                  <a:pt x="1865" y="1503"/>
                </a:cubicBezTo>
                <a:cubicBezTo>
                  <a:pt x="1772" y="1596"/>
                  <a:pt x="1772" y="1596"/>
                  <a:pt x="1772" y="1596"/>
                </a:cubicBezTo>
                <a:cubicBezTo>
                  <a:pt x="1873" y="1693"/>
                  <a:pt x="1873" y="1693"/>
                  <a:pt x="1873" y="1693"/>
                </a:cubicBezTo>
                <a:cubicBezTo>
                  <a:pt x="1354" y="2223"/>
                  <a:pt x="1354" y="2223"/>
                  <a:pt x="1354" y="2223"/>
                </a:cubicBezTo>
                <a:cubicBezTo>
                  <a:pt x="1461" y="2413"/>
                  <a:pt x="1436" y="2658"/>
                  <a:pt x="1274" y="2820"/>
                </a:cubicBezTo>
                <a:cubicBezTo>
                  <a:pt x="1078" y="3016"/>
                  <a:pt x="762" y="3016"/>
                  <a:pt x="566" y="2820"/>
                </a:cubicBezTo>
                <a:cubicBezTo>
                  <a:pt x="371" y="2625"/>
                  <a:pt x="371" y="2308"/>
                  <a:pt x="566" y="2112"/>
                </a:cubicBezTo>
                <a:cubicBezTo>
                  <a:pt x="703" y="1976"/>
                  <a:pt x="899" y="1937"/>
                  <a:pt x="1071" y="1992"/>
                </a:cubicBezTo>
                <a:cubicBezTo>
                  <a:pt x="2076" y="965"/>
                  <a:pt x="2076" y="965"/>
                  <a:pt x="2076" y="965"/>
                </a:cubicBezTo>
                <a:cubicBezTo>
                  <a:pt x="2138" y="903"/>
                  <a:pt x="2244" y="909"/>
                  <a:pt x="2305" y="970"/>
                </a:cubicBezTo>
                <a:cubicBezTo>
                  <a:pt x="2328" y="993"/>
                  <a:pt x="2328" y="993"/>
                  <a:pt x="2328" y="993"/>
                </a:cubicBezTo>
                <a:cubicBezTo>
                  <a:pt x="2390" y="1055"/>
                  <a:pt x="2395" y="1161"/>
                  <a:pt x="2334" y="1222"/>
                </a:cubicBezTo>
                <a:lnTo>
                  <a:pt x="2230" y="1328"/>
                </a:lnTo>
                <a:close/>
                <a:moveTo>
                  <a:pt x="706" y="2209"/>
                </a:moveTo>
                <a:cubicBezTo>
                  <a:pt x="490" y="2397"/>
                  <a:pt x="625" y="2708"/>
                  <a:pt x="625" y="2651"/>
                </a:cubicBezTo>
                <a:cubicBezTo>
                  <a:pt x="671" y="2201"/>
                  <a:pt x="1084" y="2194"/>
                  <a:pt x="1084" y="2194"/>
                </a:cubicBezTo>
                <a:cubicBezTo>
                  <a:pt x="1084" y="2194"/>
                  <a:pt x="921" y="2022"/>
                  <a:pt x="706" y="2209"/>
                </a:cubicBezTo>
                <a:close/>
              </a:path>
            </a:pathLst>
          </a:custGeom>
          <a:solidFill>
            <a:schemeClr val="accent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3" name="Block Arc 4"/>
          <p:cNvSpPr/>
          <p:nvPr/>
        </p:nvSpPr>
        <p:spPr>
          <a:xfrm>
            <a:off x="4040837" y="4269306"/>
            <a:ext cx="2295584" cy="2295585"/>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34" name="KSO_Shape"/>
          <p:cNvSpPr/>
          <p:nvPr/>
        </p:nvSpPr>
        <p:spPr bwMode="auto">
          <a:xfrm>
            <a:off x="4856542" y="4874408"/>
            <a:ext cx="664174" cy="677314"/>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35" name="Rectangle 42"/>
          <p:cNvSpPr>
            <a:spLocks noChangeArrowheads="1"/>
          </p:cNvSpPr>
          <p:nvPr/>
        </p:nvSpPr>
        <p:spPr bwMode="auto">
          <a:xfrm>
            <a:off x="3596247" y="2796929"/>
            <a:ext cx="2234078" cy="1217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67</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6" name="矩形 35"/>
          <p:cNvSpPr/>
          <p:nvPr/>
        </p:nvSpPr>
        <p:spPr>
          <a:xfrm>
            <a:off x="4040837" y="6061031"/>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7" name="矩形 36"/>
          <p:cNvSpPr/>
          <p:nvPr/>
        </p:nvSpPr>
        <p:spPr>
          <a:xfrm>
            <a:off x="6336420" y="4874408"/>
            <a:ext cx="2259334" cy="5639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a:t>
            </a:r>
            <a:endParaRPr lang="zh-CN" altLang="zh-CN" sz="1800" dirty="0">
              <a:solidFill>
                <a:schemeClr val="tx1"/>
              </a:solidFill>
              <a:latin typeface="+mj-ea"/>
              <a:ea typeface="+mj-ea"/>
            </a:endParaRPr>
          </a:p>
        </p:txBody>
      </p:sp>
      <p:sp>
        <p:nvSpPr>
          <p:cNvPr id="38" name="Rectangle 42"/>
          <p:cNvSpPr>
            <a:spLocks noChangeArrowheads="1"/>
          </p:cNvSpPr>
          <p:nvPr/>
        </p:nvSpPr>
        <p:spPr bwMode="auto">
          <a:xfrm>
            <a:off x="6023600" y="1872043"/>
            <a:ext cx="223407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7200" dirty="0">
                <a:solidFill>
                  <a:schemeClr val="accent1"/>
                </a:solidFill>
                <a:latin typeface="+mn-lt"/>
              </a:rPr>
              <a:t>98</a:t>
            </a:r>
            <a:r>
              <a:rPr lang="en-US" altLang="zh-CN" sz="4000" dirty="0">
                <a:solidFill>
                  <a:schemeClr val="accent1"/>
                </a:solidFill>
                <a:latin typeface="+mn-lt"/>
              </a:rPr>
              <a:t>%</a:t>
            </a:r>
            <a:endParaRPr lang="zh-CN" altLang="en-US" sz="5400" dirty="0">
              <a:solidFill>
                <a:schemeClr val="accent1"/>
              </a:solidFill>
              <a:latin typeface="+mn-lt"/>
            </a:endParaRPr>
          </a:p>
        </p:txBody>
      </p:sp>
      <p:sp>
        <p:nvSpPr>
          <p:cNvPr id="39" name="圆角矩形 71"/>
          <p:cNvSpPr/>
          <p:nvPr/>
        </p:nvSpPr>
        <p:spPr>
          <a:xfrm>
            <a:off x="395204"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708793"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1" name="圆角矩形 71"/>
          <p:cNvSpPr/>
          <p:nvPr/>
        </p:nvSpPr>
        <p:spPr>
          <a:xfrm>
            <a:off x="8698768" y="3089766"/>
            <a:ext cx="3153622" cy="550009"/>
          </a:xfrm>
          <a:prstGeom prst="roundRect">
            <a:avLst>
              <a:gd name="adj" fmla="val 50000"/>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请在此输入您的文本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2" name="矩形 41"/>
          <p:cNvSpPr/>
          <p:nvPr/>
        </p:nvSpPr>
        <p:spPr>
          <a:xfrm>
            <a:off x="9012357" y="3728607"/>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MH_SubTitle_1"/>
          <p:cNvSpPr/>
          <p:nvPr>
            <p:custDataLst>
              <p:tags r:id="rId1"/>
            </p:custDataLst>
          </p:nvPr>
        </p:nvSpPr>
        <p:spPr>
          <a:xfrm>
            <a:off x="977828" y="3775516"/>
            <a:ext cx="2162175" cy="1427163"/>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14" name="MH_Other_1"/>
          <p:cNvSpPr/>
          <p:nvPr>
            <p:custDataLst>
              <p:tags r:id="rId2"/>
            </p:custDataLst>
          </p:nvPr>
        </p:nvSpPr>
        <p:spPr>
          <a:xfrm>
            <a:off x="2630414" y="4704204"/>
            <a:ext cx="509588" cy="498475"/>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0" name="MH_SubTitle_2"/>
          <p:cNvSpPr/>
          <p:nvPr>
            <p:custDataLst>
              <p:tags r:id="rId3"/>
            </p:custDataLst>
          </p:nvPr>
        </p:nvSpPr>
        <p:spPr>
          <a:xfrm>
            <a:off x="2630415" y="3281803"/>
            <a:ext cx="2162175"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1" name="MH_Other_2"/>
          <p:cNvSpPr/>
          <p:nvPr>
            <p:custDataLst>
              <p:tags r:id="rId4"/>
            </p:custDataLst>
          </p:nvPr>
        </p:nvSpPr>
        <p:spPr>
          <a:xfrm>
            <a:off x="4284589" y="4210491"/>
            <a:ext cx="508000" cy="500063"/>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FFFFF"/>
              </a:solidFill>
            </a:endParaRPr>
          </a:p>
        </p:txBody>
      </p:sp>
      <p:sp>
        <p:nvSpPr>
          <p:cNvPr id="22" name="MH_SubTitle_3"/>
          <p:cNvSpPr/>
          <p:nvPr>
            <p:custDataLst>
              <p:tags r:id="rId5"/>
            </p:custDataLst>
          </p:nvPr>
        </p:nvSpPr>
        <p:spPr>
          <a:xfrm>
            <a:off x="4284589" y="2788090"/>
            <a:ext cx="2160588" cy="1428750"/>
          </a:xfrm>
          <a:prstGeom prst="rect">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3" name="MH_Other_3"/>
          <p:cNvSpPr/>
          <p:nvPr>
            <p:custDataLst>
              <p:tags r:id="rId6"/>
            </p:custDataLst>
          </p:nvPr>
        </p:nvSpPr>
        <p:spPr>
          <a:xfrm>
            <a:off x="5937177" y="3716778"/>
            <a:ext cx="508000" cy="500062"/>
          </a:xfrm>
          <a:custGeom>
            <a:avLst/>
            <a:gdLst>
              <a:gd name="connsiteX0" fmla="*/ 0 w 390525"/>
              <a:gd name="connsiteY0" fmla="*/ 0 h 400050"/>
              <a:gd name="connsiteX1" fmla="*/ 390525 w 390525"/>
              <a:gd name="connsiteY1" fmla="*/ 0 h 400050"/>
              <a:gd name="connsiteX2" fmla="*/ 390525 w 390525"/>
              <a:gd name="connsiteY2" fmla="*/ 400050 h 400050"/>
              <a:gd name="connsiteX3" fmla="*/ 0 w 390525"/>
              <a:gd name="connsiteY3" fmla="*/ 0 h 400050"/>
            </a:gdLst>
            <a:ahLst/>
            <a:cxnLst>
              <a:cxn ang="0">
                <a:pos x="connsiteX0" y="connsiteY0"/>
              </a:cxn>
              <a:cxn ang="0">
                <a:pos x="connsiteX1" y="connsiteY1"/>
              </a:cxn>
              <a:cxn ang="0">
                <a:pos x="connsiteX2" y="connsiteY2"/>
              </a:cxn>
              <a:cxn ang="0">
                <a:pos x="connsiteX3" y="connsiteY3"/>
              </a:cxn>
            </a:cxnLst>
            <a:rect l="l" t="t" r="r" b="b"/>
            <a:pathLst>
              <a:path w="390525" h="400050">
                <a:moveTo>
                  <a:pt x="0" y="0"/>
                </a:moveTo>
                <a:lnTo>
                  <a:pt x="390525" y="0"/>
                </a:lnTo>
                <a:lnTo>
                  <a:pt x="390525" y="400050"/>
                </a:lnTo>
                <a:lnTo>
                  <a:pt x="0" y="0"/>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600">
              <a:solidFill>
                <a:srgbClr val="FD8B07"/>
              </a:solidFill>
            </a:endParaRPr>
          </a:p>
        </p:txBody>
      </p:sp>
      <p:sp>
        <p:nvSpPr>
          <p:cNvPr id="24" name="MH_SubTitle_4"/>
          <p:cNvSpPr/>
          <p:nvPr>
            <p:custDataLst>
              <p:tags r:id="rId7"/>
            </p:custDataLst>
          </p:nvPr>
        </p:nvSpPr>
        <p:spPr>
          <a:xfrm>
            <a:off x="5937177" y="2294378"/>
            <a:ext cx="2347912" cy="1428750"/>
          </a:xfrm>
          <a:prstGeom prst="homePlate">
            <a:avLst>
              <a:gd name="adj" fmla="val 31867"/>
            </a:avLst>
          </a:prstGeom>
          <a:solidFill>
            <a:schemeClr val="accent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Ins="468000" anchor="ctr">
            <a:normAutofit/>
          </a:bodyPr>
          <a:lstStyle/>
          <a:p>
            <a:pPr>
              <a:defRPr/>
            </a:pPr>
            <a:r>
              <a:rPr lang="zh-CN" altLang="en-US" dirty="0">
                <a:solidFill>
                  <a:srgbClr val="FFFFFF"/>
                </a:solidFill>
              </a:rPr>
              <a:t>文本</a:t>
            </a:r>
            <a:endParaRPr lang="zh-CN" altLang="en-US" dirty="0">
              <a:solidFill>
                <a:srgbClr val="FFFFFF"/>
              </a:solidFill>
            </a:endParaRPr>
          </a:p>
        </p:txBody>
      </p:sp>
      <p:sp>
        <p:nvSpPr>
          <p:cNvPr id="25" name="MH_Other_7"/>
          <p:cNvSpPr/>
          <p:nvPr>
            <p:custDataLst>
              <p:tags r:id="rId8"/>
            </p:custDataLst>
          </p:nvPr>
        </p:nvSpPr>
        <p:spPr>
          <a:xfrm>
            <a:off x="8613194" y="1826332"/>
            <a:ext cx="2361276" cy="2364841"/>
          </a:xfrm>
          <a:prstGeom prst="ellipse">
            <a:avLst/>
          </a:prstGeom>
          <a:solidFill>
            <a:srgbClr val="FFFFFF"/>
          </a:solidFill>
          <a:ln w="25400" cap="flat" cmpd="sng" algn="ctr">
            <a:solidFill>
              <a:schemeClr val="accent1"/>
            </a:solidFill>
            <a:prstDash val="solid"/>
          </a:ln>
          <a:effectLst>
            <a:outerShdw blurRad="317500" dist="165100" dir="2700000" algn="tl" rotWithShape="0">
              <a:prstClr val="black">
                <a:alpha val="40000"/>
              </a:prstClr>
            </a:outerShdw>
          </a:effectLst>
        </p:spPr>
        <p:txBody>
          <a:bodyPr anchor="ctr"/>
          <a:lstStyle/>
          <a:p>
            <a:pPr algn="ctr">
              <a:defRPr/>
            </a:pPr>
            <a:r>
              <a:rPr lang="en-US" altLang="zh-CN" sz="4400" kern="0" dirty="0">
                <a:solidFill>
                  <a:srgbClr val="4C4D4D"/>
                </a:solidFill>
              </a:rPr>
              <a:t>489</a:t>
            </a:r>
            <a:r>
              <a:rPr lang="zh-CN" altLang="en-US" sz="2800" kern="0" dirty="0">
                <a:solidFill>
                  <a:srgbClr val="4C4D4D"/>
                </a:solidFill>
              </a:rPr>
              <a:t>万</a:t>
            </a:r>
            <a:endParaRPr lang="en-US" altLang="zh-CN" sz="2800" kern="0" dirty="0">
              <a:solidFill>
                <a:srgbClr val="4C4D4D"/>
              </a:solidFill>
            </a:endParaRPr>
          </a:p>
          <a:p>
            <a:pPr algn="ctr">
              <a:defRPr/>
            </a:pPr>
            <a:r>
              <a:rPr lang="zh-CN" altLang="en-US" sz="1800" kern="0" dirty="0">
                <a:solidFill>
                  <a:srgbClr val="4C4D4D"/>
                </a:solidFill>
                <a:latin typeface="+mj-ea"/>
                <a:ea typeface="+mj-ea"/>
              </a:rPr>
              <a:t>上升</a:t>
            </a:r>
            <a:r>
              <a:rPr lang="en-US" altLang="zh-CN" sz="1800" kern="0" dirty="0">
                <a:solidFill>
                  <a:srgbClr val="4C4D4D"/>
                </a:solidFill>
                <a:latin typeface="+mj-ea"/>
                <a:ea typeface="+mj-ea"/>
              </a:rPr>
              <a:t>62%</a:t>
            </a:r>
            <a:endParaRPr lang="zh-CN" altLang="en-US" sz="3200" kern="0" dirty="0">
              <a:solidFill>
                <a:srgbClr val="4C4D4D"/>
              </a:solidFill>
              <a:latin typeface="+mj-ea"/>
              <a:ea typeface="+mj-ea"/>
            </a:endParaRPr>
          </a:p>
        </p:txBody>
      </p:sp>
      <p:sp>
        <p:nvSpPr>
          <p:cNvPr id="26" name="矩形 25"/>
          <p:cNvSpPr/>
          <p:nvPr/>
        </p:nvSpPr>
        <p:spPr>
          <a:xfrm>
            <a:off x="504093" y="5233177"/>
            <a:ext cx="11183815" cy="10838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MH_Other_4"/>
          <p:cNvSpPr/>
          <p:nvPr>
            <p:custDataLst>
              <p:tags r:id="rId1"/>
            </p:custDataLst>
          </p:nvPr>
        </p:nvSpPr>
        <p:spPr>
          <a:xfrm rot="13341949">
            <a:off x="4139264"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13" name="MH_Other_5"/>
          <p:cNvSpPr/>
          <p:nvPr>
            <p:custDataLst>
              <p:tags r:id="rId2"/>
            </p:custDataLst>
          </p:nvPr>
        </p:nvSpPr>
        <p:spPr>
          <a:xfrm>
            <a:off x="4076463"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14" name="椭圆 13"/>
          <p:cNvSpPr/>
          <p:nvPr/>
        </p:nvSpPr>
        <p:spPr>
          <a:xfrm>
            <a:off x="4654265"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01</a:t>
            </a:r>
            <a:endParaRPr lang="zh-CN" altLang="en-US" sz="1600" dirty="0">
              <a:solidFill>
                <a:srgbClr val="4C4D4D"/>
              </a:solidFill>
            </a:endParaRPr>
          </a:p>
        </p:txBody>
      </p:sp>
      <p:sp>
        <p:nvSpPr>
          <p:cNvPr id="15" name="矩形 14"/>
          <p:cNvSpPr/>
          <p:nvPr/>
        </p:nvSpPr>
        <p:spPr>
          <a:xfrm>
            <a:off x="1436607"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MH_Other_4"/>
          <p:cNvSpPr/>
          <p:nvPr>
            <p:custDataLst>
              <p:tags r:id="rId3"/>
            </p:custDataLst>
          </p:nvPr>
        </p:nvSpPr>
        <p:spPr>
          <a:xfrm rot="13341949">
            <a:off x="9087558" y="2179716"/>
            <a:ext cx="1104376" cy="2830236"/>
          </a:xfrm>
          <a:custGeom>
            <a:avLst/>
            <a:gdLst>
              <a:gd name="connsiteX0" fmla="*/ 0 w 933881"/>
              <a:gd name="connsiteY0" fmla="*/ 2677125 h 2677125"/>
              <a:gd name="connsiteX1" fmla="*/ 0 w 933881"/>
              <a:gd name="connsiteY1" fmla="*/ 0 h 2677125"/>
              <a:gd name="connsiteX2" fmla="*/ 933881 w 933881"/>
              <a:gd name="connsiteY2" fmla="*/ 2677125 h 2677125"/>
              <a:gd name="connsiteX3" fmla="*/ 0 w 933881"/>
              <a:gd name="connsiteY3" fmla="*/ 2677125 h 2677125"/>
              <a:gd name="connsiteX0-1" fmla="*/ 0 w 933881"/>
              <a:gd name="connsiteY0-2" fmla="*/ 2843026 h 2843026"/>
              <a:gd name="connsiteX1-3" fmla="*/ 35756 w 933881"/>
              <a:gd name="connsiteY1-4" fmla="*/ 0 h 2843026"/>
              <a:gd name="connsiteX2-5" fmla="*/ 933881 w 933881"/>
              <a:gd name="connsiteY2-6" fmla="*/ 2843026 h 2843026"/>
              <a:gd name="connsiteX3-7" fmla="*/ 0 w 933881"/>
              <a:gd name="connsiteY3-8" fmla="*/ 2843026 h 2843026"/>
              <a:gd name="connsiteX0-9" fmla="*/ 0 w 933881"/>
              <a:gd name="connsiteY0-10" fmla="*/ 2768447 h 2768447"/>
              <a:gd name="connsiteX1-11" fmla="*/ 28152 w 933881"/>
              <a:gd name="connsiteY1-12" fmla="*/ 0 h 2768447"/>
              <a:gd name="connsiteX2-13" fmla="*/ 933881 w 933881"/>
              <a:gd name="connsiteY2-14" fmla="*/ 2768447 h 2768447"/>
              <a:gd name="connsiteX3-15" fmla="*/ 0 w 933881"/>
              <a:gd name="connsiteY3-16" fmla="*/ 2768447 h 2768447"/>
              <a:gd name="connsiteX0-17" fmla="*/ 0 w 933881"/>
              <a:gd name="connsiteY0-18" fmla="*/ 2793563 h 2793563"/>
              <a:gd name="connsiteX1-19" fmla="*/ 58971 w 933881"/>
              <a:gd name="connsiteY1-20" fmla="*/ 0 h 2793563"/>
              <a:gd name="connsiteX2-21" fmla="*/ 933881 w 933881"/>
              <a:gd name="connsiteY2-22" fmla="*/ 2793563 h 2793563"/>
              <a:gd name="connsiteX3-23" fmla="*/ 0 w 933881"/>
              <a:gd name="connsiteY3-24" fmla="*/ 2793563 h 2793563"/>
              <a:gd name="connsiteX0-25" fmla="*/ 0 w 1086555"/>
              <a:gd name="connsiteY0-26" fmla="*/ 2645829 h 2793563"/>
              <a:gd name="connsiteX1-27" fmla="*/ 211645 w 1086555"/>
              <a:gd name="connsiteY1-28" fmla="*/ 0 h 2793563"/>
              <a:gd name="connsiteX2-29" fmla="*/ 1086555 w 1086555"/>
              <a:gd name="connsiteY2-30" fmla="*/ 2793563 h 2793563"/>
              <a:gd name="connsiteX3-31" fmla="*/ 0 w 1086555"/>
              <a:gd name="connsiteY3-32" fmla="*/ 2645829 h 2793563"/>
              <a:gd name="connsiteX0-33" fmla="*/ 0 w 1155095"/>
              <a:gd name="connsiteY0-34" fmla="*/ 2708340 h 2793563"/>
              <a:gd name="connsiteX1-35" fmla="*/ 280185 w 1155095"/>
              <a:gd name="connsiteY1-36" fmla="*/ 0 h 2793563"/>
              <a:gd name="connsiteX2-37" fmla="*/ 1155095 w 1155095"/>
              <a:gd name="connsiteY2-38" fmla="*/ 2793563 h 2793563"/>
              <a:gd name="connsiteX3-39" fmla="*/ 0 w 1155095"/>
              <a:gd name="connsiteY3-40" fmla="*/ 2708340 h 2793563"/>
              <a:gd name="connsiteX0-41" fmla="*/ 0 w 1155095"/>
              <a:gd name="connsiteY0-42" fmla="*/ 2691342 h 2776565"/>
              <a:gd name="connsiteX1-43" fmla="*/ 241880 w 1155095"/>
              <a:gd name="connsiteY1-44" fmla="*/ 0 h 2776565"/>
              <a:gd name="connsiteX2-45" fmla="*/ 1155095 w 1155095"/>
              <a:gd name="connsiteY2-46" fmla="*/ 2776565 h 2776565"/>
              <a:gd name="connsiteX3-47" fmla="*/ 0 w 1155095"/>
              <a:gd name="connsiteY3-48" fmla="*/ 2691342 h 2776565"/>
              <a:gd name="connsiteX0-49" fmla="*/ 0 w 1155095"/>
              <a:gd name="connsiteY0-50" fmla="*/ 2646691 h 2731914"/>
              <a:gd name="connsiteX1-51" fmla="*/ 192924 w 1155095"/>
              <a:gd name="connsiteY1-52" fmla="*/ 0 h 2731914"/>
              <a:gd name="connsiteX2-53" fmla="*/ 1155095 w 1155095"/>
              <a:gd name="connsiteY2-54" fmla="*/ 2731914 h 2731914"/>
              <a:gd name="connsiteX3-55" fmla="*/ 0 w 1155095"/>
              <a:gd name="connsiteY3-56" fmla="*/ 2646691 h 2731914"/>
              <a:gd name="connsiteX0-57" fmla="*/ 0 w 1155095"/>
              <a:gd name="connsiteY0-58" fmla="*/ 2857252 h 2942475"/>
              <a:gd name="connsiteX1-59" fmla="*/ 305799 w 1155095"/>
              <a:gd name="connsiteY1-60" fmla="*/ 0 h 2942475"/>
              <a:gd name="connsiteX2-61" fmla="*/ 1155095 w 1155095"/>
              <a:gd name="connsiteY2-62" fmla="*/ 2942475 h 2942475"/>
              <a:gd name="connsiteX3-63" fmla="*/ 0 w 1155095"/>
              <a:gd name="connsiteY3-64" fmla="*/ 2857252 h 2942475"/>
              <a:gd name="connsiteX0-65" fmla="*/ 0 w 1155095"/>
              <a:gd name="connsiteY0-66" fmla="*/ 2832183 h 2917406"/>
              <a:gd name="connsiteX1-67" fmla="*/ 238982 w 1155095"/>
              <a:gd name="connsiteY1-68" fmla="*/ 0 h 2917406"/>
              <a:gd name="connsiteX2-69" fmla="*/ 1155095 w 1155095"/>
              <a:gd name="connsiteY2-70" fmla="*/ 2917406 h 2917406"/>
              <a:gd name="connsiteX3-71" fmla="*/ 0 w 1155095"/>
              <a:gd name="connsiteY3-72" fmla="*/ 2832183 h 2917406"/>
            </a:gdLst>
            <a:ahLst/>
            <a:cxnLst>
              <a:cxn ang="0">
                <a:pos x="connsiteX0-1" y="connsiteY0-2"/>
              </a:cxn>
              <a:cxn ang="0">
                <a:pos x="connsiteX1-3" y="connsiteY1-4"/>
              </a:cxn>
              <a:cxn ang="0">
                <a:pos x="connsiteX2-5" y="connsiteY2-6"/>
              </a:cxn>
              <a:cxn ang="0">
                <a:pos x="connsiteX3-7" y="connsiteY3-8"/>
              </a:cxn>
            </a:cxnLst>
            <a:rect l="l" t="t" r="r" b="b"/>
            <a:pathLst>
              <a:path w="1155095" h="2917406">
                <a:moveTo>
                  <a:pt x="0" y="2832183"/>
                </a:moveTo>
                <a:lnTo>
                  <a:pt x="238982" y="0"/>
                </a:lnTo>
                <a:lnTo>
                  <a:pt x="1155095" y="2917406"/>
                </a:lnTo>
                <a:lnTo>
                  <a:pt x="0" y="2832183"/>
                </a:lnTo>
                <a:close/>
              </a:path>
            </a:pathLst>
          </a:custGeom>
          <a:solidFill>
            <a:schemeClr val="accent1">
              <a:lumMod val="50000"/>
            </a:schemeClr>
          </a:solidFill>
          <a:ln w="25400" cap="flat" cmpd="sng" algn="ctr">
            <a:noFill/>
            <a:prstDash val="solid"/>
          </a:ln>
          <a:effectLst>
            <a:softEdge rad="127000"/>
          </a:effectLst>
        </p:spPr>
        <p:txBody>
          <a:bodyPr anchor="ctr"/>
          <a:lstStyle/>
          <a:p>
            <a:pPr algn="ctr" eaLnBrk="1" fontAlgn="auto" hangingPunct="1">
              <a:spcBef>
                <a:spcPts val="0"/>
              </a:spcBef>
              <a:spcAft>
                <a:spcPts val="0"/>
              </a:spcAft>
              <a:defRPr/>
            </a:pPr>
            <a:endParaRPr lang="en-US" kern="0">
              <a:solidFill>
                <a:sysClr val="window" lastClr="FFFFFF"/>
              </a:solidFill>
              <a:latin typeface="+mn-lt"/>
              <a:ea typeface="+mn-ea"/>
            </a:endParaRPr>
          </a:p>
        </p:txBody>
      </p:sp>
      <p:sp>
        <p:nvSpPr>
          <p:cNvPr id="17" name="MH_Other_5"/>
          <p:cNvSpPr/>
          <p:nvPr>
            <p:custDataLst>
              <p:tags r:id="rId4"/>
            </p:custDataLst>
          </p:nvPr>
        </p:nvSpPr>
        <p:spPr>
          <a:xfrm>
            <a:off x="9024757" y="2136768"/>
            <a:ext cx="1730636" cy="2633405"/>
          </a:xfrm>
          <a:custGeom>
            <a:avLst/>
            <a:gdLst>
              <a:gd name="connsiteX0" fmla="*/ 1254594 w 2090758"/>
              <a:gd name="connsiteY0" fmla="*/ 0 h 3180976"/>
              <a:gd name="connsiteX1" fmla="*/ 2090758 w 2090758"/>
              <a:gd name="connsiteY1" fmla="*/ 681419 h 3180976"/>
              <a:gd name="connsiteX2" fmla="*/ 0 w 2090758"/>
              <a:gd name="connsiteY2" fmla="*/ 3180976 h 3180976"/>
            </a:gdLst>
            <a:ahLst/>
            <a:cxnLst>
              <a:cxn ang="0">
                <a:pos x="connsiteX0" y="connsiteY0"/>
              </a:cxn>
              <a:cxn ang="0">
                <a:pos x="connsiteX1" y="connsiteY1"/>
              </a:cxn>
              <a:cxn ang="0">
                <a:pos x="connsiteX2" y="connsiteY2"/>
              </a:cxn>
            </a:cxnLst>
            <a:rect l="l" t="t" r="r" b="b"/>
            <a:pathLst>
              <a:path w="2090758" h="3180976">
                <a:moveTo>
                  <a:pt x="1254594" y="0"/>
                </a:moveTo>
                <a:lnTo>
                  <a:pt x="2090758" y="681419"/>
                </a:lnTo>
                <a:lnTo>
                  <a:pt x="0" y="3180976"/>
                </a:lnTo>
                <a:close/>
              </a:path>
            </a:pathLst>
          </a:custGeom>
          <a:solidFill>
            <a:schemeClr val="accent1"/>
          </a:solidFill>
          <a:ln w="25400" cap="flat" cmpd="sng" algn="ctr">
            <a:noFill/>
            <a:prstDash val="solid"/>
          </a:ln>
          <a:effectLst/>
        </p:spPr>
        <p:txBody>
          <a:bodyPr vert="eaVert" anchor="ctr"/>
          <a:lstStyle/>
          <a:p>
            <a:pPr algn="ctr" eaLnBrk="1" fontAlgn="auto" hangingPunct="1">
              <a:spcBef>
                <a:spcPts val="0"/>
              </a:spcBef>
              <a:spcAft>
                <a:spcPts val="0"/>
              </a:spcAft>
              <a:defRPr/>
            </a:pPr>
            <a:endParaRPr lang="zh-CN" altLang="en-US" kern="0" dirty="0">
              <a:solidFill>
                <a:prstClr val="black">
                  <a:lumMod val="65000"/>
                  <a:lumOff val="35000"/>
                </a:prstClr>
              </a:solidFill>
              <a:latin typeface="微软雅黑" panose="020B0503020204020204" pitchFamily="34" charset="-122"/>
              <a:ea typeface="微软雅黑" panose="020B0503020204020204" pitchFamily="34" charset="-122"/>
            </a:endParaRPr>
          </a:p>
        </p:txBody>
      </p:sp>
      <p:sp>
        <p:nvSpPr>
          <p:cNvPr id="22" name="椭圆 21"/>
          <p:cNvSpPr/>
          <p:nvPr/>
        </p:nvSpPr>
        <p:spPr>
          <a:xfrm>
            <a:off x="9602559" y="2451732"/>
            <a:ext cx="575031" cy="57503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rgbClr val="4C4D4D"/>
                </a:solidFill>
              </a:rPr>
              <a:t>02</a:t>
            </a:r>
            <a:endParaRPr lang="zh-CN" altLang="en-US" sz="1600" dirty="0">
              <a:solidFill>
                <a:srgbClr val="4C4D4D"/>
              </a:solidFill>
            </a:endParaRPr>
          </a:p>
        </p:txBody>
      </p:sp>
      <p:sp>
        <p:nvSpPr>
          <p:cNvPr id="28" name="矩形 27"/>
          <p:cNvSpPr/>
          <p:nvPr/>
        </p:nvSpPr>
        <p:spPr>
          <a:xfrm>
            <a:off x="6384901" y="302676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9" name="矩形 28"/>
          <p:cNvSpPr/>
          <p:nvPr/>
        </p:nvSpPr>
        <p:spPr>
          <a:xfrm>
            <a:off x="1136129" y="5027547"/>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KSO_Shape"/>
          <p:cNvSpPr/>
          <p:nvPr/>
        </p:nvSpPr>
        <p:spPr bwMode="auto">
          <a:xfrm>
            <a:off x="1199657" y="2348081"/>
            <a:ext cx="3519496" cy="327899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9" name="任意多边形: 形状 18"/>
          <p:cNvSpPr/>
          <p:nvPr/>
        </p:nvSpPr>
        <p:spPr>
          <a:xfrm>
            <a:off x="4572991" y="3882870"/>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a:off x="5979760" y="3533836"/>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a:off x="7386529" y="3184802"/>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a:off x="8793298" y="2835768"/>
            <a:ext cx="1552931" cy="1012688"/>
          </a:xfrm>
          <a:custGeom>
            <a:avLst/>
            <a:gdLst>
              <a:gd name="connsiteX0" fmla="*/ 1288764 w 1552931"/>
              <a:gd name="connsiteY0" fmla="*/ 0 h 1012688"/>
              <a:gd name="connsiteX1" fmla="*/ 1302345 w 1552931"/>
              <a:gd name="connsiteY1" fmla="*/ 267 h 1012688"/>
              <a:gd name="connsiteX2" fmla="*/ 1315926 w 1552931"/>
              <a:gd name="connsiteY2" fmla="*/ 1599 h 1012688"/>
              <a:gd name="connsiteX3" fmla="*/ 1328975 w 1552931"/>
              <a:gd name="connsiteY3" fmla="*/ 2931 h 1012688"/>
              <a:gd name="connsiteX4" fmla="*/ 1342023 w 1552931"/>
              <a:gd name="connsiteY4" fmla="*/ 5595 h 1012688"/>
              <a:gd name="connsiteX5" fmla="*/ 1354806 w 1552931"/>
              <a:gd name="connsiteY5" fmla="*/ 8525 h 1012688"/>
              <a:gd name="connsiteX6" fmla="*/ 1367055 w 1552931"/>
              <a:gd name="connsiteY6" fmla="*/ 11722 h 1012688"/>
              <a:gd name="connsiteX7" fmla="*/ 1379571 w 1552931"/>
              <a:gd name="connsiteY7" fmla="*/ 15985 h 1012688"/>
              <a:gd name="connsiteX8" fmla="*/ 1391555 w 1552931"/>
              <a:gd name="connsiteY8" fmla="*/ 20781 h 1012688"/>
              <a:gd name="connsiteX9" fmla="*/ 1403272 w 1552931"/>
              <a:gd name="connsiteY9" fmla="*/ 26108 h 1012688"/>
              <a:gd name="connsiteX10" fmla="*/ 1414456 w 1552931"/>
              <a:gd name="connsiteY10" fmla="*/ 31970 h 1012688"/>
              <a:gd name="connsiteX11" fmla="*/ 1425640 w 1552931"/>
              <a:gd name="connsiteY11" fmla="*/ 38364 h 1012688"/>
              <a:gd name="connsiteX12" fmla="*/ 1436558 w 1552931"/>
              <a:gd name="connsiteY12" fmla="*/ 45291 h 1012688"/>
              <a:gd name="connsiteX13" fmla="*/ 1446679 w 1552931"/>
              <a:gd name="connsiteY13" fmla="*/ 52484 h 1012688"/>
              <a:gd name="connsiteX14" fmla="*/ 1456798 w 1552931"/>
              <a:gd name="connsiteY14" fmla="*/ 60476 h 1012688"/>
              <a:gd name="connsiteX15" fmla="*/ 1466384 w 1552931"/>
              <a:gd name="connsiteY15" fmla="*/ 68736 h 1012688"/>
              <a:gd name="connsiteX16" fmla="*/ 1475439 w 1552931"/>
              <a:gd name="connsiteY16" fmla="*/ 77527 h 1012688"/>
              <a:gd name="connsiteX17" fmla="*/ 1484227 w 1552931"/>
              <a:gd name="connsiteY17" fmla="*/ 86585 h 1012688"/>
              <a:gd name="connsiteX18" fmla="*/ 1492481 w 1552931"/>
              <a:gd name="connsiteY18" fmla="*/ 96176 h 1012688"/>
              <a:gd name="connsiteX19" fmla="*/ 1500470 w 1552931"/>
              <a:gd name="connsiteY19" fmla="*/ 106299 h 1012688"/>
              <a:gd name="connsiteX20" fmla="*/ 1507661 w 1552931"/>
              <a:gd name="connsiteY20" fmla="*/ 116424 h 1012688"/>
              <a:gd name="connsiteX21" fmla="*/ 1514584 w 1552931"/>
              <a:gd name="connsiteY21" fmla="*/ 127346 h 1012688"/>
              <a:gd name="connsiteX22" fmla="*/ 1520976 w 1552931"/>
              <a:gd name="connsiteY22" fmla="*/ 138270 h 1012688"/>
              <a:gd name="connsiteX23" fmla="*/ 1526568 w 1552931"/>
              <a:gd name="connsiteY23" fmla="*/ 149725 h 1012688"/>
              <a:gd name="connsiteX24" fmla="*/ 1532160 w 1552931"/>
              <a:gd name="connsiteY24" fmla="*/ 161448 h 1012688"/>
              <a:gd name="connsiteX25" fmla="*/ 1536953 w 1552931"/>
              <a:gd name="connsiteY25" fmla="*/ 173436 h 1012688"/>
              <a:gd name="connsiteX26" fmla="*/ 1540947 w 1552931"/>
              <a:gd name="connsiteY26" fmla="*/ 185692 h 1012688"/>
              <a:gd name="connsiteX27" fmla="*/ 1544410 w 1552931"/>
              <a:gd name="connsiteY27" fmla="*/ 198214 h 1012688"/>
              <a:gd name="connsiteX28" fmla="*/ 1547605 w 1552931"/>
              <a:gd name="connsiteY28" fmla="*/ 211001 h 1012688"/>
              <a:gd name="connsiteX29" fmla="*/ 1550002 w 1552931"/>
              <a:gd name="connsiteY29" fmla="*/ 223789 h 1012688"/>
              <a:gd name="connsiteX30" fmla="*/ 1551333 w 1552931"/>
              <a:gd name="connsiteY30" fmla="*/ 237109 h 1012688"/>
              <a:gd name="connsiteX31" fmla="*/ 1552665 w 1552931"/>
              <a:gd name="connsiteY31" fmla="*/ 250697 h 1012688"/>
              <a:gd name="connsiteX32" fmla="*/ 1552931 w 1552931"/>
              <a:gd name="connsiteY32" fmla="*/ 264284 h 1012688"/>
              <a:gd name="connsiteX33" fmla="*/ 1552665 w 1552931"/>
              <a:gd name="connsiteY33" fmla="*/ 277871 h 1012688"/>
              <a:gd name="connsiteX34" fmla="*/ 1551333 w 1552931"/>
              <a:gd name="connsiteY34" fmla="*/ 291192 h 1012688"/>
              <a:gd name="connsiteX35" fmla="*/ 1550002 w 1552931"/>
              <a:gd name="connsiteY35" fmla="*/ 304513 h 1012688"/>
              <a:gd name="connsiteX36" fmla="*/ 1547605 w 1552931"/>
              <a:gd name="connsiteY36" fmla="*/ 317567 h 1012688"/>
              <a:gd name="connsiteX37" fmla="*/ 1544410 w 1552931"/>
              <a:gd name="connsiteY37" fmla="*/ 330355 h 1012688"/>
              <a:gd name="connsiteX38" fmla="*/ 1540947 w 1552931"/>
              <a:gd name="connsiteY38" fmla="*/ 342877 h 1012688"/>
              <a:gd name="connsiteX39" fmla="*/ 1536953 w 1552931"/>
              <a:gd name="connsiteY39" fmla="*/ 355132 h 1012688"/>
              <a:gd name="connsiteX40" fmla="*/ 1532160 w 1552931"/>
              <a:gd name="connsiteY40" fmla="*/ 367121 h 1012688"/>
              <a:gd name="connsiteX41" fmla="*/ 1526568 w 1552931"/>
              <a:gd name="connsiteY41" fmla="*/ 378576 h 1012688"/>
              <a:gd name="connsiteX42" fmla="*/ 1520976 w 1552931"/>
              <a:gd name="connsiteY42" fmla="*/ 390298 h 1012688"/>
              <a:gd name="connsiteX43" fmla="*/ 1514584 w 1552931"/>
              <a:gd name="connsiteY43" fmla="*/ 401222 h 1012688"/>
              <a:gd name="connsiteX44" fmla="*/ 1507661 w 1552931"/>
              <a:gd name="connsiteY44" fmla="*/ 411878 h 1012688"/>
              <a:gd name="connsiteX45" fmla="*/ 1500470 w 1552931"/>
              <a:gd name="connsiteY45" fmla="*/ 422534 h 1012688"/>
              <a:gd name="connsiteX46" fmla="*/ 1492481 w 1552931"/>
              <a:gd name="connsiteY46" fmla="*/ 432392 h 1012688"/>
              <a:gd name="connsiteX47" fmla="*/ 1484227 w 1552931"/>
              <a:gd name="connsiteY47" fmla="*/ 441717 h 1012688"/>
              <a:gd name="connsiteX48" fmla="*/ 1475439 w 1552931"/>
              <a:gd name="connsiteY48" fmla="*/ 451041 h 1012688"/>
              <a:gd name="connsiteX49" fmla="*/ 1466384 w 1552931"/>
              <a:gd name="connsiteY49" fmla="*/ 459833 h 1012688"/>
              <a:gd name="connsiteX50" fmla="*/ 1456798 w 1552931"/>
              <a:gd name="connsiteY50" fmla="*/ 468092 h 1012688"/>
              <a:gd name="connsiteX51" fmla="*/ 1446679 w 1552931"/>
              <a:gd name="connsiteY51" fmla="*/ 475818 h 1012688"/>
              <a:gd name="connsiteX52" fmla="*/ 1436558 w 1552931"/>
              <a:gd name="connsiteY52" fmla="*/ 483277 h 1012688"/>
              <a:gd name="connsiteX53" fmla="*/ 1425640 w 1552931"/>
              <a:gd name="connsiteY53" fmla="*/ 490471 h 1012688"/>
              <a:gd name="connsiteX54" fmla="*/ 1414456 w 1552931"/>
              <a:gd name="connsiteY54" fmla="*/ 496599 h 1012688"/>
              <a:gd name="connsiteX55" fmla="*/ 1403272 w 1552931"/>
              <a:gd name="connsiteY55" fmla="*/ 502460 h 1012688"/>
              <a:gd name="connsiteX56" fmla="*/ 1391555 w 1552931"/>
              <a:gd name="connsiteY56" fmla="*/ 507788 h 1012688"/>
              <a:gd name="connsiteX57" fmla="*/ 1379571 w 1552931"/>
              <a:gd name="connsiteY57" fmla="*/ 512317 h 1012688"/>
              <a:gd name="connsiteX58" fmla="*/ 1367055 w 1552931"/>
              <a:gd name="connsiteY58" fmla="*/ 516579 h 1012688"/>
              <a:gd name="connsiteX59" fmla="*/ 1354806 w 1552931"/>
              <a:gd name="connsiteY59" fmla="*/ 520310 h 1012688"/>
              <a:gd name="connsiteX60" fmla="*/ 1342023 w 1552931"/>
              <a:gd name="connsiteY60" fmla="*/ 523240 h 1012688"/>
              <a:gd name="connsiteX61" fmla="*/ 1328975 w 1552931"/>
              <a:gd name="connsiteY61" fmla="*/ 525371 h 1012688"/>
              <a:gd name="connsiteX62" fmla="*/ 1315926 w 1552931"/>
              <a:gd name="connsiteY62" fmla="*/ 527236 h 1012688"/>
              <a:gd name="connsiteX63" fmla="*/ 1302345 w 1552931"/>
              <a:gd name="connsiteY63" fmla="*/ 528035 h 1012688"/>
              <a:gd name="connsiteX64" fmla="*/ 1288764 w 1552931"/>
              <a:gd name="connsiteY64" fmla="*/ 528301 h 1012688"/>
              <a:gd name="connsiteX65" fmla="*/ 1275182 w 1552931"/>
              <a:gd name="connsiteY65" fmla="*/ 528035 h 1012688"/>
              <a:gd name="connsiteX66" fmla="*/ 1261601 w 1552931"/>
              <a:gd name="connsiteY66" fmla="*/ 527236 h 1012688"/>
              <a:gd name="connsiteX67" fmla="*/ 1248552 w 1552931"/>
              <a:gd name="connsiteY67" fmla="*/ 525371 h 1012688"/>
              <a:gd name="connsiteX68" fmla="*/ 1235771 w 1552931"/>
              <a:gd name="connsiteY68" fmla="*/ 523240 h 1012688"/>
              <a:gd name="connsiteX69" fmla="*/ 1222721 w 1552931"/>
              <a:gd name="connsiteY69" fmla="*/ 520310 h 1012688"/>
              <a:gd name="connsiteX70" fmla="*/ 1210205 w 1552931"/>
              <a:gd name="connsiteY70" fmla="*/ 516579 h 1012688"/>
              <a:gd name="connsiteX71" fmla="*/ 1197956 w 1552931"/>
              <a:gd name="connsiteY71" fmla="*/ 512317 h 1012688"/>
              <a:gd name="connsiteX72" fmla="*/ 1185972 w 1552931"/>
              <a:gd name="connsiteY72" fmla="*/ 507788 h 1012688"/>
              <a:gd name="connsiteX73" fmla="*/ 1174255 w 1552931"/>
              <a:gd name="connsiteY73" fmla="*/ 502460 h 1012688"/>
              <a:gd name="connsiteX74" fmla="*/ 1163071 w 1552931"/>
              <a:gd name="connsiteY74" fmla="*/ 496599 h 1012688"/>
              <a:gd name="connsiteX75" fmla="*/ 1151887 w 1552931"/>
              <a:gd name="connsiteY75" fmla="*/ 490471 h 1012688"/>
              <a:gd name="connsiteX76" fmla="*/ 1140968 w 1552931"/>
              <a:gd name="connsiteY76" fmla="*/ 483277 h 1012688"/>
              <a:gd name="connsiteX77" fmla="*/ 1130583 w 1552931"/>
              <a:gd name="connsiteY77" fmla="*/ 475818 h 1012688"/>
              <a:gd name="connsiteX78" fmla="*/ 1120729 w 1552931"/>
              <a:gd name="connsiteY78" fmla="*/ 468092 h 1012688"/>
              <a:gd name="connsiteX79" fmla="*/ 1111143 w 1552931"/>
              <a:gd name="connsiteY79" fmla="*/ 459833 h 1012688"/>
              <a:gd name="connsiteX80" fmla="*/ 1102088 w 1552931"/>
              <a:gd name="connsiteY80" fmla="*/ 451041 h 1012688"/>
              <a:gd name="connsiteX81" fmla="*/ 1093300 w 1552931"/>
              <a:gd name="connsiteY81" fmla="*/ 441717 h 1012688"/>
              <a:gd name="connsiteX82" fmla="*/ 1084779 w 1552931"/>
              <a:gd name="connsiteY82" fmla="*/ 432392 h 1012688"/>
              <a:gd name="connsiteX83" fmla="*/ 1077056 w 1552931"/>
              <a:gd name="connsiteY83" fmla="*/ 422534 h 1012688"/>
              <a:gd name="connsiteX84" fmla="*/ 1069866 w 1552931"/>
              <a:gd name="connsiteY84" fmla="*/ 411878 h 1012688"/>
              <a:gd name="connsiteX85" fmla="*/ 1062943 w 1552931"/>
              <a:gd name="connsiteY85" fmla="*/ 401222 h 1012688"/>
              <a:gd name="connsiteX86" fmla="*/ 1056551 w 1552931"/>
              <a:gd name="connsiteY86" fmla="*/ 390298 h 1012688"/>
              <a:gd name="connsiteX87" fmla="*/ 1050693 w 1552931"/>
              <a:gd name="connsiteY87" fmla="*/ 378576 h 1012688"/>
              <a:gd name="connsiteX88" fmla="*/ 1045368 w 1552931"/>
              <a:gd name="connsiteY88" fmla="*/ 367121 h 1012688"/>
              <a:gd name="connsiteX89" fmla="*/ 1040574 w 1552931"/>
              <a:gd name="connsiteY89" fmla="*/ 355132 h 1012688"/>
              <a:gd name="connsiteX90" fmla="*/ 1036579 w 1552931"/>
              <a:gd name="connsiteY90" fmla="*/ 342877 h 1012688"/>
              <a:gd name="connsiteX91" fmla="*/ 1033117 w 1552931"/>
              <a:gd name="connsiteY91" fmla="*/ 330355 h 1012688"/>
              <a:gd name="connsiteX92" fmla="*/ 1029922 w 1552931"/>
              <a:gd name="connsiteY92" fmla="*/ 317567 h 1012688"/>
              <a:gd name="connsiteX93" fmla="*/ 1027525 w 1552931"/>
              <a:gd name="connsiteY93" fmla="*/ 304513 h 1012688"/>
              <a:gd name="connsiteX94" fmla="*/ 1025927 w 1552931"/>
              <a:gd name="connsiteY94" fmla="*/ 291192 h 1012688"/>
              <a:gd name="connsiteX95" fmla="*/ 1024862 w 1552931"/>
              <a:gd name="connsiteY95" fmla="*/ 277871 h 1012688"/>
              <a:gd name="connsiteX96" fmla="*/ 1024596 w 1552931"/>
              <a:gd name="connsiteY96" fmla="*/ 264284 h 1012688"/>
              <a:gd name="connsiteX97" fmla="*/ 1024862 w 1552931"/>
              <a:gd name="connsiteY97" fmla="*/ 250697 h 1012688"/>
              <a:gd name="connsiteX98" fmla="*/ 1025927 w 1552931"/>
              <a:gd name="connsiteY98" fmla="*/ 237109 h 1012688"/>
              <a:gd name="connsiteX99" fmla="*/ 1027525 w 1552931"/>
              <a:gd name="connsiteY99" fmla="*/ 223789 h 1012688"/>
              <a:gd name="connsiteX100" fmla="*/ 1027737 w 1552931"/>
              <a:gd name="connsiteY100" fmla="*/ 222655 h 1012688"/>
              <a:gd name="connsiteX101" fmla="*/ 1025386 w 1552931"/>
              <a:gd name="connsiteY101" fmla="*/ 222499 h 1012688"/>
              <a:gd name="connsiteX102" fmla="*/ 1016069 w 1552931"/>
              <a:gd name="connsiteY102" fmla="*/ 222499 h 1012688"/>
              <a:gd name="connsiteX103" fmla="*/ 1010744 w 1552931"/>
              <a:gd name="connsiteY103" fmla="*/ 222765 h 1012688"/>
              <a:gd name="connsiteX104" fmla="*/ 1005155 w 1552931"/>
              <a:gd name="connsiteY104" fmla="*/ 223298 h 1012688"/>
              <a:gd name="connsiteX105" fmla="*/ 999298 w 1552931"/>
              <a:gd name="connsiteY105" fmla="*/ 223830 h 1012688"/>
              <a:gd name="connsiteX106" fmla="*/ 992909 w 1552931"/>
              <a:gd name="connsiteY106" fmla="*/ 225160 h 1012688"/>
              <a:gd name="connsiteX107" fmla="*/ 986254 w 1552931"/>
              <a:gd name="connsiteY107" fmla="*/ 226757 h 1012688"/>
              <a:gd name="connsiteX108" fmla="*/ 979333 w 1552931"/>
              <a:gd name="connsiteY108" fmla="*/ 228354 h 1012688"/>
              <a:gd name="connsiteX109" fmla="*/ 972145 w 1552931"/>
              <a:gd name="connsiteY109" fmla="*/ 230483 h 1012688"/>
              <a:gd name="connsiteX110" fmla="*/ 964426 w 1552931"/>
              <a:gd name="connsiteY110" fmla="*/ 233145 h 1012688"/>
              <a:gd name="connsiteX111" fmla="*/ 956972 w 1552931"/>
              <a:gd name="connsiteY111" fmla="*/ 236605 h 1012688"/>
              <a:gd name="connsiteX112" fmla="*/ 949252 w 1552931"/>
              <a:gd name="connsiteY112" fmla="*/ 240331 h 1012688"/>
              <a:gd name="connsiteX113" fmla="*/ 940999 w 1552931"/>
              <a:gd name="connsiteY113" fmla="*/ 244323 h 1012688"/>
              <a:gd name="connsiteX114" fmla="*/ 932481 w 1552931"/>
              <a:gd name="connsiteY114" fmla="*/ 249113 h 1012688"/>
              <a:gd name="connsiteX115" fmla="*/ 924229 w 1552931"/>
              <a:gd name="connsiteY115" fmla="*/ 254703 h 1012688"/>
              <a:gd name="connsiteX116" fmla="*/ 915711 w 1552931"/>
              <a:gd name="connsiteY116" fmla="*/ 260825 h 1012688"/>
              <a:gd name="connsiteX117" fmla="*/ 906926 w 1552931"/>
              <a:gd name="connsiteY117" fmla="*/ 267744 h 1012688"/>
              <a:gd name="connsiteX118" fmla="*/ 898142 w 1552931"/>
              <a:gd name="connsiteY118" fmla="*/ 275197 h 1012688"/>
              <a:gd name="connsiteX119" fmla="*/ 889357 w 1552931"/>
              <a:gd name="connsiteY119" fmla="*/ 283181 h 1012688"/>
              <a:gd name="connsiteX120" fmla="*/ 880838 w 1552931"/>
              <a:gd name="connsiteY120" fmla="*/ 292230 h 1012688"/>
              <a:gd name="connsiteX121" fmla="*/ 871788 w 1552931"/>
              <a:gd name="connsiteY121" fmla="*/ 302343 h 1012688"/>
              <a:gd name="connsiteX122" fmla="*/ 862736 w 1552931"/>
              <a:gd name="connsiteY122" fmla="*/ 313255 h 1012688"/>
              <a:gd name="connsiteX123" fmla="*/ 853685 w 1552931"/>
              <a:gd name="connsiteY123" fmla="*/ 324965 h 1012688"/>
              <a:gd name="connsiteX124" fmla="*/ 844901 w 1552931"/>
              <a:gd name="connsiteY124" fmla="*/ 337208 h 1012688"/>
              <a:gd name="connsiteX125" fmla="*/ 839045 w 1552931"/>
              <a:gd name="connsiteY125" fmla="*/ 346257 h 1012688"/>
              <a:gd name="connsiteX126" fmla="*/ 833454 w 1552931"/>
              <a:gd name="connsiteY126" fmla="*/ 355838 h 1012688"/>
              <a:gd name="connsiteX127" fmla="*/ 827864 w 1552931"/>
              <a:gd name="connsiteY127" fmla="*/ 366219 h 1012688"/>
              <a:gd name="connsiteX128" fmla="*/ 822540 w 1552931"/>
              <a:gd name="connsiteY128" fmla="*/ 377397 h 1012688"/>
              <a:gd name="connsiteX129" fmla="*/ 817482 w 1552931"/>
              <a:gd name="connsiteY129" fmla="*/ 388841 h 1012688"/>
              <a:gd name="connsiteX130" fmla="*/ 812690 w 1552931"/>
              <a:gd name="connsiteY130" fmla="*/ 401083 h 1012688"/>
              <a:gd name="connsiteX131" fmla="*/ 807367 w 1552931"/>
              <a:gd name="connsiteY131" fmla="*/ 413858 h 1012688"/>
              <a:gd name="connsiteX132" fmla="*/ 802575 w 1552931"/>
              <a:gd name="connsiteY132" fmla="*/ 427166 h 1012688"/>
              <a:gd name="connsiteX133" fmla="*/ 797783 w 1552931"/>
              <a:gd name="connsiteY133" fmla="*/ 440740 h 1012688"/>
              <a:gd name="connsiteX134" fmla="*/ 793258 w 1552931"/>
              <a:gd name="connsiteY134" fmla="*/ 454579 h 1012688"/>
              <a:gd name="connsiteX135" fmla="*/ 783941 w 1552931"/>
              <a:gd name="connsiteY135" fmla="*/ 483323 h 1012688"/>
              <a:gd name="connsiteX136" fmla="*/ 774623 w 1552931"/>
              <a:gd name="connsiteY136" fmla="*/ 513664 h 1012688"/>
              <a:gd name="connsiteX137" fmla="*/ 765573 w 1552931"/>
              <a:gd name="connsiteY137" fmla="*/ 544537 h 1012688"/>
              <a:gd name="connsiteX138" fmla="*/ 753593 w 1552931"/>
              <a:gd name="connsiteY138" fmla="*/ 584192 h 1012688"/>
              <a:gd name="connsiteX139" fmla="*/ 741082 w 1552931"/>
              <a:gd name="connsiteY139" fmla="*/ 624647 h 1012688"/>
              <a:gd name="connsiteX140" fmla="*/ 734427 w 1552931"/>
              <a:gd name="connsiteY140" fmla="*/ 645140 h 1012688"/>
              <a:gd name="connsiteX141" fmla="*/ 727772 w 1552931"/>
              <a:gd name="connsiteY141" fmla="*/ 665101 h 1012688"/>
              <a:gd name="connsiteX142" fmla="*/ 720585 w 1552931"/>
              <a:gd name="connsiteY142" fmla="*/ 685594 h 1012688"/>
              <a:gd name="connsiteX143" fmla="*/ 713397 w 1552931"/>
              <a:gd name="connsiteY143" fmla="*/ 705822 h 1012688"/>
              <a:gd name="connsiteX144" fmla="*/ 705677 w 1552931"/>
              <a:gd name="connsiteY144" fmla="*/ 725782 h 1012688"/>
              <a:gd name="connsiteX145" fmla="*/ 697425 w 1552931"/>
              <a:gd name="connsiteY145" fmla="*/ 745744 h 1012688"/>
              <a:gd name="connsiteX146" fmla="*/ 688907 w 1552931"/>
              <a:gd name="connsiteY146" fmla="*/ 765172 h 1012688"/>
              <a:gd name="connsiteX147" fmla="*/ 679856 w 1552931"/>
              <a:gd name="connsiteY147" fmla="*/ 784601 h 1012688"/>
              <a:gd name="connsiteX148" fmla="*/ 670539 w 1552931"/>
              <a:gd name="connsiteY148" fmla="*/ 803231 h 1012688"/>
              <a:gd name="connsiteX149" fmla="*/ 660689 w 1552931"/>
              <a:gd name="connsiteY149" fmla="*/ 821595 h 1012688"/>
              <a:gd name="connsiteX150" fmla="*/ 655099 w 1552931"/>
              <a:gd name="connsiteY150" fmla="*/ 830644 h 1012688"/>
              <a:gd name="connsiteX151" fmla="*/ 650041 w 1552931"/>
              <a:gd name="connsiteY151" fmla="*/ 839693 h 1012688"/>
              <a:gd name="connsiteX152" fmla="*/ 644717 w 1552931"/>
              <a:gd name="connsiteY152" fmla="*/ 848476 h 1012688"/>
              <a:gd name="connsiteX153" fmla="*/ 638861 w 1552931"/>
              <a:gd name="connsiteY153" fmla="*/ 856993 h 1012688"/>
              <a:gd name="connsiteX154" fmla="*/ 633271 w 1552931"/>
              <a:gd name="connsiteY154" fmla="*/ 865243 h 1012688"/>
              <a:gd name="connsiteX155" fmla="*/ 627148 w 1552931"/>
              <a:gd name="connsiteY155" fmla="*/ 873760 h 1012688"/>
              <a:gd name="connsiteX156" fmla="*/ 621025 w 1552931"/>
              <a:gd name="connsiteY156" fmla="*/ 882011 h 1012688"/>
              <a:gd name="connsiteX157" fmla="*/ 615169 w 1552931"/>
              <a:gd name="connsiteY157" fmla="*/ 889728 h 1012688"/>
              <a:gd name="connsiteX158" fmla="*/ 608514 w 1552931"/>
              <a:gd name="connsiteY158" fmla="*/ 897713 h 1012688"/>
              <a:gd name="connsiteX159" fmla="*/ 602125 w 1552931"/>
              <a:gd name="connsiteY159" fmla="*/ 905165 h 1012688"/>
              <a:gd name="connsiteX160" fmla="*/ 595204 w 1552931"/>
              <a:gd name="connsiteY160" fmla="*/ 912617 h 1012688"/>
              <a:gd name="connsiteX161" fmla="*/ 588282 w 1552931"/>
              <a:gd name="connsiteY161" fmla="*/ 919803 h 1012688"/>
              <a:gd name="connsiteX162" fmla="*/ 581361 w 1552931"/>
              <a:gd name="connsiteY162" fmla="*/ 926723 h 1012688"/>
              <a:gd name="connsiteX163" fmla="*/ 574174 w 1552931"/>
              <a:gd name="connsiteY163" fmla="*/ 933377 h 1012688"/>
              <a:gd name="connsiteX164" fmla="*/ 566720 w 1552931"/>
              <a:gd name="connsiteY164" fmla="*/ 940031 h 1012688"/>
              <a:gd name="connsiteX165" fmla="*/ 558734 w 1552931"/>
              <a:gd name="connsiteY165" fmla="*/ 946418 h 1012688"/>
              <a:gd name="connsiteX166" fmla="*/ 551014 w 1552931"/>
              <a:gd name="connsiteY166" fmla="*/ 952539 h 1012688"/>
              <a:gd name="connsiteX167" fmla="*/ 542762 w 1552931"/>
              <a:gd name="connsiteY167" fmla="*/ 958129 h 1012688"/>
              <a:gd name="connsiteX168" fmla="*/ 534509 w 1552931"/>
              <a:gd name="connsiteY168" fmla="*/ 963984 h 1012688"/>
              <a:gd name="connsiteX169" fmla="*/ 526257 w 1552931"/>
              <a:gd name="connsiteY169" fmla="*/ 969040 h 1012688"/>
              <a:gd name="connsiteX170" fmla="*/ 517472 w 1552931"/>
              <a:gd name="connsiteY170" fmla="*/ 974097 h 1012688"/>
              <a:gd name="connsiteX171" fmla="*/ 508422 w 1552931"/>
              <a:gd name="connsiteY171" fmla="*/ 978888 h 1012688"/>
              <a:gd name="connsiteX172" fmla="*/ 499371 w 1552931"/>
              <a:gd name="connsiteY172" fmla="*/ 983412 h 1012688"/>
              <a:gd name="connsiteX173" fmla="*/ 490054 w 1552931"/>
              <a:gd name="connsiteY173" fmla="*/ 987405 h 1012688"/>
              <a:gd name="connsiteX174" fmla="*/ 480470 w 1552931"/>
              <a:gd name="connsiteY174" fmla="*/ 991396 h 1012688"/>
              <a:gd name="connsiteX175" fmla="*/ 470355 w 1552931"/>
              <a:gd name="connsiteY175" fmla="*/ 994857 h 1012688"/>
              <a:gd name="connsiteX176" fmla="*/ 460506 w 1552931"/>
              <a:gd name="connsiteY176" fmla="*/ 998316 h 1012688"/>
              <a:gd name="connsiteX177" fmla="*/ 450123 w 1552931"/>
              <a:gd name="connsiteY177" fmla="*/ 1001244 h 1012688"/>
              <a:gd name="connsiteX178" fmla="*/ 439742 w 1552931"/>
              <a:gd name="connsiteY178" fmla="*/ 1003906 h 1012688"/>
              <a:gd name="connsiteX179" fmla="*/ 428828 w 1552931"/>
              <a:gd name="connsiteY179" fmla="*/ 1006301 h 1012688"/>
              <a:gd name="connsiteX180" fmla="*/ 417647 w 1552931"/>
              <a:gd name="connsiteY180" fmla="*/ 1008164 h 1012688"/>
              <a:gd name="connsiteX181" fmla="*/ 406200 w 1552931"/>
              <a:gd name="connsiteY181" fmla="*/ 1010027 h 1012688"/>
              <a:gd name="connsiteX182" fmla="*/ 394754 w 1552931"/>
              <a:gd name="connsiteY182" fmla="*/ 1011358 h 1012688"/>
              <a:gd name="connsiteX183" fmla="*/ 383041 w 1552931"/>
              <a:gd name="connsiteY183" fmla="*/ 1012156 h 1012688"/>
              <a:gd name="connsiteX184" fmla="*/ 370529 w 1552931"/>
              <a:gd name="connsiteY184" fmla="*/ 1012688 h 1012688"/>
              <a:gd name="connsiteX185" fmla="*/ 358284 w 1552931"/>
              <a:gd name="connsiteY185" fmla="*/ 1012688 h 1012688"/>
              <a:gd name="connsiteX186" fmla="*/ 351895 w 1552931"/>
              <a:gd name="connsiteY186" fmla="*/ 1012688 h 1012688"/>
              <a:gd name="connsiteX187" fmla="*/ 343376 w 1552931"/>
              <a:gd name="connsiteY187" fmla="*/ 1012688 h 1012688"/>
              <a:gd name="connsiteX188" fmla="*/ 335125 w 1552931"/>
              <a:gd name="connsiteY188" fmla="*/ 1012156 h 1012688"/>
              <a:gd name="connsiteX189" fmla="*/ 326872 w 1552931"/>
              <a:gd name="connsiteY189" fmla="*/ 1011624 h 1012688"/>
              <a:gd name="connsiteX190" fmla="*/ 318886 w 1552931"/>
              <a:gd name="connsiteY190" fmla="*/ 1010559 h 1012688"/>
              <a:gd name="connsiteX191" fmla="*/ 310633 w 1552931"/>
              <a:gd name="connsiteY191" fmla="*/ 1009494 h 1012688"/>
              <a:gd name="connsiteX192" fmla="*/ 302913 w 1552931"/>
              <a:gd name="connsiteY192" fmla="*/ 1008164 h 1012688"/>
              <a:gd name="connsiteX193" fmla="*/ 294928 w 1552931"/>
              <a:gd name="connsiteY193" fmla="*/ 1006833 h 1012688"/>
              <a:gd name="connsiteX194" fmla="*/ 287208 w 1552931"/>
              <a:gd name="connsiteY194" fmla="*/ 1004970 h 1012688"/>
              <a:gd name="connsiteX195" fmla="*/ 279222 w 1552931"/>
              <a:gd name="connsiteY195" fmla="*/ 1003107 h 1012688"/>
              <a:gd name="connsiteX196" fmla="*/ 271768 w 1552931"/>
              <a:gd name="connsiteY196" fmla="*/ 1000978 h 1012688"/>
              <a:gd name="connsiteX197" fmla="*/ 264314 w 1552931"/>
              <a:gd name="connsiteY197" fmla="*/ 998583 h 1012688"/>
              <a:gd name="connsiteX198" fmla="*/ 256595 w 1552931"/>
              <a:gd name="connsiteY198" fmla="*/ 996187 h 1012688"/>
              <a:gd name="connsiteX199" fmla="*/ 249407 w 1552931"/>
              <a:gd name="connsiteY199" fmla="*/ 993526 h 1012688"/>
              <a:gd name="connsiteX200" fmla="*/ 242220 w 1552931"/>
              <a:gd name="connsiteY200" fmla="*/ 990864 h 1012688"/>
              <a:gd name="connsiteX201" fmla="*/ 235032 w 1552931"/>
              <a:gd name="connsiteY201" fmla="*/ 987670 h 1012688"/>
              <a:gd name="connsiteX202" fmla="*/ 227845 w 1552931"/>
              <a:gd name="connsiteY202" fmla="*/ 984477 h 1012688"/>
              <a:gd name="connsiteX203" fmla="*/ 220923 w 1552931"/>
              <a:gd name="connsiteY203" fmla="*/ 981017 h 1012688"/>
              <a:gd name="connsiteX204" fmla="*/ 213736 w 1552931"/>
              <a:gd name="connsiteY204" fmla="*/ 977557 h 1012688"/>
              <a:gd name="connsiteX205" fmla="*/ 206814 w 1552931"/>
              <a:gd name="connsiteY205" fmla="*/ 973831 h 1012688"/>
              <a:gd name="connsiteX206" fmla="*/ 199893 w 1552931"/>
              <a:gd name="connsiteY206" fmla="*/ 969839 h 1012688"/>
              <a:gd name="connsiteX207" fmla="*/ 186850 w 1552931"/>
              <a:gd name="connsiteY207" fmla="*/ 961855 h 1012688"/>
              <a:gd name="connsiteX208" fmla="*/ 173806 w 1552931"/>
              <a:gd name="connsiteY208" fmla="*/ 953071 h 1012688"/>
              <a:gd name="connsiteX209" fmla="*/ 161028 w 1552931"/>
              <a:gd name="connsiteY209" fmla="*/ 943757 h 1012688"/>
              <a:gd name="connsiteX210" fmla="*/ 148783 w 1552931"/>
              <a:gd name="connsiteY210" fmla="*/ 933909 h 1012688"/>
              <a:gd name="connsiteX211" fmla="*/ 136804 w 1552931"/>
              <a:gd name="connsiteY211" fmla="*/ 923263 h 1012688"/>
              <a:gd name="connsiteX212" fmla="*/ 124824 w 1552931"/>
              <a:gd name="connsiteY212" fmla="*/ 912351 h 1012688"/>
              <a:gd name="connsiteX213" fmla="*/ 113378 w 1552931"/>
              <a:gd name="connsiteY213" fmla="*/ 900907 h 1012688"/>
              <a:gd name="connsiteX214" fmla="*/ 102197 w 1552931"/>
              <a:gd name="connsiteY214" fmla="*/ 889196 h 1012688"/>
              <a:gd name="connsiteX215" fmla="*/ 91549 w 1552931"/>
              <a:gd name="connsiteY215" fmla="*/ 876688 h 1012688"/>
              <a:gd name="connsiteX216" fmla="*/ 80901 w 1552931"/>
              <a:gd name="connsiteY216" fmla="*/ 864178 h 1012688"/>
              <a:gd name="connsiteX217" fmla="*/ 70786 w 1552931"/>
              <a:gd name="connsiteY217" fmla="*/ 851138 h 1012688"/>
              <a:gd name="connsiteX218" fmla="*/ 60670 w 1552931"/>
              <a:gd name="connsiteY218" fmla="*/ 837830 h 1012688"/>
              <a:gd name="connsiteX219" fmla="*/ 51086 w 1552931"/>
              <a:gd name="connsiteY219" fmla="*/ 823991 h 1012688"/>
              <a:gd name="connsiteX220" fmla="*/ 41769 w 1552931"/>
              <a:gd name="connsiteY220" fmla="*/ 810151 h 1012688"/>
              <a:gd name="connsiteX221" fmla="*/ 32452 w 1552931"/>
              <a:gd name="connsiteY221" fmla="*/ 796045 h 1012688"/>
              <a:gd name="connsiteX222" fmla="*/ 23668 w 1552931"/>
              <a:gd name="connsiteY222" fmla="*/ 781673 h 1012688"/>
              <a:gd name="connsiteX223" fmla="*/ 15150 w 1552931"/>
              <a:gd name="connsiteY223" fmla="*/ 766769 h 1012688"/>
              <a:gd name="connsiteX224" fmla="*/ 6631 w 1552931"/>
              <a:gd name="connsiteY224" fmla="*/ 751599 h 1012688"/>
              <a:gd name="connsiteX225" fmla="*/ 0 w 1552931"/>
              <a:gd name="connsiteY225" fmla="*/ 739026 h 1012688"/>
              <a:gd name="connsiteX226" fmla="*/ 45608 w 1552931"/>
              <a:gd name="connsiteY226" fmla="*/ 683689 h 1012688"/>
              <a:gd name="connsiteX227" fmla="*/ 46295 w 1552931"/>
              <a:gd name="connsiteY227" fmla="*/ 685062 h 1012688"/>
              <a:gd name="connsiteX228" fmla="*/ 52950 w 1552931"/>
              <a:gd name="connsiteY228" fmla="*/ 698370 h 1012688"/>
              <a:gd name="connsiteX229" fmla="*/ 59605 w 1552931"/>
              <a:gd name="connsiteY229" fmla="*/ 711677 h 1012688"/>
              <a:gd name="connsiteX230" fmla="*/ 66526 w 1552931"/>
              <a:gd name="connsiteY230" fmla="*/ 724718 h 1012688"/>
              <a:gd name="connsiteX231" fmla="*/ 73714 w 1552931"/>
              <a:gd name="connsiteY231" fmla="*/ 737493 h 1012688"/>
              <a:gd name="connsiteX232" fmla="*/ 81168 w 1552931"/>
              <a:gd name="connsiteY232" fmla="*/ 750268 h 1012688"/>
              <a:gd name="connsiteX233" fmla="*/ 88621 w 1552931"/>
              <a:gd name="connsiteY233" fmla="*/ 762510 h 1012688"/>
              <a:gd name="connsiteX234" fmla="*/ 96608 w 1552931"/>
              <a:gd name="connsiteY234" fmla="*/ 775020 h 1012688"/>
              <a:gd name="connsiteX235" fmla="*/ 104593 w 1552931"/>
              <a:gd name="connsiteY235" fmla="*/ 786996 h 1012688"/>
              <a:gd name="connsiteX236" fmla="*/ 113111 w 1552931"/>
              <a:gd name="connsiteY236" fmla="*/ 798706 h 1012688"/>
              <a:gd name="connsiteX237" fmla="*/ 121630 w 1552931"/>
              <a:gd name="connsiteY237" fmla="*/ 810151 h 1012688"/>
              <a:gd name="connsiteX238" fmla="*/ 130415 w 1552931"/>
              <a:gd name="connsiteY238" fmla="*/ 821329 h 1012688"/>
              <a:gd name="connsiteX239" fmla="*/ 139200 w 1552931"/>
              <a:gd name="connsiteY239" fmla="*/ 832241 h 1012688"/>
              <a:gd name="connsiteX240" fmla="*/ 148250 w 1552931"/>
              <a:gd name="connsiteY240" fmla="*/ 842621 h 1012688"/>
              <a:gd name="connsiteX241" fmla="*/ 157567 w 1552931"/>
              <a:gd name="connsiteY241" fmla="*/ 852735 h 1012688"/>
              <a:gd name="connsiteX242" fmla="*/ 167151 w 1552931"/>
              <a:gd name="connsiteY242" fmla="*/ 862582 h 1012688"/>
              <a:gd name="connsiteX243" fmla="*/ 177000 w 1552931"/>
              <a:gd name="connsiteY243" fmla="*/ 871897 h 1012688"/>
              <a:gd name="connsiteX244" fmla="*/ 187116 w 1552931"/>
              <a:gd name="connsiteY244" fmla="*/ 880679 h 1012688"/>
              <a:gd name="connsiteX245" fmla="*/ 197232 w 1552931"/>
              <a:gd name="connsiteY245" fmla="*/ 889196 h 1012688"/>
              <a:gd name="connsiteX246" fmla="*/ 207880 w 1552931"/>
              <a:gd name="connsiteY246" fmla="*/ 896915 h 1012688"/>
              <a:gd name="connsiteX247" fmla="*/ 218794 w 1552931"/>
              <a:gd name="connsiteY247" fmla="*/ 904633 h 1012688"/>
              <a:gd name="connsiteX248" fmla="*/ 229442 w 1552931"/>
              <a:gd name="connsiteY248" fmla="*/ 911552 h 1012688"/>
              <a:gd name="connsiteX249" fmla="*/ 240623 w 1552931"/>
              <a:gd name="connsiteY249" fmla="*/ 917674 h 1012688"/>
              <a:gd name="connsiteX250" fmla="*/ 252336 w 1552931"/>
              <a:gd name="connsiteY250" fmla="*/ 923530 h 1012688"/>
              <a:gd name="connsiteX251" fmla="*/ 263782 w 1552931"/>
              <a:gd name="connsiteY251" fmla="*/ 928852 h 1012688"/>
              <a:gd name="connsiteX252" fmla="*/ 276027 w 1552931"/>
              <a:gd name="connsiteY252" fmla="*/ 933377 h 1012688"/>
              <a:gd name="connsiteX253" fmla="*/ 288006 w 1552931"/>
              <a:gd name="connsiteY253" fmla="*/ 937635 h 1012688"/>
              <a:gd name="connsiteX254" fmla="*/ 300784 w 1552931"/>
              <a:gd name="connsiteY254" fmla="*/ 941095 h 1012688"/>
              <a:gd name="connsiteX255" fmla="*/ 313296 w 1552931"/>
              <a:gd name="connsiteY255" fmla="*/ 943757 h 1012688"/>
              <a:gd name="connsiteX256" fmla="*/ 319685 w 1552931"/>
              <a:gd name="connsiteY256" fmla="*/ 944555 h 1012688"/>
              <a:gd name="connsiteX257" fmla="*/ 326339 w 1552931"/>
              <a:gd name="connsiteY257" fmla="*/ 945619 h 1012688"/>
              <a:gd name="connsiteX258" fmla="*/ 332994 w 1552931"/>
              <a:gd name="connsiteY258" fmla="*/ 946418 h 1012688"/>
              <a:gd name="connsiteX259" fmla="*/ 339650 w 1552931"/>
              <a:gd name="connsiteY259" fmla="*/ 946950 h 1012688"/>
              <a:gd name="connsiteX260" fmla="*/ 346304 w 1552931"/>
              <a:gd name="connsiteY260" fmla="*/ 947216 h 1012688"/>
              <a:gd name="connsiteX261" fmla="*/ 352960 w 1552931"/>
              <a:gd name="connsiteY261" fmla="*/ 947748 h 1012688"/>
              <a:gd name="connsiteX262" fmla="*/ 363341 w 1552931"/>
              <a:gd name="connsiteY262" fmla="*/ 947748 h 1012688"/>
              <a:gd name="connsiteX263" fmla="*/ 373457 w 1552931"/>
              <a:gd name="connsiteY263" fmla="*/ 946950 h 1012688"/>
              <a:gd name="connsiteX264" fmla="*/ 383306 w 1552931"/>
              <a:gd name="connsiteY264" fmla="*/ 946418 h 1012688"/>
              <a:gd name="connsiteX265" fmla="*/ 392890 w 1552931"/>
              <a:gd name="connsiteY265" fmla="*/ 945619 h 1012688"/>
              <a:gd name="connsiteX266" fmla="*/ 402473 w 1552931"/>
              <a:gd name="connsiteY266" fmla="*/ 944022 h 1012688"/>
              <a:gd name="connsiteX267" fmla="*/ 411524 w 1552931"/>
              <a:gd name="connsiteY267" fmla="*/ 942425 h 1012688"/>
              <a:gd name="connsiteX268" fmla="*/ 420575 w 1552931"/>
              <a:gd name="connsiteY268" fmla="*/ 940296 h 1012688"/>
              <a:gd name="connsiteX269" fmla="*/ 429626 w 1552931"/>
              <a:gd name="connsiteY269" fmla="*/ 938167 h 1012688"/>
              <a:gd name="connsiteX270" fmla="*/ 438410 w 1552931"/>
              <a:gd name="connsiteY270" fmla="*/ 935772 h 1012688"/>
              <a:gd name="connsiteX271" fmla="*/ 446929 w 1552931"/>
              <a:gd name="connsiteY271" fmla="*/ 933111 h 1012688"/>
              <a:gd name="connsiteX272" fmla="*/ 454915 w 1552931"/>
              <a:gd name="connsiteY272" fmla="*/ 929917 h 1012688"/>
              <a:gd name="connsiteX273" fmla="*/ 463167 w 1552931"/>
              <a:gd name="connsiteY273" fmla="*/ 926457 h 1012688"/>
              <a:gd name="connsiteX274" fmla="*/ 471153 w 1552931"/>
              <a:gd name="connsiteY274" fmla="*/ 922997 h 1012688"/>
              <a:gd name="connsiteX275" fmla="*/ 478607 w 1552931"/>
              <a:gd name="connsiteY275" fmla="*/ 919271 h 1012688"/>
              <a:gd name="connsiteX276" fmla="*/ 486061 w 1552931"/>
              <a:gd name="connsiteY276" fmla="*/ 915013 h 1012688"/>
              <a:gd name="connsiteX277" fmla="*/ 493514 w 1552931"/>
              <a:gd name="connsiteY277" fmla="*/ 910754 h 1012688"/>
              <a:gd name="connsiteX278" fmla="*/ 500435 w 1552931"/>
              <a:gd name="connsiteY278" fmla="*/ 905964 h 1012688"/>
              <a:gd name="connsiteX279" fmla="*/ 507890 w 1552931"/>
              <a:gd name="connsiteY279" fmla="*/ 901173 h 1012688"/>
              <a:gd name="connsiteX280" fmla="*/ 514544 w 1552931"/>
              <a:gd name="connsiteY280" fmla="*/ 896383 h 1012688"/>
              <a:gd name="connsiteX281" fmla="*/ 521199 w 1552931"/>
              <a:gd name="connsiteY281" fmla="*/ 891060 h 1012688"/>
              <a:gd name="connsiteX282" fmla="*/ 527588 w 1552931"/>
              <a:gd name="connsiteY282" fmla="*/ 885470 h 1012688"/>
              <a:gd name="connsiteX283" fmla="*/ 533977 w 1552931"/>
              <a:gd name="connsiteY283" fmla="*/ 879881 h 1012688"/>
              <a:gd name="connsiteX284" fmla="*/ 540100 w 1552931"/>
              <a:gd name="connsiteY284" fmla="*/ 873760 h 1012688"/>
              <a:gd name="connsiteX285" fmla="*/ 546222 w 1552931"/>
              <a:gd name="connsiteY285" fmla="*/ 867639 h 1012688"/>
              <a:gd name="connsiteX286" fmla="*/ 552079 w 1552931"/>
              <a:gd name="connsiteY286" fmla="*/ 861517 h 1012688"/>
              <a:gd name="connsiteX287" fmla="*/ 557935 w 1552931"/>
              <a:gd name="connsiteY287" fmla="*/ 855129 h 1012688"/>
              <a:gd name="connsiteX288" fmla="*/ 563526 w 1552931"/>
              <a:gd name="connsiteY288" fmla="*/ 848210 h 1012688"/>
              <a:gd name="connsiteX289" fmla="*/ 569116 w 1552931"/>
              <a:gd name="connsiteY289" fmla="*/ 841556 h 1012688"/>
              <a:gd name="connsiteX290" fmla="*/ 574174 w 1552931"/>
              <a:gd name="connsiteY290" fmla="*/ 834370 h 1012688"/>
              <a:gd name="connsiteX291" fmla="*/ 579497 w 1552931"/>
              <a:gd name="connsiteY291" fmla="*/ 827450 h 1012688"/>
              <a:gd name="connsiteX292" fmla="*/ 584289 w 1552931"/>
              <a:gd name="connsiteY292" fmla="*/ 819732 h 1012688"/>
              <a:gd name="connsiteX293" fmla="*/ 589613 w 1552931"/>
              <a:gd name="connsiteY293" fmla="*/ 812280 h 1012688"/>
              <a:gd name="connsiteX294" fmla="*/ 599197 w 1552931"/>
              <a:gd name="connsiteY294" fmla="*/ 796844 h 1012688"/>
              <a:gd name="connsiteX295" fmla="*/ 608247 w 1552931"/>
              <a:gd name="connsiteY295" fmla="*/ 780875 h 1012688"/>
              <a:gd name="connsiteX296" fmla="*/ 616766 w 1552931"/>
              <a:gd name="connsiteY296" fmla="*/ 764374 h 1012688"/>
              <a:gd name="connsiteX297" fmla="*/ 625018 w 1552931"/>
              <a:gd name="connsiteY297" fmla="*/ 747606 h 1012688"/>
              <a:gd name="connsiteX298" fmla="*/ 633004 w 1552931"/>
              <a:gd name="connsiteY298" fmla="*/ 730307 h 1012688"/>
              <a:gd name="connsiteX299" fmla="*/ 640457 w 1552931"/>
              <a:gd name="connsiteY299" fmla="*/ 712475 h 1012688"/>
              <a:gd name="connsiteX300" fmla="*/ 647645 w 1552931"/>
              <a:gd name="connsiteY300" fmla="*/ 694377 h 1012688"/>
              <a:gd name="connsiteX301" fmla="*/ 654566 w 1552931"/>
              <a:gd name="connsiteY301" fmla="*/ 676013 h 1012688"/>
              <a:gd name="connsiteX302" fmla="*/ 661222 w 1552931"/>
              <a:gd name="connsiteY302" fmla="*/ 657649 h 1012688"/>
              <a:gd name="connsiteX303" fmla="*/ 667610 w 1552931"/>
              <a:gd name="connsiteY303" fmla="*/ 639018 h 1012688"/>
              <a:gd name="connsiteX304" fmla="*/ 673999 w 1552931"/>
              <a:gd name="connsiteY304" fmla="*/ 620388 h 1012688"/>
              <a:gd name="connsiteX305" fmla="*/ 679856 w 1552931"/>
              <a:gd name="connsiteY305" fmla="*/ 601226 h 1012688"/>
              <a:gd name="connsiteX306" fmla="*/ 691835 w 1552931"/>
              <a:gd name="connsiteY306" fmla="*/ 563699 h 1012688"/>
              <a:gd name="connsiteX307" fmla="*/ 702749 w 1552931"/>
              <a:gd name="connsiteY307" fmla="*/ 525907 h 1012688"/>
              <a:gd name="connsiteX308" fmla="*/ 712598 w 1552931"/>
              <a:gd name="connsiteY308" fmla="*/ 493170 h 1012688"/>
              <a:gd name="connsiteX309" fmla="*/ 722448 w 1552931"/>
              <a:gd name="connsiteY309" fmla="*/ 461233 h 1012688"/>
              <a:gd name="connsiteX310" fmla="*/ 732298 w 1552931"/>
              <a:gd name="connsiteY310" fmla="*/ 430094 h 1012688"/>
              <a:gd name="connsiteX311" fmla="*/ 737621 w 1552931"/>
              <a:gd name="connsiteY311" fmla="*/ 414923 h 1012688"/>
              <a:gd name="connsiteX312" fmla="*/ 742946 w 1552931"/>
              <a:gd name="connsiteY312" fmla="*/ 400551 h 1012688"/>
              <a:gd name="connsiteX313" fmla="*/ 748004 w 1552931"/>
              <a:gd name="connsiteY313" fmla="*/ 386179 h 1012688"/>
              <a:gd name="connsiteX314" fmla="*/ 753860 w 1552931"/>
              <a:gd name="connsiteY314" fmla="*/ 372340 h 1012688"/>
              <a:gd name="connsiteX315" fmla="*/ 759184 w 1552931"/>
              <a:gd name="connsiteY315" fmla="*/ 359032 h 1012688"/>
              <a:gd name="connsiteX316" fmla="*/ 765306 w 1552931"/>
              <a:gd name="connsiteY316" fmla="*/ 346257 h 1012688"/>
              <a:gd name="connsiteX317" fmla="*/ 771163 w 1552931"/>
              <a:gd name="connsiteY317" fmla="*/ 334014 h 1012688"/>
              <a:gd name="connsiteX318" fmla="*/ 777552 w 1552931"/>
              <a:gd name="connsiteY318" fmla="*/ 322304 h 1012688"/>
              <a:gd name="connsiteX319" fmla="*/ 783941 w 1552931"/>
              <a:gd name="connsiteY319" fmla="*/ 311126 h 1012688"/>
              <a:gd name="connsiteX320" fmla="*/ 790862 w 1552931"/>
              <a:gd name="connsiteY320" fmla="*/ 300480 h 1012688"/>
              <a:gd name="connsiteX321" fmla="*/ 796719 w 1552931"/>
              <a:gd name="connsiteY321" fmla="*/ 292230 h 1012688"/>
              <a:gd name="connsiteX322" fmla="*/ 802308 w 1552931"/>
              <a:gd name="connsiteY322" fmla="*/ 284245 h 1012688"/>
              <a:gd name="connsiteX323" fmla="*/ 808432 w 1552931"/>
              <a:gd name="connsiteY323" fmla="*/ 276261 h 1012688"/>
              <a:gd name="connsiteX324" fmla="*/ 814021 w 1552931"/>
              <a:gd name="connsiteY324" fmla="*/ 269075 h 1012688"/>
              <a:gd name="connsiteX325" fmla="*/ 820144 w 1552931"/>
              <a:gd name="connsiteY325" fmla="*/ 261889 h 1012688"/>
              <a:gd name="connsiteX326" fmla="*/ 825734 w 1552931"/>
              <a:gd name="connsiteY326" fmla="*/ 255235 h 1012688"/>
              <a:gd name="connsiteX327" fmla="*/ 831857 w 1552931"/>
              <a:gd name="connsiteY327" fmla="*/ 248581 h 1012688"/>
              <a:gd name="connsiteX328" fmla="*/ 837979 w 1552931"/>
              <a:gd name="connsiteY328" fmla="*/ 242726 h 1012688"/>
              <a:gd name="connsiteX329" fmla="*/ 843570 w 1552931"/>
              <a:gd name="connsiteY329" fmla="*/ 236605 h 1012688"/>
              <a:gd name="connsiteX330" fmla="*/ 849692 w 1552931"/>
              <a:gd name="connsiteY330" fmla="*/ 230750 h 1012688"/>
              <a:gd name="connsiteX331" fmla="*/ 855815 w 1552931"/>
              <a:gd name="connsiteY331" fmla="*/ 225427 h 1012688"/>
              <a:gd name="connsiteX332" fmla="*/ 861405 w 1552931"/>
              <a:gd name="connsiteY332" fmla="*/ 220369 h 1012688"/>
              <a:gd name="connsiteX333" fmla="*/ 867528 w 1552931"/>
              <a:gd name="connsiteY333" fmla="*/ 215579 h 1012688"/>
              <a:gd name="connsiteX334" fmla="*/ 873118 w 1552931"/>
              <a:gd name="connsiteY334" fmla="*/ 211055 h 1012688"/>
              <a:gd name="connsiteX335" fmla="*/ 884831 w 1552931"/>
              <a:gd name="connsiteY335" fmla="*/ 202272 h 1012688"/>
              <a:gd name="connsiteX336" fmla="*/ 896278 w 1552931"/>
              <a:gd name="connsiteY336" fmla="*/ 194554 h 1012688"/>
              <a:gd name="connsiteX337" fmla="*/ 907991 w 1552931"/>
              <a:gd name="connsiteY337" fmla="*/ 188166 h 1012688"/>
              <a:gd name="connsiteX338" fmla="*/ 918905 w 1552931"/>
              <a:gd name="connsiteY338" fmla="*/ 182044 h 1012688"/>
              <a:gd name="connsiteX339" fmla="*/ 930086 w 1552931"/>
              <a:gd name="connsiteY339" fmla="*/ 176988 h 1012688"/>
              <a:gd name="connsiteX340" fmla="*/ 940734 w 1552931"/>
              <a:gd name="connsiteY340" fmla="*/ 172463 h 1012688"/>
              <a:gd name="connsiteX341" fmla="*/ 951382 w 1552931"/>
              <a:gd name="connsiteY341" fmla="*/ 168737 h 1012688"/>
              <a:gd name="connsiteX342" fmla="*/ 961497 w 1552931"/>
              <a:gd name="connsiteY342" fmla="*/ 165543 h 1012688"/>
              <a:gd name="connsiteX343" fmla="*/ 971347 w 1552931"/>
              <a:gd name="connsiteY343" fmla="*/ 163148 h 1012688"/>
              <a:gd name="connsiteX344" fmla="*/ 981196 w 1552931"/>
              <a:gd name="connsiteY344" fmla="*/ 161019 h 1012688"/>
              <a:gd name="connsiteX345" fmla="*/ 990513 w 1552931"/>
              <a:gd name="connsiteY345" fmla="*/ 159422 h 1012688"/>
              <a:gd name="connsiteX346" fmla="*/ 999298 w 1552931"/>
              <a:gd name="connsiteY346" fmla="*/ 158623 h 1012688"/>
              <a:gd name="connsiteX347" fmla="*/ 1007550 w 1552931"/>
              <a:gd name="connsiteY347" fmla="*/ 157559 h 1012688"/>
              <a:gd name="connsiteX348" fmla="*/ 1015536 w 1552931"/>
              <a:gd name="connsiteY348" fmla="*/ 157293 h 1012688"/>
              <a:gd name="connsiteX349" fmla="*/ 1022990 w 1552931"/>
              <a:gd name="connsiteY349" fmla="*/ 157293 h 1012688"/>
              <a:gd name="connsiteX350" fmla="*/ 1029912 w 1552931"/>
              <a:gd name="connsiteY350" fmla="*/ 157559 h 1012688"/>
              <a:gd name="connsiteX351" fmla="*/ 1036300 w 1552931"/>
              <a:gd name="connsiteY351" fmla="*/ 157825 h 1012688"/>
              <a:gd name="connsiteX352" fmla="*/ 1042157 w 1552931"/>
              <a:gd name="connsiteY352" fmla="*/ 158623 h 1012688"/>
              <a:gd name="connsiteX353" fmla="*/ 1046446 w 1552931"/>
              <a:gd name="connsiteY353" fmla="*/ 159075 h 1012688"/>
              <a:gd name="connsiteX354" fmla="*/ 1050693 w 1552931"/>
              <a:gd name="connsiteY354" fmla="*/ 149725 h 1012688"/>
              <a:gd name="connsiteX355" fmla="*/ 1056551 w 1552931"/>
              <a:gd name="connsiteY355" fmla="*/ 138270 h 1012688"/>
              <a:gd name="connsiteX356" fmla="*/ 1062943 w 1552931"/>
              <a:gd name="connsiteY356" fmla="*/ 127346 h 1012688"/>
              <a:gd name="connsiteX357" fmla="*/ 1069866 w 1552931"/>
              <a:gd name="connsiteY357" fmla="*/ 116424 h 1012688"/>
              <a:gd name="connsiteX358" fmla="*/ 1077056 w 1552931"/>
              <a:gd name="connsiteY358" fmla="*/ 106299 h 1012688"/>
              <a:gd name="connsiteX359" fmla="*/ 1084779 w 1552931"/>
              <a:gd name="connsiteY359" fmla="*/ 96176 h 1012688"/>
              <a:gd name="connsiteX360" fmla="*/ 1093300 w 1552931"/>
              <a:gd name="connsiteY360" fmla="*/ 86585 h 1012688"/>
              <a:gd name="connsiteX361" fmla="*/ 1102088 w 1552931"/>
              <a:gd name="connsiteY361" fmla="*/ 77527 h 1012688"/>
              <a:gd name="connsiteX362" fmla="*/ 1111143 w 1552931"/>
              <a:gd name="connsiteY362" fmla="*/ 68736 h 1012688"/>
              <a:gd name="connsiteX363" fmla="*/ 1120729 w 1552931"/>
              <a:gd name="connsiteY363" fmla="*/ 60476 h 1012688"/>
              <a:gd name="connsiteX364" fmla="*/ 1130583 w 1552931"/>
              <a:gd name="connsiteY364" fmla="*/ 52484 h 1012688"/>
              <a:gd name="connsiteX365" fmla="*/ 1140968 w 1552931"/>
              <a:gd name="connsiteY365" fmla="*/ 45291 h 1012688"/>
              <a:gd name="connsiteX366" fmla="*/ 1151887 w 1552931"/>
              <a:gd name="connsiteY366" fmla="*/ 38364 h 1012688"/>
              <a:gd name="connsiteX367" fmla="*/ 1163071 w 1552931"/>
              <a:gd name="connsiteY367" fmla="*/ 31970 h 1012688"/>
              <a:gd name="connsiteX368" fmla="*/ 1174255 w 1552931"/>
              <a:gd name="connsiteY368" fmla="*/ 26108 h 1012688"/>
              <a:gd name="connsiteX369" fmla="*/ 1185972 w 1552931"/>
              <a:gd name="connsiteY369" fmla="*/ 20781 h 1012688"/>
              <a:gd name="connsiteX370" fmla="*/ 1197956 w 1552931"/>
              <a:gd name="connsiteY370" fmla="*/ 15985 h 1012688"/>
              <a:gd name="connsiteX371" fmla="*/ 1210205 w 1552931"/>
              <a:gd name="connsiteY371" fmla="*/ 11722 h 1012688"/>
              <a:gd name="connsiteX372" fmla="*/ 1222721 w 1552931"/>
              <a:gd name="connsiteY372" fmla="*/ 8525 h 1012688"/>
              <a:gd name="connsiteX373" fmla="*/ 1235771 w 1552931"/>
              <a:gd name="connsiteY373" fmla="*/ 5595 h 1012688"/>
              <a:gd name="connsiteX374" fmla="*/ 1248552 w 1552931"/>
              <a:gd name="connsiteY374" fmla="*/ 2931 h 1012688"/>
              <a:gd name="connsiteX375" fmla="*/ 1261601 w 1552931"/>
              <a:gd name="connsiteY375" fmla="*/ 1599 h 1012688"/>
              <a:gd name="connsiteX376" fmla="*/ 1275182 w 1552931"/>
              <a:gd name="connsiteY376" fmla="*/ 267 h 1012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Lst>
            <a:rect l="l" t="t" r="r" b="b"/>
            <a:pathLst>
              <a:path w="1552931" h="1012688">
                <a:moveTo>
                  <a:pt x="1288764" y="0"/>
                </a:moveTo>
                <a:lnTo>
                  <a:pt x="1302345" y="267"/>
                </a:lnTo>
                <a:lnTo>
                  <a:pt x="1315926" y="1599"/>
                </a:lnTo>
                <a:lnTo>
                  <a:pt x="1328975" y="2931"/>
                </a:lnTo>
                <a:lnTo>
                  <a:pt x="1342023" y="5595"/>
                </a:lnTo>
                <a:lnTo>
                  <a:pt x="1354806" y="8525"/>
                </a:lnTo>
                <a:lnTo>
                  <a:pt x="1367055" y="11722"/>
                </a:lnTo>
                <a:lnTo>
                  <a:pt x="1379571" y="15985"/>
                </a:lnTo>
                <a:lnTo>
                  <a:pt x="1391555" y="20781"/>
                </a:lnTo>
                <a:lnTo>
                  <a:pt x="1403272" y="26108"/>
                </a:lnTo>
                <a:lnTo>
                  <a:pt x="1414456" y="31970"/>
                </a:lnTo>
                <a:lnTo>
                  <a:pt x="1425640" y="38364"/>
                </a:lnTo>
                <a:lnTo>
                  <a:pt x="1436558" y="45291"/>
                </a:lnTo>
                <a:lnTo>
                  <a:pt x="1446679" y="52484"/>
                </a:lnTo>
                <a:lnTo>
                  <a:pt x="1456798" y="60476"/>
                </a:lnTo>
                <a:lnTo>
                  <a:pt x="1466384" y="68736"/>
                </a:lnTo>
                <a:lnTo>
                  <a:pt x="1475439" y="77527"/>
                </a:lnTo>
                <a:lnTo>
                  <a:pt x="1484227" y="86585"/>
                </a:lnTo>
                <a:lnTo>
                  <a:pt x="1492481" y="96176"/>
                </a:lnTo>
                <a:lnTo>
                  <a:pt x="1500470" y="106299"/>
                </a:lnTo>
                <a:lnTo>
                  <a:pt x="1507661" y="116424"/>
                </a:lnTo>
                <a:lnTo>
                  <a:pt x="1514584" y="127346"/>
                </a:lnTo>
                <a:lnTo>
                  <a:pt x="1520976" y="138270"/>
                </a:lnTo>
                <a:lnTo>
                  <a:pt x="1526568" y="149725"/>
                </a:lnTo>
                <a:lnTo>
                  <a:pt x="1532160" y="161448"/>
                </a:lnTo>
                <a:lnTo>
                  <a:pt x="1536953" y="173436"/>
                </a:lnTo>
                <a:lnTo>
                  <a:pt x="1540947" y="185692"/>
                </a:lnTo>
                <a:lnTo>
                  <a:pt x="1544410" y="198214"/>
                </a:lnTo>
                <a:lnTo>
                  <a:pt x="1547605" y="211001"/>
                </a:lnTo>
                <a:lnTo>
                  <a:pt x="1550002" y="223789"/>
                </a:lnTo>
                <a:lnTo>
                  <a:pt x="1551333" y="237109"/>
                </a:lnTo>
                <a:lnTo>
                  <a:pt x="1552665" y="250697"/>
                </a:lnTo>
                <a:lnTo>
                  <a:pt x="1552931" y="264284"/>
                </a:lnTo>
                <a:lnTo>
                  <a:pt x="1552665" y="277871"/>
                </a:lnTo>
                <a:lnTo>
                  <a:pt x="1551333" y="291192"/>
                </a:lnTo>
                <a:lnTo>
                  <a:pt x="1550002" y="304513"/>
                </a:lnTo>
                <a:lnTo>
                  <a:pt x="1547605" y="317567"/>
                </a:lnTo>
                <a:lnTo>
                  <a:pt x="1544410" y="330355"/>
                </a:lnTo>
                <a:lnTo>
                  <a:pt x="1540947" y="342877"/>
                </a:lnTo>
                <a:lnTo>
                  <a:pt x="1536953" y="355132"/>
                </a:lnTo>
                <a:lnTo>
                  <a:pt x="1532160" y="367121"/>
                </a:lnTo>
                <a:lnTo>
                  <a:pt x="1526568" y="378576"/>
                </a:lnTo>
                <a:lnTo>
                  <a:pt x="1520976" y="390298"/>
                </a:lnTo>
                <a:lnTo>
                  <a:pt x="1514584" y="401222"/>
                </a:lnTo>
                <a:lnTo>
                  <a:pt x="1507661" y="411878"/>
                </a:lnTo>
                <a:lnTo>
                  <a:pt x="1500470" y="422534"/>
                </a:lnTo>
                <a:lnTo>
                  <a:pt x="1492481" y="432392"/>
                </a:lnTo>
                <a:lnTo>
                  <a:pt x="1484227" y="441717"/>
                </a:lnTo>
                <a:lnTo>
                  <a:pt x="1475439" y="451041"/>
                </a:lnTo>
                <a:lnTo>
                  <a:pt x="1466384" y="459833"/>
                </a:lnTo>
                <a:lnTo>
                  <a:pt x="1456798" y="468092"/>
                </a:lnTo>
                <a:lnTo>
                  <a:pt x="1446679" y="475818"/>
                </a:lnTo>
                <a:lnTo>
                  <a:pt x="1436558" y="483277"/>
                </a:lnTo>
                <a:lnTo>
                  <a:pt x="1425640" y="490471"/>
                </a:lnTo>
                <a:lnTo>
                  <a:pt x="1414456" y="496599"/>
                </a:lnTo>
                <a:lnTo>
                  <a:pt x="1403272" y="502460"/>
                </a:lnTo>
                <a:lnTo>
                  <a:pt x="1391555" y="507788"/>
                </a:lnTo>
                <a:lnTo>
                  <a:pt x="1379571" y="512317"/>
                </a:lnTo>
                <a:lnTo>
                  <a:pt x="1367055" y="516579"/>
                </a:lnTo>
                <a:lnTo>
                  <a:pt x="1354806" y="520310"/>
                </a:lnTo>
                <a:lnTo>
                  <a:pt x="1342023" y="523240"/>
                </a:lnTo>
                <a:lnTo>
                  <a:pt x="1328975" y="525371"/>
                </a:lnTo>
                <a:lnTo>
                  <a:pt x="1315926" y="527236"/>
                </a:lnTo>
                <a:lnTo>
                  <a:pt x="1302345" y="528035"/>
                </a:lnTo>
                <a:lnTo>
                  <a:pt x="1288764" y="528301"/>
                </a:lnTo>
                <a:lnTo>
                  <a:pt x="1275182" y="528035"/>
                </a:lnTo>
                <a:lnTo>
                  <a:pt x="1261601" y="527236"/>
                </a:lnTo>
                <a:lnTo>
                  <a:pt x="1248552" y="525371"/>
                </a:lnTo>
                <a:lnTo>
                  <a:pt x="1235771" y="523240"/>
                </a:lnTo>
                <a:lnTo>
                  <a:pt x="1222721" y="520310"/>
                </a:lnTo>
                <a:lnTo>
                  <a:pt x="1210205" y="516579"/>
                </a:lnTo>
                <a:lnTo>
                  <a:pt x="1197956" y="512317"/>
                </a:lnTo>
                <a:lnTo>
                  <a:pt x="1185972" y="507788"/>
                </a:lnTo>
                <a:lnTo>
                  <a:pt x="1174255" y="502460"/>
                </a:lnTo>
                <a:lnTo>
                  <a:pt x="1163071" y="496599"/>
                </a:lnTo>
                <a:lnTo>
                  <a:pt x="1151887" y="490471"/>
                </a:lnTo>
                <a:lnTo>
                  <a:pt x="1140968" y="483277"/>
                </a:lnTo>
                <a:lnTo>
                  <a:pt x="1130583" y="475818"/>
                </a:lnTo>
                <a:lnTo>
                  <a:pt x="1120729" y="468092"/>
                </a:lnTo>
                <a:lnTo>
                  <a:pt x="1111143" y="459833"/>
                </a:lnTo>
                <a:lnTo>
                  <a:pt x="1102088" y="451041"/>
                </a:lnTo>
                <a:lnTo>
                  <a:pt x="1093300" y="441717"/>
                </a:lnTo>
                <a:lnTo>
                  <a:pt x="1084779" y="432392"/>
                </a:lnTo>
                <a:lnTo>
                  <a:pt x="1077056" y="422534"/>
                </a:lnTo>
                <a:lnTo>
                  <a:pt x="1069866" y="411878"/>
                </a:lnTo>
                <a:lnTo>
                  <a:pt x="1062943" y="401222"/>
                </a:lnTo>
                <a:lnTo>
                  <a:pt x="1056551" y="390298"/>
                </a:lnTo>
                <a:lnTo>
                  <a:pt x="1050693" y="378576"/>
                </a:lnTo>
                <a:lnTo>
                  <a:pt x="1045368" y="367121"/>
                </a:lnTo>
                <a:lnTo>
                  <a:pt x="1040574" y="355132"/>
                </a:lnTo>
                <a:lnTo>
                  <a:pt x="1036579" y="342877"/>
                </a:lnTo>
                <a:lnTo>
                  <a:pt x="1033117" y="330355"/>
                </a:lnTo>
                <a:lnTo>
                  <a:pt x="1029922" y="317567"/>
                </a:lnTo>
                <a:lnTo>
                  <a:pt x="1027525" y="304513"/>
                </a:lnTo>
                <a:lnTo>
                  <a:pt x="1025927" y="291192"/>
                </a:lnTo>
                <a:lnTo>
                  <a:pt x="1024862" y="277871"/>
                </a:lnTo>
                <a:lnTo>
                  <a:pt x="1024596" y="264284"/>
                </a:lnTo>
                <a:lnTo>
                  <a:pt x="1024862" y="250697"/>
                </a:lnTo>
                <a:lnTo>
                  <a:pt x="1025927" y="237109"/>
                </a:lnTo>
                <a:lnTo>
                  <a:pt x="1027525" y="223789"/>
                </a:lnTo>
                <a:lnTo>
                  <a:pt x="1027737" y="222655"/>
                </a:lnTo>
                <a:lnTo>
                  <a:pt x="1025386" y="222499"/>
                </a:lnTo>
                <a:lnTo>
                  <a:pt x="1016069" y="222499"/>
                </a:lnTo>
                <a:lnTo>
                  <a:pt x="1010744" y="222765"/>
                </a:lnTo>
                <a:lnTo>
                  <a:pt x="1005155" y="223298"/>
                </a:lnTo>
                <a:lnTo>
                  <a:pt x="999298" y="223830"/>
                </a:lnTo>
                <a:lnTo>
                  <a:pt x="992909" y="225160"/>
                </a:lnTo>
                <a:lnTo>
                  <a:pt x="986254" y="226757"/>
                </a:lnTo>
                <a:lnTo>
                  <a:pt x="979333" y="228354"/>
                </a:lnTo>
                <a:lnTo>
                  <a:pt x="972145" y="230483"/>
                </a:lnTo>
                <a:lnTo>
                  <a:pt x="964426" y="233145"/>
                </a:lnTo>
                <a:lnTo>
                  <a:pt x="956972" y="236605"/>
                </a:lnTo>
                <a:lnTo>
                  <a:pt x="949252" y="240331"/>
                </a:lnTo>
                <a:lnTo>
                  <a:pt x="940999" y="244323"/>
                </a:lnTo>
                <a:lnTo>
                  <a:pt x="932481" y="249113"/>
                </a:lnTo>
                <a:lnTo>
                  <a:pt x="924229" y="254703"/>
                </a:lnTo>
                <a:lnTo>
                  <a:pt x="915711" y="260825"/>
                </a:lnTo>
                <a:lnTo>
                  <a:pt x="906926" y="267744"/>
                </a:lnTo>
                <a:lnTo>
                  <a:pt x="898142" y="275197"/>
                </a:lnTo>
                <a:lnTo>
                  <a:pt x="889357" y="283181"/>
                </a:lnTo>
                <a:lnTo>
                  <a:pt x="880838" y="292230"/>
                </a:lnTo>
                <a:lnTo>
                  <a:pt x="871788" y="302343"/>
                </a:lnTo>
                <a:lnTo>
                  <a:pt x="862736" y="313255"/>
                </a:lnTo>
                <a:lnTo>
                  <a:pt x="853685" y="324965"/>
                </a:lnTo>
                <a:lnTo>
                  <a:pt x="844901" y="337208"/>
                </a:lnTo>
                <a:lnTo>
                  <a:pt x="839045" y="346257"/>
                </a:lnTo>
                <a:lnTo>
                  <a:pt x="833454" y="355838"/>
                </a:lnTo>
                <a:lnTo>
                  <a:pt x="827864" y="366219"/>
                </a:lnTo>
                <a:lnTo>
                  <a:pt x="822540" y="377397"/>
                </a:lnTo>
                <a:lnTo>
                  <a:pt x="817482" y="388841"/>
                </a:lnTo>
                <a:lnTo>
                  <a:pt x="812690" y="401083"/>
                </a:lnTo>
                <a:lnTo>
                  <a:pt x="807367" y="413858"/>
                </a:lnTo>
                <a:lnTo>
                  <a:pt x="802575" y="427166"/>
                </a:lnTo>
                <a:lnTo>
                  <a:pt x="797783" y="440740"/>
                </a:lnTo>
                <a:lnTo>
                  <a:pt x="793258" y="454579"/>
                </a:lnTo>
                <a:lnTo>
                  <a:pt x="783941" y="483323"/>
                </a:lnTo>
                <a:lnTo>
                  <a:pt x="774623" y="513664"/>
                </a:lnTo>
                <a:lnTo>
                  <a:pt x="765573" y="544537"/>
                </a:lnTo>
                <a:lnTo>
                  <a:pt x="753593" y="584192"/>
                </a:lnTo>
                <a:lnTo>
                  <a:pt x="741082" y="624647"/>
                </a:lnTo>
                <a:lnTo>
                  <a:pt x="734427" y="645140"/>
                </a:lnTo>
                <a:lnTo>
                  <a:pt x="727772" y="665101"/>
                </a:lnTo>
                <a:lnTo>
                  <a:pt x="720585" y="685594"/>
                </a:lnTo>
                <a:lnTo>
                  <a:pt x="713397" y="705822"/>
                </a:lnTo>
                <a:lnTo>
                  <a:pt x="705677" y="725782"/>
                </a:lnTo>
                <a:lnTo>
                  <a:pt x="697425" y="745744"/>
                </a:lnTo>
                <a:lnTo>
                  <a:pt x="688907" y="765172"/>
                </a:lnTo>
                <a:lnTo>
                  <a:pt x="679856" y="784601"/>
                </a:lnTo>
                <a:lnTo>
                  <a:pt x="670539" y="803231"/>
                </a:lnTo>
                <a:lnTo>
                  <a:pt x="660689" y="821595"/>
                </a:lnTo>
                <a:lnTo>
                  <a:pt x="655099" y="830644"/>
                </a:lnTo>
                <a:lnTo>
                  <a:pt x="650041" y="839693"/>
                </a:lnTo>
                <a:lnTo>
                  <a:pt x="644717" y="848476"/>
                </a:lnTo>
                <a:lnTo>
                  <a:pt x="638861" y="856993"/>
                </a:lnTo>
                <a:lnTo>
                  <a:pt x="633271" y="865243"/>
                </a:lnTo>
                <a:lnTo>
                  <a:pt x="627148" y="873760"/>
                </a:lnTo>
                <a:lnTo>
                  <a:pt x="621025" y="882011"/>
                </a:lnTo>
                <a:lnTo>
                  <a:pt x="615169" y="889728"/>
                </a:lnTo>
                <a:lnTo>
                  <a:pt x="608514" y="897713"/>
                </a:lnTo>
                <a:lnTo>
                  <a:pt x="602125" y="905165"/>
                </a:lnTo>
                <a:lnTo>
                  <a:pt x="595204" y="912617"/>
                </a:lnTo>
                <a:lnTo>
                  <a:pt x="588282" y="919803"/>
                </a:lnTo>
                <a:lnTo>
                  <a:pt x="581361" y="926723"/>
                </a:lnTo>
                <a:lnTo>
                  <a:pt x="574174" y="933377"/>
                </a:lnTo>
                <a:lnTo>
                  <a:pt x="566720" y="940031"/>
                </a:lnTo>
                <a:lnTo>
                  <a:pt x="558734" y="946418"/>
                </a:lnTo>
                <a:lnTo>
                  <a:pt x="551014" y="952539"/>
                </a:lnTo>
                <a:lnTo>
                  <a:pt x="542762" y="958129"/>
                </a:lnTo>
                <a:lnTo>
                  <a:pt x="534509" y="963984"/>
                </a:lnTo>
                <a:lnTo>
                  <a:pt x="526257" y="969040"/>
                </a:lnTo>
                <a:lnTo>
                  <a:pt x="517472" y="974097"/>
                </a:lnTo>
                <a:lnTo>
                  <a:pt x="508422" y="978888"/>
                </a:lnTo>
                <a:lnTo>
                  <a:pt x="499371" y="983412"/>
                </a:lnTo>
                <a:lnTo>
                  <a:pt x="490054" y="987405"/>
                </a:lnTo>
                <a:lnTo>
                  <a:pt x="480470" y="991396"/>
                </a:lnTo>
                <a:lnTo>
                  <a:pt x="470355" y="994857"/>
                </a:lnTo>
                <a:lnTo>
                  <a:pt x="460506" y="998316"/>
                </a:lnTo>
                <a:lnTo>
                  <a:pt x="450123" y="1001244"/>
                </a:lnTo>
                <a:lnTo>
                  <a:pt x="439742" y="1003906"/>
                </a:lnTo>
                <a:lnTo>
                  <a:pt x="428828" y="1006301"/>
                </a:lnTo>
                <a:lnTo>
                  <a:pt x="417647" y="1008164"/>
                </a:lnTo>
                <a:lnTo>
                  <a:pt x="406200" y="1010027"/>
                </a:lnTo>
                <a:lnTo>
                  <a:pt x="394754" y="1011358"/>
                </a:lnTo>
                <a:lnTo>
                  <a:pt x="383041" y="1012156"/>
                </a:lnTo>
                <a:lnTo>
                  <a:pt x="370529" y="1012688"/>
                </a:lnTo>
                <a:lnTo>
                  <a:pt x="358284" y="1012688"/>
                </a:lnTo>
                <a:lnTo>
                  <a:pt x="351895" y="1012688"/>
                </a:lnTo>
                <a:lnTo>
                  <a:pt x="343376" y="1012688"/>
                </a:lnTo>
                <a:lnTo>
                  <a:pt x="335125" y="1012156"/>
                </a:lnTo>
                <a:lnTo>
                  <a:pt x="326872" y="1011624"/>
                </a:lnTo>
                <a:lnTo>
                  <a:pt x="318886" y="1010559"/>
                </a:lnTo>
                <a:lnTo>
                  <a:pt x="310633" y="1009494"/>
                </a:lnTo>
                <a:lnTo>
                  <a:pt x="302913" y="1008164"/>
                </a:lnTo>
                <a:lnTo>
                  <a:pt x="294928" y="1006833"/>
                </a:lnTo>
                <a:lnTo>
                  <a:pt x="287208" y="1004970"/>
                </a:lnTo>
                <a:lnTo>
                  <a:pt x="279222" y="1003107"/>
                </a:lnTo>
                <a:lnTo>
                  <a:pt x="271768" y="1000978"/>
                </a:lnTo>
                <a:lnTo>
                  <a:pt x="264314" y="998583"/>
                </a:lnTo>
                <a:lnTo>
                  <a:pt x="256595" y="996187"/>
                </a:lnTo>
                <a:lnTo>
                  <a:pt x="249407" y="993526"/>
                </a:lnTo>
                <a:lnTo>
                  <a:pt x="242220" y="990864"/>
                </a:lnTo>
                <a:lnTo>
                  <a:pt x="235032" y="987670"/>
                </a:lnTo>
                <a:lnTo>
                  <a:pt x="227845" y="984477"/>
                </a:lnTo>
                <a:lnTo>
                  <a:pt x="220923" y="981017"/>
                </a:lnTo>
                <a:lnTo>
                  <a:pt x="213736" y="977557"/>
                </a:lnTo>
                <a:lnTo>
                  <a:pt x="206814" y="973831"/>
                </a:lnTo>
                <a:lnTo>
                  <a:pt x="199893" y="969839"/>
                </a:lnTo>
                <a:lnTo>
                  <a:pt x="186850" y="961855"/>
                </a:lnTo>
                <a:lnTo>
                  <a:pt x="173806" y="953071"/>
                </a:lnTo>
                <a:lnTo>
                  <a:pt x="161028" y="943757"/>
                </a:lnTo>
                <a:lnTo>
                  <a:pt x="148783" y="933909"/>
                </a:lnTo>
                <a:lnTo>
                  <a:pt x="136804" y="923263"/>
                </a:lnTo>
                <a:lnTo>
                  <a:pt x="124824" y="912351"/>
                </a:lnTo>
                <a:lnTo>
                  <a:pt x="113378" y="900907"/>
                </a:lnTo>
                <a:lnTo>
                  <a:pt x="102197" y="889196"/>
                </a:lnTo>
                <a:lnTo>
                  <a:pt x="91549" y="876688"/>
                </a:lnTo>
                <a:lnTo>
                  <a:pt x="80901" y="864178"/>
                </a:lnTo>
                <a:lnTo>
                  <a:pt x="70786" y="851138"/>
                </a:lnTo>
                <a:lnTo>
                  <a:pt x="60670" y="837830"/>
                </a:lnTo>
                <a:lnTo>
                  <a:pt x="51086" y="823991"/>
                </a:lnTo>
                <a:lnTo>
                  <a:pt x="41769" y="810151"/>
                </a:lnTo>
                <a:lnTo>
                  <a:pt x="32452" y="796045"/>
                </a:lnTo>
                <a:lnTo>
                  <a:pt x="23668" y="781673"/>
                </a:lnTo>
                <a:lnTo>
                  <a:pt x="15150" y="766769"/>
                </a:lnTo>
                <a:lnTo>
                  <a:pt x="6631" y="751599"/>
                </a:lnTo>
                <a:lnTo>
                  <a:pt x="0" y="739026"/>
                </a:lnTo>
                <a:lnTo>
                  <a:pt x="45608" y="683689"/>
                </a:lnTo>
                <a:lnTo>
                  <a:pt x="46295" y="685062"/>
                </a:lnTo>
                <a:lnTo>
                  <a:pt x="52950" y="698370"/>
                </a:lnTo>
                <a:lnTo>
                  <a:pt x="59605" y="711677"/>
                </a:lnTo>
                <a:lnTo>
                  <a:pt x="66526" y="724718"/>
                </a:lnTo>
                <a:lnTo>
                  <a:pt x="73714" y="737493"/>
                </a:lnTo>
                <a:lnTo>
                  <a:pt x="81168" y="750268"/>
                </a:lnTo>
                <a:lnTo>
                  <a:pt x="88621" y="762510"/>
                </a:lnTo>
                <a:lnTo>
                  <a:pt x="96608" y="775020"/>
                </a:lnTo>
                <a:lnTo>
                  <a:pt x="104593" y="786996"/>
                </a:lnTo>
                <a:lnTo>
                  <a:pt x="113111" y="798706"/>
                </a:lnTo>
                <a:lnTo>
                  <a:pt x="121630" y="810151"/>
                </a:lnTo>
                <a:lnTo>
                  <a:pt x="130415" y="821329"/>
                </a:lnTo>
                <a:lnTo>
                  <a:pt x="139200" y="832241"/>
                </a:lnTo>
                <a:lnTo>
                  <a:pt x="148250" y="842621"/>
                </a:lnTo>
                <a:lnTo>
                  <a:pt x="157567" y="852735"/>
                </a:lnTo>
                <a:lnTo>
                  <a:pt x="167151" y="862582"/>
                </a:lnTo>
                <a:lnTo>
                  <a:pt x="177000" y="871897"/>
                </a:lnTo>
                <a:lnTo>
                  <a:pt x="187116" y="880679"/>
                </a:lnTo>
                <a:lnTo>
                  <a:pt x="197232" y="889196"/>
                </a:lnTo>
                <a:lnTo>
                  <a:pt x="207880" y="896915"/>
                </a:lnTo>
                <a:lnTo>
                  <a:pt x="218794" y="904633"/>
                </a:lnTo>
                <a:lnTo>
                  <a:pt x="229442" y="911552"/>
                </a:lnTo>
                <a:lnTo>
                  <a:pt x="240623" y="917674"/>
                </a:lnTo>
                <a:lnTo>
                  <a:pt x="252336" y="923530"/>
                </a:lnTo>
                <a:lnTo>
                  <a:pt x="263782" y="928852"/>
                </a:lnTo>
                <a:lnTo>
                  <a:pt x="276027" y="933377"/>
                </a:lnTo>
                <a:lnTo>
                  <a:pt x="288006" y="937635"/>
                </a:lnTo>
                <a:lnTo>
                  <a:pt x="300784" y="941095"/>
                </a:lnTo>
                <a:lnTo>
                  <a:pt x="313296" y="943757"/>
                </a:lnTo>
                <a:lnTo>
                  <a:pt x="319685" y="944555"/>
                </a:lnTo>
                <a:lnTo>
                  <a:pt x="326339" y="945619"/>
                </a:lnTo>
                <a:lnTo>
                  <a:pt x="332994" y="946418"/>
                </a:lnTo>
                <a:lnTo>
                  <a:pt x="339650" y="946950"/>
                </a:lnTo>
                <a:lnTo>
                  <a:pt x="346304" y="947216"/>
                </a:lnTo>
                <a:lnTo>
                  <a:pt x="352960" y="947748"/>
                </a:lnTo>
                <a:lnTo>
                  <a:pt x="363341" y="947748"/>
                </a:lnTo>
                <a:lnTo>
                  <a:pt x="373457" y="946950"/>
                </a:lnTo>
                <a:lnTo>
                  <a:pt x="383306" y="946418"/>
                </a:lnTo>
                <a:lnTo>
                  <a:pt x="392890" y="945619"/>
                </a:lnTo>
                <a:lnTo>
                  <a:pt x="402473" y="944022"/>
                </a:lnTo>
                <a:lnTo>
                  <a:pt x="411524" y="942425"/>
                </a:lnTo>
                <a:lnTo>
                  <a:pt x="420575" y="940296"/>
                </a:lnTo>
                <a:lnTo>
                  <a:pt x="429626" y="938167"/>
                </a:lnTo>
                <a:lnTo>
                  <a:pt x="438410" y="935772"/>
                </a:lnTo>
                <a:lnTo>
                  <a:pt x="446929" y="933111"/>
                </a:lnTo>
                <a:lnTo>
                  <a:pt x="454915" y="929917"/>
                </a:lnTo>
                <a:lnTo>
                  <a:pt x="463167" y="926457"/>
                </a:lnTo>
                <a:lnTo>
                  <a:pt x="471153" y="922997"/>
                </a:lnTo>
                <a:lnTo>
                  <a:pt x="478607" y="919271"/>
                </a:lnTo>
                <a:lnTo>
                  <a:pt x="486061" y="915013"/>
                </a:lnTo>
                <a:lnTo>
                  <a:pt x="493514" y="910754"/>
                </a:lnTo>
                <a:lnTo>
                  <a:pt x="500435" y="905964"/>
                </a:lnTo>
                <a:lnTo>
                  <a:pt x="507890" y="901173"/>
                </a:lnTo>
                <a:lnTo>
                  <a:pt x="514544" y="896383"/>
                </a:lnTo>
                <a:lnTo>
                  <a:pt x="521199" y="891060"/>
                </a:lnTo>
                <a:lnTo>
                  <a:pt x="527588" y="885470"/>
                </a:lnTo>
                <a:lnTo>
                  <a:pt x="533977" y="879881"/>
                </a:lnTo>
                <a:lnTo>
                  <a:pt x="540100" y="873760"/>
                </a:lnTo>
                <a:lnTo>
                  <a:pt x="546222" y="867639"/>
                </a:lnTo>
                <a:lnTo>
                  <a:pt x="552079" y="861517"/>
                </a:lnTo>
                <a:lnTo>
                  <a:pt x="557935" y="855129"/>
                </a:lnTo>
                <a:lnTo>
                  <a:pt x="563526" y="848210"/>
                </a:lnTo>
                <a:lnTo>
                  <a:pt x="569116" y="841556"/>
                </a:lnTo>
                <a:lnTo>
                  <a:pt x="574174" y="834370"/>
                </a:lnTo>
                <a:lnTo>
                  <a:pt x="579497" y="827450"/>
                </a:lnTo>
                <a:lnTo>
                  <a:pt x="584289" y="819732"/>
                </a:lnTo>
                <a:lnTo>
                  <a:pt x="589613" y="812280"/>
                </a:lnTo>
                <a:lnTo>
                  <a:pt x="599197" y="796844"/>
                </a:lnTo>
                <a:lnTo>
                  <a:pt x="608247" y="780875"/>
                </a:lnTo>
                <a:lnTo>
                  <a:pt x="616766" y="764374"/>
                </a:lnTo>
                <a:lnTo>
                  <a:pt x="625018" y="747606"/>
                </a:lnTo>
                <a:lnTo>
                  <a:pt x="633004" y="730307"/>
                </a:lnTo>
                <a:lnTo>
                  <a:pt x="640457" y="712475"/>
                </a:lnTo>
                <a:lnTo>
                  <a:pt x="647645" y="694377"/>
                </a:lnTo>
                <a:lnTo>
                  <a:pt x="654566" y="676013"/>
                </a:lnTo>
                <a:lnTo>
                  <a:pt x="661222" y="657649"/>
                </a:lnTo>
                <a:lnTo>
                  <a:pt x="667610" y="639018"/>
                </a:lnTo>
                <a:lnTo>
                  <a:pt x="673999" y="620388"/>
                </a:lnTo>
                <a:lnTo>
                  <a:pt x="679856" y="601226"/>
                </a:lnTo>
                <a:lnTo>
                  <a:pt x="691835" y="563699"/>
                </a:lnTo>
                <a:lnTo>
                  <a:pt x="702749" y="525907"/>
                </a:lnTo>
                <a:lnTo>
                  <a:pt x="712598" y="493170"/>
                </a:lnTo>
                <a:lnTo>
                  <a:pt x="722448" y="461233"/>
                </a:lnTo>
                <a:lnTo>
                  <a:pt x="732298" y="430094"/>
                </a:lnTo>
                <a:lnTo>
                  <a:pt x="737621" y="414923"/>
                </a:lnTo>
                <a:lnTo>
                  <a:pt x="742946" y="400551"/>
                </a:lnTo>
                <a:lnTo>
                  <a:pt x="748004" y="386179"/>
                </a:lnTo>
                <a:lnTo>
                  <a:pt x="753860" y="372340"/>
                </a:lnTo>
                <a:lnTo>
                  <a:pt x="759184" y="359032"/>
                </a:lnTo>
                <a:lnTo>
                  <a:pt x="765306" y="346257"/>
                </a:lnTo>
                <a:lnTo>
                  <a:pt x="771163" y="334014"/>
                </a:lnTo>
                <a:lnTo>
                  <a:pt x="777552" y="322304"/>
                </a:lnTo>
                <a:lnTo>
                  <a:pt x="783941" y="311126"/>
                </a:lnTo>
                <a:lnTo>
                  <a:pt x="790862" y="300480"/>
                </a:lnTo>
                <a:lnTo>
                  <a:pt x="796719" y="292230"/>
                </a:lnTo>
                <a:lnTo>
                  <a:pt x="802308" y="284245"/>
                </a:lnTo>
                <a:lnTo>
                  <a:pt x="808432" y="276261"/>
                </a:lnTo>
                <a:lnTo>
                  <a:pt x="814021" y="269075"/>
                </a:lnTo>
                <a:lnTo>
                  <a:pt x="820144" y="261889"/>
                </a:lnTo>
                <a:lnTo>
                  <a:pt x="825734" y="255235"/>
                </a:lnTo>
                <a:lnTo>
                  <a:pt x="831857" y="248581"/>
                </a:lnTo>
                <a:lnTo>
                  <a:pt x="837979" y="242726"/>
                </a:lnTo>
                <a:lnTo>
                  <a:pt x="843570" y="236605"/>
                </a:lnTo>
                <a:lnTo>
                  <a:pt x="849692" y="230750"/>
                </a:lnTo>
                <a:lnTo>
                  <a:pt x="855815" y="225427"/>
                </a:lnTo>
                <a:lnTo>
                  <a:pt x="861405" y="220369"/>
                </a:lnTo>
                <a:lnTo>
                  <a:pt x="867528" y="215579"/>
                </a:lnTo>
                <a:lnTo>
                  <a:pt x="873118" y="211055"/>
                </a:lnTo>
                <a:lnTo>
                  <a:pt x="884831" y="202272"/>
                </a:lnTo>
                <a:lnTo>
                  <a:pt x="896278" y="194554"/>
                </a:lnTo>
                <a:lnTo>
                  <a:pt x="907991" y="188166"/>
                </a:lnTo>
                <a:lnTo>
                  <a:pt x="918905" y="182044"/>
                </a:lnTo>
                <a:lnTo>
                  <a:pt x="930086" y="176988"/>
                </a:lnTo>
                <a:lnTo>
                  <a:pt x="940734" y="172463"/>
                </a:lnTo>
                <a:lnTo>
                  <a:pt x="951382" y="168737"/>
                </a:lnTo>
                <a:lnTo>
                  <a:pt x="961497" y="165543"/>
                </a:lnTo>
                <a:lnTo>
                  <a:pt x="971347" y="163148"/>
                </a:lnTo>
                <a:lnTo>
                  <a:pt x="981196" y="161019"/>
                </a:lnTo>
                <a:lnTo>
                  <a:pt x="990513" y="159422"/>
                </a:lnTo>
                <a:lnTo>
                  <a:pt x="999298" y="158623"/>
                </a:lnTo>
                <a:lnTo>
                  <a:pt x="1007550" y="157559"/>
                </a:lnTo>
                <a:lnTo>
                  <a:pt x="1015536" y="157293"/>
                </a:lnTo>
                <a:lnTo>
                  <a:pt x="1022990" y="157293"/>
                </a:lnTo>
                <a:lnTo>
                  <a:pt x="1029912" y="157559"/>
                </a:lnTo>
                <a:lnTo>
                  <a:pt x="1036300" y="157825"/>
                </a:lnTo>
                <a:lnTo>
                  <a:pt x="1042157" y="158623"/>
                </a:lnTo>
                <a:lnTo>
                  <a:pt x="1046446" y="159075"/>
                </a:lnTo>
                <a:lnTo>
                  <a:pt x="1050693" y="149725"/>
                </a:lnTo>
                <a:lnTo>
                  <a:pt x="1056551" y="138270"/>
                </a:lnTo>
                <a:lnTo>
                  <a:pt x="1062943" y="127346"/>
                </a:lnTo>
                <a:lnTo>
                  <a:pt x="1069866" y="116424"/>
                </a:lnTo>
                <a:lnTo>
                  <a:pt x="1077056" y="106299"/>
                </a:lnTo>
                <a:lnTo>
                  <a:pt x="1084779" y="96176"/>
                </a:lnTo>
                <a:lnTo>
                  <a:pt x="1093300" y="86585"/>
                </a:lnTo>
                <a:lnTo>
                  <a:pt x="1102088" y="77527"/>
                </a:lnTo>
                <a:lnTo>
                  <a:pt x="1111143" y="68736"/>
                </a:lnTo>
                <a:lnTo>
                  <a:pt x="1120729" y="60476"/>
                </a:lnTo>
                <a:lnTo>
                  <a:pt x="1130583" y="52484"/>
                </a:lnTo>
                <a:lnTo>
                  <a:pt x="1140968" y="45291"/>
                </a:lnTo>
                <a:lnTo>
                  <a:pt x="1151887" y="38364"/>
                </a:lnTo>
                <a:lnTo>
                  <a:pt x="1163071" y="31970"/>
                </a:lnTo>
                <a:lnTo>
                  <a:pt x="1174255" y="26108"/>
                </a:lnTo>
                <a:lnTo>
                  <a:pt x="1185972" y="20781"/>
                </a:lnTo>
                <a:lnTo>
                  <a:pt x="1197956" y="15985"/>
                </a:lnTo>
                <a:lnTo>
                  <a:pt x="1210205" y="11722"/>
                </a:lnTo>
                <a:lnTo>
                  <a:pt x="1222721" y="8525"/>
                </a:lnTo>
                <a:lnTo>
                  <a:pt x="1235771" y="5595"/>
                </a:lnTo>
                <a:lnTo>
                  <a:pt x="1248552" y="2931"/>
                </a:lnTo>
                <a:lnTo>
                  <a:pt x="1261601" y="1599"/>
                </a:lnTo>
                <a:lnTo>
                  <a:pt x="1275182" y="26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3533043" y="197583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5" name="矩形 24"/>
          <p:cNvSpPr/>
          <p:nvPr/>
        </p:nvSpPr>
        <p:spPr>
          <a:xfrm>
            <a:off x="5055054" y="491336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7" name="矩形 26"/>
          <p:cNvSpPr/>
          <p:nvPr/>
        </p:nvSpPr>
        <p:spPr>
          <a:xfrm>
            <a:off x="7129651" y="1299873"/>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8" name="矩形 27"/>
          <p:cNvSpPr/>
          <p:nvPr/>
        </p:nvSpPr>
        <p:spPr>
          <a:xfrm>
            <a:off x="8651662" y="423740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066999" y="2096817"/>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1474342" y="2494413"/>
            <a:ext cx="985315" cy="1004809"/>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2" name="矩形 11"/>
          <p:cNvSpPr/>
          <p:nvPr/>
        </p:nvSpPr>
        <p:spPr>
          <a:xfrm>
            <a:off x="2866998" y="2096817"/>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0552673" y="2096817"/>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2942051" y="2172704"/>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5" name="矩形 14"/>
          <p:cNvSpPr/>
          <p:nvPr/>
        </p:nvSpPr>
        <p:spPr>
          <a:xfrm>
            <a:off x="1066999" y="4294413"/>
            <a:ext cx="1800000"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2866998" y="4294413"/>
            <a:ext cx="7685675" cy="1800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10552673" y="4294413"/>
            <a:ext cx="23915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矩形 22"/>
          <p:cNvSpPr/>
          <p:nvPr/>
        </p:nvSpPr>
        <p:spPr>
          <a:xfrm>
            <a:off x="2942051" y="4370300"/>
            <a:ext cx="7568417" cy="16819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6" name="KSO_Shape"/>
          <p:cNvSpPr/>
          <p:nvPr/>
        </p:nvSpPr>
        <p:spPr bwMode="auto">
          <a:xfrm>
            <a:off x="1474342" y="4734773"/>
            <a:ext cx="985315" cy="919280"/>
          </a:xfrm>
          <a:custGeom>
            <a:avLst/>
            <a:gdLst>
              <a:gd name="T0" fmla="*/ 902525 w 2709"/>
              <a:gd name="T1" fmla="*/ 1676388 h 2525"/>
              <a:gd name="T2" fmla="*/ 902525 w 2709"/>
              <a:gd name="T3" fmla="*/ 1679714 h 2525"/>
              <a:gd name="T4" fmla="*/ 900531 w 2709"/>
              <a:gd name="T5" fmla="*/ 1677718 h 2525"/>
              <a:gd name="T6" fmla="*/ 897872 w 2709"/>
              <a:gd name="T7" fmla="*/ 1679714 h 2525"/>
              <a:gd name="T8" fmla="*/ 897872 w 2709"/>
              <a:gd name="T9" fmla="*/ 1676388 h 2525"/>
              <a:gd name="T10" fmla="*/ 18609 w 2709"/>
              <a:gd name="T11" fmla="*/ 502916 h 2525"/>
              <a:gd name="T12" fmla="*/ 18609 w 2709"/>
              <a:gd name="T13" fmla="*/ 421758 h 2525"/>
              <a:gd name="T14" fmla="*/ 455914 w 2709"/>
              <a:gd name="T15" fmla="*/ 0 h 2525"/>
              <a:gd name="T16" fmla="*/ 900531 w 2709"/>
              <a:gd name="T17" fmla="*/ 364548 h 2525"/>
              <a:gd name="T18" fmla="*/ 1335178 w 2709"/>
              <a:gd name="T19" fmla="*/ 0 h 2525"/>
              <a:gd name="T20" fmla="*/ 1772484 w 2709"/>
              <a:gd name="T21" fmla="*/ 421758 h 2525"/>
              <a:gd name="T22" fmla="*/ 1772484 w 2709"/>
              <a:gd name="T23" fmla="*/ 502916 h 2525"/>
              <a:gd name="T24" fmla="*/ 902525 w 2709"/>
              <a:gd name="T25" fmla="*/ 1676388 h 2525"/>
              <a:gd name="T26" fmla="*/ 1553831 w 2709"/>
              <a:gd name="T27" fmla="*/ 538839 h 2525"/>
              <a:gd name="T28" fmla="*/ 1303942 w 2709"/>
              <a:gd name="T29" fmla="*/ 202231 h 2525"/>
              <a:gd name="T30" fmla="*/ 896543 w 2709"/>
              <a:gd name="T31" fmla="*/ 629976 h 2525"/>
              <a:gd name="T32" fmla="*/ 491138 w 2709"/>
              <a:gd name="T33" fmla="*/ 202231 h 2525"/>
              <a:gd name="T34" fmla="*/ 223970 w 2709"/>
              <a:gd name="T35" fmla="*/ 538839 h 2525"/>
              <a:gd name="T36" fmla="*/ 223970 w 2709"/>
              <a:gd name="T37" fmla="*/ 596714 h 2525"/>
              <a:gd name="T38" fmla="*/ 895214 w 2709"/>
              <a:gd name="T39" fmla="*/ 1392998 h 2525"/>
              <a:gd name="T40" fmla="*/ 895214 w 2709"/>
              <a:gd name="T41" fmla="*/ 1394994 h 2525"/>
              <a:gd name="T42" fmla="*/ 896543 w 2709"/>
              <a:gd name="T43" fmla="*/ 1393664 h 2525"/>
              <a:gd name="T44" fmla="*/ 898537 w 2709"/>
              <a:gd name="T45" fmla="*/ 1394994 h 2525"/>
              <a:gd name="T46" fmla="*/ 898537 w 2709"/>
              <a:gd name="T47" fmla="*/ 1392998 h 2525"/>
              <a:gd name="T48" fmla="*/ 1553831 w 2709"/>
              <a:gd name="T49" fmla="*/ 596714 h 2525"/>
              <a:gd name="T50" fmla="*/ 1553831 w 2709"/>
              <a:gd name="T51" fmla="*/ 538839 h 2525"/>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709" h="2525">
                <a:moveTo>
                  <a:pt x="1358" y="2520"/>
                </a:moveTo>
                <a:cubicBezTo>
                  <a:pt x="1358" y="2521"/>
                  <a:pt x="1358" y="2524"/>
                  <a:pt x="1358" y="2525"/>
                </a:cubicBezTo>
                <a:cubicBezTo>
                  <a:pt x="1357" y="2524"/>
                  <a:pt x="1356" y="2523"/>
                  <a:pt x="1355" y="2522"/>
                </a:cubicBezTo>
                <a:cubicBezTo>
                  <a:pt x="1353" y="2523"/>
                  <a:pt x="1352" y="2524"/>
                  <a:pt x="1351" y="2525"/>
                </a:cubicBezTo>
                <a:cubicBezTo>
                  <a:pt x="1351" y="2524"/>
                  <a:pt x="1351" y="2521"/>
                  <a:pt x="1351" y="2520"/>
                </a:cubicBezTo>
                <a:cubicBezTo>
                  <a:pt x="0" y="1634"/>
                  <a:pt x="28" y="756"/>
                  <a:pt x="28" y="756"/>
                </a:cubicBezTo>
                <a:cubicBezTo>
                  <a:pt x="28" y="756"/>
                  <a:pt x="28" y="719"/>
                  <a:pt x="28" y="634"/>
                </a:cubicBezTo>
                <a:cubicBezTo>
                  <a:pt x="28" y="284"/>
                  <a:pt x="323" y="0"/>
                  <a:pt x="686" y="0"/>
                </a:cubicBezTo>
                <a:cubicBezTo>
                  <a:pt x="1295" y="0"/>
                  <a:pt x="1355" y="548"/>
                  <a:pt x="1355" y="548"/>
                </a:cubicBezTo>
                <a:cubicBezTo>
                  <a:pt x="1355" y="548"/>
                  <a:pt x="1406" y="0"/>
                  <a:pt x="2009" y="0"/>
                </a:cubicBezTo>
                <a:cubicBezTo>
                  <a:pt x="2372" y="0"/>
                  <a:pt x="2667" y="284"/>
                  <a:pt x="2667" y="634"/>
                </a:cubicBezTo>
                <a:cubicBezTo>
                  <a:pt x="2667" y="719"/>
                  <a:pt x="2667" y="756"/>
                  <a:pt x="2667" y="756"/>
                </a:cubicBezTo>
                <a:cubicBezTo>
                  <a:pt x="2667" y="756"/>
                  <a:pt x="2709" y="1634"/>
                  <a:pt x="1358" y="2520"/>
                </a:cubicBezTo>
                <a:close/>
                <a:moveTo>
                  <a:pt x="2338" y="810"/>
                </a:moveTo>
                <a:cubicBezTo>
                  <a:pt x="2338" y="558"/>
                  <a:pt x="2222" y="304"/>
                  <a:pt x="1962" y="304"/>
                </a:cubicBezTo>
                <a:cubicBezTo>
                  <a:pt x="1530" y="304"/>
                  <a:pt x="1349" y="947"/>
                  <a:pt x="1349" y="947"/>
                </a:cubicBezTo>
                <a:cubicBezTo>
                  <a:pt x="1349" y="947"/>
                  <a:pt x="1176" y="304"/>
                  <a:pt x="739" y="304"/>
                </a:cubicBezTo>
                <a:cubicBezTo>
                  <a:pt x="479" y="304"/>
                  <a:pt x="337" y="558"/>
                  <a:pt x="337" y="810"/>
                </a:cubicBezTo>
                <a:cubicBezTo>
                  <a:pt x="337" y="871"/>
                  <a:pt x="337" y="897"/>
                  <a:pt x="337" y="897"/>
                </a:cubicBezTo>
                <a:cubicBezTo>
                  <a:pt x="337" y="897"/>
                  <a:pt x="378" y="1458"/>
                  <a:pt x="1347" y="2094"/>
                </a:cubicBezTo>
                <a:cubicBezTo>
                  <a:pt x="1347" y="2095"/>
                  <a:pt x="1347" y="2097"/>
                  <a:pt x="1347" y="2097"/>
                </a:cubicBezTo>
                <a:cubicBezTo>
                  <a:pt x="1348" y="2097"/>
                  <a:pt x="1349" y="2096"/>
                  <a:pt x="1349" y="2095"/>
                </a:cubicBezTo>
                <a:cubicBezTo>
                  <a:pt x="1350" y="2096"/>
                  <a:pt x="1351" y="2097"/>
                  <a:pt x="1352" y="2097"/>
                </a:cubicBezTo>
                <a:cubicBezTo>
                  <a:pt x="1352" y="2097"/>
                  <a:pt x="1352" y="2095"/>
                  <a:pt x="1352" y="2094"/>
                </a:cubicBezTo>
                <a:cubicBezTo>
                  <a:pt x="2321" y="1458"/>
                  <a:pt x="2338" y="897"/>
                  <a:pt x="2338" y="897"/>
                </a:cubicBezTo>
                <a:cubicBezTo>
                  <a:pt x="2338" y="897"/>
                  <a:pt x="2338" y="871"/>
                  <a:pt x="2338" y="8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19" name="组合 18"/>
          <p:cNvGrpSpPr/>
          <p:nvPr/>
        </p:nvGrpSpPr>
        <p:grpSpPr>
          <a:xfrm>
            <a:off x="1515403" y="2004256"/>
            <a:ext cx="1930401" cy="711200"/>
            <a:chOff x="0" y="0"/>
            <a:chExt cx="3462337" cy="1276350"/>
          </a:xfrm>
        </p:grpSpPr>
        <p:sp>
          <p:nvSpPr>
            <p:cNvPr id="2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2" name="组合 21"/>
          <p:cNvGrpSpPr/>
          <p:nvPr/>
        </p:nvGrpSpPr>
        <p:grpSpPr>
          <a:xfrm>
            <a:off x="2739293" y="3073400"/>
            <a:ext cx="1171525" cy="431614"/>
            <a:chOff x="0" y="0"/>
            <a:chExt cx="3462337" cy="1276350"/>
          </a:xfrm>
        </p:grpSpPr>
        <p:sp>
          <p:nvSpPr>
            <p:cNvPr id="27"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28"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29" name="组合 28"/>
          <p:cNvGrpSpPr/>
          <p:nvPr/>
        </p:nvGrpSpPr>
        <p:grpSpPr>
          <a:xfrm>
            <a:off x="960975" y="3537633"/>
            <a:ext cx="1471136" cy="541997"/>
            <a:chOff x="0" y="0"/>
            <a:chExt cx="3462337" cy="1276350"/>
          </a:xfrm>
        </p:grpSpPr>
        <p:sp>
          <p:nvSpPr>
            <p:cNvPr id="30"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1"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grpSp>
        <p:nvGrpSpPr>
          <p:cNvPr id="32" name="组合 31"/>
          <p:cNvGrpSpPr/>
          <p:nvPr/>
        </p:nvGrpSpPr>
        <p:grpSpPr>
          <a:xfrm>
            <a:off x="2432111" y="4259844"/>
            <a:ext cx="587792" cy="216555"/>
            <a:chOff x="0" y="0"/>
            <a:chExt cx="3462337" cy="1276350"/>
          </a:xfrm>
        </p:grpSpPr>
        <p:sp>
          <p:nvSpPr>
            <p:cNvPr id="33" name="Freeform 9"/>
            <p:cNvSpPr/>
            <p:nvPr/>
          </p:nvSpPr>
          <p:spPr>
            <a:xfrm>
              <a:off x="1758950" y="0"/>
              <a:ext cx="1703387" cy="1276350"/>
            </a:xfrm>
            <a:custGeom>
              <a:avLst/>
              <a:gdLst/>
              <a:ahLst/>
              <a:cxnLst>
                <a:cxn ang="0">
                  <a:pos x="0" y="0"/>
                </a:cxn>
                <a:cxn ang="0">
                  <a:pos x="1065310" y="0"/>
                </a:cxn>
                <a:cxn ang="0">
                  <a:pos x="1703387" y="638175"/>
                </a:cxn>
                <a:cxn ang="0">
                  <a:pos x="1703387" y="638175"/>
                </a:cxn>
                <a:cxn ang="0">
                  <a:pos x="1065310" y="1276350"/>
                </a:cxn>
                <a:cxn ang="0">
                  <a:pos x="0" y="1276350"/>
                </a:cxn>
                <a:cxn ang="0">
                  <a:pos x="0" y="0"/>
                </a:cxn>
              </a:cxnLst>
              <a:rect l="0" t="0" r="0" b="0"/>
              <a:pathLst>
                <a:path w="2456" h="1840">
                  <a:moveTo>
                    <a:pt x="0" y="0"/>
                  </a:moveTo>
                  <a:lnTo>
                    <a:pt x="1536" y="0"/>
                  </a:lnTo>
                  <a:cubicBezTo>
                    <a:pt x="2042" y="0"/>
                    <a:pt x="2456" y="414"/>
                    <a:pt x="2456" y="920"/>
                  </a:cubicBezTo>
                  <a:lnTo>
                    <a:pt x="2456" y="920"/>
                  </a:lnTo>
                  <a:cubicBezTo>
                    <a:pt x="2456" y="1426"/>
                    <a:pt x="2042" y="1840"/>
                    <a:pt x="1536" y="1840"/>
                  </a:cubicBezTo>
                  <a:lnTo>
                    <a:pt x="0" y="1840"/>
                  </a:lnTo>
                  <a:lnTo>
                    <a:pt x="0" y="0"/>
                  </a:lnTo>
                  <a:close/>
                </a:path>
              </a:pathLst>
            </a:custGeom>
            <a:solidFill>
              <a:schemeClr val="accent1">
                <a:lumMod val="20000"/>
                <a:lumOff val="80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sp>
          <p:nvSpPr>
            <p:cNvPr id="34" name="Freeform 10"/>
            <p:cNvSpPr/>
            <p:nvPr/>
          </p:nvSpPr>
          <p:spPr>
            <a:xfrm>
              <a:off x="0" y="0"/>
              <a:ext cx="1701800" cy="1276350"/>
            </a:xfrm>
            <a:custGeom>
              <a:avLst/>
              <a:gdLst/>
              <a:ahLst/>
              <a:cxnLst>
                <a:cxn ang="0">
                  <a:pos x="637742" y="0"/>
                </a:cxn>
                <a:cxn ang="0">
                  <a:pos x="1701800" y="0"/>
                </a:cxn>
                <a:cxn ang="0">
                  <a:pos x="1701800" y="1276350"/>
                </a:cxn>
                <a:cxn ang="0">
                  <a:pos x="637742" y="1276350"/>
                </a:cxn>
                <a:cxn ang="0">
                  <a:pos x="0" y="638175"/>
                </a:cxn>
                <a:cxn ang="0">
                  <a:pos x="0" y="638175"/>
                </a:cxn>
                <a:cxn ang="0">
                  <a:pos x="637742" y="0"/>
                </a:cxn>
              </a:cxnLst>
              <a:rect l="0" t="0" r="0" b="0"/>
              <a:pathLst>
                <a:path w="2455" h="1840">
                  <a:moveTo>
                    <a:pt x="920" y="0"/>
                  </a:moveTo>
                  <a:lnTo>
                    <a:pt x="2455" y="0"/>
                  </a:lnTo>
                  <a:lnTo>
                    <a:pt x="2455" y="1840"/>
                  </a:lnTo>
                  <a:lnTo>
                    <a:pt x="920" y="1840"/>
                  </a:lnTo>
                  <a:cubicBezTo>
                    <a:pt x="414" y="1840"/>
                    <a:pt x="0" y="1426"/>
                    <a:pt x="0" y="920"/>
                  </a:cubicBezTo>
                  <a:lnTo>
                    <a:pt x="0" y="920"/>
                  </a:lnTo>
                  <a:cubicBezTo>
                    <a:pt x="0" y="414"/>
                    <a:pt x="414" y="0"/>
                    <a:pt x="920" y="0"/>
                  </a:cubicBezTo>
                  <a:close/>
                </a:path>
              </a:pathLst>
            </a:custGeom>
            <a:solidFill>
              <a:schemeClr val="accent1">
                <a:lumMod val="75000"/>
              </a:schemeClr>
            </a:solidFill>
            <a:ln w="9525" cap="flat" cmpd="sng">
              <a:solidFill>
                <a:srgbClr val="FFFFFF"/>
              </a:solidFill>
              <a:prstDash val="solid"/>
              <a:headEnd type="none" w="med" len="med"/>
              <a:tailEnd type="none" w="med" len="med"/>
            </a:ln>
            <a:effectLst>
              <a:outerShdw dist="38100" dir="3899967" algn="ctr" rotWithShape="0">
                <a:srgbClr val="000000">
                  <a:alpha val="37999"/>
                </a:srgbClr>
              </a:outerShdw>
            </a:effectLst>
          </p:spPr>
          <p:txBody>
            <a:bodyPr/>
            <a:lstStyle>
              <a:lvl1pPr marL="0" lvl="0" indent="0" algn="l" defTabSz="914400" eaLnBrk="0" fontAlgn="base" latinLnBrk="0" hangingPunct="0">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2pPr>
              <a:lvl3pPr marL="914400" lvl="2"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3pPr>
              <a:lvl4pPr marL="1371600" lvl="3"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4pPr>
              <a:lvl5pPr marL="1828800" lvl="4"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5pPr>
              <a:lvl6pPr marL="2286000" lvl="5"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6pPr>
              <a:lvl7pPr marL="2743200" lvl="6"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7pPr>
              <a:lvl8pPr marL="3200400" lvl="7"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8pPr>
              <a:lvl9pPr marL="3657600" lvl="8" indent="0" algn="l" defTabSz="914400" eaLnBrk="1" fontAlgn="base" latinLnBrk="0" hangingPunct="1">
                <a:lnSpc>
                  <a:spcPct val="100000"/>
                </a:lnSpc>
                <a:spcBef>
                  <a:spcPct val="0"/>
                </a:spcBef>
                <a:spcAft>
                  <a:spcPct val="0"/>
                </a:spcAft>
                <a:buFont typeface="Arial" panose="020B0604020202020204" pitchFamily="34" charset="0"/>
                <a:buNone/>
                <a:defRPr sz="1800" b="0" i="0" u="none" kern="1200" baseline="0">
                  <a:solidFill>
                    <a:schemeClr val="tx1"/>
                  </a:solidFill>
                  <a:latin typeface="+mn-lt"/>
                  <a:ea typeface="+mn-ea"/>
                  <a:cs typeface="+mn-cs"/>
                </a:defRPr>
              </a:lvl9pPr>
            </a:lstStyle>
            <a:p>
              <a:endParaRPr lang="zh-CN" altLang="en-US"/>
            </a:p>
          </p:txBody>
        </p:sp>
      </p:grpSp>
      <p:sp>
        <p:nvSpPr>
          <p:cNvPr id="35" name="矩形 34"/>
          <p:cNvSpPr/>
          <p:nvPr/>
        </p:nvSpPr>
        <p:spPr>
          <a:xfrm>
            <a:off x="689743" y="4607544"/>
            <a:ext cx="3773646" cy="101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请输入文本请输入文本请输入文本请输入文本请输入文本请输入文本</a:t>
            </a:r>
            <a:endParaRPr lang="zh-CN" altLang="zh-CN" sz="1800" dirty="0">
              <a:solidFill>
                <a:schemeClr val="tx1"/>
              </a:solidFill>
              <a:latin typeface="+mj-ea"/>
              <a:ea typeface="+mj-ea"/>
            </a:endParaRPr>
          </a:p>
        </p:txBody>
      </p:sp>
      <p:sp>
        <p:nvSpPr>
          <p:cNvPr id="36" name="矩形 35"/>
          <p:cNvSpPr/>
          <p:nvPr/>
        </p:nvSpPr>
        <p:spPr>
          <a:xfrm>
            <a:off x="5960997" y="179287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7" name="KSO_Shape"/>
          <p:cNvSpPr/>
          <p:nvPr/>
        </p:nvSpPr>
        <p:spPr bwMode="auto">
          <a:xfrm flipH="1">
            <a:off x="5079684" y="2146187"/>
            <a:ext cx="434852" cy="3463574"/>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tx1"/>
          </a:solidFill>
          <a:ln>
            <a:noFill/>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8" name="矩形 37"/>
          <p:cNvSpPr/>
          <p:nvPr/>
        </p:nvSpPr>
        <p:spPr>
          <a:xfrm>
            <a:off x="5960997" y="3354783"/>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5960997" y="4916688"/>
            <a:ext cx="4758584" cy="10769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3" name="椭圆 12"/>
          <p:cNvSpPr/>
          <p:nvPr/>
        </p:nvSpPr>
        <p:spPr bwMode="auto">
          <a:xfrm>
            <a:off x="5033145" y="3442264"/>
            <a:ext cx="2125711" cy="1834498"/>
          </a:xfrm>
          <a:prstGeom prst="ellipse">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KSO_Shape"/>
          <p:cNvSpPr/>
          <p:nvPr/>
        </p:nvSpPr>
        <p:spPr>
          <a:xfrm>
            <a:off x="5650469" y="3674081"/>
            <a:ext cx="891062" cy="1370864"/>
          </a:xfrm>
          <a:custGeom>
            <a:avLst/>
            <a:gdLst>
              <a:gd name="connsiteX0" fmla="*/ 1569114 w 3604952"/>
              <a:gd name="connsiteY0" fmla="*/ 5211012 h 5550702"/>
              <a:gd name="connsiteX1" fmla="*/ 2035839 w 3604952"/>
              <a:gd name="connsiteY1" fmla="*/ 5211012 h 5550702"/>
              <a:gd name="connsiteX2" fmla="*/ 2035839 w 3604952"/>
              <a:gd name="connsiteY2" fmla="*/ 5550702 h 5550702"/>
              <a:gd name="connsiteX3" fmla="*/ 1569114 w 3604952"/>
              <a:gd name="connsiteY3" fmla="*/ 5550702 h 5550702"/>
              <a:gd name="connsiteX4" fmla="*/ 1045239 w 3604952"/>
              <a:gd name="connsiteY4" fmla="*/ 4710950 h 5550702"/>
              <a:gd name="connsiteX5" fmla="*/ 2559714 w 3604952"/>
              <a:gd name="connsiteY5" fmla="*/ 4710950 h 5550702"/>
              <a:gd name="connsiteX6" fmla="*/ 2559714 w 3604952"/>
              <a:gd name="connsiteY6" fmla="*/ 4972888 h 5550702"/>
              <a:gd name="connsiteX7" fmla="*/ 1045239 w 3604952"/>
              <a:gd name="connsiteY7" fmla="*/ 4972888 h 5550702"/>
              <a:gd name="connsiteX8" fmla="*/ 1045239 w 3604952"/>
              <a:gd name="connsiteY8" fmla="*/ 4210887 h 5550702"/>
              <a:gd name="connsiteX9" fmla="*/ 2559714 w 3604952"/>
              <a:gd name="connsiteY9" fmla="*/ 4210887 h 5550702"/>
              <a:gd name="connsiteX10" fmla="*/ 2559714 w 3604952"/>
              <a:gd name="connsiteY10" fmla="*/ 4472825 h 5550702"/>
              <a:gd name="connsiteX11" fmla="*/ 1045239 w 3604952"/>
              <a:gd name="connsiteY11" fmla="*/ 4472825 h 5550702"/>
              <a:gd name="connsiteX12" fmla="*/ 1802476 w 3604952"/>
              <a:gd name="connsiteY12" fmla="*/ 0 h 5550702"/>
              <a:gd name="connsiteX13" fmla="*/ 3604952 w 3604952"/>
              <a:gd name="connsiteY13" fmla="*/ 1857794 h 5550702"/>
              <a:gd name="connsiteX14" fmla="*/ 2661643 w 3604952"/>
              <a:gd name="connsiteY14" fmla="*/ 3491362 h 5550702"/>
              <a:gd name="connsiteX15" fmla="*/ 2559714 w 3604952"/>
              <a:gd name="connsiteY15" fmla="*/ 3541971 h 5550702"/>
              <a:gd name="connsiteX16" fmla="*/ 2559714 w 3604952"/>
              <a:gd name="connsiteY16" fmla="*/ 3972762 h 5550702"/>
              <a:gd name="connsiteX17" fmla="*/ 1045239 w 3604952"/>
              <a:gd name="connsiteY17" fmla="*/ 3972762 h 5550702"/>
              <a:gd name="connsiteX18" fmla="*/ 1045239 w 3604952"/>
              <a:gd name="connsiteY18" fmla="*/ 3541971 h 5550702"/>
              <a:gd name="connsiteX19" fmla="*/ 943309 w 3604952"/>
              <a:gd name="connsiteY19" fmla="*/ 3491362 h 5550702"/>
              <a:gd name="connsiteX20" fmla="*/ 0 w 3604952"/>
              <a:gd name="connsiteY20" fmla="*/ 1857794 h 5550702"/>
              <a:gd name="connsiteX21" fmla="*/ 1802476 w 3604952"/>
              <a:gd name="connsiteY21" fmla="*/ 0 h 5550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3604952" h="5550702">
                <a:moveTo>
                  <a:pt x="1569114" y="5211012"/>
                </a:moveTo>
                <a:lnTo>
                  <a:pt x="2035839" y="5211012"/>
                </a:lnTo>
                <a:lnTo>
                  <a:pt x="2035839" y="5550702"/>
                </a:lnTo>
                <a:lnTo>
                  <a:pt x="1569114" y="5550702"/>
                </a:lnTo>
                <a:close/>
                <a:moveTo>
                  <a:pt x="1045239" y="4710950"/>
                </a:moveTo>
                <a:lnTo>
                  <a:pt x="2559714" y="4710950"/>
                </a:lnTo>
                <a:lnTo>
                  <a:pt x="2559714" y="4972888"/>
                </a:lnTo>
                <a:lnTo>
                  <a:pt x="1045239" y="4972888"/>
                </a:lnTo>
                <a:close/>
                <a:moveTo>
                  <a:pt x="1045239" y="4210887"/>
                </a:moveTo>
                <a:lnTo>
                  <a:pt x="2559714" y="4210887"/>
                </a:lnTo>
                <a:lnTo>
                  <a:pt x="2559714" y="4472825"/>
                </a:lnTo>
                <a:lnTo>
                  <a:pt x="1045239" y="4472825"/>
                </a:lnTo>
                <a:close/>
                <a:moveTo>
                  <a:pt x="1802476" y="0"/>
                </a:moveTo>
                <a:cubicBezTo>
                  <a:pt x="2797956" y="0"/>
                  <a:pt x="3604952" y="831763"/>
                  <a:pt x="3604952" y="1857794"/>
                </a:cubicBezTo>
                <a:cubicBezTo>
                  <a:pt x="3604952" y="2563190"/>
                  <a:pt x="3223520" y="3176765"/>
                  <a:pt x="2661643" y="3491362"/>
                </a:cubicBezTo>
                <a:lnTo>
                  <a:pt x="2559714" y="3541971"/>
                </a:lnTo>
                <a:lnTo>
                  <a:pt x="2559714" y="3972762"/>
                </a:lnTo>
                <a:lnTo>
                  <a:pt x="1045239" y="3972762"/>
                </a:lnTo>
                <a:lnTo>
                  <a:pt x="1045239" y="3541971"/>
                </a:lnTo>
                <a:lnTo>
                  <a:pt x="943309" y="3491362"/>
                </a:lnTo>
                <a:cubicBezTo>
                  <a:pt x="381432" y="3176765"/>
                  <a:pt x="0" y="2563190"/>
                  <a:pt x="0" y="1857794"/>
                </a:cubicBezTo>
                <a:cubicBezTo>
                  <a:pt x="0" y="831763"/>
                  <a:pt x="806996" y="0"/>
                  <a:pt x="1802476" y="0"/>
                </a:cubicBezTo>
                <a:close/>
              </a:path>
            </a:pathLst>
          </a:custGeom>
          <a:solidFill>
            <a:srgbClr val="FFFEFF"/>
          </a:solidFill>
          <a:ln>
            <a:noFill/>
          </a:ln>
        </p:spPr>
        <p:txBody>
          <a:bodyPr anchor="ctr">
            <a:scene3d>
              <a:camera prst="orthographicFront"/>
              <a:lightRig rig="threePt" dir="t"/>
            </a:scene3d>
            <a:sp3d contourW="12700">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pPr>
            <a:endParaRPr lang="zh-CN" altLang="en-US" dirty="0">
              <a:solidFill>
                <a:srgbClr val="FFFFFF"/>
              </a:solidFill>
              <a:ea typeface="宋体" panose="02010600030101010101" pitchFamily="2" charset="-122"/>
            </a:endParaRPr>
          </a:p>
        </p:txBody>
      </p:sp>
      <p:sp>
        <p:nvSpPr>
          <p:cNvPr id="15" name="矩形 14"/>
          <p:cNvSpPr/>
          <p:nvPr/>
        </p:nvSpPr>
        <p:spPr>
          <a:xfrm>
            <a:off x="1170121" y="3156902"/>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文本框 15"/>
          <p:cNvSpPr txBox="1"/>
          <p:nvPr/>
        </p:nvSpPr>
        <p:spPr>
          <a:xfrm>
            <a:off x="1666096" y="2214835"/>
            <a:ext cx="1546572" cy="830997"/>
          </a:xfrm>
          <a:prstGeom prst="rect">
            <a:avLst/>
          </a:prstGeom>
          <a:solidFill>
            <a:schemeClr val="accent1"/>
          </a:solidFill>
        </p:spPr>
        <p:txBody>
          <a:bodyPr wrap="square" rtlCol="0">
            <a:spAutoFit/>
          </a:bodyPr>
          <a:lstStyle/>
          <a:p>
            <a:pPr algn="ctr"/>
            <a:r>
              <a:rPr lang="en-US" altLang="zh-CN" sz="4800" b="1" dirty="0">
                <a:solidFill>
                  <a:srgbClr val="FFFFFF"/>
                </a:solidFill>
                <a:latin typeface="+mj-ea"/>
                <a:ea typeface="+mj-ea"/>
              </a:rPr>
              <a:t>78</a:t>
            </a:r>
            <a:r>
              <a:rPr lang="en-US" altLang="zh-CN" b="1" dirty="0">
                <a:solidFill>
                  <a:srgbClr val="FFFFFF"/>
                </a:solidFill>
                <a:latin typeface="+mj-ea"/>
                <a:ea typeface="+mj-ea"/>
              </a:rPr>
              <a:t>%</a:t>
            </a:r>
            <a:endParaRPr lang="zh-CN" altLang="en-US" sz="4800" b="1" dirty="0">
              <a:solidFill>
                <a:srgbClr val="FFFFFF"/>
              </a:solidFill>
              <a:latin typeface="+mj-ea"/>
              <a:ea typeface="+mj-ea"/>
            </a:endParaRPr>
          </a:p>
        </p:txBody>
      </p:sp>
      <p:sp>
        <p:nvSpPr>
          <p:cNvPr id="17" name="矩形 16"/>
          <p:cNvSpPr/>
          <p:nvPr/>
        </p:nvSpPr>
        <p:spPr>
          <a:xfrm>
            <a:off x="8592541" y="3156902"/>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8" name="文本框 17"/>
          <p:cNvSpPr txBox="1"/>
          <p:nvPr/>
        </p:nvSpPr>
        <p:spPr>
          <a:xfrm>
            <a:off x="9088516" y="2214835"/>
            <a:ext cx="1546572" cy="830997"/>
          </a:xfrm>
          <a:prstGeom prst="rect">
            <a:avLst/>
          </a:prstGeom>
          <a:solidFill>
            <a:schemeClr val="accent1"/>
          </a:solidFill>
        </p:spPr>
        <p:txBody>
          <a:bodyPr wrap="square" rtlCol="0">
            <a:spAutoFit/>
          </a:bodyPr>
          <a:lstStyle/>
          <a:p>
            <a:pPr algn="ctr"/>
            <a:r>
              <a:rPr lang="en-US" altLang="zh-CN" sz="4800" b="1" dirty="0">
                <a:solidFill>
                  <a:srgbClr val="FFFFFF"/>
                </a:solidFill>
                <a:latin typeface="+mj-ea"/>
                <a:ea typeface="+mj-ea"/>
              </a:rPr>
              <a:t>93</a:t>
            </a:r>
            <a:r>
              <a:rPr lang="en-US" altLang="zh-CN" b="1" dirty="0">
                <a:solidFill>
                  <a:srgbClr val="FFFFFF"/>
                </a:solidFill>
                <a:latin typeface="+mj-ea"/>
                <a:ea typeface="+mj-ea"/>
              </a:rPr>
              <a:t>%</a:t>
            </a:r>
            <a:endParaRPr lang="zh-CN" altLang="en-US" sz="4800" b="1" dirty="0">
              <a:solidFill>
                <a:srgbClr val="FFFFFF"/>
              </a:solidFill>
              <a:latin typeface="+mj-ea"/>
              <a:ea typeface="+mj-ea"/>
            </a:endParaRPr>
          </a:p>
        </p:txBody>
      </p:sp>
      <p:sp>
        <p:nvSpPr>
          <p:cNvPr id="19" name="KSO_Shape"/>
          <p:cNvSpPr/>
          <p:nvPr/>
        </p:nvSpPr>
        <p:spPr>
          <a:xfrm>
            <a:off x="5143500" y="2329447"/>
            <a:ext cx="1905000" cy="1228725"/>
          </a:xfrm>
          <a:custGeom>
            <a:avLst/>
            <a:gdLst>
              <a:gd name="connsiteX0" fmla="*/ 80252 w 547281"/>
              <a:gd name="connsiteY0" fmla="*/ 0 h 352719"/>
              <a:gd name="connsiteX1" fmla="*/ 160503 w 547281"/>
              <a:gd name="connsiteY1" fmla="*/ 138365 h 352719"/>
              <a:gd name="connsiteX2" fmla="*/ 130575 w 547281"/>
              <a:gd name="connsiteY2" fmla="*/ 138365 h 352719"/>
              <a:gd name="connsiteX3" fmla="*/ 130692 w 547281"/>
              <a:gd name="connsiteY3" fmla="*/ 138567 h 352719"/>
              <a:gd name="connsiteX4" fmla="*/ 102036 w 547281"/>
              <a:gd name="connsiteY4" fmla="*/ 138567 h 352719"/>
              <a:gd name="connsiteX5" fmla="*/ 274781 w 547281"/>
              <a:gd name="connsiteY5" fmla="*/ 309547 h 352719"/>
              <a:gd name="connsiteX6" fmla="*/ 447526 w 547281"/>
              <a:gd name="connsiteY6" fmla="*/ 138567 h 352719"/>
              <a:gd name="connsiteX7" fmla="*/ 416589 w 547281"/>
              <a:gd name="connsiteY7" fmla="*/ 138567 h 352719"/>
              <a:gd name="connsiteX8" fmla="*/ 416706 w 547281"/>
              <a:gd name="connsiteY8" fmla="*/ 138365 h 352719"/>
              <a:gd name="connsiteX9" fmla="*/ 386778 w 547281"/>
              <a:gd name="connsiteY9" fmla="*/ 138365 h 352719"/>
              <a:gd name="connsiteX10" fmla="*/ 467030 w 547281"/>
              <a:gd name="connsiteY10" fmla="*/ 0 h 352719"/>
              <a:gd name="connsiteX11" fmla="*/ 547281 w 547281"/>
              <a:gd name="connsiteY11" fmla="*/ 138365 h 352719"/>
              <a:gd name="connsiteX12" fmla="*/ 517161 w 547281"/>
              <a:gd name="connsiteY12" fmla="*/ 138365 h 352719"/>
              <a:gd name="connsiteX13" fmla="*/ 517278 w 547281"/>
              <a:gd name="connsiteY13" fmla="*/ 138567 h 352719"/>
              <a:gd name="connsiteX14" fmla="*/ 490698 w 547281"/>
              <a:gd name="connsiteY14" fmla="*/ 138567 h 352719"/>
              <a:gd name="connsiteX15" fmla="*/ 274781 w 547281"/>
              <a:gd name="connsiteY15" fmla="*/ 352719 h 352719"/>
              <a:gd name="connsiteX16" fmla="*/ 58865 w 547281"/>
              <a:gd name="connsiteY16" fmla="*/ 138567 h 352719"/>
              <a:gd name="connsiteX17" fmla="*/ 30002 w 547281"/>
              <a:gd name="connsiteY17" fmla="*/ 138567 h 352719"/>
              <a:gd name="connsiteX18" fmla="*/ 30119 w 547281"/>
              <a:gd name="connsiteY18" fmla="*/ 138365 h 352719"/>
              <a:gd name="connsiteX19" fmla="*/ 0 w 547281"/>
              <a:gd name="connsiteY19" fmla="*/ 138365 h 352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47281" h="352719">
                <a:moveTo>
                  <a:pt x="80252" y="0"/>
                </a:moveTo>
                <a:lnTo>
                  <a:pt x="160503" y="138365"/>
                </a:lnTo>
                <a:lnTo>
                  <a:pt x="130575" y="138365"/>
                </a:lnTo>
                <a:lnTo>
                  <a:pt x="130692" y="138567"/>
                </a:lnTo>
                <a:lnTo>
                  <a:pt x="102036" y="138567"/>
                </a:lnTo>
                <a:cubicBezTo>
                  <a:pt x="102949" y="233167"/>
                  <a:pt x="179946" y="309547"/>
                  <a:pt x="274781" y="309547"/>
                </a:cubicBezTo>
                <a:cubicBezTo>
                  <a:pt x="369617" y="309547"/>
                  <a:pt x="446613" y="233167"/>
                  <a:pt x="447526" y="138567"/>
                </a:cubicBezTo>
                <a:lnTo>
                  <a:pt x="416589" y="138567"/>
                </a:lnTo>
                <a:lnTo>
                  <a:pt x="416706" y="138365"/>
                </a:lnTo>
                <a:lnTo>
                  <a:pt x="386778" y="138365"/>
                </a:lnTo>
                <a:lnTo>
                  <a:pt x="467030" y="0"/>
                </a:lnTo>
                <a:lnTo>
                  <a:pt x="547281" y="138365"/>
                </a:lnTo>
                <a:lnTo>
                  <a:pt x="517161" y="138365"/>
                </a:lnTo>
                <a:lnTo>
                  <a:pt x="517278" y="138567"/>
                </a:lnTo>
                <a:lnTo>
                  <a:pt x="490698" y="138567"/>
                </a:lnTo>
                <a:cubicBezTo>
                  <a:pt x="489786" y="257011"/>
                  <a:pt x="393460" y="352719"/>
                  <a:pt x="274781" y="352719"/>
                </a:cubicBezTo>
                <a:cubicBezTo>
                  <a:pt x="156102" y="352719"/>
                  <a:pt x="59777" y="257011"/>
                  <a:pt x="58865" y="138567"/>
                </a:cubicBezTo>
                <a:lnTo>
                  <a:pt x="30002" y="138567"/>
                </a:lnTo>
                <a:lnTo>
                  <a:pt x="30119" y="138365"/>
                </a:lnTo>
                <a:lnTo>
                  <a:pt x="0" y="13836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20" name="矩形 19"/>
          <p:cNvSpPr/>
          <p:nvPr/>
        </p:nvSpPr>
        <p:spPr>
          <a:xfrm>
            <a:off x="4837445" y="5276762"/>
            <a:ext cx="2517111" cy="12115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accent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21213506"/>
  <p:tag name="MH_LIBRARY" val="CONTENTS"/>
  <p:tag name="MH_TYPE" val="NUMBER"/>
  <p:tag name="ID" val="553532"/>
  <p:tag name="MH_ORDER" val="1"/>
</p:tagLst>
</file>

<file path=ppt/tags/tag12.xml><?xml version="1.0" encoding="utf-8"?>
<p:tagLst xmlns:p="http://schemas.openxmlformats.org/presentationml/2006/main">
  <p:tag name="MH" val="20161013012315"/>
  <p:tag name="MH_LIBRARY" val="GRAPHIC"/>
  <p:tag name="MH_TYPE" val="Other"/>
  <p:tag name="MH_ORDER" val="4"/>
</p:tagLst>
</file>

<file path=ppt/tags/tag13.xml><?xml version="1.0" encoding="utf-8"?>
<p:tagLst xmlns:p="http://schemas.openxmlformats.org/presentationml/2006/main">
  <p:tag name="MH" val="20161013012315"/>
  <p:tag name="MH_LIBRARY" val="GRAPHIC"/>
  <p:tag name="MH_TYPE" val="Other"/>
  <p:tag name="MH_ORDER" val="5"/>
</p:tagLst>
</file>

<file path=ppt/tags/tag14.xml><?xml version="1.0" encoding="utf-8"?>
<p:tagLst xmlns:p="http://schemas.openxmlformats.org/presentationml/2006/main">
  <p:tag name="MH" val="20161013012315"/>
  <p:tag name="MH_LIBRARY" val="GRAPHIC"/>
  <p:tag name="MH_TYPE" val="Other"/>
  <p:tag name="MH_ORDER" val="4"/>
</p:tagLst>
</file>

<file path=ppt/tags/tag15.xml><?xml version="1.0" encoding="utf-8"?>
<p:tagLst xmlns:p="http://schemas.openxmlformats.org/presentationml/2006/main">
  <p:tag name="MH" val="20161013012315"/>
  <p:tag name="MH_LIBRARY" val="GRAPHIC"/>
  <p:tag name="MH_TYPE" val="Other"/>
  <p:tag name="MH_ORDER" val="5"/>
</p:tagLst>
</file>

<file path=ppt/tags/tag16.xml><?xml version="1.0" encoding="utf-8"?>
<p:tagLst xmlns:p="http://schemas.openxmlformats.org/presentationml/2006/main">
  <p:tag name="MH" val="20160624112451"/>
  <p:tag name="MH_LIBRARY" val="GRAPHIC"/>
  <p:tag name="MH_TYPE" val="Other"/>
  <p:tag name="MH_ORDER" val="4"/>
</p:tagLst>
</file>

<file path=ppt/tags/tag17.xml><?xml version="1.0" encoding="utf-8"?>
<p:tagLst xmlns:p="http://schemas.openxmlformats.org/presentationml/2006/main">
  <p:tag name="MH" val="20160624112451"/>
  <p:tag name="MH_LIBRARY" val="GRAPHIC"/>
  <p:tag name="MH_TYPE" val="Other"/>
  <p:tag name="MH_ORDER" val="4"/>
</p:tagLst>
</file>

<file path=ppt/tags/tag18.xml><?xml version="1.0" encoding="utf-8"?>
<p:tagLst xmlns:p="http://schemas.openxmlformats.org/presentationml/2006/main">
  <p:tag name="MH" val="20160624112451"/>
  <p:tag name="MH_LIBRARY" val="GRAPHIC"/>
  <p:tag name="MH_TYPE" val="Other"/>
  <p:tag name="MH_ORDER" val="4"/>
</p:tagLst>
</file>

<file path=ppt/tags/tag19.xml><?xml version="1.0" encoding="utf-8"?>
<p:tagLst xmlns:p="http://schemas.openxmlformats.org/presentationml/2006/main">
  <p:tag name="MH" val="20170810222724"/>
  <p:tag name="MH_LIBRARY" val="GRAPHIC"/>
  <p:tag name="MH_TYPE" val="SubTitle"/>
  <p:tag name="MH_ORDER" val="1"/>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70810222309"/>
  <p:tag name="MH_LIBRARY" val="GRAPHIC"/>
  <p:tag name="MH_TYPE" val="SubTitle"/>
  <p:tag name="MH_ORDER" val="1"/>
</p:tagLst>
</file>

<file path=ppt/tags/tag21.xml><?xml version="1.0" encoding="utf-8"?>
<p:tagLst xmlns:p="http://schemas.openxmlformats.org/presentationml/2006/main">
  <p:tag name="MH" val="20170810222309"/>
  <p:tag name="MH_LIBRARY" val="GRAPHIC"/>
  <p:tag name="MH_TYPE" val="Other"/>
  <p:tag name="MH_ORDER" val="1"/>
</p:tagLst>
</file>

<file path=ppt/tags/tag22.xml><?xml version="1.0" encoding="utf-8"?>
<p:tagLst xmlns:p="http://schemas.openxmlformats.org/presentationml/2006/main">
  <p:tag name="MH" val="20170810222309"/>
  <p:tag name="MH_LIBRARY" val="GRAPHIC"/>
  <p:tag name="MH_TYPE" val="SubTitle"/>
  <p:tag name="MH_ORDER" val="2"/>
</p:tagLst>
</file>

<file path=ppt/tags/tag23.xml><?xml version="1.0" encoding="utf-8"?>
<p:tagLst xmlns:p="http://schemas.openxmlformats.org/presentationml/2006/main">
  <p:tag name="MH" val="20170810222309"/>
  <p:tag name="MH_LIBRARY" val="GRAPHIC"/>
  <p:tag name="MH_TYPE" val="Other"/>
  <p:tag name="MH_ORDER" val="2"/>
</p:tagLst>
</file>

<file path=ppt/tags/tag24.xml><?xml version="1.0" encoding="utf-8"?>
<p:tagLst xmlns:p="http://schemas.openxmlformats.org/presentationml/2006/main">
  <p:tag name="MH" val="20170810222309"/>
  <p:tag name="MH_LIBRARY" val="GRAPHIC"/>
  <p:tag name="MH_TYPE" val="SubTitle"/>
  <p:tag name="MH_ORDER" val="3"/>
</p:tagLst>
</file>

<file path=ppt/tags/tag25.xml><?xml version="1.0" encoding="utf-8"?>
<p:tagLst xmlns:p="http://schemas.openxmlformats.org/presentationml/2006/main">
  <p:tag name="MH" val="20170810222309"/>
  <p:tag name="MH_LIBRARY" val="GRAPHIC"/>
  <p:tag name="MH_TYPE" val="Other"/>
  <p:tag name="MH_ORDER" val="3"/>
</p:tagLst>
</file>

<file path=ppt/tags/tag26.xml><?xml version="1.0" encoding="utf-8"?>
<p:tagLst xmlns:p="http://schemas.openxmlformats.org/presentationml/2006/main">
  <p:tag name="MH" val="20170810222309"/>
  <p:tag name="MH_LIBRARY" val="GRAPHIC"/>
  <p:tag name="MH_TYPE" val="SubTitle"/>
  <p:tag name="MH_ORDER" val="4"/>
</p:tagLst>
</file>

<file path=ppt/tags/tag27.xml><?xml version="1.0" encoding="utf-8"?>
<p:tagLst xmlns:p="http://schemas.openxmlformats.org/presentationml/2006/main">
  <p:tag name="MH" val="20160614212001"/>
  <p:tag name="MH_LIBRARY" val="GRAPHIC"/>
  <p:tag name="MH_TYPE" val="Other"/>
  <p:tag name="MH_ORDER" val="7"/>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126">
      <a:dk1>
        <a:srgbClr val="4D4D4D"/>
      </a:dk1>
      <a:lt1>
        <a:srgbClr val="FFFFFF"/>
      </a:lt1>
      <a:dk2>
        <a:srgbClr val="4D4D4D"/>
      </a:dk2>
      <a:lt2>
        <a:srgbClr val="FFFFFF"/>
      </a:lt2>
      <a:accent1>
        <a:srgbClr val="E85A6E"/>
      </a:accent1>
      <a:accent2>
        <a:srgbClr val="C36FB9"/>
      </a:accent2>
      <a:accent3>
        <a:srgbClr val="E59977"/>
      </a:accent3>
      <a:accent4>
        <a:srgbClr val="3DCEB5"/>
      </a:accent4>
      <a:accent5>
        <a:srgbClr val="4296B4"/>
      </a:accent5>
      <a:accent6>
        <a:srgbClr val="7F7F7F"/>
      </a:accent6>
      <a:hlink>
        <a:srgbClr val="00B050"/>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3225</Words>
  <Application>WPS 演示</Application>
  <PresentationFormat>宽屏</PresentationFormat>
  <Paragraphs>337</Paragraphs>
  <Slides>27</Slides>
  <Notes>1</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27</vt:i4>
      </vt:variant>
    </vt:vector>
  </HeadingPairs>
  <TitlesOfParts>
    <vt:vector size="44" baseType="lpstr">
      <vt:lpstr>Arial</vt:lpstr>
      <vt:lpstr>宋体</vt:lpstr>
      <vt:lpstr>Wingdings</vt:lpstr>
      <vt:lpstr>Calibri</vt:lpstr>
      <vt:lpstr>幼圆</vt:lpstr>
      <vt:lpstr>等线 Light</vt:lpstr>
      <vt:lpstr>Tempus Sans ITC</vt:lpstr>
      <vt:lpstr>Wingdings 2</vt:lpstr>
      <vt:lpstr>Times New Roman</vt:lpstr>
      <vt:lpstr>微软雅黑</vt:lpstr>
      <vt:lpstr>Arial</vt:lpstr>
      <vt:lpstr>Calibri</vt:lpstr>
      <vt:lpstr>等线</vt:lpstr>
      <vt:lpstr>Segoe Print</vt:lpstr>
      <vt:lpstr>Arial Unicode MS</vt:lpstr>
      <vt:lpstr>Bernard MT Condensed</vt:lpstr>
      <vt:lpstr>更多模板请关注：亮亮图文旗舰店https://liangliangtuwen.tmall.com</vt:lpstr>
      <vt:lpstr>医学美容机构 医疗模板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7</cp:revision>
  <dcterms:created xsi:type="dcterms:W3CDTF">2016-06-21T13:40:00Z</dcterms:created>
  <dcterms:modified xsi:type="dcterms:W3CDTF">2017-12-08T06:48:03Z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