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7" r:id="rId3"/>
    <p:sldId id="258" r:id="rId5"/>
    <p:sldId id="259" r:id="rId6"/>
    <p:sldId id="294" r:id="rId7"/>
    <p:sldId id="281" r:id="rId8"/>
    <p:sldId id="296" r:id="rId9"/>
    <p:sldId id="295" r:id="rId10"/>
    <p:sldId id="286" r:id="rId11"/>
    <p:sldId id="265" r:id="rId12"/>
    <p:sldId id="264" r:id="rId13"/>
    <p:sldId id="261" r:id="rId14"/>
    <p:sldId id="291" r:id="rId15"/>
    <p:sldId id="297" r:id="rId16"/>
    <p:sldId id="285" r:id="rId17"/>
    <p:sldId id="270" r:id="rId18"/>
    <p:sldId id="283" r:id="rId19"/>
    <p:sldId id="272" r:id="rId20"/>
    <p:sldId id="292" r:id="rId21"/>
    <p:sldId id="260" r:id="rId22"/>
    <p:sldId id="288" r:id="rId23"/>
    <p:sldId id="274" r:id="rId24"/>
    <p:sldId id="277" r:id="rId25"/>
    <p:sldId id="263" r:id="rId26"/>
    <p:sldId id="289" r:id="rId27"/>
    <p:sldId id="293" r:id="rId28"/>
    <p:sldId id="29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64"/>
    <a:srgbClr val="F2F2F2"/>
    <a:srgbClr val="FEFFFF"/>
    <a:srgbClr val="20ACD1"/>
    <a:srgbClr val="E42424"/>
    <a:srgbClr val="384898"/>
    <a:srgbClr val="5B7BB5"/>
    <a:srgbClr val="2A5C82"/>
    <a:srgbClr val="265374"/>
    <a:srgbClr val="4296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6304156" y="3454888"/>
            <a:ext cx="5646987"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6283935" y="700470"/>
            <a:ext cx="5670093" cy="2373006"/>
          </a:xfrm>
          <a:no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矩形 1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6276109" y="755575"/>
            <a:ext cx="5715864" cy="2456171"/>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6580241" y="3348272"/>
            <a:ext cx="4971217"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482436" y="365535"/>
            <a:ext cx="9952326"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9" Type="http://schemas.openxmlformats.org/officeDocument/2006/relationships/tags" Target="../tags/tag23.xml"/><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5" Type="http://schemas.openxmlformats.org/officeDocument/2006/relationships/slideLayout" Target="../slideLayouts/slideLayout6.xml"/><Relationship Id="rId14" Type="http://schemas.openxmlformats.org/officeDocument/2006/relationships/tags" Target="../tags/tag28.xml"/><Relationship Id="rId13" Type="http://schemas.openxmlformats.org/officeDocument/2006/relationships/tags" Target="../tags/tag27.xml"/><Relationship Id="rId12" Type="http://schemas.openxmlformats.org/officeDocument/2006/relationships/tags" Target="../tags/tag26.xml"/><Relationship Id="rId11" Type="http://schemas.openxmlformats.org/officeDocument/2006/relationships/tags" Target="../tags/tag25.xml"/><Relationship Id="rId10" Type="http://schemas.openxmlformats.org/officeDocument/2006/relationships/tags" Target="../tags/tag24.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6.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tags" Target="../tags/tag3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a:xfrm>
            <a:off x="5622925" y="3455035"/>
            <a:ext cx="6328410" cy="563880"/>
          </a:xfrm>
        </p:spPr>
        <p:txBody>
          <a:bodyPr>
            <a:noAutofit/>
          </a:bodyPr>
          <a:lstStyle/>
          <a:p>
            <a:r>
              <a:rPr lang="zh-CN" altLang="en-US" sz="2400" dirty="0"/>
              <a:t>医师：亮亮图文     日期：</a:t>
            </a:r>
            <a:r>
              <a:rPr lang="en-US" altLang="zh-CN" sz="2400" dirty="0"/>
              <a:t>20xx</a:t>
            </a:r>
            <a:r>
              <a:rPr lang="en-US" altLang="zh-CN" sz="2400" dirty="0"/>
              <a:t>-12-30</a:t>
            </a:r>
            <a:endParaRPr lang="en-US" altLang="zh-CN" sz="2400" dirty="0"/>
          </a:p>
        </p:txBody>
      </p:sp>
      <p:sp>
        <p:nvSpPr>
          <p:cNvPr id="6146" name="标题 5"/>
          <p:cNvSpPr>
            <a:spLocks noGrp="1"/>
          </p:cNvSpPr>
          <p:nvPr>
            <p:ph type="ctrTitle"/>
          </p:nvPr>
        </p:nvSpPr>
        <p:spPr/>
        <p:txBody>
          <a:bodyPr>
            <a:noAutofit/>
          </a:bodyPr>
          <a:lstStyle/>
          <a:p>
            <a:r>
              <a:rPr lang="zh-CN" altLang="en-US" dirty="0"/>
              <a:t>关爱牙齿医疗</a:t>
            </a:r>
            <a:br>
              <a:rPr lang="en-US" altLang="zh-CN" dirty="0"/>
            </a:br>
            <a:r>
              <a:rPr lang="zh-CN" altLang="en-US" dirty="0"/>
              <a:t>口腔健康讲座模板</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1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6"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17"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8"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19"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0"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3"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9"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1"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endParaRPr lang="en-US" altLang="zh-CN" kern="0" dirty="0">
              <a:solidFill>
                <a:srgbClr val="FFFFFF"/>
              </a:solidFill>
              <a:latin typeface="+mj-ea"/>
              <a:ea typeface="+mj-ea"/>
            </a:endParaRPr>
          </a:p>
        </p:txBody>
      </p:sp>
      <p:cxnSp>
        <p:nvCxnSpPr>
          <p:cNvPr id="33" name="直接连接符 32"/>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5" name="直接连接符 34"/>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1" name="矩形 40"/>
          <p:cNvSpPr/>
          <p:nvPr/>
        </p:nvSpPr>
        <p:spPr>
          <a:xfrm>
            <a:off x="1136129" y="1431063"/>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文本框 41"/>
          <p:cNvSpPr txBox="1"/>
          <p:nvPr/>
        </p:nvSpPr>
        <p:spPr>
          <a:xfrm>
            <a:off x="471748" y="1624864"/>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L 形 16"/>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9" name="L 形 18"/>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21" name="矩形: 圆角 20"/>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3"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24" name="矩形: 圆角 23"/>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6" name="矩形 25"/>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27" name="矩形: 圆角 26"/>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9"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0" name="矩形 29"/>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形状 20"/>
          <p:cNvSpPr/>
          <p:nvPr/>
        </p:nvSpPr>
        <p:spPr bwMode="auto">
          <a:xfrm>
            <a:off x="4046999" y="3086435"/>
            <a:ext cx="2071688" cy="2154309"/>
          </a:xfrm>
          <a:custGeom>
            <a:avLst/>
            <a:gdLst>
              <a:gd name="connsiteX0" fmla="*/ 0 w 2071688"/>
              <a:gd name="connsiteY0" fmla="*/ 0 h 2154309"/>
              <a:gd name="connsiteX1" fmla="*/ 2071688 w 2071688"/>
              <a:gd name="connsiteY1" fmla="*/ 0 h 2154309"/>
              <a:gd name="connsiteX2" fmla="*/ 2071688 w 2071688"/>
              <a:gd name="connsiteY2" fmla="*/ 902944 h 2154309"/>
              <a:gd name="connsiteX3" fmla="*/ 1617376 w 2071688"/>
              <a:gd name="connsiteY3" fmla="*/ 1414463 h 2154309"/>
              <a:gd name="connsiteX4" fmla="*/ 2071688 w 2071688"/>
              <a:gd name="connsiteY4" fmla="*/ 1925981 h 2154309"/>
              <a:gd name="connsiteX5" fmla="*/ 2071688 w 2071688"/>
              <a:gd name="connsiteY5" fmla="*/ 2154309 h 2154309"/>
              <a:gd name="connsiteX6" fmla="*/ 0 w 2071688"/>
              <a:gd name="connsiteY6" fmla="*/ 2154309 h 2154309"/>
              <a:gd name="connsiteX7" fmla="*/ 0 w 2071688"/>
              <a:gd name="connsiteY7" fmla="*/ 1925981 h 2154309"/>
              <a:gd name="connsiteX8" fmla="*/ 454312 w 2071688"/>
              <a:gd name="connsiteY8" fmla="*/ 1414463 h 2154309"/>
              <a:gd name="connsiteX9" fmla="*/ 0 w 2071688"/>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1688" h="2154309">
                <a:moveTo>
                  <a:pt x="0" y="0"/>
                </a:moveTo>
                <a:lnTo>
                  <a:pt x="2071688" y="0"/>
                </a:lnTo>
                <a:lnTo>
                  <a:pt x="2071688" y="902944"/>
                </a:lnTo>
                <a:cubicBezTo>
                  <a:pt x="1815497" y="931932"/>
                  <a:pt x="1617376" y="1150060"/>
                  <a:pt x="1617376" y="1414463"/>
                </a:cubicBezTo>
                <a:cubicBezTo>
                  <a:pt x="1617376" y="1678865"/>
                  <a:pt x="1815497" y="1896995"/>
                  <a:pt x="2071688" y="1925981"/>
                </a:cubicBezTo>
                <a:lnTo>
                  <a:pt x="2071688" y="2154309"/>
                </a:lnTo>
                <a:lnTo>
                  <a:pt x="0" y="2154309"/>
                </a:lnTo>
                <a:lnTo>
                  <a:pt x="0" y="1925981"/>
                </a:lnTo>
                <a:cubicBezTo>
                  <a:pt x="256191" y="1896994"/>
                  <a:pt x="454312" y="1678865"/>
                  <a:pt x="454312" y="1414463"/>
                </a:cubicBezTo>
                <a:cubicBezTo>
                  <a:pt x="454312" y="1150061"/>
                  <a:pt x="256191"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2015</a:t>
            </a:r>
            <a:endParaRPr lang="zh-CN" altLang="en-US" sz="3600" dirty="0">
              <a:solidFill>
                <a:srgbClr val="FFFFFF"/>
              </a:solidFill>
              <a:latin typeface="+mj-ea"/>
              <a:ea typeface="+mj-ea"/>
            </a:endParaRPr>
          </a:p>
        </p:txBody>
      </p:sp>
      <p:sp>
        <p:nvSpPr>
          <p:cNvPr id="22" name="任意多边形: 形状 21"/>
          <p:cNvSpPr/>
          <p:nvPr/>
        </p:nvSpPr>
        <p:spPr bwMode="auto">
          <a:xfrm>
            <a:off x="6245687" y="3086435"/>
            <a:ext cx="2055812" cy="2154309"/>
          </a:xfrm>
          <a:custGeom>
            <a:avLst/>
            <a:gdLst>
              <a:gd name="connsiteX0" fmla="*/ 0 w 2055812"/>
              <a:gd name="connsiteY0" fmla="*/ 0 h 2154309"/>
              <a:gd name="connsiteX1" fmla="*/ 2055812 w 2055812"/>
              <a:gd name="connsiteY1" fmla="*/ 0 h 2154309"/>
              <a:gd name="connsiteX2" fmla="*/ 2055812 w 2055812"/>
              <a:gd name="connsiteY2" fmla="*/ 902944 h 2154309"/>
              <a:gd name="connsiteX3" fmla="*/ 1601521 w 2055812"/>
              <a:gd name="connsiteY3" fmla="*/ 1414463 h 2154309"/>
              <a:gd name="connsiteX4" fmla="*/ 2055812 w 2055812"/>
              <a:gd name="connsiteY4" fmla="*/ 1925981 h 2154309"/>
              <a:gd name="connsiteX5" fmla="*/ 2055812 w 2055812"/>
              <a:gd name="connsiteY5" fmla="*/ 2154309 h 2154309"/>
              <a:gd name="connsiteX6" fmla="*/ 0 w 2055812"/>
              <a:gd name="connsiteY6" fmla="*/ 2154309 h 2154309"/>
              <a:gd name="connsiteX7" fmla="*/ 0 w 2055812"/>
              <a:gd name="connsiteY7" fmla="*/ 1925981 h 2154309"/>
              <a:gd name="connsiteX8" fmla="*/ 454290 w 2055812"/>
              <a:gd name="connsiteY8" fmla="*/ 1414463 h 2154309"/>
              <a:gd name="connsiteX9" fmla="*/ 0 w 2055812"/>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55812" h="2154309">
                <a:moveTo>
                  <a:pt x="0" y="0"/>
                </a:moveTo>
                <a:lnTo>
                  <a:pt x="2055812" y="0"/>
                </a:lnTo>
                <a:lnTo>
                  <a:pt x="2055812" y="902944"/>
                </a:lnTo>
                <a:cubicBezTo>
                  <a:pt x="1799633" y="931932"/>
                  <a:pt x="1601521" y="1150060"/>
                  <a:pt x="1601521" y="1414463"/>
                </a:cubicBezTo>
                <a:cubicBezTo>
                  <a:pt x="1601521" y="1678865"/>
                  <a:pt x="1799633" y="1896995"/>
                  <a:pt x="2055812" y="1925981"/>
                </a:cubicBezTo>
                <a:lnTo>
                  <a:pt x="2055812" y="2154309"/>
                </a:lnTo>
                <a:lnTo>
                  <a:pt x="0" y="2154309"/>
                </a:lnTo>
                <a:lnTo>
                  <a:pt x="0" y="1925981"/>
                </a:lnTo>
                <a:cubicBezTo>
                  <a:pt x="256179" y="1896994"/>
                  <a:pt x="454290" y="1678865"/>
                  <a:pt x="454290" y="1414463"/>
                </a:cubicBezTo>
                <a:cubicBezTo>
                  <a:pt x="454290" y="1150061"/>
                  <a:pt x="256179"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20xx</a:t>
            </a:r>
            <a:endParaRPr lang="zh-CN" altLang="en-US" sz="3600" dirty="0">
              <a:solidFill>
                <a:srgbClr val="FFFFFF"/>
              </a:solidFill>
              <a:latin typeface="+mj-ea"/>
              <a:ea typeface="+mj-ea"/>
            </a:endParaRPr>
          </a:p>
        </p:txBody>
      </p:sp>
      <p:sp>
        <p:nvSpPr>
          <p:cNvPr id="23" name="任意多边形: 形状 22"/>
          <p:cNvSpPr/>
          <p:nvPr/>
        </p:nvSpPr>
        <p:spPr bwMode="auto">
          <a:xfrm>
            <a:off x="8428499" y="3086435"/>
            <a:ext cx="1963738" cy="2154309"/>
          </a:xfrm>
          <a:custGeom>
            <a:avLst/>
            <a:gdLst>
              <a:gd name="connsiteX0" fmla="*/ 0 w 1963738"/>
              <a:gd name="connsiteY0" fmla="*/ 0 h 2154309"/>
              <a:gd name="connsiteX1" fmla="*/ 1963738 w 1963738"/>
              <a:gd name="connsiteY1" fmla="*/ 0 h 2154309"/>
              <a:gd name="connsiteX2" fmla="*/ 1963738 w 1963738"/>
              <a:gd name="connsiteY2" fmla="*/ 2154309 h 2154309"/>
              <a:gd name="connsiteX3" fmla="*/ 0 w 1963738"/>
              <a:gd name="connsiteY3" fmla="*/ 2154309 h 2154309"/>
              <a:gd name="connsiteX4" fmla="*/ 0 w 1963738"/>
              <a:gd name="connsiteY4" fmla="*/ 1925981 h 2154309"/>
              <a:gd name="connsiteX5" fmla="*/ 454242 w 1963738"/>
              <a:gd name="connsiteY5" fmla="*/ 1414463 h 2154309"/>
              <a:gd name="connsiteX6" fmla="*/ 0 w 1963738"/>
              <a:gd name="connsiteY6" fmla="*/ 902944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3738" h="2154309">
                <a:moveTo>
                  <a:pt x="0" y="0"/>
                </a:moveTo>
                <a:lnTo>
                  <a:pt x="1963738" y="0"/>
                </a:lnTo>
                <a:lnTo>
                  <a:pt x="1963738" y="2154309"/>
                </a:lnTo>
                <a:lnTo>
                  <a:pt x="0" y="2154309"/>
                </a:lnTo>
                <a:lnTo>
                  <a:pt x="0" y="1925981"/>
                </a:lnTo>
                <a:cubicBezTo>
                  <a:pt x="256153" y="1896995"/>
                  <a:pt x="454242" y="1678865"/>
                  <a:pt x="454242" y="1414463"/>
                </a:cubicBezTo>
                <a:cubicBezTo>
                  <a:pt x="454242" y="1150060"/>
                  <a:pt x="256153" y="931932"/>
                  <a:pt x="0" y="902944"/>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20xx</a:t>
            </a:r>
            <a:endParaRPr lang="zh-CN" altLang="en-US" sz="3600" dirty="0">
              <a:solidFill>
                <a:srgbClr val="FFFFFF"/>
              </a:solidFill>
              <a:latin typeface="+mj-ea"/>
              <a:ea typeface="+mj-ea"/>
            </a:endParaRPr>
          </a:p>
        </p:txBody>
      </p:sp>
      <p:sp>
        <p:nvSpPr>
          <p:cNvPr id="27" name="任意多边形: 形状 26"/>
          <p:cNvSpPr/>
          <p:nvPr/>
        </p:nvSpPr>
        <p:spPr bwMode="auto">
          <a:xfrm>
            <a:off x="2003887" y="3086435"/>
            <a:ext cx="1916112" cy="2154309"/>
          </a:xfrm>
          <a:custGeom>
            <a:avLst/>
            <a:gdLst>
              <a:gd name="connsiteX0" fmla="*/ 0 w 1916112"/>
              <a:gd name="connsiteY0" fmla="*/ 0 h 2154309"/>
              <a:gd name="connsiteX1" fmla="*/ 1916112 w 1916112"/>
              <a:gd name="connsiteY1" fmla="*/ 0 h 2154309"/>
              <a:gd name="connsiteX2" fmla="*/ 1916112 w 1916112"/>
              <a:gd name="connsiteY2" fmla="*/ 902944 h 2154309"/>
              <a:gd name="connsiteX3" fmla="*/ 1461818 w 1916112"/>
              <a:gd name="connsiteY3" fmla="*/ 1414463 h 2154309"/>
              <a:gd name="connsiteX4" fmla="*/ 1916112 w 1916112"/>
              <a:gd name="connsiteY4" fmla="*/ 1925981 h 2154309"/>
              <a:gd name="connsiteX5" fmla="*/ 1916112 w 1916112"/>
              <a:gd name="connsiteY5" fmla="*/ 2154309 h 2154309"/>
              <a:gd name="connsiteX6" fmla="*/ 0 w 1916112"/>
              <a:gd name="connsiteY6" fmla="*/ 2154309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112" h="2154309">
                <a:moveTo>
                  <a:pt x="0" y="0"/>
                </a:moveTo>
                <a:lnTo>
                  <a:pt x="1916112" y="0"/>
                </a:lnTo>
                <a:lnTo>
                  <a:pt x="1916112" y="902944"/>
                </a:lnTo>
                <a:cubicBezTo>
                  <a:pt x="1659931" y="931932"/>
                  <a:pt x="1461818" y="1150060"/>
                  <a:pt x="1461818" y="1414463"/>
                </a:cubicBezTo>
                <a:cubicBezTo>
                  <a:pt x="1461818" y="1678865"/>
                  <a:pt x="1659931" y="1896995"/>
                  <a:pt x="1916112" y="1925981"/>
                </a:cubicBezTo>
                <a:lnTo>
                  <a:pt x="1916112" y="2154309"/>
                </a:lnTo>
                <a:lnTo>
                  <a:pt x="0" y="2154309"/>
                </a:ln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2014</a:t>
            </a:r>
            <a:endParaRPr lang="zh-CN" altLang="en-US" sz="3600" dirty="0">
              <a:solidFill>
                <a:srgbClr val="FFFFFF"/>
              </a:solidFill>
              <a:latin typeface="+mj-ea"/>
              <a:ea typeface="+mj-ea"/>
            </a:endParaRPr>
          </a:p>
        </p:txBody>
      </p:sp>
      <p:sp>
        <p:nvSpPr>
          <p:cNvPr id="46" name="矩形 45"/>
          <p:cNvSpPr/>
          <p:nvPr/>
        </p:nvSpPr>
        <p:spPr>
          <a:xfrm>
            <a:off x="1230870" y="5332113"/>
            <a:ext cx="9730261"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2003888"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矩形 47"/>
          <p:cNvSpPr/>
          <p:nvPr/>
        </p:nvSpPr>
        <p:spPr>
          <a:xfrm>
            <a:off x="4158265"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9" name="矩形 48"/>
          <p:cNvSpPr/>
          <p:nvPr/>
        </p:nvSpPr>
        <p:spPr>
          <a:xfrm>
            <a:off x="6312642"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0" name="矩形 49"/>
          <p:cNvSpPr/>
          <p:nvPr/>
        </p:nvSpPr>
        <p:spPr>
          <a:xfrm>
            <a:off x="8467019"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矩形 50"/>
          <p:cNvSpPr/>
          <p:nvPr/>
        </p:nvSpPr>
        <p:spPr>
          <a:xfrm>
            <a:off x="1136129" y="5594582"/>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 name="箭头: 虚尾 1"/>
          <p:cNvSpPr/>
          <p:nvPr/>
        </p:nvSpPr>
        <p:spPr>
          <a:xfrm>
            <a:off x="3798278" y="4318782"/>
            <a:ext cx="402191" cy="39389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箭头: 虚尾 23"/>
          <p:cNvSpPr/>
          <p:nvPr/>
        </p:nvSpPr>
        <p:spPr>
          <a:xfrm>
            <a:off x="5976595" y="4318782"/>
            <a:ext cx="402191" cy="39389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箭头: 虚尾 24"/>
          <p:cNvSpPr/>
          <p:nvPr/>
        </p:nvSpPr>
        <p:spPr>
          <a:xfrm>
            <a:off x="8173107" y="4318782"/>
            <a:ext cx="402191" cy="39389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MH_Other_1"/>
          <p:cNvSpPr/>
          <p:nvPr>
            <p:custDataLst>
              <p:tags r:id="rId1"/>
            </p:custDataLst>
          </p:nvPr>
        </p:nvSpPr>
        <p:spPr>
          <a:xfrm>
            <a:off x="195262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MH_Other_1"/>
          <p:cNvSpPr/>
          <p:nvPr>
            <p:custDataLst>
              <p:tags r:id="rId2"/>
            </p:custDataLst>
          </p:nvPr>
        </p:nvSpPr>
        <p:spPr>
          <a:xfrm flipV="1">
            <a:off x="327660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2" name="MH_Other_1"/>
          <p:cNvSpPr/>
          <p:nvPr>
            <p:custDataLst>
              <p:tags r:id="rId3"/>
            </p:custDataLst>
          </p:nvPr>
        </p:nvSpPr>
        <p:spPr>
          <a:xfrm>
            <a:off x="4591050"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3" name="MH_Other_1"/>
          <p:cNvSpPr/>
          <p:nvPr>
            <p:custDataLst>
              <p:tags r:id="rId4"/>
            </p:custDataLst>
          </p:nvPr>
        </p:nvSpPr>
        <p:spPr>
          <a:xfrm flipV="1">
            <a:off x="5915025"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9" name="MH_Other_1"/>
          <p:cNvSpPr/>
          <p:nvPr>
            <p:custDataLst>
              <p:tags r:id="rId5"/>
            </p:custDataLst>
          </p:nvPr>
        </p:nvSpPr>
        <p:spPr>
          <a:xfrm>
            <a:off x="722947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2" name="MH_Other_1"/>
          <p:cNvSpPr/>
          <p:nvPr>
            <p:custDataLst>
              <p:tags r:id="rId6"/>
            </p:custDataLst>
          </p:nvPr>
        </p:nvSpPr>
        <p:spPr>
          <a:xfrm flipV="1">
            <a:off x="855345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3" name="椭圆 32"/>
          <p:cNvSpPr/>
          <p:nvPr/>
        </p:nvSpPr>
        <p:spPr>
          <a:xfrm>
            <a:off x="207644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4" name="椭圆 33"/>
          <p:cNvSpPr/>
          <p:nvPr/>
        </p:nvSpPr>
        <p:spPr>
          <a:xfrm>
            <a:off x="4714874"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5" name="椭圆 34"/>
          <p:cNvSpPr/>
          <p:nvPr/>
        </p:nvSpPr>
        <p:spPr>
          <a:xfrm>
            <a:off x="735329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6" name="椭圆 35"/>
          <p:cNvSpPr/>
          <p:nvPr/>
        </p:nvSpPr>
        <p:spPr>
          <a:xfrm>
            <a:off x="340042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7" name="椭圆 36"/>
          <p:cNvSpPr/>
          <p:nvPr/>
        </p:nvSpPr>
        <p:spPr>
          <a:xfrm>
            <a:off x="6038849"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8" name="椭圆 37"/>
          <p:cNvSpPr/>
          <p:nvPr/>
        </p:nvSpPr>
        <p:spPr>
          <a:xfrm>
            <a:off x="867727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KSO_Shape"/>
          <p:cNvSpPr/>
          <p:nvPr/>
        </p:nvSpPr>
        <p:spPr bwMode="auto">
          <a:xfrm rot="17378705">
            <a:off x="1039013"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6" name="圆角矩形 71"/>
          <p:cNvSpPr/>
          <p:nvPr/>
        </p:nvSpPr>
        <p:spPr>
          <a:xfrm>
            <a:off x="1557464"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0" name="矩形 19"/>
          <p:cNvSpPr/>
          <p:nvPr/>
        </p:nvSpPr>
        <p:spPr>
          <a:xfrm>
            <a:off x="1871053"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bwMode="auto">
          <a:xfrm rot="17378705">
            <a:off x="4471530"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2" name="圆角矩形 71"/>
          <p:cNvSpPr/>
          <p:nvPr/>
        </p:nvSpPr>
        <p:spPr>
          <a:xfrm>
            <a:off x="4989981"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3" name="矩形 22"/>
          <p:cNvSpPr/>
          <p:nvPr/>
        </p:nvSpPr>
        <p:spPr>
          <a:xfrm>
            <a:off x="5303570"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KSO_Shape"/>
          <p:cNvSpPr/>
          <p:nvPr/>
        </p:nvSpPr>
        <p:spPr bwMode="auto">
          <a:xfrm rot="17378705">
            <a:off x="7904047"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5" name="圆角矩形 71"/>
          <p:cNvSpPr/>
          <p:nvPr/>
        </p:nvSpPr>
        <p:spPr>
          <a:xfrm>
            <a:off x="8422498"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7" name="矩形 26"/>
          <p:cNvSpPr/>
          <p:nvPr/>
        </p:nvSpPr>
        <p:spPr>
          <a:xfrm>
            <a:off x="8736087"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9" name="矩形 28"/>
          <p:cNvSpPr/>
          <p:nvPr/>
        </p:nvSpPr>
        <p:spPr>
          <a:xfrm>
            <a:off x="1136129" y="126825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0" name="直接连接符 29"/>
          <p:cNvCxnSpPr/>
          <p:nvPr/>
        </p:nvCxnSpPr>
        <p:spPr>
          <a:xfrm>
            <a:off x="1145338" y="2589921"/>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30" name="KSO_Shape"/>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20xx</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20xx</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1735149" y="813677"/>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9" name="MH_Number_1">
            <a:hlinkClick r:id="rId1" action="ppaction://hlinksldjump"/>
          </p:cNvPr>
          <p:cNvSpPr txBox="1"/>
          <p:nvPr>
            <p:custDataLst>
              <p:tags r:id="rId3"/>
            </p:custDataLst>
          </p:nvPr>
        </p:nvSpPr>
        <p:spPr>
          <a:xfrm>
            <a:off x="48262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01</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1735149" y="1915129"/>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6" name="MH_Number_1">
            <a:hlinkClick r:id="rId1" action="ppaction://hlinksldjump"/>
          </p:cNvPr>
          <p:cNvSpPr txBox="1"/>
          <p:nvPr>
            <p:custDataLst>
              <p:tags r:id="rId5"/>
            </p:custDataLst>
          </p:nvPr>
        </p:nvSpPr>
        <p:spPr>
          <a:xfrm>
            <a:off x="48262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02</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1735149" y="3016581"/>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0" name="MH_Number_1">
            <a:hlinkClick r:id="rId1" action="ppaction://hlinksldjump"/>
          </p:cNvPr>
          <p:cNvSpPr txBox="1"/>
          <p:nvPr>
            <p:custDataLst>
              <p:tags r:id="rId7"/>
            </p:custDataLst>
          </p:nvPr>
        </p:nvSpPr>
        <p:spPr>
          <a:xfrm>
            <a:off x="48262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03</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1735149" y="4118033"/>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2" name="MH_Number_1">
            <a:hlinkClick r:id="rId1" action="ppaction://hlinksldjump"/>
          </p:cNvPr>
          <p:cNvSpPr txBox="1"/>
          <p:nvPr>
            <p:custDataLst>
              <p:tags r:id="rId9"/>
            </p:custDataLst>
          </p:nvPr>
        </p:nvSpPr>
        <p:spPr>
          <a:xfrm>
            <a:off x="48262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04</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1735149" y="5219485"/>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4" name="MH_Number_1">
            <a:hlinkClick r:id="rId1" action="ppaction://hlinksldjump"/>
          </p:cNvPr>
          <p:cNvSpPr txBox="1"/>
          <p:nvPr>
            <p:custDataLst>
              <p:tags r:id="rId11"/>
            </p:custDataLst>
          </p:nvPr>
        </p:nvSpPr>
        <p:spPr>
          <a:xfrm>
            <a:off x="48262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05</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7902054" y="2761714"/>
            <a:ext cx="3598841" cy="1323439"/>
          </a:xfrm>
          <a:prstGeom prst="rect">
            <a:avLst/>
          </a:prstGeom>
          <a:noFill/>
        </p:spPr>
        <p:txBody>
          <a:bodyPr vert="horz" wrap="square" rtlCol="0">
            <a:spAutoFit/>
          </a:bodyPr>
          <a:lstStyle/>
          <a:p>
            <a:pPr algn="dist"/>
            <a:r>
              <a:rPr lang="zh-CN" altLang="en-US" sz="8000" dirty="0">
                <a:latin typeface="微软雅黑" panose="020B0503020204020204" pitchFamily="34" charset="-122"/>
                <a:ea typeface="微软雅黑" panose="020B0503020204020204" pitchFamily="34" charset="-122"/>
              </a:rPr>
              <a:t>目录</a:t>
            </a:r>
            <a:endParaRPr lang="zh-CN" altLang="en-US" sz="8000" dirty="0">
              <a:latin typeface="微软雅黑" panose="020B0503020204020204" pitchFamily="34" charset="-122"/>
              <a:ea typeface="微软雅黑" panose="020B0503020204020204" pitchFamily="34" charset="-122"/>
            </a:endParaRPr>
          </a:p>
        </p:txBody>
      </p:sp>
      <p:sp>
        <p:nvSpPr>
          <p:cNvPr id="25" name="Freeform 41"/>
          <p:cNvSpPr/>
          <p:nvPr/>
        </p:nvSpPr>
        <p:spPr bwMode="auto">
          <a:xfrm>
            <a:off x="9247252" y="2802053"/>
            <a:ext cx="908445" cy="1294233"/>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7"/>
          <p:cNvSpPr/>
          <p:nvPr>
            <p:custDataLst>
              <p:tags r:id="rId1"/>
            </p:custDataLst>
          </p:nvPr>
        </p:nvSpPr>
        <p:spPr>
          <a:xfrm rot="19928148">
            <a:off x="4162074" y="2612690"/>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椭圆 24"/>
          <p:cNvSpPr/>
          <p:nvPr/>
        </p:nvSpPr>
        <p:spPr>
          <a:xfrm>
            <a:off x="6286158" y="156090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矩形 25"/>
          <p:cNvSpPr/>
          <p:nvPr/>
        </p:nvSpPr>
        <p:spPr>
          <a:xfrm>
            <a:off x="582337" y="286711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6692846" y="1917124"/>
            <a:ext cx="492832" cy="593774"/>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449170" y="2666311"/>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MH_Other_7"/>
          <p:cNvSpPr/>
          <p:nvPr>
            <p:custDataLst>
              <p:tags r:id="rId2"/>
            </p:custDataLst>
          </p:nvPr>
        </p:nvSpPr>
        <p:spPr>
          <a:xfrm rot="19928148">
            <a:off x="4065829" y="4499914"/>
            <a:ext cx="5090793"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 name="connsiteX0-1" fmla="*/ 3416936 w 3416936"/>
              <a:gd name="connsiteY0-2" fmla="*/ 0 h 448342"/>
              <a:gd name="connsiteX1-3" fmla="*/ 3178443 w 3416936"/>
              <a:gd name="connsiteY1-4" fmla="*/ 448342 h 448342"/>
              <a:gd name="connsiteX2-5" fmla="*/ 0 w 3416936"/>
              <a:gd name="connsiteY2-6" fmla="*/ 448342 h 448342"/>
              <a:gd name="connsiteX3-7" fmla="*/ 163213 w 3416936"/>
              <a:gd name="connsiteY3-8" fmla="*/ 3616 h 448342"/>
              <a:gd name="connsiteX4" fmla="*/ 3416936 w 3416936"/>
              <a:gd name="connsiteY4" fmla="*/ 0 h 448342"/>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416936" h="448342">
                <a:moveTo>
                  <a:pt x="3416936" y="0"/>
                </a:moveTo>
                <a:lnTo>
                  <a:pt x="3178443" y="448342"/>
                </a:lnTo>
                <a:lnTo>
                  <a:pt x="0" y="448342"/>
                </a:lnTo>
                <a:lnTo>
                  <a:pt x="163213" y="3616"/>
                </a:lnTo>
                <a:lnTo>
                  <a:pt x="341693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6" name="椭圆 15"/>
          <p:cNvSpPr/>
          <p:nvPr/>
        </p:nvSpPr>
        <p:spPr>
          <a:xfrm>
            <a:off x="8328515" y="2867115"/>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7" name="矩形 16"/>
          <p:cNvSpPr/>
          <p:nvPr/>
        </p:nvSpPr>
        <p:spPr>
          <a:xfrm>
            <a:off x="582337" y="514231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4449170" y="4941506"/>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KSO_Shape"/>
          <p:cNvSpPr/>
          <p:nvPr/>
        </p:nvSpPr>
        <p:spPr bwMode="auto">
          <a:xfrm>
            <a:off x="8812493" y="3263968"/>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9" name="文本框 28"/>
          <p:cNvSpPr txBox="1"/>
          <p:nvPr/>
        </p:nvSpPr>
        <p:spPr>
          <a:xfrm>
            <a:off x="8743822" y="42100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80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30" name="矩形 29"/>
          <p:cNvSpPr/>
          <p:nvPr/>
        </p:nvSpPr>
        <p:spPr>
          <a:xfrm>
            <a:off x="8566111" y="5358831"/>
            <a:ext cx="3327223" cy="128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a:t>
            </a:r>
            <a:endParaRPr lang="zh-CN" altLang="zh-CN" dirty="0">
              <a:solidFill>
                <a:schemeClr val="tx1"/>
              </a:solidFill>
              <a:latin typeface="+mn-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6" name="组合 15"/>
          <p:cNvGrpSpPr/>
          <p:nvPr/>
        </p:nvGrpSpPr>
        <p:grpSpPr>
          <a:xfrm>
            <a:off x="5341256" y="1635683"/>
            <a:ext cx="2337371" cy="2337371"/>
            <a:chOff x="6168000" y="1363288"/>
            <a:chExt cx="1047403" cy="1047403"/>
          </a:xfrm>
        </p:grpSpPr>
        <p:sp>
          <p:nvSpPr>
            <p:cNvPr id="17" name="椭圆 16"/>
            <p:cNvSpPr/>
            <p:nvPr/>
          </p:nvSpPr>
          <p:spPr>
            <a:xfrm>
              <a:off x="6168000" y="1363288"/>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Group 186"/>
            <p:cNvGrpSpPr/>
            <p:nvPr/>
          </p:nvGrpSpPr>
          <p:grpSpPr>
            <a:xfrm>
              <a:off x="6384617" y="1616966"/>
              <a:ext cx="626879" cy="540047"/>
              <a:chOff x="3302000" y="3008313"/>
              <a:chExt cx="469900" cy="404812"/>
            </a:xfrm>
            <a:solidFill>
              <a:schemeClr val="bg1"/>
            </a:solidFill>
          </p:grpSpPr>
          <p:sp>
            <p:nvSpPr>
              <p:cNvPr id="19" name="Freeform 298"/>
              <p:cNvSpPr/>
              <p:nvPr/>
            </p:nvSpPr>
            <p:spPr bwMode="auto">
              <a:xfrm>
                <a:off x="3302000" y="3008313"/>
                <a:ext cx="469900" cy="303213"/>
              </a:xfrm>
              <a:custGeom>
                <a:avLst/>
                <a:gdLst>
                  <a:gd name="T0" fmla="*/ 24 w 624"/>
                  <a:gd name="T1" fmla="*/ 263 h 403"/>
                  <a:gd name="T2" fmla="*/ 117 w 624"/>
                  <a:gd name="T3" fmla="*/ 263 h 403"/>
                  <a:gd name="T4" fmla="*/ 120 w 624"/>
                  <a:gd name="T5" fmla="*/ 246 h 403"/>
                  <a:gd name="T6" fmla="*/ 127 w 624"/>
                  <a:gd name="T7" fmla="*/ 240 h 403"/>
                  <a:gd name="T8" fmla="*/ 134 w 624"/>
                  <a:gd name="T9" fmla="*/ 245 h 403"/>
                  <a:gd name="T10" fmla="*/ 147 w 624"/>
                  <a:gd name="T11" fmla="*/ 278 h 403"/>
                  <a:gd name="T12" fmla="*/ 172 w 624"/>
                  <a:gd name="T13" fmla="*/ 151 h 403"/>
                  <a:gd name="T14" fmla="*/ 179 w 624"/>
                  <a:gd name="T15" fmla="*/ 145 h 403"/>
                  <a:gd name="T16" fmla="*/ 186 w 624"/>
                  <a:gd name="T17" fmla="*/ 151 h 403"/>
                  <a:gd name="T18" fmla="*/ 204 w 624"/>
                  <a:gd name="T19" fmla="*/ 324 h 403"/>
                  <a:gd name="T20" fmla="*/ 230 w 624"/>
                  <a:gd name="T21" fmla="*/ 146 h 403"/>
                  <a:gd name="T22" fmla="*/ 237 w 624"/>
                  <a:gd name="T23" fmla="*/ 140 h 403"/>
                  <a:gd name="T24" fmla="*/ 244 w 624"/>
                  <a:gd name="T25" fmla="*/ 146 h 403"/>
                  <a:gd name="T26" fmla="*/ 265 w 624"/>
                  <a:gd name="T27" fmla="*/ 263 h 403"/>
                  <a:gd name="T28" fmla="*/ 300 w 624"/>
                  <a:gd name="T29" fmla="*/ 263 h 403"/>
                  <a:gd name="T30" fmla="*/ 308 w 624"/>
                  <a:gd name="T31" fmla="*/ 269 h 403"/>
                  <a:gd name="T32" fmla="*/ 308 w 624"/>
                  <a:gd name="T33" fmla="*/ 275 h 403"/>
                  <a:gd name="T34" fmla="*/ 310 w 624"/>
                  <a:gd name="T35" fmla="*/ 267 h 403"/>
                  <a:gd name="T36" fmla="*/ 317 w 624"/>
                  <a:gd name="T37" fmla="*/ 261 h 403"/>
                  <a:gd name="T38" fmla="*/ 325 w 624"/>
                  <a:gd name="T39" fmla="*/ 267 h 403"/>
                  <a:gd name="T40" fmla="*/ 335 w 624"/>
                  <a:gd name="T41" fmla="*/ 298 h 403"/>
                  <a:gd name="T42" fmla="*/ 344 w 624"/>
                  <a:gd name="T43" fmla="*/ 265 h 403"/>
                  <a:gd name="T44" fmla="*/ 352 w 624"/>
                  <a:gd name="T45" fmla="*/ 260 h 403"/>
                  <a:gd name="T46" fmla="*/ 359 w 624"/>
                  <a:gd name="T47" fmla="*/ 266 h 403"/>
                  <a:gd name="T48" fmla="*/ 372 w 624"/>
                  <a:gd name="T49" fmla="*/ 403 h 403"/>
                  <a:gd name="T50" fmla="*/ 413 w 624"/>
                  <a:gd name="T51" fmla="*/ 199 h 403"/>
                  <a:gd name="T52" fmla="*/ 420 w 624"/>
                  <a:gd name="T53" fmla="*/ 193 h 403"/>
                  <a:gd name="T54" fmla="*/ 428 w 624"/>
                  <a:gd name="T55" fmla="*/ 198 h 403"/>
                  <a:gd name="T56" fmla="*/ 446 w 624"/>
                  <a:gd name="T57" fmla="*/ 243 h 403"/>
                  <a:gd name="T58" fmla="*/ 465 w 624"/>
                  <a:gd name="T59" fmla="*/ 130 h 403"/>
                  <a:gd name="T60" fmla="*/ 472 w 624"/>
                  <a:gd name="T61" fmla="*/ 124 h 403"/>
                  <a:gd name="T62" fmla="*/ 479 w 624"/>
                  <a:gd name="T63" fmla="*/ 129 h 403"/>
                  <a:gd name="T64" fmla="*/ 513 w 624"/>
                  <a:gd name="T65" fmla="*/ 263 h 403"/>
                  <a:gd name="T66" fmla="*/ 602 w 624"/>
                  <a:gd name="T67" fmla="*/ 263 h 403"/>
                  <a:gd name="T68" fmla="*/ 604 w 624"/>
                  <a:gd name="T69" fmla="*/ 263 h 403"/>
                  <a:gd name="T70" fmla="*/ 589 w 624"/>
                  <a:gd name="T71" fmla="*/ 72 h 403"/>
                  <a:gd name="T72" fmla="*/ 412 w 624"/>
                  <a:gd name="T73" fmla="*/ 21 h 403"/>
                  <a:gd name="T74" fmla="*/ 312 w 624"/>
                  <a:gd name="T75" fmla="*/ 98 h 403"/>
                  <a:gd name="T76" fmla="*/ 212 w 624"/>
                  <a:gd name="T77" fmla="*/ 21 h 403"/>
                  <a:gd name="T78" fmla="*/ 35 w 624"/>
                  <a:gd name="T79" fmla="*/ 72 h 403"/>
                  <a:gd name="T80" fmla="*/ 20 w 624"/>
                  <a:gd name="T81" fmla="*/ 264 h 403"/>
                  <a:gd name="T82" fmla="*/ 24 w 624"/>
                  <a:gd name="T83" fmla="*/ 26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4" h="403">
                    <a:moveTo>
                      <a:pt x="24" y="263"/>
                    </a:moveTo>
                    <a:cubicBezTo>
                      <a:pt x="117" y="263"/>
                      <a:pt x="117" y="263"/>
                      <a:pt x="117" y="263"/>
                    </a:cubicBezTo>
                    <a:cubicBezTo>
                      <a:pt x="120" y="246"/>
                      <a:pt x="120" y="246"/>
                      <a:pt x="120" y="246"/>
                    </a:cubicBezTo>
                    <a:cubicBezTo>
                      <a:pt x="121" y="243"/>
                      <a:pt x="123" y="241"/>
                      <a:pt x="127" y="240"/>
                    </a:cubicBezTo>
                    <a:cubicBezTo>
                      <a:pt x="130" y="240"/>
                      <a:pt x="133" y="242"/>
                      <a:pt x="134" y="245"/>
                    </a:cubicBezTo>
                    <a:cubicBezTo>
                      <a:pt x="147" y="278"/>
                      <a:pt x="147" y="278"/>
                      <a:pt x="147" y="278"/>
                    </a:cubicBezTo>
                    <a:cubicBezTo>
                      <a:pt x="172" y="151"/>
                      <a:pt x="172" y="151"/>
                      <a:pt x="172" y="151"/>
                    </a:cubicBezTo>
                    <a:cubicBezTo>
                      <a:pt x="172" y="147"/>
                      <a:pt x="176" y="144"/>
                      <a:pt x="179" y="145"/>
                    </a:cubicBezTo>
                    <a:cubicBezTo>
                      <a:pt x="183" y="145"/>
                      <a:pt x="186" y="148"/>
                      <a:pt x="186" y="151"/>
                    </a:cubicBezTo>
                    <a:cubicBezTo>
                      <a:pt x="204" y="324"/>
                      <a:pt x="204" y="324"/>
                      <a:pt x="204" y="324"/>
                    </a:cubicBezTo>
                    <a:cubicBezTo>
                      <a:pt x="230" y="146"/>
                      <a:pt x="230" y="146"/>
                      <a:pt x="230" y="146"/>
                    </a:cubicBezTo>
                    <a:cubicBezTo>
                      <a:pt x="230" y="143"/>
                      <a:pt x="233" y="140"/>
                      <a:pt x="237" y="140"/>
                    </a:cubicBezTo>
                    <a:cubicBezTo>
                      <a:pt x="241" y="140"/>
                      <a:pt x="244" y="142"/>
                      <a:pt x="244" y="146"/>
                    </a:cubicBezTo>
                    <a:cubicBezTo>
                      <a:pt x="265" y="263"/>
                      <a:pt x="265" y="263"/>
                      <a:pt x="265" y="263"/>
                    </a:cubicBezTo>
                    <a:cubicBezTo>
                      <a:pt x="300" y="263"/>
                      <a:pt x="300" y="263"/>
                      <a:pt x="300" y="263"/>
                    </a:cubicBezTo>
                    <a:cubicBezTo>
                      <a:pt x="304" y="263"/>
                      <a:pt x="307" y="266"/>
                      <a:pt x="308" y="269"/>
                    </a:cubicBezTo>
                    <a:cubicBezTo>
                      <a:pt x="308" y="275"/>
                      <a:pt x="308" y="275"/>
                      <a:pt x="308" y="275"/>
                    </a:cubicBezTo>
                    <a:cubicBezTo>
                      <a:pt x="310" y="267"/>
                      <a:pt x="310" y="267"/>
                      <a:pt x="310" y="267"/>
                    </a:cubicBezTo>
                    <a:cubicBezTo>
                      <a:pt x="311" y="264"/>
                      <a:pt x="314" y="262"/>
                      <a:pt x="317" y="261"/>
                    </a:cubicBezTo>
                    <a:cubicBezTo>
                      <a:pt x="321" y="261"/>
                      <a:pt x="324" y="264"/>
                      <a:pt x="325" y="267"/>
                    </a:cubicBezTo>
                    <a:cubicBezTo>
                      <a:pt x="335" y="298"/>
                      <a:pt x="335" y="298"/>
                      <a:pt x="335" y="298"/>
                    </a:cubicBezTo>
                    <a:cubicBezTo>
                      <a:pt x="344" y="265"/>
                      <a:pt x="344" y="265"/>
                      <a:pt x="344" y="265"/>
                    </a:cubicBezTo>
                    <a:cubicBezTo>
                      <a:pt x="345" y="262"/>
                      <a:pt x="349" y="259"/>
                      <a:pt x="352" y="260"/>
                    </a:cubicBezTo>
                    <a:cubicBezTo>
                      <a:pt x="356" y="260"/>
                      <a:pt x="358" y="263"/>
                      <a:pt x="359" y="266"/>
                    </a:cubicBezTo>
                    <a:cubicBezTo>
                      <a:pt x="372" y="403"/>
                      <a:pt x="372" y="403"/>
                      <a:pt x="372" y="403"/>
                    </a:cubicBezTo>
                    <a:cubicBezTo>
                      <a:pt x="413" y="199"/>
                      <a:pt x="413" y="199"/>
                      <a:pt x="413" y="199"/>
                    </a:cubicBezTo>
                    <a:cubicBezTo>
                      <a:pt x="414" y="196"/>
                      <a:pt x="417" y="194"/>
                      <a:pt x="420" y="193"/>
                    </a:cubicBezTo>
                    <a:cubicBezTo>
                      <a:pt x="423" y="193"/>
                      <a:pt x="426" y="195"/>
                      <a:pt x="428" y="198"/>
                    </a:cubicBezTo>
                    <a:cubicBezTo>
                      <a:pt x="446" y="243"/>
                      <a:pt x="446" y="243"/>
                      <a:pt x="446" y="243"/>
                    </a:cubicBezTo>
                    <a:cubicBezTo>
                      <a:pt x="465" y="130"/>
                      <a:pt x="465" y="130"/>
                      <a:pt x="465" y="130"/>
                    </a:cubicBezTo>
                    <a:cubicBezTo>
                      <a:pt x="466" y="126"/>
                      <a:pt x="468" y="124"/>
                      <a:pt x="472" y="124"/>
                    </a:cubicBezTo>
                    <a:cubicBezTo>
                      <a:pt x="475" y="123"/>
                      <a:pt x="479" y="126"/>
                      <a:pt x="479" y="129"/>
                    </a:cubicBezTo>
                    <a:cubicBezTo>
                      <a:pt x="513" y="263"/>
                      <a:pt x="513" y="263"/>
                      <a:pt x="513" y="263"/>
                    </a:cubicBezTo>
                    <a:cubicBezTo>
                      <a:pt x="602" y="263"/>
                      <a:pt x="602" y="263"/>
                      <a:pt x="602" y="263"/>
                    </a:cubicBezTo>
                    <a:cubicBezTo>
                      <a:pt x="603" y="263"/>
                      <a:pt x="604" y="263"/>
                      <a:pt x="604" y="263"/>
                    </a:cubicBezTo>
                    <a:cubicBezTo>
                      <a:pt x="624" y="201"/>
                      <a:pt x="624" y="135"/>
                      <a:pt x="589" y="72"/>
                    </a:cubicBezTo>
                    <a:cubicBezTo>
                      <a:pt x="557" y="14"/>
                      <a:pt x="473" y="0"/>
                      <a:pt x="412" y="21"/>
                    </a:cubicBezTo>
                    <a:cubicBezTo>
                      <a:pt x="350" y="42"/>
                      <a:pt x="312" y="98"/>
                      <a:pt x="312" y="98"/>
                    </a:cubicBezTo>
                    <a:cubicBezTo>
                      <a:pt x="312" y="98"/>
                      <a:pt x="274" y="42"/>
                      <a:pt x="212" y="21"/>
                    </a:cubicBezTo>
                    <a:cubicBezTo>
                      <a:pt x="151" y="0"/>
                      <a:pt x="67" y="14"/>
                      <a:pt x="35" y="72"/>
                    </a:cubicBezTo>
                    <a:cubicBezTo>
                      <a:pt x="0" y="136"/>
                      <a:pt x="0" y="202"/>
                      <a:pt x="20" y="264"/>
                    </a:cubicBezTo>
                    <a:cubicBezTo>
                      <a:pt x="21" y="263"/>
                      <a:pt x="22" y="263"/>
                      <a:pt x="24" y="263"/>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24" name="Freeform 299"/>
              <p:cNvSpPr/>
              <p:nvPr/>
            </p:nvSpPr>
            <p:spPr bwMode="auto">
              <a:xfrm>
                <a:off x="3321050" y="3133725"/>
                <a:ext cx="431800" cy="279400"/>
              </a:xfrm>
              <a:custGeom>
                <a:avLst/>
                <a:gdLst>
                  <a:gd name="T0" fmla="*/ 483 w 576"/>
                  <a:gd name="T1" fmla="*/ 111 h 373"/>
                  <a:gd name="T2" fmla="*/ 476 w 576"/>
                  <a:gd name="T3" fmla="*/ 105 h 373"/>
                  <a:gd name="T4" fmla="*/ 450 w 576"/>
                  <a:gd name="T5" fmla="*/ 0 h 373"/>
                  <a:gd name="T6" fmla="*/ 432 w 576"/>
                  <a:gd name="T7" fmla="*/ 104 h 373"/>
                  <a:gd name="T8" fmla="*/ 426 w 576"/>
                  <a:gd name="T9" fmla="*/ 110 h 373"/>
                  <a:gd name="T10" fmla="*/ 418 w 576"/>
                  <a:gd name="T11" fmla="*/ 106 h 373"/>
                  <a:gd name="T12" fmla="*/ 399 w 576"/>
                  <a:gd name="T13" fmla="*/ 59 h 373"/>
                  <a:gd name="T14" fmla="*/ 353 w 576"/>
                  <a:gd name="T15" fmla="*/ 286 h 373"/>
                  <a:gd name="T16" fmla="*/ 346 w 576"/>
                  <a:gd name="T17" fmla="*/ 292 h 373"/>
                  <a:gd name="T18" fmla="*/ 345 w 576"/>
                  <a:gd name="T19" fmla="*/ 292 h 373"/>
                  <a:gd name="T20" fmla="*/ 338 w 576"/>
                  <a:gd name="T21" fmla="*/ 286 h 373"/>
                  <a:gd name="T22" fmla="*/ 324 w 576"/>
                  <a:gd name="T23" fmla="*/ 138 h 373"/>
                  <a:gd name="T24" fmla="*/ 318 w 576"/>
                  <a:gd name="T25" fmla="*/ 159 h 373"/>
                  <a:gd name="T26" fmla="*/ 311 w 576"/>
                  <a:gd name="T27" fmla="*/ 164 h 373"/>
                  <a:gd name="T28" fmla="*/ 311 w 576"/>
                  <a:gd name="T29" fmla="*/ 164 h 373"/>
                  <a:gd name="T30" fmla="*/ 304 w 576"/>
                  <a:gd name="T31" fmla="*/ 159 h 373"/>
                  <a:gd name="T32" fmla="*/ 294 w 576"/>
                  <a:gd name="T33" fmla="*/ 128 h 373"/>
                  <a:gd name="T34" fmla="*/ 289 w 576"/>
                  <a:gd name="T35" fmla="*/ 148 h 373"/>
                  <a:gd name="T36" fmla="*/ 281 w 576"/>
                  <a:gd name="T37" fmla="*/ 153 h 373"/>
                  <a:gd name="T38" fmla="*/ 275 w 576"/>
                  <a:gd name="T39" fmla="*/ 147 h 373"/>
                  <a:gd name="T40" fmla="*/ 270 w 576"/>
                  <a:gd name="T41" fmla="*/ 111 h 373"/>
                  <a:gd name="T42" fmla="*/ 235 w 576"/>
                  <a:gd name="T43" fmla="*/ 111 h 373"/>
                  <a:gd name="T44" fmla="*/ 227 w 576"/>
                  <a:gd name="T45" fmla="*/ 105 h 373"/>
                  <a:gd name="T46" fmla="*/ 214 w 576"/>
                  <a:gd name="T47" fmla="*/ 26 h 373"/>
                  <a:gd name="T48" fmla="*/ 185 w 576"/>
                  <a:gd name="T49" fmla="*/ 218 h 373"/>
                  <a:gd name="T50" fmla="*/ 178 w 576"/>
                  <a:gd name="T51" fmla="*/ 224 h 373"/>
                  <a:gd name="T52" fmla="*/ 171 w 576"/>
                  <a:gd name="T53" fmla="*/ 218 h 373"/>
                  <a:gd name="T54" fmla="*/ 153 w 576"/>
                  <a:gd name="T55" fmla="*/ 36 h 373"/>
                  <a:gd name="T56" fmla="*/ 133 w 576"/>
                  <a:gd name="T57" fmla="*/ 139 h 373"/>
                  <a:gd name="T58" fmla="*/ 126 w 576"/>
                  <a:gd name="T59" fmla="*/ 145 h 373"/>
                  <a:gd name="T60" fmla="*/ 119 w 576"/>
                  <a:gd name="T61" fmla="*/ 140 h 373"/>
                  <a:gd name="T62" fmla="*/ 106 w 576"/>
                  <a:gd name="T63" fmla="*/ 107 h 373"/>
                  <a:gd name="T64" fmla="*/ 100 w 576"/>
                  <a:gd name="T65" fmla="*/ 111 h 373"/>
                  <a:gd name="T66" fmla="*/ 0 w 576"/>
                  <a:gd name="T67" fmla="*/ 111 h 373"/>
                  <a:gd name="T68" fmla="*/ 77 w 576"/>
                  <a:gd name="T69" fmla="*/ 241 h 373"/>
                  <a:gd name="T70" fmla="*/ 288 w 576"/>
                  <a:gd name="T71" fmla="*/ 373 h 373"/>
                  <a:gd name="T72" fmla="*/ 499 w 576"/>
                  <a:gd name="T73" fmla="*/ 241 h 373"/>
                  <a:gd name="T74" fmla="*/ 576 w 576"/>
                  <a:gd name="T75" fmla="*/ 111 h 373"/>
                  <a:gd name="T76" fmla="*/ 483 w 576"/>
                  <a:gd name="T77" fmla="*/ 11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6" h="373">
                    <a:moveTo>
                      <a:pt x="483" y="111"/>
                    </a:moveTo>
                    <a:cubicBezTo>
                      <a:pt x="480" y="111"/>
                      <a:pt x="477" y="108"/>
                      <a:pt x="476" y="105"/>
                    </a:cubicBezTo>
                    <a:cubicBezTo>
                      <a:pt x="450" y="0"/>
                      <a:pt x="450" y="0"/>
                      <a:pt x="450" y="0"/>
                    </a:cubicBezTo>
                    <a:cubicBezTo>
                      <a:pt x="432" y="104"/>
                      <a:pt x="432" y="104"/>
                      <a:pt x="432" y="104"/>
                    </a:cubicBezTo>
                    <a:cubicBezTo>
                      <a:pt x="432" y="108"/>
                      <a:pt x="429" y="110"/>
                      <a:pt x="426" y="110"/>
                    </a:cubicBezTo>
                    <a:cubicBezTo>
                      <a:pt x="422" y="111"/>
                      <a:pt x="419" y="109"/>
                      <a:pt x="418" y="106"/>
                    </a:cubicBezTo>
                    <a:cubicBezTo>
                      <a:pt x="399" y="59"/>
                      <a:pt x="399" y="59"/>
                      <a:pt x="399" y="59"/>
                    </a:cubicBezTo>
                    <a:cubicBezTo>
                      <a:pt x="353" y="286"/>
                      <a:pt x="353" y="286"/>
                      <a:pt x="353" y="286"/>
                    </a:cubicBezTo>
                    <a:cubicBezTo>
                      <a:pt x="352" y="290"/>
                      <a:pt x="349" y="292"/>
                      <a:pt x="346" y="292"/>
                    </a:cubicBezTo>
                    <a:cubicBezTo>
                      <a:pt x="346" y="292"/>
                      <a:pt x="346" y="292"/>
                      <a:pt x="345" y="292"/>
                    </a:cubicBezTo>
                    <a:cubicBezTo>
                      <a:pt x="342" y="292"/>
                      <a:pt x="339" y="289"/>
                      <a:pt x="338" y="286"/>
                    </a:cubicBezTo>
                    <a:cubicBezTo>
                      <a:pt x="324" y="138"/>
                      <a:pt x="324" y="138"/>
                      <a:pt x="324" y="138"/>
                    </a:cubicBezTo>
                    <a:cubicBezTo>
                      <a:pt x="318" y="159"/>
                      <a:pt x="318" y="159"/>
                      <a:pt x="318" y="159"/>
                    </a:cubicBezTo>
                    <a:cubicBezTo>
                      <a:pt x="317" y="162"/>
                      <a:pt x="314" y="164"/>
                      <a:pt x="311" y="164"/>
                    </a:cubicBezTo>
                    <a:cubicBezTo>
                      <a:pt x="311" y="164"/>
                      <a:pt x="311" y="164"/>
                      <a:pt x="311" y="164"/>
                    </a:cubicBezTo>
                    <a:cubicBezTo>
                      <a:pt x="308" y="164"/>
                      <a:pt x="305" y="162"/>
                      <a:pt x="304" y="159"/>
                    </a:cubicBezTo>
                    <a:cubicBezTo>
                      <a:pt x="294" y="128"/>
                      <a:pt x="294" y="128"/>
                      <a:pt x="294" y="128"/>
                    </a:cubicBezTo>
                    <a:cubicBezTo>
                      <a:pt x="289" y="148"/>
                      <a:pt x="289" y="148"/>
                      <a:pt x="289" y="148"/>
                    </a:cubicBezTo>
                    <a:cubicBezTo>
                      <a:pt x="288" y="151"/>
                      <a:pt x="285" y="153"/>
                      <a:pt x="281" y="153"/>
                    </a:cubicBezTo>
                    <a:cubicBezTo>
                      <a:pt x="278" y="153"/>
                      <a:pt x="275" y="150"/>
                      <a:pt x="275" y="147"/>
                    </a:cubicBezTo>
                    <a:cubicBezTo>
                      <a:pt x="270" y="111"/>
                      <a:pt x="270" y="111"/>
                      <a:pt x="270" y="111"/>
                    </a:cubicBezTo>
                    <a:cubicBezTo>
                      <a:pt x="235" y="111"/>
                      <a:pt x="235" y="111"/>
                      <a:pt x="235" y="111"/>
                    </a:cubicBezTo>
                    <a:cubicBezTo>
                      <a:pt x="231" y="111"/>
                      <a:pt x="228" y="108"/>
                      <a:pt x="227" y="105"/>
                    </a:cubicBezTo>
                    <a:cubicBezTo>
                      <a:pt x="214" y="26"/>
                      <a:pt x="214" y="26"/>
                      <a:pt x="214" y="26"/>
                    </a:cubicBezTo>
                    <a:cubicBezTo>
                      <a:pt x="185" y="218"/>
                      <a:pt x="185" y="218"/>
                      <a:pt x="185" y="218"/>
                    </a:cubicBezTo>
                    <a:cubicBezTo>
                      <a:pt x="185" y="222"/>
                      <a:pt x="182" y="225"/>
                      <a:pt x="178" y="224"/>
                    </a:cubicBezTo>
                    <a:cubicBezTo>
                      <a:pt x="174" y="224"/>
                      <a:pt x="171" y="222"/>
                      <a:pt x="171" y="218"/>
                    </a:cubicBezTo>
                    <a:cubicBezTo>
                      <a:pt x="153" y="36"/>
                      <a:pt x="153" y="36"/>
                      <a:pt x="153" y="36"/>
                    </a:cubicBezTo>
                    <a:cubicBezTo>
                      <a:pt x="133" y="139"/>
                      <a:pt x="133" y="139"/>
                      <a:pt x="133" y="139"/>
                    </a:cubicBezTo>
                    <a:cubicBezTo>
                      <a:pt x="132" y="142"/>
                      <a:pt x="129" y="144"/>
                      <a:pt x="126" y="145"/>
                    </a:cubicBezTo>
                    <a:cubicBezTo>
                      <a:pt x="123" y="145"/>
                      <a:pt x="120" y="143"/>
                      <a:pt x="119" y="140"/>
                    </a:cubicBezTo>
                    <a:cubicBezTo>
                      <a:pt x="106" y="107"/>
                      <a:pt x="106" y="107"/>
                      <a:pt x="106" y="107"/>
                    </a:cubicBezTo>
                    <a:cubicBezTo>
                      <a:pt x="105" y="109"/>
                      <a:pt x="102" y="111"/>
                      <a:pt x="100" y="111"/>
                    </a:cubicBezTo>
                    <a:cubicBezTo>
                      <a:pt x="0" y="111"/>
                      <a:pt x="0" y="111"/>
                      <a:pt x="0" y="111"/>
                    </a:cubicBezTo>
                    <a:cubicBezTo>
                      <a:pt x="17" y="157"/>
                      <a:pt x="45" y="201"/>
                      <a:pt x="77" y="241"/>
                    </a:cubicBezTo>
                    <a:cubicBezTo>
                      <a:pt x="156" y="337"/>
                      <a:pt x="288" y="373"/>
                      <a:pt x="288" y="373"/>
                    </a:cubicBezTo>
                    <a:cubicBezTo>
                      <a:pt x="288" y="373"/>
                      <a:pt x="420" y="337"/>
                      <a:pt x="499" y="241"/>
                    </a:cubicBezTo>
                    <a:cubicBezTo>
                      <a:pt x="531" y="201"/>
                      <a:pt x="559" y="157"/>
                      <a:pt x="576" y="111"/>
                    </a:cubicBezTo>
                    <a:lnTo>
                      <a:pt x="483" y="111"/>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grpSp>
        <p:nvGrpSpPr>
          <p:cNvPr id="29" name="组合 28"/>
          <p:cNvGrpSpPr/>
          <p:nvPr/>
        </p:nvGrpSpPr>
        <p:grpSpPr>
          <a:xfrm>
            <a:off x="8301599" y="4603109"/>
            <a:ext cx="1495543" cy="1495543"/>
            <a:chOff x="6168000" y="3120850"/>
            <a:chExt cx="1047403" cy="1047403"/>
          </a:xfrm>
        </p:grpSpPr>
        <p:sp>
          <p:nvSpPr>
            <p:cNvPr id="30" name="椭圆 29"/>
            <p:cNvSpPr/>
            <p:nvPr/>
          </p:nvSpPr>
          <p:spPr>
            <a:xfrm>
              <a:off x="6168000" y="3120850"/>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Group 195"/>
            <p:cNvGrpSpPr/>
            <p:nvPr/>
          </p:nvGrpSpPr>
          <p:grpSpPr>
            <a:xfrm>
              <a:off x="6479744" y="3445888"/>
              <a:ext cx="423125" cy="432444"/>
              <a:chOff x="5846763" y="3030538"/>
              <a:chExt cx="360363" cy="368300"/>
            </a:xfrm>
            <a:solidFill>
              <a:schemeClr val="bg1"/>
            </a:solidFill>
          </p:grpSpPr>
          <p:sp>
            <p:nvSpPr>
              <p:cNvPr id="32"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33"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sp>
        <p:nvSpPr>
          <p:cNvPr id="34" name="文本框 33"/>
          <p:cNvSpPr txBox="1"/>
          <p:nvPr/>
        </p:nvSpPr>
        <p:spPr>
          <a:xfrm>
            <a:off x="7874044" y="2390885"/>
            <a:ext cx="2344011" cy="1200329"/>
          </a:xfrm>
          <a:prstGeom prst="rect">
            <a:avLst/>
          </a:prstGeom>
          <a:noFill/>
        </p:spPr>
        <p:txBody>
          <a:bodyPr wrap="square" rtlCol="0">
            <a:spAutoFit/>
          </a:bodyPr>
          <a:lstStyle/>
          <a:p>
            <a:pPr algn="ct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
        <p:nvSpPr>
          <p:cNvPr id="35" name="文本框 34"/>
          <p:cNvSpPr txBox="1"/>
          <p:nvPr/>
        </p:nvSpPr>
        <p:spPr>
          <a:xfrm>
            <a:off x="9923766" y="4908347"/>
            <a:ext cx="1818291" cy="769441"/>
          </a:xfrm>
          <a:prstGeom prst="rect">
            <a:avLst/>
          </a:prstGeom>
          <a:noFill/>
        </p:spPr>
        <p:txBody>
          <a:bodyPr wrap="square" rtlCol="0">
            <a:spAutoFit/>
          </a:bodyPr>
          <a:lstStyle/>
          <a:p>
            <a:pPr algn="ctr"/>
            <a:r>
              <a:rPr lang="en-US" altLang="zh-CN" sz="4400" b="1" dirty="0">
                <a:latin typeface="+mj-ea"/>
                <a:ea typeface="+mj-ea"/>
              </a:rPr>
              <a:t>52</a:t>
            </a:r>
            <a:r>
              <a:rPr lang="en-US" altLang="zh-CN" sz="2000" dirty="0">
                <a:latin typeface="+mj-ea"/>
                <a:ea typeface="+mj-ea"/>
              </a:rPr>
              <a:t>%</a:t>
            </a:r>
            <a:endParaRPr lang="zh-CN" altLang="en-US" sz="4400" dirty="0">
              <a:latin typeface="+mj-ea"/>
              <a:ea typeface="+mj-ea"/>
            </a:endParaRPr>
          </a:p>
        </p:txBody>
      </p:sp>
      <p:sp>
        <p:nvSpPr>
          <p:cNvPr id="36" name="矩形 35"/>
          <p:cNvSpPr/>
          <p:nvPr/>
        </p:nvSpPr>
        <p:spPr>
          <a:xfrm>
            <a:off x="773935" y="1918735"/>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7" name="矩形 36"/>
          <p:cNvSpPr/>
          <p:nvPr/>
        </p:nvSpPr>
        <p:spPr>
          <a:xfrm>
            <a:off x="3689636" y="4564840"/>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矩形 20"/>
          <p:cNvSpPr/>
          <p:nvPr/>
        </p:nvSpPr>
        <p:spPr>
          <a:xfrm>
            <a:off x="1066999" y="2096817"/>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1474342" y="2494413"/>
            <a:ext cx="985315" cy="1004809"/>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7" name="矩形 26"/>
          <p:cNvSpPr/>
          <p:nvPr/>
        </p:nvSpPr>
        <p:spPr>
          <a:xfrm>
            <a:off x="2866998" y="2096817"/>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0552673" y="2096817"/>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2942051" y="2172704"/>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1066999" y="4294413"/>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866998" y="4294413"/>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10552673" y="4294413"/>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2942051" y="4370300"/>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KSO_Shape"/>
          <p:cNvSpPr/>
          <p:nvPr/>
        </p:nvSpPr>
        <p:spPr bwMode="auto">
          <a:xfrm>
            <a:off x="1474342" y="4734773"/>
            <a:ext cx="985315" cy="919280"/>
          </a:xfrm>
          <a:custGeom>
            <a:avLst/>
            <a:gdLst>
              <a:gd name="T0" fmla="*/ 902525 w 2709"/>
              <a:gd name="T1" fmla="*/ 1676388 h 2525"/>
              <a:gd name="T2" fmla="*/ 902525 w 2709"/>
              <a:gd name="T3" fmla="*/ 1679714 h 2525"/>
              <a:gd name="T4" fmla="*/ 900531 w 2709"/>
              <a:gd name="T5" fmla="*/ 1677718 h 2525"/>
              <a:gd name="T6" fmla="*/ 897872 w 2709"/>
              <a:gd name="T7" fmla="*/ 1679714 h 2525"/>
              <a:gd name="T8" fmla="*/ 897872 w 2709"/>
              <a:gd name="T9" fmla="*/ 1676388 h 2525"/>
              <a:gd name="T10" fmla="*/ 18609 w 2709"/>
              <a:gd name="T11" fmla="*/ 502916 h 2525"/>
              <a:gd name="T12" fmla="*/ 18609 w 2709"/>
              <a:gd name="T13" fmla="*/ 421758 h 2525"/>
              <a:gd name="T14" fmla="*/ 455914 w 2709"/>
              <a:gd name="T15" fmla="*/ 0 h 2525"/>
              <a:gd name="T16" fmla="*/ 900531 w 2709"/>
              <a:gd name="T17" fmla="*/ 364548 h 2525"/>
              <a:gd name="T18" fmla="*/ 1335178 w 2709"/>
              <a:gd name="T19" fmla="*/ 0 h 2525"/>
              <a:gd name="T20" fmla="*/ 1772484 w 2709"/>
              <a:gd name="T21" fmla="*/ 421758 h 2525"/>
              <a:gd name="T22" fmla="*/ 1772484 w 2709"/>
              <a:gd name="T23" fmla="*/ 502916 h 2525"/>
              <a:gd name="T24" fmla="*/ 902525 w 2709"/>
              <a:gd name="T25" fmla="*/ 1676388 h 2525"/>
              <a:gd name="T26" fmla="*/ 1553831 w 2709"/>
              <a:gd name="T27" fmla="*/ 538839 h 2525"/>
              <a:gd name="T28" fmla="*/ 1303942 w 2709"/>
              <a:gd name="T29" fmla="*/ 202231 h 2525"/>
              <a:gd name="T30" fmla="*/ 896543 w 2709"/>
              <a:gd name="T31" fmla="*/ 629976 h 2525"/>
              <a:gd name="T32" fmla="*/ 491138 w 2709"/>
              <a:gd name="T33" fmla="*/ 202231 h 2525"/>
              <a:gd name="T34" fmla="*/ 223970 w 2709"/>
              <a:gd name="T35" fmla="*/ 538839 h 2525"/>
              <a:gd name="T36" fmla="*/ 223970 w 2709"/>
              <a:gd name="T37" fmla="*/ 596714 h 2525"/>
              <a:gd name="T38" fmla="*/ 895214 w 2709"/>
              <a:gd name="T39" fmla="*/ 1392998 h 2525"/>
              <a:gd name="T40" fmla="*/ 895214 w 2709"/>
              <a:gd name="T41" fmla="*/ 1394994 h 2525"/>
              <a:gd name="T42" fmla="*/ 896543 w 2709"/>
              <a:gd name="T43" fmla="*/ 1393664 h 2525"/>
              <a:gd name="T44" fmla="*/ 898537 w 2709"/>
              <a:gd name="T45" fmla="*/ 1394994 h 2525"/>
              <a:gd name="T46" fmla="*/ 898537 w 2709"/>
              <a:gd name="T47" fmla="*/ 1392998 h 2525"/>
              <a:gd name="T48" fmla="*/ 1553831 w 2709"/>
              <a:gd name="T49" fmla="*/ 596714 h 2525"/>
              <a:gd name="T50" fmla="*/ 1553831 w 2709"/>
              <a:gd name="T51" fmla="*/ 538839 h 25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09" h="2525">
                <a:moveTo>
                  <a:pt x="1358" y="2520"/>
                </a:moveTo>
                <a:cubicBezTo>
                  <a:pt x="1358" y="2521"/>
                  <a:pt x="1358" y="2524"/>
                  <a:pt x="1358" y="2525"/>
                </a:cubicBezTo>
                <a:cubicBezTo>
                  <a:pt x="1357" y="2524"/>
                  <a:pt x="1356" y="2523"/>
                  <a:pt x="1355" y="2522"/>
                </a:cubicBezTo>
                <a:cubicBezTo>
                  <a:pt x="1353" y="2523"/>
                  <a:pt x="1352" y="2524"/>
                  <a:pt x="1351" y="2525"/>
                </a:cubicBezTo>
                <a:cubicBezTo>
                  <a:pt x="1351" y="2524"/>
                  <a:pt x="1351" y="2521"/>
                  <a:pt x="1351" y="2520"/>
                </a:cubicBezTo>
                <a:cubicBezTo>
                  <a:pt x="0" y="1634"/>
                  <a:pt x="28" y="756"/>
                  <a:pt x="28" y="756"/>
                </a:cubicBezTo>
                <a:cubicBezTo>
                  <a:pt x="28" y="756"/>
                  <a:pt x="28" y="719"/>
                  <a:pt x="28" y="634"/>
                </a:cubicBezTo>
                <a:cubicBezTo>
                  <a:pt x="28" y="284"/>
                  <a:pt x="323" y="0"/>
                  <a:pt x="686" y="0"/>
                </a:cubicBezTo>
                <a:cubicBezTo>
                  <a:pt x="1295" y="0"/>
                  <a:pt x="1355" y="548"/>
                  <a:pt x="1355" y="548"/>
                </a:cubicBezTo>
                <a:cubicBezTo>
                  <a:pt x="1355" y="548"/>
                  <a:pt x="1406" y="0"/>
                  <a:pt x="2009" y="0"/>
                </a:cubicBezTo>
                <a:cubicBezTo>
                  <a:pt x="2372" y="0"/>
                  <a:pt x="2667" y="284"/>
                  <a:pt x="2667" y="634"/>
                </a:cubicBezTo>
                <a:cubicBezTo>
                  <a:pt x="2667" y="719"/>
                  <a:pt x="2667" y="756"/>
                  <a:pt x="2667" y="756"/>
                </a:cubicBezTo>
                <a:cubicBezTo>
                  <a:pt x="2667" y="756"/>
                  <a:pt x="2709" y="1634"/>
                  <a:pt x="1358" y="2520"/>
                </a:cubicBezTo>
                <a:close/>
                <a:moveTo>
                  <a:pt x="2338" y="810"/>
                </a:moveTo>
                <a:cubicBezTo>
                  <a:pt x="2338" y="558"/>
                  <a:pt x="2222" y="304"/>
                  <a:pt x="1962" y="304"/>
                </a:cubicBezTo>
                <a:cubicBezTo>
                  <a:pt x="1530" y="304"/>
                  <a:pt x="1349" y="947"/>
                  <a:pt x="1349" y="947"/>
                </a:cubicBezTo>
                <a:cubicBezTo>
                  <a:pt x="1349" y="947"/>
                  <a:pt x="1176" y="304"/>
                  <a:pt x="739" y="304"/>
                </a:cubicBezTo>
                <a:cubicBezTo>
                  <a:pt x="479" y="304"/>
                  <a:pt x="337" y="558"/>
                  <a:pt x="337" y="810"/>
                </a:cubicBezTo>
                <a:cubicBezTo>
                  <a:pt x="337" y="871"/>
                  <a:pt x="337" y="897"/>
                  <a:pt x="337" y="897"/>
                </a:cubicBezTo>
                <a:cubicBezTo>
                  <a:pt x="337" y="897"/>
                  <a:pt x="378" y="1458"/>
                  <a:pt x="1347" y="2094"/>
                </a:cubicBezTo>
                <a:cubicBezTo>
                  <a:pt x="1347" y="2095"/>
                  <a:pt x="1347" y="2097"/>
                  <a:pt x="1347" y="2097"/>
                </a:cubicBezTo>
                <a:cubicBezTo>
                  <a:pt x="1348" y="2097"/>
                  <a:pt x="1349" y="2096"/>
                  <a:pt x="1349" y="2095"/>
                </a:cubicBezTo>
                <a:cubicBezTo>
                  <a:pt x="1350" y="2096"/>
                  <a:pt x="1351" y="2097"/>
                  <a:pt x="1352" y="2097"/>
                </a:cubicBezTo>
                <a:cubicBezTo>
                  <a:pt x="1352" y="2097"/>
                  <a:pt x="1352" y="2095"/>
                  <a:pt x="1352" y="2094"/>
                </a:cubicBezTo>
                <a:cubicBezTo>
                  <a:pt x="2321" y="1458"/>
                  <a:pt x="2338" y="897"/>
                  <a:pt x="2338" y="897"/>
                </a:cubicBezTo>
                <a:cubicBezTo>
                  <a:pt x="2338" y="897"/>
                  <a:pt x="2338" y="871"/>
                  <a:pt x="2338" y="8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2914842"/>
            <a:ext cx="12192000" cy="9072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2740609"/>
            <a:ext cx="1281859" cy="1310093"/>
            <a:chOff x="5846763" y="3030538"/>
            <a:chExt cx="360363" cy="368300"/>
          </a:xfrm>
          <a:solidFill>
            <a:schemeClr val="accent1"/>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2716321"/>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2716321"/>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MH_SubTitle_1"/>
          <p:cNvSpPr/>
          <p:nvPr/>
        </p:nvSpPr>
        <p:spPr bwMode="auto">
          <a:xfrm>
            <a:off x="1193350" y="205777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0" name="MH_SubTitle_1"/>
          <p:cNvSpPr/>
          <p:nvPr/>
        </p:nvSpPr>
        <p:spPr bwMode="auto">
          <a:xfrm>
            <a:off x="1193350" y="309500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1" name="MH_SubTitle_1"/>
          <p:cNvSpPr/>
          <p:nvPr/>
        </p:nvSpPr>
        <p:spPr bwMode="auto">
          <a:xfrm>
            <a:off x="1193350" y="413223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2" name="MH_SubTitle_1"/>
          <p:cNvSpPr/>
          <p:nvPr/>
        </p:nvSpPr>
        <p:spPr bwMode="auto">
          <a:xfrm>
            <a:off x="1193350" y="516946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3" name="KSO_Shape"/>
          <p:cNvSpPr/>
          <p:nvPr/>
        </p:nvSpPr>
        <p:spPr bwMode="auto">
          <a:xfrm>
            <a:off x="5276935" y="2143527"/>
            <a:ext cx="373238" cy="3830805"/>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4" name="Freeform 41"/>
          <p:cNvSpPr/>
          <p:nvPr/>
        </p:nvSpPr>
        <p:spPr bwMode="auto">
          <a:xfrm>
            <a:off x="6518884"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5" name="任意多边形: 形状 14"/>
          <p:cNvSpPr/>
          <p:nvPr/>
        </p:nvSpPr>
        <p:spPr>
          <a:xfrm>
            <a:off x="8054639" y="3920762"/>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6" name="Freeform 41"/>
          <p:cNvSpPr/>
          <p:nvPr/>
        </p:nvSpPr>
        <p:spPr bwMode="auto">
          <a:xfrm>
            <a:off x="9213385"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文本框 16"/>
          <p:cNvSpPr txBox="1"/>
          <p:nvPr/>
        </p:nvSpPr>
        <p:spPr>
          <a:xfrm>
            <a:off x="6341157"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80</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18" name="文本框 17"/>
          <p:cNvSpPr txBox="1"/>
          <p:nvPr/>
        </p:nvSpPr>
        <p:spPr>
          <a:xfrm>
            <a:off x="9035658"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96</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20" name="矩形 19"/>
          <p:cNvSpPr/>
          <p:nvPr/>
        </p:nvSpPr>
        <p:spPr>
          <a:xfrm>
            <a:off x="6111786"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787359"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Oval 90"/>
          <p:cNvSpPr/>
          <p:nvPr/>
        </p:nvSpPr>
        <p:spPr bwMode="auto">
          <a:xfrm>
            <a:off x="828648"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3" name="KSO_Shape"/>
          <p:cNvSpPr/>
          <p:nvPr/>
        </p:nvSpPr>
        <p:spPr>
          <a:xfrm rot="20932375">
            <a:off x="1991139"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Oval 90"/>
          <p:cNvSpPr/>
          <p:nvPr/>
        </p:nvSpPr>
        <p:spPr bwMode="auto">
          <a:xfrm>
            <a:off x="2998410"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5" name="KSO_Shape"/>
          <p:cNvSpPr/>
          <p:nvPr/>
        </p:nvSpPr>
        <p:spPr>
          <a:xfrm rot="20932375">
            <a:off x="4160901"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Oval 90"/>
          <p:cNvSpPr/>
          <p:nvPr/>
        </p:nvSpPr>
        <p:spPr bwMode="auto">
          <a:xfrm>
            <a:off x="5168172"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7" name="KSO_Shape"/>
          <p:cNvSpPr/>
          <p:nvPr/>
        </p:nvSpPr>
        <p:spPr>
          <a:xfrm rot="20932375">
            <a:off x="6330663"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Oval 90"/>
          <p:cNvSpPr/>
          <p:nvPr/>
        </p:nvSpPr>
        <p:spPr bwMode="auto">
          <a:xfrm>
            <a:off x="7337934"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9" name="KSO_Shape"/>
          <p:cNvSpPr/>
          <p:nvPr/>
        </p:nvSpPr>
        <p:spPr>
          <a:xfrm rot="20932375">
            <a:off x="8500425"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Oval 90"/>
          <p:cNvSpPr/>
          <p:nvPr/>
        </p:nvSpPr>
        <p:spPr bwMode="auto">
          <a:xfrm>
            <a:off x="9507696"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1" name="KSO_Shape"/>
          <p:cNvSpPr/>
          <p:nvPr/>
        </p:nvSpPr>
        <p:spPr>
          <a:xfrm rot="20932375">
            <a:off x="10670187"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矩形 21"/>
          <p:cNvSpPr/>
          <p:nvPr/>
        </p:nvSpPr>
        <p:spPr>
          <a:xfrm>
            <a:off x="1729060" y="4618496"/>
            <a:ext cx="8733881" cy="211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629197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p:nvPr/>
        </p:nvSpPr>
        <p:spPr bwMode="auto">
          <a:xfrm>
            <a:off x="6683926" y="1996238"/>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629197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6663082" y="4626096"/>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374002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74002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p:nvPr/>
        </p:nvSpPr>
        <p:spPr bwMode="auto">
          <a:xfrm>
            <a:off x="4234810" y="2185837"/>
            <a:ext cx="1170430" cy="1024126"/>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24" name="KSO_Shape"/>
          <p:cNvSpPr/>
          <p:nvPr/>
        </p:nvSpPr>
        <p:spPr bwMode="auto">
          <a:xfrm>
            <a:off x="4289364" y="4835486"/>
            <a:ext cx="1061323" cy="90212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852797"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837038"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矩形 32"/>
          <p:cNvSpPr/>
          <p:nvPr/>
        </p:nvSpPr>
        <p:spPr>
          <a:xfrm>
            <a:off x="852797"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4" name="矩形 33"/>
          <p:cNvSpPr/>
          <p:nvPr/>
        </p:nvSpPr>
        <p:spPr>
          <a:xfrm>
            <a:off x="8837038"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0" name="Freeform 41"/>
          <p:cNvSpPr/>
          <p:nvPr/>
        </p:nvSpPr>
        <p:spPr bwMode="auto">
          <a:xfrm>
            <a:off x="11076645"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dirty="0"/>
          </a:p>
        </p:txBody>
      </p:sp>
      <p:sp>
        <p:nvSpPr>
          <p:cNvPr id="61" name="Freeform 41"/>
          <p:cNvSpPr/>
          <p:nvPr/>
        </p:nvSpPr>
        <p:spPr bwMode="auto">
          <a:xfrm>
            <a:off x="10247477"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2" name="Freeform 41"/>
          <p:cNvSpPr/>
          <p:nvPr/>
        </p:nvSpPr>
        <p:spPr bwMode="auto">
          <a:xfrm>
            <a:off x="9418310"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3" name="Freeform 41"/>
          <p:cNvSpPr/>
          <p:nvPr/>
        </p:nvSpPr>
        <p:spPr bwMode="auto">
          <a:xfrm>
            <a:off x="8589143"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4" name="Freeform 41"/>
          <p:cNvSpPr/>
          <p:nvPr/>
        </p:nvSpPr>
        <p:spPr bwMode="auto">
          <a:xfrm>
            <a:off x="10662061"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9832894"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6" name="Freeform 41"/>
          <p:cNvSpPr/>
          <p:nvPr/>
        </p:nvSpPr>
        <p:spPr bwMode="auto">
          <a:xfrm>
            <a:off x="9003727"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9" name="Freeform 41"/>
          <p:cNvSpPr/>
          <p:nvPr/>
        </p:nvSpPr>
        <p:spPr bwMode="auto">
          <a:xfrm>
            <a:off x="10247477"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0" name="Freeform 41"/>
          <p:cNvSpPr/>
          <p:nvPr/>
        </p:nvSpPr>
        <p:spPr bwMode="auto">
          <a:xfrm>
            <a:off x="9418310"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1" name="矩形 70"/>
          <p:cNvSpPr/>
          <p:nvPr/>
        </p:nvSpPr>
        <p:spPr>
          <a:xfrm>
            <a:off x="1520271" y="2105342"/>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2" name="MH_Other_3"/>
          <p:cNvSpPr/>
          <p:nvPr>
            <p:custDataLst>
              <p:tags r:id="rId1"/>
            </p:custDataLst>
          </p:nvPr>
        </p:nvSpPr>
        <p:spPr>
          <a:xfrm>
            <a:off x="249393" y="237843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3" name="KSO_Shape"/>
          <p:cNvSpPr/>
          <p:nvPr/>
        </p:nvSpPr>
        <p:spPr bwMode="auto">
          <a:xfrm>
            <a:off x="479821" y="2637727"/>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4" name="MH_Other_3"/>
          <p:cNvSpPr/>
          <p:nvPr>
            <p:custDataLst>
              <p:tags r:id="rId2"/>
            </p:custDataLst>
          </p:nvPr>
        </p:nvSpPr>
        <p:spPr>
          <a:xfrm>
            <a:off x="249393" y="4601227"/>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5" name="KSO_Shape"/>
          <p:cNvSpPr/>
          <p:nvPr/>
        </p:nvSpPr>
        <p:spPr bwMode="auto">
          <a:xfrm>
            <a:off x="479821" y="4920648"/>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6" name="矩形 75"/>
          <p:cNvSpPr/>
          <p:nvPr/>
        </p:nvSpPr>
        <p:spPr>
          <a:xfrm>
            <a:off x="1520271" y="4287195"/>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1"/>
          <p:cNvSpPr/>
          <p:nvPr/>
        </p:nvSpPr>
        <p:spPr>
          <a:xfrm>
            <a:off x="7137486" y="2967402"/>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2" name="矩形 21"/>
          <p:cNvSpPr/>
          <p:nvPr/>
        </p:nvSpPr>
        <p:spPr>
          <a:xfrm>
            <a:off x="6075621" y="5995654"/>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椭圆 22"/>
          <p:cNvSpPr/>
          <p:nvPr/>
        </p:nvSpPr>
        <p:spPr>
          <a:xfrm>
            <a:off x="6574934" y="4773136"/>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27" name="任意多边形 6"/>
          <p:cNvSpPr/>
          <p:nvPr/>
        </p:nvSpPr>
        <p:spPr>
          <a:xfrm>
            <a:off x="3392271" y="2240870"/>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30" name="矩形 29"/>
          <p:cNvSpPr/>
          <p:nvPr/>
        </p:nvSpPr>
        <p:spPr>
          <a:xfrm>
            <a:off x="2330406" y="5269122"/>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椭圆 37"/>
          <p:cNvSpPr/>
          <p:nvPr/>
        </p:nvSpPr>
        <p:spPr>
          <a:xfrm>
            <a:off x="2829719" y="4046604"/>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39" name="文本框 38"/>
          <p:cNvSpPr txBox="1"/>
          <p:nvPr/>
        </p:nvSpPr>
        <p:spPr>
          <a:xfrm>
            <a:off x="1489147" y="3953344"/>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endParaRPr lang="zh-CN" altLang="en-US" sz="6000" b="1" dirty="0">
              <a:solidFill>
                <a:schemeClr val="accent1"/>
              </a:solidFill>
              <a:latin typeface="Bauhaus 93" panose="04030905020B02020C02" pitchFamily="82" charset="0"/>
            </a:endParaRPr>
          </a:p>
        </p:txBody>
      </p:sp>
      <p:sp>
        <p:nvSpPr>
          <p:cNvPr id="40" name="文本框 39"/>
          <p:cNvSpPr txBox="1"/>
          <p:nvPr/>
        </p:nvSpPr>
        <p:spPr>
          <a:xfrm>
            <a:off x="5218633" y="4773136"/>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endParaRPr lang="zh-CN" altLang="en-US" sz="6000" b="1" dirty="0">
              <a:solidFill>
                <a:schemeClr val="accent1"/>
              </a:solidFill>
              <a:latin typeface="Bauhaus 93" panose="04030905020B02020C02" pitchFamily="82" charset="0"/>
            </a:endParaRPr>
          </a:p>
        </p:txBody>
      </p:sp>
      <p:sp>
        <p:nvSpPr>
          <p:cNvPr id="41" name="KSO_Shape"/>
          <p:cNvSpPr/>
          <p:nvPr/>
        </p:nvSpPr>
        <p:spPr bwMode="auto">
          <a:xfrm>
            <a:off x="6852196" y="5085238"/>
            <a:ext cx="390732" cy="3210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bg2">
                  <a:lumMod val="10000"/>
                </a:schemeClr>
              </a:solidFill>
              <a:latin typeface="+mn-lt"/>
              <a:ea typeface="+mn-ea"/>
            </a:endParaRPr>
          </a:p>
        </p:txBody>
      </p:sp>
      <p:sp>
        <p:nvSpPr>
          <p:cNvPr id="42" name="KSO_Shape"/>
          <p:cNvSpPr/>
          <p:nvPr/>
        </p:nvSpPr>
        <p:spPr bwMode="auto">
          <a:xfrm>
            <a:off x="3106981" y="4373033"/>
            <a:ext cx="390732" cy="29239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chemeClr val="bg2">
                  <a:lumMod val="10000"/>
                </a:schemeClr>
              </a:solidFill>
              <a:latin typeface="+mn-lt"/>
              <a:ea typeface="+mn-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a:off x="968993" y="1961298"/>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p:spPr>
        <p:txBody>
          <a:bodyPr anchor="ctr"/>
          <a:lstStyle/>
          <a:p>
            <a:pPr algn="ctr"/>
            <a:endParaRPr lang="en-AU" kern="0">
              <a:solidFill>
                <a:prstClr val="white"/>
              </a:solidFill>
            </a:endParaRPr>
          </a:p>
        </p:txBody>
      </p:sp>
      <p:sp>
        <p:nvSpPr>
          <p:cNvPr id="11" name="Freeform 41"/>
          <p:cNvSpPr/>
          <p:nvPr/>
        </p:nvSpPr>
        <p:spPr bwMode="auto">
          <a:xfrm>
            <a:off x="5047678" y="2158500"/>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51611" y="5656998"/>
            <a:ext cx="399879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86604" y="5738885"/>
            <a:ext cx="4300282" cy="10167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5603444" y="1824745"/>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Freeform 41"/>
          <p:cNvSpPr/>
          <p:nvPr/>
        </p:nvSpPr>
        <p:spPr bwMode="auto">
          <a:xfrm>
            <a:off x="5047678" y="3780603"/>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矩形 16"/>
          <p:cNvSpPr/>
          <p:nvPr/>
        </p:nvSpPr>
        <p:spPr>
          <a:xfrm>
            <a:off x="5603444" y="3446848"/>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Freeform 41"/>
          <p:cNvSpPr/>
          <p:nvPr/>
        </p:nvSpPr>
        <p:spPr bwMode="auto">
          <a:xfrm>
            <a:off x="5047678" y="5402706"/>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9" name="矩形 18"/>
          <p:cNvSpPr/>
          <p:nvPr/>
        </p:nvSpPr>
        <p:spPr>
          <a:xfrm>
            <a:off x="5603444" y="5068951"/>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15"/>
          <p:cNvSpPr/>
          <p:nvPr>
            <p:custDataLst>
              <p:tags r:id="rId1"/>
            </p:custDataLst>
          </p:nvPr>
        </p:nvSpPr>
        <p:spPr>
          <a:xfrm rot="2935387">
            <a:off x="2862684" y="3807263"/>
            <a:ext cx="1211330" cy="3318525"/>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2" name="矩形 21"/>
          <p:cNvSpPr/>
          <p:nvPr/>
        </p:nvSpPr>
        <p:spPr>
          <a:xfrm>
            <a:off x="606179" y="4398107"/>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3" name="MH_Other_5"/>
          <p:cNvSpPr/>
          <p:nvPr>
            <p:custDataLst>
              <p:tags r:id="rId2"/>
            </p:custDataLst>
          </p:nvPr>
        </p:nvSpPr>
        <p:spPr>
          <a:xfrm rot="2935387">
            <a:off x="4768948" y="1753349"/>
            <a:ext cx="1211331" cy="4117628"/>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8" name="矩形 27"/>
          <p:cNvSpPr/>
          <p:nvPr/>
        </p:nvSpPr>
        <p:spPr>
          <a:xfrm>
            <a:off x="2928733" y="2413089"/>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0" name="圆角矩形 17"/>
          <p:cNvSpPr/>
          <p:nvPr/>
        </p:nvSpPr>
        <p:spPr>
          <a:xfrm>
            <a:off x="8057303" y="2200637"/>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8"/>
          <p:cNvSpPr/>
          <p:nvPr/>
        </p:nvSpPr>
        <p:spPr>
          <a:xfrm>
            <a:off x="8057303" y="2900174"/>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圆角矩形 20"/>
          <p:cNvSpPr/>
          <p:nvPr/>
        </p:nvSpPr>
        <p:spPr>
          <a:xfrm>
            <a:off x="8057303" y="3599711"/>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3" name="圆角矩形 24"/>
          <p:cNvSpPr/>
          <p:nvPr/>
        </p:nvSpPr>
        <p:spPr>
          <a:xfrm>
            <a:off x="8057303" y="429924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4" name="圆角矩形 25"/>
          <p:cNvSpPr/>
          <p:nvPr/>
        </p:nvSpPr>
        <p:spPr>
          <a:xfrm>
            <a:off x="8057303" y="499878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圆角矩形 27"/>
          <p:cNvSpPr/>
          <p:nvPr/>
        </p:nvSpPr>
        <p:spPr>
          <a:xfrm>
            <a:off x="8057303" y="5698322"/>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6" name="文本框 35"/>
          <p:cNvSpPr txBox="1"/>
          <p:nvPr/>
        </p:nvSpPr>
        <p:spPr>
          <a:xfrm>
            <a:off x="8568113" y="1183892"/>
            <a:ext cx="2132003" cy="830997"/>
          </a:xfrm>
          <a:prstGeom prst="rect">
            <a:avLst/>
          </a:prstGeom>
          <a:noFill/>
        </p:spPr>
        <p:txBody>
          <a:bodyPr wrap="square" rtlCol="0">
            <a:spAutoFit/>
          </a:bodyPr>
          <a:lstStyle/>
          <a:p>
            <a:pPr algn="ctr"/>
            <a:r>
              <a:rPr lang="en-US" altLang="zh-CN" sz="4800" b="1" dirty="0">
                <a:latin typeface="+mj-ea"/>
                <a:ea typeface="+mj-ea"/>
              </a:rPr>
              <a:t>88%</a:t>
            </a:r>
            <a:endParaRPr lang="zh-CN" altLang="en-US" sz="4800" b="1" dirty="0">
              <a:latin typeface="+mj-ea"/>
              <a:ea typeface="+mj-ea"/>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14212001"/>
  <p:tag name="MH_LIBRARY" val="GRAPHIC"/>
  <p:tag name="MH_TYPE" val="Other"/>
  <p:tag name="MH_ORDER" val="3"/>
</p:tagLst>
</file>

<file path=ppt/tags/tag12.xml><?xml version="1.0" encoding="utf-8"?>
<p:tagLst xmlns:p="http://schemas.openxmlformats.org/presentationml/2006/main">
  <p:tag name="MH" val="20160614212001"/>
  <p:tag name="MH_LIBRARY" val="GRAPHIC"/>
  <p:tag name="MH_TYPE" val="Other"/>
  <p:tag name="MH_ORDER" val="3"/>
</p:tagLst>
</file>

<file path=ppt/tags/tag13.xml><?xml version="1.0" encoding="utf-8"?>
<p:tagLst xmlns:p="http://schemas.openxmlformats.org/presentationml/2006/main">
  <p:tag name="MH" val="20160623103843"/>
  <p:tag name="MH_LIBRARY" val="GRAPHIC"/>
  <p:tag name="MH_TYPE" val="Other"/>
  <p:tag name="MH_ORDER" val="5"/>
</p:tagLst>
</file>

<file path=ppt/tags/tag14.xml><?xml version="1.0" encoding="utf-8"?>
<p:tagLst xmlns:p="http://schemas.openxmlformats.org/presentationml/2006/main">
  <p:tag name="MH" val="20160623103843"/>
  <p:tag name="MH_LIBRARY" val="GRAPHIC"/>
  <p:tag name="MH_TYPE" val="Other"/>
  <p:tag name="MH_ORDER" val="5"/>
</p:tagLst>
</file>

<file path=ppt/tags/tag15.xml><?xml version="1.0" encoding="utf-8"?>
<p:tagLst xmlns:p="http://schemas.openxmlformats.org/presentationml/2006/main">
  <p:tag name="MH" val="20160623111113"/>
  <p:tag name="MH_LIBRARY" val="GRAPHIC"/>
  <p:tag name="MH_TYPE" val="Other"/>
  <p:tag name="MH_ORDER" val="3"/>
</p:tagLst>
</file>

<file path=ppt/tags/tag16.xml><?xml version="1.0" encoding="utf-8"?>
<p:tagLst xmlns:p="http://schemas.openxmlformats.org/presentationml/2006/main">
  <p:tag name="MH" val="20160623111113"/>
  <p:tag name="MH_LIBRARY" val="GRAPHIC"/>
  <p:tag name="MH_TYPE" val="Other"/>
  <p:tag name="MH_ORDER" val="4"/>
</p:tagLst>
</file>

<file path=ppt/tags/tag17.xml><?xml version="1.0" encoding="utf-8"?>
<p:tagLst xmlns:p="http://schemas.openxmlformats.org/presentationml/2006/main">
  <p:tag name="MH" val="20160623111113"/>
  <p:tag name="MH_LIBRARY" val="GRAPHIC"/>
  <p:tag name="MH_TYPE" val="Other"/>
  <p:tag name="MH_ORDER" val="3"/>
</p:tagLst>
</file>

<file path=ppt/tags/tag18.xml><?xml version="1.0" encoding="utf-8"?>
<p:tagLst xmlns:p="http://schemas.openxmlformats.org/presentationml/2006/main">
  <p:tag name="MH" val="20160623111113"/>
  <p:tag name="MH_LIBRARY" val="GRAPHIC"/>
  <p:tag name="MH_TYPE" val="Other"/>
  <p:tag name="MH_ORDER" val="4"/>
</p:tagLst>
</file>

<file path=ppt/tags/tag19.xml><?xml version="1.0" encoding="utf-8"?>
<p:tagLst xmlns:p="http://schemas.openxmlformats.org/presentationml/2006/main">
  <p:tag name="MH" val="20160623111113"/>
  <p:tag name="MH_LIBRARY" val="GRAPHIC"/>
  <p:tag name="MH_TYPE" val="Other"/>
  <p:tag name="MH_ORDER" val="3"/>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23111113"/>
  <p:tag name="MH_LIBRARY" val="GRAPHIC"/>
  <p:tag name="MH_TYPE" val="Other"/>
  <p:tag name="MH_ORDER" val="4"/>
</p:tagLst>
</file>

<file path=ppt/tags/tag21.xml><?xml version="1.0" encoding="utf-8"?>
<p:tagLst xmlns:p="http://schemas.openxmlformats.org/presentationml/2006/main">
  <p:tag name="MH" val="20160623111113"/>
  <p:tag name="MH_LIBRARY" val="GRAPHIC"/>
  <p:tag name="MH_TYPE" val="Other"/>
  <p:tag name="MH_ORDER" val="3"/>
</p:tagLst>
</file>

<file path=ppt/tags/tag22.xml><?xml version="1.0" encoding="utf-8"?>
<p:tagLst xmlns:p="http://schemas.openxmlformats.org/presentationml/2006/main">
  <p:tag name="MH" val="20160623111113"/>
  <p:tag name="MH_LIBRARY" val="GRAPHIC"/>
  <p:tag name="MH_TYPE" val="Other"/>
  <p:tag name="MH_ORDER" val="4"/>
</p:tagLst>
</file>

<file path=ppt/tags/tag23.xml><?xml version="1.0" encoding="utf-8"?>
<p:tagLst xmlns:p="http://schemas.openxmlformats.org/presentationml/2006/main">
  <p:tag name="MH" val="20160623111113"/>
  <p:tag name="MH_LIBRARY" val="GRAPHIC"/>
  <p:tag name="MH_TYPE" val="Other"/>
  <p:tag name="MH_ORDER" val="3"/>
</p:tagLst>
</file>

<file path=ppt/tags/tag24.xml><?xml version="1.0" encoding="utf-8"?>
<p:tagLst xmlns:p="http://schemas.openxmlformats.org/presentationml/2006/main">
  <p:tag name="MH" val="20160623111113"/>
  <p:tag name="MH_LIBRARY" val="GRAPHIC"/>
  <p:tag name="MH_TYPE" val="Other"/>
  <p:tag name="MH_ORDER" val="4"/>
</p:tagLst>
</file>

<file path=ppt/tags/tag25.xml><?xml version="1.0" encoding="utf-8"?>
<p:tagLst xmlns:p="http://schemas.openxmlformats.org/presentationml/2006/main">
  <p:tag name="MH" val="20160623111113"/>
  <p:tag name="MH_LIBRARY" val="GRAPHIC"/>
  <p:tag name="MH_TYPE" val="Other"/>
  <p:tag name="MH_ORDER" val="3"/>
</p:tagLst>
</file>

<file path=ppt/tags/tag26.xml><?xml version="1.0" encoding="utf-8"?>
<p:tagLst xmlns:p="http://schemas.openxmlformats.org/presentationml/2006/main">
  <p:tag name="MH" val="20160623111113"/>
  <p:tag name="MH_LIBRARY" val="GRAPHIC"/>
  <p:tag name="MH_TYPE" val="Other"/>
  <p:tag name="MH_ORDER" val="4"/>
</p:tagLst>
</file>

<file path=ppt/tags/tag27.xml><?xml version="1.0" encoding="utf-8"?>
<p:tagLst xmlns:p="http://schemas.openxmlformats.org/presentationml/2006/main">
  <p:tag name="MH" val="20160623111113"/>
  <p:tag name="MH_LIBRARY" val="GRAPHIC"/>
  <p:tag name="MH_TYPE" val="Other"/>
  <p:tag name="MH_ORDER" val="3"/>
</p:tagLst>
</file>

<file path=ppt/tags/tag28.xml><?xml version="1.0" encoding="utf-8"?>
<p:tagLst xmlns:p="http://schemas.openxmlformats.org/presentationml/2006/main">
  <p:tag name="MH" val="20160623111113"/>
  <p:tag name="MH_LIBRARY" val="GRAPHIC"/>
  <p:tag name="MH_TYPE" val="Other"/>
  <p:tag name="MH_ORDER" val="4"/>
</p:tagLst>
</file>

<file path=ppt/tags/tag29.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0624110115"/>
  <p:tag name="MH_LIBRARY" val="GRAPHIC"/>
  <p:tag name="MH_TYPE" val="Other"/>
  <p:tag name="MH_ORDER" val="1"/>
</p:tagLst>
</file>

<file path=ppt/tags/tag31.xml><?xml version="1.0" encoding="utf-8"?>
<p:tagLst xmlns:p="http://schemas.openxmlformats.org/presentationml/2006/main">
  <p:tag name="MH" val="20160624110115"/>
  <p:tag name="MH_LIBRARY" val="GRAPHIC"/>
  <p:tag name="MH_TYPE" val="Other"/>
  <p:tag name="MH_ORDER" val="1"/>
</p:tagLst>
</file>

<file path=ppt/tags/tag32.xml><?xml version="1.0" encoding="utf-8"?>
<p:tagLst xmlns:p="http://schemas.openxmlformats.org/presentationml/2006/main">
  <p:tag name="MH" val="20160624110115"/>
  <p:tag name="MH_LIBRARY" val="GRAPHIC"/>
  <p:tag name="MH_TYPE" val="Other"/>
  <p:tag name="MH_ORDER" val="1"/>
</p:tagLst>
</file>

<file path=ppt/tags/tag33.xml><?xml version="1.0" encoding="utf-8"?>
<p:tagLst xmlns:p="http://schemas.openxmlformats.org/presentationml/2006/main">
  <p:tag name="MH" val="20160624110115"/>
  <p:tag name="MH_LIBRARY" val="GRAPHIC"/>
  <p:tag name="MH_TYPE" val="Other"/>
  <p:tag name="MH_ORDER" val="1"/>
</p:tagLst>
</file>

<file path=ppt/tags/tag34.xml><?xml version="1.0" encoding="utf-8"?>
<p:tagLst xmlns:p="http://schemas.openxmlformats.org/presentationml/2006/main">
  <p:tag name="MH" val="20160624110115"/>
  <p:tag name="MH_LIBRARY" val="GRAPHIC"/>
  <p:tag name="MH_TYPE" val="Other"/>
  <p:tag name="MH_ORDER" val="1"/>
</p:tagLst>
</file>

<file path=ppt/tags/tag35.xml><?xml version="1.0" encoding="utf-8"?>
<p:tagLst xmlns:p="http://schemas.openxmlformats.org/presentationml/2006/main">
  <p:tag name="MH" val="20160623110603"/>
  <p:tag name="MH_LIBRARY" val="GRAPHIC"/>
  <p:tag name="MH_ORDER" val="Rectangle 5"/>
</p:tagLst>
</file>

<file path=ppt/tags/tag36.xml><?xml version="1.0" encoding="utf-8"?>
<p:tagLst xmlns:p="http://schemas.openxmlformats.org/presentationml/2006/main">
  <p:tag name="MH" val="20160623110603"/>
  <p:tag name="MH_LIBRARY" val="GRAPHIC"/>
  <p:tag name="MH_ORDER" val="Rectangle 5"/>
</p:tagLst>
</file>

<file path=ppt/tags/tag37.xml><?xml version="1.0" encoding="utf-8"?>
<p:tagLst xmlns:p="http://schemas.openxmlformats.org/presentationml/2006/main">
  <p:tag name="MH" val="20161103161419"/>
  <p:tag name="MH_LIBRARY" val="GRAPHIC"/>
  <p:tag name="MH_TYPE" val="Other"/>
  <p:tag name="MH_ORDER" val="7"/>
</p:tagLst>
</file>

<file path=ppt/tags/tag38.xml><?xml version="1.0" encoding="utf-8"?>
<p:tagLst xmlns:p="http://schemas.openxmlformats.org/presentationml/2006/main">
  <p:tag name="MH" val="20161103161419"/>
  <p:tag name="MH_LIBRARY" val="GRAPHIC"/>
  <p:tag name="MH_TYPE" val="Other"/>
  <p:tag name="MH_ORDER" val="7"/>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自定义 22">
      <a:dk1>
        <a:srgbClr val="4D4D4D"/>
      </a:dk1>
      <a:lt1>
        <a:srgbClr val="FFFFFF"/>
      </a:lt1>
      <a:dk2>
        <a:srgbClr val="4D4D4D"/>
      </a:dk2>
      <a:lt2>
        <a:srgbClr val="FFFFFF"/>
      </a:lt2>
      <a:accent1>
        <a:srgbClr val="46ACA0"/>
      </a:accent1>
      <a:accent2>
        <a:srgbClr val="63A1B5"/>
      </a:accent2>
      <a:accent3>
        <a:srgbClr val="6688BE"/>
      </a:accent3>
      <a:accent4>
        <a:srgbClr val="A55DAB"/>
      </a:accent4>
      <a:accent5>
        <a:srgbClr val="BA466F"/>
      </a:accent5>
      <a:accent6>
        <a:srgbClr val="D42C44"/>
      </a:accent6>
      <a:hlink>
        <a:srgbClr val="00206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3187</Words>
  <Application>WPS 演示</Application>
  <PresentationFormat>宽屏</PresentationFormat>
  <Paragraphs>323</Paragraphs>
  <Slides>27</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27</vt:i4>
      </vt:variant>
    </vt:vector>
  </HeadingPairs>
  <TitlesOfParts>
    <vt:vector size="45" baseType="lpstr">
      <vt:lpstr>Arial</vt:lpstr>
      <vt:lpstr>宋体</vt:lpstr>
      <vt:lpstr>Wingdings</vt:lpstr>
      <vt:lpstr>Calibri</vt:lpstr>
      <vt:lpstr>幼圆</vt:lpstr>
      <vt:lpstr>等线 Light</vt:lpstr>
      <vt:lpstr>Tempus Sans ITC</vt:lpstr>
      <vt:lpstr>Wingdings 2</vt:lpstr>
      <vt:lpstr>Times New Roman</vt:lpstr>
      <vt:lpstr>微软雅黑</vt:lpstr>
      <vt:lpstr>Bauhaus 93</vt:lpstr>
      <vt:lpstr>Bernard MT Condensed</vt:lpstr>
      <vt:lpstr>等线</vt:lpstr>
      <vt:lpstr>Segoe Print</vt:lpstr>
      <vt:lpstr>Arial Unicode MS</vt:lpstr>
      <vt:lpstr>Calibri</vt:lpstr>
      <vt:lpstr>Microsoft YaHei UI</vt:lpstr>
      <vt:lpstr>更多模板请关注：亮亮图文旗舰店https://liangliangtuwen.tmall.com</vt:lpstr>
      <vt:lpstr>关爱牙齿医疗 口腔健康讲座模板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4</cp:revision>
  <dcterms:created xsi:type="dcterms:W3CDTF">2016-06-21T13:40:00Z</dcterms:created>
  <dcterms:modified xsi:type="dcterms:W3CDTF">2017-12-08T06:47:21Z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