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1"/>
  </p:handoutMasterIdLst>
  <p:sldIdLst>
    <p:sldId id="257" r:id="rId3"/>
    <p:sldId id="258" r:id="rId5"/>
    <p:sldId id="259" r:id="rId6"/>
    <p:sldId id="281" r:id="rId7"/>
    <p:sldId id="284" r:id="rId8"/>
    <p:sldId id="286" r:id="rId9"/>
    <p:sldId id="264" r:id="rId10"/>
    <p:sldId id="294" r:id="rId11"/>
    <p:sldId id="265" r:id="rId12"/>
    <p:sldId id="278" r:id="rId13"/>
    <p:sldId id="285" r:id="rId14"/>
    <p:sldId id="261" r:id="rId15"/>
    <p:sldId id="287" r:id="rId16"/>
    <p:sldId id="291" r:id="rId17"/>
    <p:sldId id="270" r:id="rId18"/>
    <p:sldId id="288" r:id="rId19"/>
    <p:sldId id="260" r:id="rId20"/>
    <p:sldId id="283" r:id="rId21"/>
    <p:sldId id="292" r:id="rId22"/>
    <p:sldId id="289" r:id="rId23"/>
    <p:sldId id="274" r:id="rId24"/>
    <p:sldId id="272" r:id="rId25"/>
    <p:sldId id="277" r:id="rId26"/>
    <p:sldId id="293" r:id="rId27"/>
    <p:sldId id="263" r:id="rId28"/>
    <p:sldId id="290" r:id="rId29"/>
    <p:sldId id="280" r:id="rId30"/>
  </p:sldIdLst>
  <p:sldSz cx="12192000" cy="6858000"/>
  <p:notesSz cx="6858000" cy="9144000"/>
  <p:defaultTextStyle>
    <a:defPPr>
      <a:defRPr lang="zh-CN"/>
    </a:defPPr>
    <a:lvl1pPr algn="l" defTabSz="1217295" rtl="0" eaLnBrk="0" fontAlgn="base" hangingPunct="0">
      <a:spcBef>
        <a:spcPct val="0"/>
      </a:spcBef>
      <a:spcAft>
        <a:spcPct val="0"/>
      </a:spcAft>
      <a:defRPr sz="2400" kern="1200">
        <a:solidFill>
          <a:schemeClr val="tx1"/>
        </a:solidFill>
        <a:latin typeface="Calibri" panose="020F0502020204030204" pitchFamily="34" charset="0"/>
        <a:ea typeface="幼圆" panose="02010509060101010101" pitchFamily="49" charset="-122"/>
        <a:cs typeface="+mn-cs"/>
      </a:defRPr>
    </a:lvl1pPr>
    <a:lvl2pPr marL="608330" indent="-151130" algn="l" defTabSz="1217295" rtl="0" eaLnBrk="0" fontAlgn="base" hangingPunct="0">
      <a:spcBef>
        <a:spcPct val="0"/>
      </a:spcBef>
      <a:spcAft>
        <a:spcPct val="0"/>
      </a:spcAft>
      <a:defRPr sz="2400" kern="1200">
        <a:solidFill>
          <a:schemeClr val="tx1"/>
        </a:solidFill>
        <a:latin typeface="Calibri" panose="020F0502020204030204" pitchFamily="34" charset="0"/>
        <a:ea typeface="幼圆" panose="02010509060101010101" pitchFamily="49" charset="-122"/>
        <a:cs typeface="+mn-cs"/>
      </a:defRPr>
    </a:lvl2pPr>
    <a:lvl3pPr marL="1217930" indent="-303530" algn="l" defTabSz="1217295" rtl="0" eaLnBrk="0" fontAlgn="base" hangingPunct="0">
      <a:spcBef>
        <a:spcPct val="0"/>
      </a:spcBef>
      <a:spcAft>
        <a:spcPct val="0"/>
      </a:spcAft>
      <a:defRPr sz="2400" kern="1200">
        <a:solidFill>
          <a:schemeClr val="tx1"/>
        </a:solidFill>
        <a:latin typeface="Calibri" panose="020F0502020204030204" pitchFamily="34" charset="0"/>
        <a:ea typeface="幼圆" panose="02010509060101010101" pitchFamily="49" charset="-122"/>
        <a:cs typeface="+mn-cs"/>
      </a:defRPr>
    </a:lvl3pPr>
    <a:lvl4pPr marL="1827530" indent="-455930" algn="l" defTabSz="1217295" rtl="0" eaLnBrk="0" fontAlgn="base" hangingPunct="0">
      <a:spcBef>
        <a:spcPct val="0"/>
      </a:spcBef>
      <a:spcAft>
        <a:spcPct val="0"/>
      </a:spcAft>
      <a:defRPr sz="2400" kern="1200">
        <a:solidFill>
          <a:schemeClr val="tx1"/>
        </a:solidFill>
        <a:latin typeface="Calibri" panose="020F0502020204030204" pitchFamily="34" charset="0"/>
        <a:ea typeface="幼圆" panose="02010509060101010101" pitchFamily="49" charset="-122"/>
        <a:cs typeface="+mn-cs"/>
      </a:defRPr>
    </a:lvl4pPr>
    <a:lvl5pPr marL="2437130" indent="-608330" algn="l" defTabSz="1217295" rtl="0" eaLnBrk="0" fontAlgn="base" hangingPunct="0">
      <a:spcBef>
        <a:spcPct val="0"/>
      </a:spcBef>
      <a:spcAft>
        <a:spcPct val="0"/>
      </a:spcAft>
      <a:defRPr sz="2400" kern="1200">
        <a:solidFill>
          <a:schemeClr val="tx1"/>
        </a:solidFill>
        <a:latin typeface="Calibri" panose="020F0502020204030204" pitchFamily="34" charset="0"/>
        <a:ea typeface="幼圆" panose="02010509060101010101" pitchFamily="49" charset="-122"/>
        <a:cs typeface="+mn-cs"/>
      </a:defRPr>
    </a:lvl5pPr>
    <a:lvl6pPr marL="2286000" algn="l" defTabSz="914400" rtl="0" eaLnBrk="1" latinLnBrk="0" hangingPunct="1">
      <a:defRPr sz="2400" kern="1200">
        <a:solidFill>
          <a:schemeClr val="tx1"/>
        </a:solidFill>
        <a:latin typeface="Calibri" panose="020F0502020204030204" pitchFamily="34" charset="0"/>
        <a:ea typeface="幼圆" panose="02010509060101010101" pitchFamily="49" charset="-122"/>
        <a:cs typeface="+mn-cs"/>
      </a:defRPr>
    </a:lvl6pPr>
    <a:lvl7pPr marL="2743200" algn="l" defTabSz="914400" rtl="0" eaLnBrk="1" latinLnBrk="0" hangingPunct="1">
      <a:defRPr sz="2400" kern="1200">
        <a:solidFill>
          <a:schemeClr val="tx1"/>
        </a:solidFill>
        <a:latin typeface="Calibri" panose="020F0502020204030204" pitchFamily="34" charset="0"/>
        <a:ea typeface="幼圆" panose="02010509060101010101" pitchFamily="49" charset="-122"/>
        <a:cs typeface="+mn-cs"/>
      </a:defRPr>
    </a:lvl7pPr>
    <a:lvl8pPr marL="3200400" algn="l" defTabSz="914400" rtl="0" eaLnBrk="1" latinLnBrk="0" hangingPunct="1">
      <a:defRPr sz="2400" kern="1200">
        <a:solidFill>
          <a:schemeClr val="tx1"/>
        </a:solidFill>
        <a:latin typeface="Calibri" panose="020F0502020204030204" pitchFamily="34" charset="0"/>
        <a:ea typeface="幼圆" panose="02010509060101010101" pitchFamily="49" charset="-122"/>
        <a:cs typeface="+mn-cs"/>
      </a:defRPr>
    </a:lvl8pPr>
    <a:lvl9pPr marL="3657600" algn="l" defTabSz="914400" rtl="0" eaLnBrk="1" latinLnBrk="0" hangingPunct="1">
      <a:defRPr sz="2400" kern="1200">
        <a:solidFill>
          <a:schemeClr val="tx1"/>
        </a:solidFill>
        <a:latin typeface="Calibri" panose="020F0502020204030204" pitchFamily="34" charset="0"/>
        <a:ea typeface="幼圆" panose="02010509060101010101" pitchFamily="49"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0D0D"/>
    <a:srgbClr val="FEFFFF"/>
    <a:srgbClr val="4296B4"/>
    <a:srgbClr val="5CA9C4"/>
    <a:srgbClr val="4D4D4D"/>
    <a:srgbClr val="BFE436"/>
    <a:srgbClr val="0084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handoutMaster" Target="handoutMasters/handoutMaster1.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C2A628-5979-4657-85CB-1651BBF7C98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7188B5-F242-46A8-BC70-F730184234E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3" name="备注占位符 2"/>
          <p:cNvSpPr>
            <a:spLocks noGrp="1"/>
          </p:cNvSpPr>
          <p:nvPr>
            <p:ph type="body" idx="1"/>
          </p:nvPr>
        </p:nvSpPr>
        <p:spPr/>
        <p:txBody>
          <a:bodyPr/>
          <a:lstStyle/>
          <a:p>
            <a:pPr defTabSz="1218565" eaLnBrk="1" fontAlgn="auto" hangingPunct="1">
              <a:spcBef>
                <a:spcPts val="0"/>
              </a:spcBef>
              <a:spcAft>
                <a:spcPts val="0"/>
              </a:spcAft>
              <a:defRPr/>
            </a:pPr>
            <a:r>
              <a:rPr lang="zh-CN" altLang="en-US" sz="1865" dirty="0"/>
              <a:t>更多模板请关注：亮亮图文旗舰店https://liangliangtuwen.tmall.com</a:t>
            </a:r>
            <a:endParaRPr lang="zh-CN" altLang="en-US" sz="1865" dirty="0"/>
          </a:p>
        </p:txBody>
      </p:sp>
      <p:sp>
        <p:nvSpPr>
          <p:cNvPr id="717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spcBef>
                <a:spcPct val="30000"/>
              </a:spcBef>
              <a:buFont typeface="Arial" panose="020B0604020202020204" pitchFamily="34" charset="0"/>
              <a:defRPr>
                <a:solidFill>
                  <a:srgbClr val="FF0000"/>
                </a:solidFill>
                <a:latin typeface="Calibri" panose="020F0502020204030204" pitchFamily="34" charset="0"/>
                <a:ea typeface="宋体" panose="02010600030101010101" pitchFamily="2" charset="-122"/>
              </a:defRPr>
            </a:lvl1pPr>
            <a:lvl2pPr marL="742950" indent="-285750">
              <a:spcBef>
                <a:spcPct val="30000"/>
              </a:spcBef>
              <a:defRPr sz="1600">
                <a:solidFill>
                  <a:schemeClr val="tx1"/>
                </a:solidFill>
                <a:latin typeface="Calibri" panose="020F0502020204030204" pitchFamily="34" charset="0"/>
                <a:ea typeface="宋体" panose="02010600030101010101" pitchFamily="2" charset="-122"/>
              </a:defRPr>
            </a:lvl2pPr>
            <a:lvl3pPr marL="1143000" indent="-228600">
              <a:spcBef>
                <a:spcPct val="30000"/>
              </a:spcBef>
              <a:defRPr sz="1600">
                <a:solidFill>
                  <a:schemeClr val="tx1"/>
                </a:solidFill>
                <a:latin typeface="Calibri" panose="020F0502020204030204" pitchFamily="34" charset="0"/>
                <a:ea typeface="宋体" panose="02010600030101010101" pitchFamily="2" charset="-122"/>
              </a:defRPr>
            </a:lvl3pPr>
            <a:lvl4pPr marL="1600200" indent="-228600">
              <a:spcBef>
                <a:spcPct val="30000"/>
              </a:spcBef>
              <a:defRPr sz="1600">
                <a:solidFill>
                  <a:schemeClr val="tx1"/>
                </a:solidFill>
                <a:latin typeface="Calibri" panose="020F0502020204030204" pitchFamily="34" charset="0"/>
                <a:ea typeface="宋体" panose="02010600030101010101" pitchFamily="2" charset="-122"/>
              </a:defRPr>
            </a:lvl4pPr>
            <a:lvl5pPr marL="2057400" indent="-228600">
              <a:spcBef>
                <a:spcPct val="30000"/>
              </a:spcBef>
              <a:defRPr sz="1600">
                <a:solidFill>
                  <a:schemeClr val="tx1"/>
                </a:solidFill>
                <a:latin typeface="Calibri" panose="020F0502020204030204" pitchFamily="34" charset="0"/>
                <a:ea typeface="宋体" panose="02010600030101010101" pitchFamily="2" charset="-122"/>
              </a:defRPr>
            </a:lvl5pPr>
            <a:lvl6pPr marL="2514600" indent="-228600" defTabSz="1217295" eaLnBrk="0" fontAlgn="base" hangingPunct="0">
              <a:spcBef>
                <a:spcPct val="30000"/>
              </a:spcBef>
              <a:spcAft>
                <a:spcPct val="0"/>
              </a:spcAft>
              <a:defRPr sz="1600">
                <a:solidFill>
                  <a:schemeClr val="tx1"/>
                </a:solidFill>
                <a:latin typeface="Calibri" panose="020F0502020204030204" pitchFamily="34" charset="0"/>
                <a:ea typeface="宋体" panose="02010600030101010101" pitchFamily="2" charset="-122"/>
              </a:defRPr>
            </a:lvl6pPr>
            <a:lvl7pPr marL="2971800" indent="-228600" defTabSz="1217295" eaLnBrk="0" fontAlgn="base" hangingPunct="0">
              <a:spcBef>
                <a:spcPct val="30000"/>
              </a:spcBef>
              <a:spcAft>
                <a:spcPct val="0"/>
              </a:spcAft>
              <a:defRPr sz="1600">
                <a:solidFill>
                  <a:schemeClr val="tx1"/>
                </a:solidFill>
                <a:latin typeface="Calibri" panose="020F0502020204030204" pitchFamily="34" charset="0"/>
                <a:ea typeface="宋体" panose="02010600030101010101" pitchFamily="2" charset="-122"/>
              </a:defRPr>
            </a:lvl7pPr>
            <a:lvl8pPr marL="3429000" indent="-228600" defTabSz="1217295" eaLnBrk="0" fontAlgn="base" hangingPunct="0">
              <a:spcBef>
                <a:spcPct val="30000"/>
              </a:spcBef>
              <a:spcAft>
                <a:spcPct val="0"/>
              </a:spcAft>
              <a:defRPr sz="1600">
                <a:solidFill>
                  <a:schemeClr val="tx1"/>
                </a:solidFill>
                <a:latin typeface="Calibri" panose="020F0502020204030204" pitchFamily="34" charset="0"/>
                <a:ea typeface="宋体" panose="02010600030101010101" pitchFamily="2" charset="-122"/>
              </a:defRPr>
            </a:lvl8pPr>
            <a:lvl9pPr marL="3886200" indent="-228600" defTabSz="1217295" eaLnBrk="0" fontAlgn="base" hangingPunct="0">
              <a:spcBef>
                <a:spcPct val="30000"/>
              </a:spcBef>
              <a:spcAft>
                <a:spcPct val="0"/>
              </a:spcAft>
              <a:defRPr sz="1600">
                <a:solidFill>
                  <a:schemeClr val="tx1"/>
                </a:solidFill>
                <a:latin typeface="Calibri" panose="020F0502020204030204" pitchFamily="34" charset="0"/>
                <a:ea typeface="宋体" panose="02010600030101010101" pitchFamily="2" charset="-122"/>
              </a:defRPr>
            </a:lvl9pPr>
          </a:lstStyle>
          <a:p>
            <a:pPr defTabSz="1217295" fontAlgn="base">
              <a:spcBef>
                <a:spcPct val="0"/>
              </a:spcBef>
              <a:spcAft>
                <a:spcPct val="0"/>
              </a:spcAft>
              <a:buFontTx/>
              <a:buNone/>
            </a:pPr>
            <a:fld id="{FADC5A8A-2915-45FF-8245-75070A7CF0E2}" type="slidenum">
              <a:rPr lang="zh-CN" altLang="en-US" smtClean="0">
                <a:solidFill>
                  <a:schemeClr val="tx1"/>
                </a:solidFill>
              </a:rPr>
            </a:fld>
            <a:endParaRPr lang="zh-CN" altLang="en-US">
              <a:solidFill>
                <a:schemeClr val="tx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accent1"/>
        </a:solidFill>
        <a:effectLst/>
      </p:bgPr>
    </p:bg>
    <p:spTree>
      <p:nvGrpSpPr>
        <p:cNvPr id="1" name=""/>
        <p:cNvGrpSpPr/>
        <p:nvPr/>
      </p:nvGrpSpPr>
      <p:grpSpPr>
        <a:xfrm>
          <a:off x="0" y="0"/>
          <a:ext cx="0" cy="0"/>
          <a:chOff x="0" y="0"/>
          <a:chExt cx="0" cy="0"/>
        </a:xfrm>
      </p:grpSpPr>
      <p:sp>
        <p:nvSpPr>
          <p:cNvPr id="7" name="矩形 6"/>
          <p:cNvSpPr/>
          <p:nvPr userDrawn="1"/>
        </p:nvSpPr>
        <p:spPr>
          <a:xfrm>
            <a:off x="0" y="0"/>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algn="ctr"/>
            <a:endParaRPr lang="zh-CN" altLang="en-US" sz="2400"/>
          </a:p>
        </p:txBody>
      </p:sp>
      <p:sp>
        <p:nvSpPr>
          <p:cNvPr id="3" name="Subtitle 2"/>
          <p:cNvSpPr>
            <a:spLocks noGrp="1"/>
          </p:cNvSpPr>
          <p:nvPr>
            <p:ph type="subTitle" idx="1" hasCustomPrompt="1"/>
          </p:nvPr>
        </p:nvSpPr>
        <p:spPr>
          <a:xfrm>
            <a:off x="751059" y="5311806"/>
            <a:ext cx="7348918" cy="798734"/>
          </a:xfrm>
          <a:noFill/>
        </p:spPr>
        <p:txBody>
          <a:bodyPr>
            <a:normAutofit/>
          </a:bodyPr>
          <a:lstStyle>
            <a:lvl1pPr marL="0" indent="0" algn="ctr">
              <a:lnSpc>
                <a:spcPct val="150000"/>
              </a:lnSpc>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en-US" dirty="0"/>
          </a:p>
        </p:txBody>
      </p:sp>
      <p:sp>
        <p:nvSpPr>
          <p:cNvPr id="29" name="Date Placeholder 3"/>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30" name="Footer Placeholder 4"/>
          <p:cNvSpPr>
            <a:spLocks noGrp="1"/>
          </p:cNvSpPr>
          <p:nvPr>
            <p:ph type="ftr" sz="quarter" idx="11"/>
          </p:nvPr>
        </p:nvSpPr>
        <p:spPr/>
        <p:txBody>
          <a:bodyPr/>
          <a:lstStyle>
            <a:lvl1pPr>
              <a:defRPr/>
            </a:lvl1pPr>
          </a:lstStyle>
          <a:p>
            <a:endParaRPr lang="zh-CN" altLang="en-US"/>
          </a:p>
        </p:txBody>
      </p:sp>
      <p:sp>
        <p:nvSpPr>
          <p:cNvPr id="31" name="Slide Number Placeholder 5"/>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
        <p:nvSpPr>
          <p:cNvPr id="2" name="Title 1"/>
          <p:cNvSpPr>
            <a:spLocks noGrp="1"/>
          </p:cNvSpPr>
          <p:nvPr>
            <p:ph type="ctrTitle"/>
          </p:nvPr>
        </p:nvSpPr>
        <p:spPr>
          <a:xfrm>
            <a:off x="734288" y="2520531"/>
            <a:ext cx="7378987" cy="2654750"/>
          </a:xfrm>
          <a:noFill/>
        </p:spPr>
        <p:txBody>
          <a:bodyPr anchor="ctr">
            <a:normAutofit/>
          </a:bodyPr>
          <a:lstStyle>
            <a:lvl1pPr algn="ctr">
              <a:lnSpc>
                <a:spcPct val="150000"/>
              </a:lnSpc>
              <a:defRPr sz="4400" b="1" i="0">
                <a:ln>
                  <a:noFill/>
                </a:ln>
                <a:solidFill>
                  <a:schemeClr val="accent1"/>
                </a:solidFill>
                <a:effectLst/>
              </a:defRPr>
            </a:lvl1pPr>
          </a:lstStyle>
          <a:p>
            <a:r>
              <a:rPr lang="zh-CN" altLang="en-US" dirty="0"/>
              <a:t>单击此处编辑母版标题样式</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01"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p:txBody>
      </p:sp>
      <p:sp>
        <p:nvSpPr>
          <p:cNvPr id="4" name="Date Placeholder 3"/>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5" name="Footer Placeholder 4"/>
          <p:cNvSpPr>
            <a:spLocks noGrp="1"/>
          </p:cNvSpPr>
          <p:nvPr>
            <p:ph type="ftr" sz="quarter" idx="11"/>
          </p:nvPr>
        </p:nvSpPr>
        <p:spPr/>
        <p:txBody>
          <a:bodyPr/>
          <a:lstStyle>
            <a:lvl1pPr>
              <a:defRPr/>
            </a:lvl1pPr>
          </a:lstStyle>
          <a:p>
            <a:endParaRPr lang="zh-CN" altLang="en-US"/>
          </a:p>
        </p:txBody>
      </p:sp>
      <p:sp>
        <p:nvSpPr>
          <p:cNvPr id="6" name="Slide Number Placeholder 5"/>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4" name="矩形 3"/>
          <p:cNvSpPr/>
          <p:nvPr userDrawn="1"/>
        </p:nvSpPr>
        <p:spPr>
          <a:xfrm>
            <a:off x="0" y="0"/>
            <a:ext cx="12192000" cy="6858000"/>
          </a:xfrm>
          <a:prstGeom prst="rect">
            <a:avLst/>
          </a:prstGeom>
          <a:blipFill dpi="0" rotWithShape="1">
            <a:blip r:embed="rId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lvl="0" algn="ctr"/>
            <a:endParaRPr lang="zh-CN" altLang="en-US"/>
          </a:p>
        </p:txBody>
      </p:sp>
      <p:sp>
        <p:nvSpPr>
          <p:cNvPr id="2" name="Title 1"/>
          <p:cNvSpPr>
            <a:spLocks noGrp="1"/>
          </p:cNvSpPr>
          <p:nvPr userDrawn="1">
            <p:ph type="title"/>
          </p:nvPr>
        </p:nvSpPr>
        <p:spPr>
          <a:xfrm>
            <a:off x="420814" y="2632364"/>
            <a:ext cx="7382811" cy="2314546"/>
          </a:xfrm>
        </p:spPr>
        <p:txBody>
          <a:bodyPr anchor="ctr"/>
          <a:lstStyle>
            <a:lvl1pPr algn="ctr">
              <a:lnSpc>
                <a:spcPct val="150000"/>
              </a:lnSpc>
              <a:defRPr sz="4400" b="1">
                <a:ln w="3175">
                  <a:noFill/>
                </a:ln>
                <a:solidFill>
                  <a:schemeClr val="accent1"/>
                </a:solidFill>
                <a:effectLst/>
              </a:defRPr>
            </a:lvl1pPr>
          </a:lstStyle>
          <a:p>
            <a:r>
              <a:rPr lang="zh-CN" altLang="en-US" dirty="0"/>
              <a:t>单击此处编辑母版标题样式</a:t>
            </a:r>
            <a:endParaRPr lang="en-US" dirty="0"/>
          </a:p>
        </p:txBody>
      </p:sp>
      <p:sp>
        <p:nvSpPr>
          <p:cNvPr id="3" name="Text Placeholder 2"/>
          <p:cNvSpPr>
            <a:spLocks noGrp="1"/>
          </p:cNvSpPr>
          <p:nvPr userDrawn="1">
            <p:ph type="body" idx="1" hasCustomPrompt="1"/>
          </p:nvPr>
        </p:nvSpPr>
        <p:spPr>
          <a:xfrm>
            <a:off x="420814" y="5083435"/>
            <a:ext cx="7382811" cy="917032"/>
          </a:xfrm>
        </p:spPr>
        <p:txBody>
          <a:bodyPr/>
          <a:lstStyle>
            <a:lvl1pPr marL="0" indent="0" algn="ctr">
              <a:lnSpc>
                <a:spcPct val="150000"/>
              </a:lnSpc>
              <a:buNone/>
              <a:defRPr sz="2400">
                <a:ln>
                  <a:noFill/>
                </a:ln>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11" name="Date Placeholder 3"/>
          <p:cNvSpPr>
            <a:spLocks noGrp="1"/>
          </p:cNvSpPr>
          <p:nvPr userDrawn="1">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12" name="Footer Placeholder 4"/>
          <p:cNvSpPr>
            <a:spLocks noGrp="1"/>
          </p:cNvSpPr>
          <p:nvPr userDrawn="1">
            <p:ph type="ftr" sz="quarter" idx="11"/>
          </p:nvPr>
        </p:nvSpPr>
        <p:spPr/>
        <p:txBody>
          <a:bodyPr/>
          <a:lstStyle>
            <a:lvl1pPr>
              <a:defRPr/>
            </a:lvl1pPr>
          </a:lstStyle>
          <a:p>
            <a:endParaRPr lang="zh-CN" altLang="en-US"/>
          </a:p>
        </p:txBody>
      </p:sp>
      <p:sp>
        <p:nvSpPr>
          <p:cNvPr id="13" name="Slide Number Placeholder 5"/>
          <p:cNvSpPr>
            <a:spLocks noGrp="1"/>
          </p:cNvSpPr>
          <p:nvPr userDrawn="1">
            <p:ph type="sldNum" sz="quarter" idx="12"/>
          </p:nvPr>
        </p:nvSpPr>
        <p:spPr/>
        <p:txBody>
          <a:bodyPr/>
          <a:lstStyle>
            <a:lvl1pPr>
              <a:defRPr/>
            </a:lvl1pPr>
          </a:lstStyle>
          <a:p>
            <a:fld id="{3E3CA578-6D8C-4084-809D-66D25A20E1A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3"/>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789"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201"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3"/>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8" name="Footer Placeholder 4"/>
          <p:cNvSpPr>
            <a:spLocks noGrp="1"/>
          </p:cNvSpPr>
          <p:nvPr>
            <p:ph type="ftr" sz="quarter" idx="11"/>
          </p:nvPr>
        </p:nvSpPr>
        <p:spPr/>
        <p:txBody>
          <a:bodyPr/>
          <a:lstStyle>
            <a:lvl1pPr>
              <a:defRPr/>
            </a:lvl1pPr>
          </a:lstStyle>
          <a:p>
            <a:endParaRPr lang="zh-CN" altLang="en-US"/>
          </a:p>
        </p:txBody>
      </p:sp>
      <p:sp>
        <p:nvSpPr>
          <p:cNvPr id="9" name="Slide Number Placeholder 5"/>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zh-CN" altLang="en-US"/>
              <a:t>单击此处编辑母版标题样式</a:t>
            </a:r>
            <a:endParaRPr lang="en-US" dirty="0"/>
          </a:p>
        </p:txBody>
      </p:sp>
      <p:sp>
        <p:nvSpPr>
          <p:cNvPr id="3" name="Date Placeholder 3"/>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4" name="Footer Placeholder 4"/>
          <p:cNvSpPr>
            <a:spLocks noGrp="1"/>
          </p:cNvSpPr>
          <p:nvPr>
            <p:ph type="ftr" sz="quarter" idx="11"/>
          </p:nvPr>
        </p:nvSpPr>
        <p:spPr/>
        <p:txBody>
          <a:bodyPr/>
          <a:lstStyle>
            <a:lvl1pPr>
              <a:defRPr/>
            </a:lvl1pPr>
          </a:lstStyle>
          <a:p>
            <a:endParaRPr lang="zh-CN" altLang="en-US"/>
          </a:p>
        </p:txBody>
      </p:sp>
      <p:sp>
        <p:nvSpPr>
          <p:cNvPr id="5" name="Slide Number Placeholder 5"/>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bg>
      <p:bgPr>
        <a:solidFill>
          <a:schemeClr val="bg1"/>
        </a:solidFill>
        <a:effectLst/>
      </p:bgPr>
    </p:bg>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4" name="Footer Placeholder 2"/>
          <p:cNvSpPr>
            <a:spLocks noGrp="1"/>
          </p:cNvSpPr>
          <p:nvPr>
            <p:ph type="ftr" sz="quarter" idx="11"/>
          </p:nvPr>
        </p:nvSpPr>
        <p:spPr/>
        <p:txBody>
          <a:bodyPr/>
          <a:lstStyle>
            <a:lvl1pPr>
              <a:defRPr/>
            </a:lvl1pPr>
          </a:lstStyle>
          <a:p>
            <a:endParaRPr lang="zh-CN" altLang="en-US"/>
          </a:p>
        </p:txBody>
      </p:sp>
      <p:sp>
        <p:nvSpPr>
          <p:cNvPr id="5" name="Slide Number Placeholder 3"/>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
        <p:nvSpPr>
          <p:cNvPr id="6" name="矩形 5"/>
          <p:cNvSpPr/>
          <p:nvPr userDrawn="1"/>
        </p:nvSpPr>
        <p:spPr>
          <a:xfrm>
            <a:off x="0" y="0"/>
            <a:ext cx="12192000" cy="6858000"/>
          </a:xfrm>
          <a:prstGeom prst="rect">
            <a:avLst/>
          </a:prstGeom>
          <a:solidFill>
            <a:srgbClr val="0D0D0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lvl="0" algn="ctr"/>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Date Placeholder 3"/>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Date Placeholder 3"/>
          <p:cNvSpPr>
            <a:spLocks noGrp="1"/>
          </p:cNvSpPr>
          <p:nvPr>
            <p:ph type="dt" sz="half" idx="10"/>
          </p:nvPr>
        </p:nvSpPr>
        <p:spPr/>
        <p:txBody>
          <a:bodyPr/>
          <a:lstStyle>
            <a:lvl1pPr>
              <a:defRPr/>
            </a:lvl1pPr>
          </a:lstStyle>
          <a:p>
            <a:fld id="{73B25E68-99F1-4046-B09B-134B52642AC8}" type="datetimeFigureOut">
              <a:rPr lang="zh-CN" altLang="en-US" smtClean="0"/>
            </a:fld>
            <a:endParaRPr lang="zh-CN" altLang="en-US"/>
          </a:p>
        </p:txBody>
      </p:sp>
      <p:sp>
        <p:nvSpPr>
          <p:cNvPr id="6" name="Footer Placeholder 4"/>
          <p:cNvSpPr>
            <a:spLocks noGrp="1"/>
          </p:cNvSpPr>
          <p:nvPr>
            <p:ph type="ftr" sz="quarter" idx="11"/>
          </p:nvPr>
        </p:nvSpPr>
        <p:spPr/>
        <p:txBody>
          <a:bodyPr/>
          <a:lstStyle>
            <a:lvl1pPr>
              <a:defRPr/>
            </a:lvl1pPr>
          </a:lstStyle>
          <a:p>
            <a:endParaRPr lang="zh-CN" altLang="en-US"/>
          </a:p>
        </p:txBody>
      </p:sp>
      <p:sp>
        <p:nvSpPr>
          <p:cNvPr id="7" name="Slide Number Placeholder 5"/>
          <p:cNvSpPr>
            <a:spLocks noGrp="1"/>
          </p:cNvSpPr>
          <p:nvPr>
            <p:ph type="sldNum" sz="quarter" idx="12"/>
          </p:nvPr>
        </p:nvSpPr>
        <p:spPr/>
        <p:txBody>
          <a:bodyPr/>
          <a:lstStyle>
            <a:lvl1pPr>
              <a:defRPr/>
            </a:lvl1pPr>
          </a:lstStyle>
          <a:p>
            <a:fld id="{3E3CA578-6D8C-4084-809D-66D25A20E1A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矩形 7"/>
          <p:cNvSpPr/>
          <p:nvPr userDrawn="1"/>
        </p:nvSpPr>
        <p:spPr>
          <a:xfrm>
            <a:off x="0" y="0"/>
            <a:ext cx="12192000" cy="6858000"/>
          </a:xfrm>
          <a:prstGeom prst="rect">
            <a:avLst/>
          </a:prstGeom>
          <a:blipFill dpi="0" rotWithShape="1">
            <a:blip r:embed="rId1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algn="ctr"/>
            <a:endParaRPr lang="zh-CN" altLang="en-US" sz="2400"/>
          </a:p>
        </p:txBody>
      </p:sp>
      <p:sp>
        <p:nvSpPr>
          <p:cNvPr id="1027" name="Text Placeholder 2"/>
          <p:cNvSpPr>
            <a:spLocks noGrp="1"/>
          </p:cNvSpPr>
          <p:nvPr>
            <p:ph type="body" idx="1"/>
          </p:nvPr>
        </p:nvSpPr>
        <p:spPr bwMode="auto">
          <a:xfrm>
            <a:off x="754063" y="1338263"/>
            <a:ext cx="10680700" cy="5018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dirty="0"/>
              <a:t>单击此处编辑母版文本样式</a:t>
            </a:r>
            <a:endParaRPr lang="zh-CN" altLang="en-US" dirty="0"/>
          </a:p>
          <a:p>
            <a:pPr lvl="1"/>
            <a:r>
              <a:rPr lang="zh-CN" altLang="en-US" dirty="0"/>
              <a:t>第二级</a:t>
            </a:r>
            <a:endParaRPr lang="zh-CN" alt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defTabSz="1218565" eaLnBrk="1" fontAlgn="auto" hangingPunct="1">
              <a:spcBef>
                <a:spcPts val="0"/>
              </a:spcBef>
              <a:spcAft>
                <a:spcPts val="0"/>
              </a:spcAft>
              <a:defRPr sz="1200">
                <a:solidFill>
                  <a:schemeClr val="bg1">
                    <a:lumMod val="65000"/>
                  </a:schemeClr>
                </a:solidFill>
                <a:latin typeface="+mn-lt"/>
                <a:ea typeface="+mn-ea"/>
              </a:defRPr>
            </a:lvl1pPr>
          </a:lstStyle>
          <a:p>
            <a:fld id="{73B25E68-99F1-4046-B09B-134B52642AC8}"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defTabSz="1218565" eaLnBrk="1" fontAlgn="auto" hangingPunct="1">
              <a:spcBef>
                <a:spcPts val="0"/>
              </a:spcBef>
              <a:spcAft>
                <a:spcPts val="0"/>
              </a:spcAft>
              <a:defRPr sz="1200">
                <a:solidFill>
                  <a:schemeClr val="bg1">
                    <a:lumMod val="65000"/>
                  </a:schemeClr>
                </a:solidFill>
                <a:latin typeface="+mn-lt"/>
                <a:ea typeface="+mn-ea"/>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defTabSz="1218565" eaLnBrk="1" fontAlgn="auto" hangingPunct="1">
              <a:spcBef>
                <a:spcPts val="0"/>
              </a:spcBef>
              <a:spcAft>
                <a:spcPts val="0"/>
              </a:spcAft>
              <a:defRPr sz="1200">
                <a:solidFill>
                  <a:schemeClr val="bg1">
                    <a:lumMod val="65000"/>
                  </a:schemeClr>
                </a:solidFill>
                <a:latin typeface="+mn-lt"/>
                <a:ea typeface="+mn-ea"/>
              </a:defRPr>
            </a:lvl1pPr>
          </a:lstStyle>
          <a:p>
            <a:fld id="{3E3CA578-6D8C-4084-809D-66D25A20E1A2}" type="slidenum">
              <a:rPr lang="zh-CN" altLang="en-US" smtClean="0"/>
            </a:fld>
            <a:endParaRPr lang="zh-CN" altLang="en-US"/>
          </a:p>
        </p:txBody>
      </p:sp>
      <p:sp>
        <p:nvSpPr>
          <p:cNvPr id="1031" name="Title Placeholder 1"/>
          <p:cNvSpPr>
            <a:spLocks noGrp="1"/>
          </p:cNvSpPr>
          <p:nvPr>
            <p:ph type="title"/>
          </p:nvPr>
        </p:nvSpPr>
        <p:spPr bwMode="auto">
          <a:xfrm>
            <a:off x="1828799" y="268550"/>
            <a:ext cx="8963025" cy="848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a:t>单击此处编辑母版标题样式</a:t>
            </a:r>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lnSpc>
          <a:spcPct val="90000"/>
        </a:lnSpc>
        <a:spcBef>
          <a:spcPct val="0"/>
        </a:spcBef>
        <a:spcAft>
          <a:spcPct val="0"/>
        </a:spcAft>
        <a:defRPr sz="3600" kern="1200">
          <a:solidFill>
            <a:schemeClr val="accent1"/>
          </a:solidFill>
          <a:latin typeface="+mj-lt"/>
          <a:ea typeface="+mj-ea"/>
          <a:cs typeface="+mj-cs"/>
        </a:defRPr>
      </a:lvl1pPr>
      <a:lvl2pPr algn="l" rtl="0" eaLnBrk="1" fontAlgn="base" hangingPunct="1">
        <a:lnSpc>
          <a:spcPct val="90000"/>
        </a:lnSpc>
        <a:spcBef>
          <a:spcPct val="0"/>
        </a:spcBef>
        <a:spcAft>
          <a:spcPct val="0"/>
        </a:spcAft>
        <a:defRPr sz="3200">
          <a:solidFill>
            <a:schemeClr val="accent1"/>
          </a:solidFill>
          <a:latin typeface="等线 Light" panose="02010600030101010101" pitchFamily="2" charset="-122"/>
          <a:ea typeface="等线 Light" panose="02010600030101010101" pitchFamily="2" charset="-122"/>
        </a:defRPr>
      </a:lvl2pPr>
      <a:lvl3pPr algn="l" rtl="0" eaLnBrk="1" fontAlgn="base" hangingPunct="1">
        <a:lnSpc>
          <a:spcPct val="90000"/>
        </a:lnSpc>
        <a:spcBef>
          <a:spcPct val="0"/>
        </a:spcBef>
        <a:spcAft>
          <a:spcPct val="0"/>
        </a:spcAft>
        <a:defRPr sz="3200">
          <a:solidFill>
            <a:schemeClr val="accent1"/>
          </a:solidFill>
          <a:latin typeface="等线 Light" panose="02010600030101010101" pitchFamily="2" charset="-122"/>
          <a:ea typeface="等线 Light" panose="02010600030101010101" pitchFamily="2" charset="-122"/>
        </a:defRPr>
      </a:lvl3pPr>
      <a:lvl4pPr algn="l" rtl="0" eaLnBrk="1" fontAlgn="base" hangingPunct="1">
        <a:lnSpc>
          <a:spcPct val="90000"/>
        </a:lnSpc>
        <a:spcBef>
          <a:spcPct val="0"/>
        </a:spcBef>
        <a:spcAft>
          <a:spcPct val="0"/>
        </a:spcAft>
        <a:defRPr sz="3200">
          <a:solidFill>
            <a:schemeClr val="accent1"/>
          </a:solidFill>
          <a:latin typeface="等线 Light" panose="02010600030101010101" pitchFamily="2" charset="-122"/>
          <a:ea typeface="等线 Light" panose="02010600030101010101" pitchFamily="2" charset="-122"/>
        </a:defRPr>
      </a:lvl4pPr>
      <a:lvl5pPr algn="l" rtl="0" eaLnBrk="1" fontAlgn="base" hangingPunct="1">
        <a:lnSpc>
          <a:spcPct val="90000"/>
        </a:lnSpc>
        <a:spcBef>
          <a:spcPct val="0"/>
        </a:spcBef>
        <a:spcAft>
          <a:spcPct val="0"/>
        </a:spcAft>
        <a:defRPr sz="3200">
          <a:solidFill>
            <a:schemeClr val="accent1"/>
          </a:solidFill>
          <a:latin typeface="等线 Light" panose="02010600030101010101" pitchFamily="2" charset="-122"/>
          <a:ea typeface="等线 Light" panose="02010600030101010101" pitchFamily="2" charset="-122"/>
        </a:defRPr>
      </a:lvl5pPr>
      <a:lvl6pPr marL="457200" algn="l" rtl="0" eaLnBrk="1" fontAlgn="base" hangingPunct="1">
        <a:lnSpc>
          <a:spcPct val="90000"/>
        </a:lnSpc>
        <a:spcBef>
          <a:spcPct val="0"/>
        </a:spcBef>
        <a:spcAft>
          <a:spcPct val="0"/>
        </a:spcAft>
        <a:defRPr sz="3200">
          <a:solidFill>
            <a:schemeClr val="tx1"/>
          </a:solidFill>
          <a:latin typeface="Tempus Sans ITC" panose="04020404030D07020202" pitchFamily="82" charset="0"/>
          <a:ea typeface="幼圆" panose="02010509060101010101" pitchFamily="49" charset="-122"/>
        </a:defRPr>
      </a:lvl6pPr>
      <a:lvl7pPr marL="914400" algn="l" rtl="0" eaLnBrk="1" fontAlgn="base" hangingPunct="1">
        <a:lnSpc>
          <a:spcPct val="90000"/>
        </a:lnSpc>
        <a:spcBef>
          <a:spcPct val="0"/>
        </a:spcBef>
        <a:spcAft>
          <a:spcPct val="0"/>
        </a:spcAft>
        <a:defRPr sz="3200">
          <a:solidFill>
            <a:schemeClr val="tx1"/>
          </a:solidFill>
          <a:latin typeface="Tempus Sans ITC" panose="04020404030D07020202" pitchFamily="82" charset="0"/>
          <a:ea typeface="幼圆" panose="02010509060101010101" pitchFamily="49" charset="-122"/>
        </a:defRPr>
      </a:lvl7pPr>
      <a:lvl8pPr marL="1371600" algn="l" rtl="0" eaLnBrk="1" fontAlgn="base" hangingPunct="1">
        <a:lnSpc>
          <a:spcPct val="90000"/>
        </a:lnSpc>
        <a:spcBef>
          <a:spcPct val="0"/>
        </a:spcBef>
        <a:spcAft>
          <a:spcPct val="0"/>
        </a:spcAft>
        <a:defRPr sz="3200">
          <a:solidFill>
            <a:schemeClr val="tx1"/>
          </a:solidFill>
          <a:latin typeface="Tempus Sans ITC" panose="04020404030D07020202" pitchFamily="82" charset="0"/>
          <a:ea typeface="幼圆" panose="02010509060101010101" pitchFamily="49" charset="-122"/>
        </a:defRPr>
      </a:lvl8pPr>
      <a:lvl9pPr marL="1828800" algn="l" rtl="0" eaLnBrk="1" fontAlgn="base" hangingPunct="1">
        <a:lnSpc>
          <a:spcPct val="90000"/>
        </a:lnSpc>
        <a:spcBef>
          <a:spcPct val="0"/>
        </a:spcBef>
        <a:spcAft>
          <a:spcPct val="0"/>
        </a:spcAft>
        <a:defRPr sz="3200">
          <a:solidFill>
            <a:schemeClr val="tx1"/>
          </a:solidFill>
          <a:latin typeface="Tempus Sans ITC" panose="04020404030D07020202" pitchFamily="82" charset="0"/>
          <a:ea typeface="幼圆" panose="02010509060101010101" pitchFamily="49" charset="-122"/>
        </a:defRPr>
      </a:lvl9pPr>
    </p:titleStyle>
    <p:bodyStyle>
      <a:lvl1pPr marL="357505" indent="-357505" algn="l" rtl="0" eaLnBrk="1" fontAlgn="base" hangingPunct="1">
        <a:lnSpc>
          <a:spcPct val="90000"/>
        </a:lnSpc>
        <a:spcBef>
          <a:spcPts val="1800"/>
        </a:spcBef>
        <a:spcAft>
          <a:spcPct val="0"/>
        </a:spcAft>
        <a:buClr>
          <a:schemeClr val="tx1"/>
        </a:buClr>
        <a:buSzPct val="80000"/>
        <a:buFont typeface="Wingdings 2" panose="05020102010507070707" pitchFamily="18" charset="2"/>
        <a:buChar char="ê"/>
        <a:defRPr sz="2400" kern="1200">
          <a:solidFill>
            <a:schemeClr val="tx1"/>
          </a:solidFill>
          <a:latin typeface="+mn-lt"/>
          <a:ea typeface="+mn-ea"/>
          <a:cs typeface="+mn-cs"/>
        </a:defRPr>
      </a:lvl1pPr>
      <a:lvl2pPr marL="357505" indent="-357505" algn="l" rtl="0" eaLnBrk="1" fontAlgn="base" hangingPunct="1">
        <a:lnSpc>
          <a:spcPct val="130000"/>
        </a:lnSpc>
        <a:spcBef>
          <a:spcPct val="0"/>
        </a:spcBef>
        <a:spcAft>
          <a:spcPct val="0"/>
        </a:spcAft>
        <a:buClr>
          <a:schemeClr val="tx1"/>
        </a:buClr>
        <a:buFont typeface="Wingdings 2" panose="05020102010507070707" pitchFamily="18" charset="2"/>
        <a:buChar char="ê"/>
        <a:defRPr sz="16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rgbClr val="262626"/>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rgbClr val="262626"/>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rgbClr val="26262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4" Type="http://schemas.openxmlformats.org/officeDocument/2006/relationships/slideLayout" Target="../slideLayouts/slideLayout7.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 Target="slide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9" Type="http://schemas.openxmlformats.org/officeDocument/2006/relationships/tags" Target="../tags/tag21.xml"/><Relationship Id="rId8" Type="http://schemas.openxmlformats.org/officeDocument/2006/relationships/tags" Target="../tags/tag20.xml"/><Relationship Id="rId7" Type="http://schemas.openxmlformats.org/officeDocument/2006/relationships/tags" Target="../tags/tag19.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6" Type="http://schemas.openxmlformats.org/officeDocument/2006/relationships/slideLayout" Target="../slideLayouts/slideLayout6.xml"/><Relationship Id="rId15" Type="http://schemas.openxmlformats.org/officeDocument/2006/relationships/tags" Target="../tags/tag27.xml"/><Relationship Id="rId14" Type="http://schemas.openxmlformats.org/officeDocument/2006/relationships/tags" Target="../tags/tag26.xml"/><Relationship Id="rId13" Type="http://schemas.openxmlformats.org/officeDocument/2006/relationships/tags" Target="../tags/tag25.xml"/><Relationship Id="rId12" Type="http://schemas.openxmlformats.org/officeDocument/2006/relationships/tags" Target="../tags/tag24.xml"/><Relationship Id="rId11" Type="http://schemas.openxmlformats.org/officeDocument/2006/relationships/tags" Target="../tags/tag23.xml"/><Relationship Id="rId10" Type="http://schemas.openxmlformats.org/officeDocument/2006/relationships/tags" Target="../tags/tag22.xml"/><Relationship Id="rId1" Type="http://schemas.openxmlformats.org/officeDocument/2006/relationships/tags" Target="../tags/tag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副标题 6"/>
          <p:cNvSpPr>
            <a:spLocks noGrp="1"/>
          </p:cNvSpPr>
          <p:nvPr>
            <p:ph type="subTitle" idx="1"/>
          </p:nvPr>
        </p:nvSpPr>
        <p:spPr/>
        <p:txBody>
          <a:bodyPr/>
          <a:lstStyle/>
          <a:p>
            <a:r>
              <a:rPr lang="zh-CN" altLang="en-US" dirty="0"/>
              <a:t>医生：亮亮图文          日期：</a:t>
            </a:r>
            <a:r>
              <a:rPr lang="en-US" altLang="zh-CN" dirty="0"/>
              <a:t>20xx</a:t>
            </a:r>
            <a:r>
              <a:rPr lang="en-US" altLang="zh-CN" dirty="0"/>
              <a:t>-12-30</a:t>
            </a:r>
            <a:endParaRPr lang="en-US" altLang="zh-CN" dirty="0"/>
          </a:p>
        </p:txBody>
      </p:sp>
      <p:sp>
        <p:nvSpPr>
          <p:cNvPr id="6146" name="标题 5"/>
          <p:cNvSpPr>
            <a:spLocks noGrp="1"/>
          </p:cNvSpPr>
          <p:nvPr>
            <p:ph type="ctrTitle"/>
          </p:nvPr>
        </p:nvSpPr>
        <p:spPr/>
        <p:txBody>
          <a:bodyPr>
            <a:normAutofit/>
          </a:bodyPr>
          <a:lstStyle/>
          <a:p>
            <a:r>
              <a:rPr lang="zh-CN" altLang="en-US" sz="4800" dirty="0">
                <a:latin typeface="+mj-ea"/>
              </a:rPr>
              <a:t>孕妇健康医疗护理</a:t>
            </a:r>
            <a:br>
              <a:rPr lang="en-US" altLang="zh-CN" sz="4800" dirty="0">
                <a:latin typeface="+mj-ea"/>
              </a:rPr>
            </a:br>
            <a:r>
              <a:rPr lang="zh-CN" altLang="en-US" sz="4800" dirty="0">
                <a:latin typeface="+mj-ea"/>
              </a:rPr>
              <a:t>粉色唯美模板</a:t>
            </a:r>
            <a:endParaRPr lang="zh-CN" altLang="en-US" sz="4800" dirty="0">
              <a:latin typeface="+mj-ea"/>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7" name="任意多边形 11"/>
          <p:cNvSpPr/>
          <p:nvPr/>
        </p:nvSpPr>
        <p:spPr bwMode="auto">
          <a:xfrm>
            <a:off x="754063" y="3404281"/>
            <a:ext cx="5834743" cy="2757484"/>
          </a:xfrm>
          <a:custGeom>
            <a:avLst/>
            <a:gdLst>
              <a:gd name="connsiteX0" fmla="*/ 0 w 5834743"/>
              <a:gd name="connsiteY0" fmla="*/ 2685484 h 2757484"/>
              <a:gd name="connsiteX1" fmla="*/ 5834743 w 5834743"/>
              <a:gd name="connsiteY1" fmla="*/ 2685484 h 2757484"/>
              <a:gd name="connsiteX2" fmla="*/ 5834743 w 5834743"/>
              <a:gd name="connsiteY2" fmla="*/ 2757484 h 2757484"/>
              <a:gd name="connsiteX3" fmla="*/ 0 w 5834743"/>
              <a:gd name="connsiteY3" fmla="*/ 2757484 h 2757484"/>
              <a:gd name="connsiteX4" fmla="*/ 2033811 w 5834743"/>
              <a:gd name="connsiteY4" fmla="*/ 0 h 2757484"/>
              <a:gd name="connsiteX5" fmla="*/ 2117656 w 5834743"/>
              <a:gd name="connsiteY5" fmla="*/ 0 h 2757484"/>
              <a:gd name="connsiteX6" fmla="*/ 2117656 w 5834743"/>
              <a:gd name="connsiteY6" fmla="*/ 305368 h 2757484"/>
              <a:gd name="connsiteX7" fmla="*/ 2207489 w 5834743"/>
              <a:gd name="connsiteY7" fmla="*/ 395182 h 2757484"/>
              <a:gd name="connsiteX8" fmla="*/ 2351223 w 5834743"/>
              <a:gd name="connsiteY8" fmla="*/ 413145 h 2757484"/>
              <a:gd name="connsiteX9" fmla="*/ 2432073 w 5834743"/>
              <a:gd name="connsiteY9" fmla="*/ 553853 h 2757484"/>
              <a:gd name="connsiteX10" fmla="*/ 2432073 w 5834743"/>
              <a:gd name="connsiteY10" fmla="*/ 1224464 h 2757484"/>
              <a:gd name="connsiteX11" fmla="*/ 2518912 w 5834743"/>
              <a:gd name="connsiteY11" fmla="*/ 1284340 h 2757484"/>
              <a:gd name="connsiteX12" fmla="*/ 2635695 w 5834743"/>
              <a:gd name="connsiteY12" fmla="*/ 1284340 h 2757484"/>
              <a:gd name="connsiteX13" fmla="*/ 3117801 w 5834743"/>
              <a:gd name="connsiteY13" fmla="*/ 1284340 h 2757484"/>
              <a:gd name="connsiteX14" fmla="*/ 3153735 w 5834743"/>
              <a:gd name="connsiteY14" fmla="*/ 1314278 h 2757484"/>
              <a:gd name="connsiteX15" fmla="*/ 3153735 w 5834743"/>
              <a:gd name="connsiteY15" fmla="*/ 1499894 h 2757484"/>
              <a:gd name="connsiteX16" fmla="*/ 3363346 w 5834743"/>
              <a:gd name="connsiteY16" fmla="*/ 1499894 h 2757484"/>
              <a:gd name="connsiteX17" fmla="*/ 3477135 w 5834743"/>
              <a:gd name="connsiteY17" fmla="*/ 1383136 h 2757484"/>
              <a:gd name="connsiteX18" fmla="*/ 3477135 w 5834743"/>
              <a:gd name="connsiteY18" fmla="*/ 580797 h 2757484"/>
              <a:gd name="connsiteX19" fmla="*/ 3665785 w 5834743"/>
              <a:gd name="connsiteY19" fmla="*/ 428114 h 2757484"/>
              <a:gd name="connsiteX20" fmla="*/ 3773585 w 5834743"/>
              <a:gd name="connsiteY20" fmla="*/ 365244 h 2757484"/>
              <a:gd name="connsiteX21" fmla="*/ 3773585 w 5834743"/>
              <a:gd name="connsiteY21" fmla="*/ 113765 h 2757484"/>
              <a:gd name="connsiteX22" fmla="*/ 3857430 w 5834743"/>
              <a:gd name="connsiteY22" fmla="*/ 113765 h 2757484"/>
              <a:gd name="connsiteX23" fmla="*/ 3857430 w 5834743"/>
              <a:gd name="connsiteY23" fmla="*/ 365244 h 2757484"/>
              <a:gd name="connsiteX24" fmla="*/ 3665785 w 5834743"/>
              <a:gd name="connsiteY24" fmla="*/ 511940 h 2757484"/>
              <a:gd name="connsiteX25" fmla="*/ 3560979 w 5834743"/>
              <a:gd name="connsiteY25" fmla="*/ 580797 h 2757484"/>
              <a:gd name="connsiteX26" fmla="*/ 3560979 w 5834743"/>
              <a:gd name="connsiteY26" fmla="*/ 1383136 h 2757484"/>
              <a:gd name="connsiteX27" fmla="*/ 3363346 w 5834743"/>
              <a:gd name="connsiteY27" fmla="*/ 1583720 h 2757484"/>
              <a:gd name="connsiteX28" fmla="*/ 3153735 w 5834743"/>
              <a:gd name="connsiteY28" fmla="*/ 1583720 h 2757484"/>
              <a:gd name="connsiteX29" fmla="*/ 3153735 w 5834743"/>
              <a:gd name="connsiteY29" fmla="*/ 2020815 h 2757484"/>
              <a:gd name="connsiteX30" fmla="*/ 3608891 w 5834743"/>
              <a:gd name="connsiteY30" fmla="*/ 2020815 h 2757484"/>
              <a:gd name="connsiteX31" fmla="*/ 3722679 w 5834743"/>
              <a:gd name="connsiteY31" fmla="*/ 1916032 h 2757484"/>
              <a:gd name="connsiteX32" fmla="*/ 3722679 w 5834743"/>
              <a:gd name="connsiteY32" fmla="*/ 1110700 h 2757484"/>
              <a:gd name="connsiteX33" fmla="*/ 3917319 w 5834743"/>
              <a:gd name="connsiteY33" fmla="*/ 916103 h 2757484"/>
              <a:gd name="connsiteX34" fmla="*/ 4369480 w 5834743"/>
              <a:gd name="connsiteY34" fmla="*/ 916103 h 2757484"/>
              <a:gd name="connsiteX35" fmla="*/ 4369480 w 5834743"/>
              <a:gd name="connsiteY35" fmla="*/ 999929 h 2757484"/>
              <a:gd name="connsiteX36" fmla="*/ 3917319 w 5834743"/>
              <a:gd name="connsiteY36" fmla="*/ 999929 h 2757484"/>
              <a:gd name="connsiteX37" fmla="*/ 3806524 w 5834743"/>
              <a:gd name="connsiteY37" fmla="*/ 1110700 h 2757484"/>
              <a:gd name="connsiteX38" fmla="*/ 3806524 w 5834743"/>
              <a:gd name="connsiteY38" fmla="*/ 1916032 h 2757484"/>
              <a:gd name="connsiteX39" fmla="*/ 3608891 w 5834743"/>
              <a:gd name="connsiteY39" fmla="*/ 2104642 h 2757484"/>
              <a:gd name="connsiteX40" fmla="*/ 3153735 w 5834743"/>
              <a:gd name="connsiteY40" fmla="*/ 2104642 h 2757484"/>
              <a:gd name="connsiteX41" fmla="*/ 3153735 w 5834743"/>
              <a:gd name="connsiteY41" fmla="*/ 2606045 h 2757484"/>
              <a:gd name="connsiteX42" fmla="*/ 3153735 w 5834743"/>
              <a:gd name="connsiteY42" fmla="*/ 2638425 h 2757484"/>
              <a:gd name="connsiteX43" fmla="*/ 2635695 w 5834743"/>
              <a:gd name="connsiteY43" fmla="*/ 2638425 h 2757484"/>
              <a:gd name="connsiteX44" fmla="*/ 2635695 w 5834743"/>
              <a:gd name="connsiteY44" fmla="*/ 2595151 h 2757484"/>
              <a:gd name="connsiteX45" fmla="*/ 2635695 w 5834743"/>
              <a:gd name="connsiteY45" fmla="*/ 1787299 h 2757484"/>
              <a:gd name="connsiteX46" fmla="*/ 2282350 w 5834743"/>
              <a:gd name="connsiteY46" fmla="*/ 1787299 h 2757484"/>
              <a:gd name="connsiteX47" fmla="*/ 2090706 w 5834743"/>
              <a:gd name="connsiteY47" fmla="*/ 1640603 h 2757484"/>
              <a:gd name="connsiteX48" fmla="*/ 2090706 w 5834743"/>
              <a:gd name="connsiteY48" fmla="*/ 829283 h 2757484"/>
              <a:gd name="connsiteX49" fmla="*/ 1994883 w 5834743"/>
              <a:gd name="connsiteY49" fmla="*/ 697556 h 2757484"/>
              <a:gd name="connsiteX50" fmla="*/ 1578655 w 5834743"/>
              <a:gd name="connsiteY50" fmla="*/ 697556 h 2757484"/>
              <a:gd name="connsiteX51" fmla="*/ 1578655 w 5834743"/>
              <a:gd name="connsiteY51" fmla="*/ 613729 h 2757484"/>
              <a:gd name="connsiteX52" fmla="*/ 1994883 w 5834743"/>
              <a:gd name="connsiteY52" fmla="*/ 613729 h 2757484"/>
              <a:gd name="connsiteX53" fmla="*/ 2174550 w 5834743"/>
              <a:gd name="connsiteY53" fmla="*/ 829283 h 2757484"/>
              <a:gd name="connsiteX54" fmla="*/ 2174550 w 5834743"/>
              <a:gd name="connsiteY54" fmla="*/ 1640603 h 2757484"/>
              <a:gd name="connsiteX55" fmla="*/ 2282350 w 5834743"/>
              <a:gd name="connsiteY55" fmla="*/ 1703472 h 2757484"/>
              <a:gd name="connsiteX56" fmla="*/ 2635695 w 5834743"/>
              <a:gd name="connsiteY56" fmla="*/ 1703472 h 2757484"/>
              <a:gd name="connsiteX57" fmla="*/ 2635695 w 5834743"/>
              <a:gd name="connsiteY57" fmla="*/ 1368167 h 2757484"/>
              <a:gd name="connsiteX58" fmla="*/ 2518912 w 5834743"/>
              <a:gd name="connsiteY58" fmla="*/ 1368167 h 2757484"/>
              <a:gd name="connsiteX59" fmla="*/ 2348228 w 5834743"/>
              <a:gd name="connsiteY59" fmla="*/ 1224464 h 2757484"/>
              <a:gd name="connsiteX60" fmla="*/ 2348228 w 5834743"/>
              <a:gd name="connsiteY60" fmla="*/ 553853 h 2757484"/>
              <a:gd name="connsiteX61" fmla="*/ 2318284 w 5834743"/>
              <a:gd name="connsiteY61" fmla="*/ 490983 h 2757484"/>
              <a:gd name="connsiteX62" fmla="*/ 2207489 w 5834743"/>
              <a:gd name="connsiteY62" fmla="*/ 479008 h 2757484"/>
              <a:gd name="connsiteX63" fmla="*/ 2033811 w 5834743"/>
              <a:gd name="connsiteY63" fmla="*/ 305368 h 2757484"/>
              <a:gd name="connsiteX64" fmla="*/ 2033811 w 5834743"/>
              <a:gd name="connsiteY64" fmla="*/ 0 h 2757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834743" h="2757484">
                <a:moveTo>
                  <a:pt x="0" y="2685484"/>
                </a:moveTo>
                <a:lnTo>
                  <a:pt x="5834743" y="2685484"/>
                </a:lnTo>
                <a:lnTo>
                  <a:pt x="5834743" y="2757484"/>
                </a:lnTo>
                <a:lnTo>
                  <a:pt x="0" y="2757484"/>
                </a:lnTo>
                <a:close/>
                <a:moveTo>
                  <a:pt x="2033811" y="0"/>
                </a:moveTo>
                <a:cubicBezTo>
                  <a:pt x="2033811" y="0"/>
                  <a:pt x="2033811" y="0"/>
                  <a:pt x="2117656" y="0"/>
                </a:cubicBezTo>
                <a:cubicBezTo>
                  <a:pt x="2117656" y="0"/>
                  <a:pt x="2117656" y="0"/>
                  <a:pt x="2117656" y="305368"/>
                </a:cubicBezTo>
                <a:cubicBezTo>
                  <a:pt x="2117656" y="374225"/>
                  <a:pt x="2138617" y="395182"/>
                  <a:pt x="2207489" y="395182"/>
                </a:cubicBezTo>
                <a:cubicBezTo>
                  <a:pt x="2258395" y="395182"/>
                  <a:pt x="2309300" y="395182"/>
                  <a:pt x="2351223" y="413145"/>
                </a:cubicBezTo>
                <a:cubicBezTo>
                  <a:pt x="2405123" y="437095"/>
                  <a:pt x="2432073" y="484996"/>
                  <a:pt x="2432073" y="553853"/>
                </a:cubicBezTo>
                <a:cubicBezTo>
                  <a:pt x="2432073" y="553853"/>
                  <a:pt x="2432073" y="553853"/>
                  <a:pt x="2432073" y="1224464"/>
                </a:cubicBezTo>
                <a:cubicBezTo>
                  <a:pt x="2432073" y="1266378"/>
                  <a:pt x="2441056" y="1284340"/>
                  <a:pt x="2518912" y="1284340"/>
                </a:cubicBezTo>
                <a:cubicBezTo>
                  <a:pt x="2518912" y="1284340"/>
                  <a:pt x="2518912" y="1284340"/>
                  <a:pt x="2635695" y="1284340"/>
                </a:cubicBezTo>
                <a:cubicBezTo>
                  <a:pt x="2635695" y="1284340"/>
                  <a:pt x="2635695" y="1284340"/>
                  <a:pt x="3117801" y="1284340"/>
                </a:cubicBezTo>
                <a:cubicBezTo>
                  <a:pt x="3135768" y="1284340"/>
                  <a:pt x="3150740" y="1296316"/>
                  <a:pt x="3153735" y="1314278"/>
                </a:cubicBezTo>
                <a:cubicBezTo>
                  <a:pt x="3153735" y="1314278"/>
                  <a:pt x="3153735" y="1314278"/>
                  <a:pt x="3153735" y="1499894"/>
                </a:cubicBezTo>
                <a:cubicBezTo>
                  <a:pt x="3153735" y="1499894"/>
                  <a:pt x="3153735" y="1499894"/>
                  <a:pt x="3363346" y="1499894"/>
                </a:cubicBezTo>
                <a:cubicBezTo>
                  <a:pt x="3432218" y="1499894"/>
                  <a:pt x="3477135" y="1490913"/>
                  <a:pt x="3477135" y="1383136"/>
                </a:cubicBezTo>
                <a:cubicBezTo>
                  <a:pt x="3477135" y="1383136"/>
                  <a:pt x="3477135" y="1383136"/>
                  <a:pt x="3477135" y="580797"/>
                </a:cubicBezTo>
                <a:cubicBezTo>
                  <a:pt x="3477135" y="440089"/>
                  <a:pt x="3569963" y="428114"/>
                  <a:pt x="3665785" y="428114"/>
                </a:cubicBezTo>
                <a:cubicBezTo>
                  <a:pt x="3773585" y="428114"/>
                  <a:pt x="3773585" y="410151"/>
                  <a:pt x="3773585" y="365244"/>
                </a:cubicBezTo>
                <a:cubicBezTo>
                  <a:pt x="3773585" y="365244"/>
                  <a:pt x="3773585" y="365244"/>
                  <a:pt x="3773585" y="113765"/>
                </a:cubicBezTo>
                <a:cubicBezTo>
                  <a:pt x="3773585" y="113765"/>
                  <a:pt x="3773585" y="113765"/>
                  <a:pt x="3857430" y="113765"/>
                </a:cubicBezTo>
                <a:cubicBezTo>
                  <a:pt x="3857430" y="113765"/>
                  <a:pt x="3857430" y="113765"/>
                  <a:pt x="3857430" y="365244"/>
                </a:cubicBezTo>
                <a:cubicBezTo>
                  <a:pt x="3857430" y="499965"/>
                  <a:pt x="3758613" y="511940"/>
                  <a:pt x="3665785" y="511940"/>
                </a:cubicBezTo>
                <a:cubicBezTo>
                  <a:pt x="3560979" y="511940"/>
                  <a:pt x="3560979" y="526909"/>
                  <a:pt x="3560979" y="580797"/>
                </a:cubicBezTo>
                <a:cubicBezTo>
                  <a:pt x="3560979" y="580797"/>
                  <a:pt x="3560979" y="580797"/>
                  <a:pt x="3560979" y="1383136"/>
                </a:cubicBezTo>
                <a:cubicBezTo>
                  <a:pt x="3560979" y="1562764"/>
                  <a:pt x="3447190" y="1583720"/>
                  <a:pt x="3363346" y="1583720"/>
                </a:cubicBezTo>
                <a:cubicBezTo>
                  <a:pt x="3363346" y="1583720"/>
                  <a:pt x="3363346" y="1583720"/>
                  <a:pt x="3153735" y="1583720"/>
                </a:cubicBezTo>
                <a:cubicBezTo>
                  <a:pt x="3153735" y="1583720"/>
                  <a:pt x="3153735" y="1583720"/>
                  <a:pt x="3153735" y="2020815"/>
                </a:cubicBezTo>
                <a:cubicBezTo>
                  <a:pt x="3153735" y="2020815"/>
                  <a:pt x="3153735" y="2020815"/>
                  <a:pt x="3608891" y="2020815"/>
                </a:cubicBezTo>
                <a:cubicBezTo>
                  <a:pt x="3689741" y="2020815"/>
                  <a:pt x="3722679" y="1993871"/>
                  <a:pt x="3722679" y="1916032"/>
                </a:cubicBezTo>
                <a:cubicBezTo>
                  <a:pt x="3722679" y="1916032"/>
                  <a:pt x="3722679" y="1916032"/>
                  <a:pt x="3722679" y="1110700"/>
                </a:cubicBezTo>
                <a:cubicBezTo>
                  <a:pt x="3722679" y="937060"/>
                  <a:pt x="3815507" y="916103"/>
                  <a:pt x="3917319" y="916103"/>
                </a:cubicBezTo>
                <a:lnTo>
                  <a:pt x="4369480" y="916103"/>
                </a:lnTo>
                <a:cubicBezTo>
                  <a:pt x="4369480" y="916103"/>
                  <a:pt x="4369480" y="916103"/>
                  <a:pt x="4369480" y="999929"/>
                </a:cubicBezTo>
                <a:cubicBezTo>
                  <a:pt x="4369480" y="999929"/>
                  <a:pt x="4369480" y="999929"/>
                  <a:pt x="3917319" y="999929"/>
                </a:cubicBezTo>
                <a:cubicBezTo>
                  <a:pt x="3833474" y="999929"/>
                  <a:pt x="3806524" y="1008911"/>
                  <a:pt x="3806524" y="1110700"/>
                </a:cubicBezTo>
                <a:cubicBezTo>
                  <a:pt x="3806524" y="1110700"/>
                  <a:pt x="3806524" y="1110700"/>
                  <a:pt x="3806524" y="1916032"/>
                </a:cubicBezTo>
                <a:cubicBezTo>
                  <a:pt x="3806524" y="2002852"/>
                  <a:pt x="3770591" y="2104642"/>
                  <a:pt x="3608891" y="2104642"/>
                </a:cubicBezTo>
                <a:cubicBezTo>
                  <a:pt x="3608891" y="2104642"/>
                  <a:pt x="3608891" y="2104642"/>
                  <a:pt x="3153735" y="2104642"/>
                </a:cubicBezTo>
                <a:cubicBezTo>
                  <a:pt x="3153735" y="2104642"/>
                  <a:pt x="3153735" y="2104642"/>
                  <a:pt x="3153735" y="2606045"/>
                </a:cubicBezTo>
                <a:lnTo>
                  <a:pt x="3153735" y="2638425"/>
                </a:lnTo>
                <a:lnTo>
                  <a:pt x="2635695" y="2638425"/>
                </a:lnTo>
                <a:lnTo>
                  <a:pt x="2635695" y="2595151"/>
                </a:lnTo>
                <a:cubicBezTo>
                  <a:pt x="2635695" y="2438591"/>
                  <a:pt x="2635695" y="2188094"/>
                  <a:pt x="2635695" y="1787299"/>
                </a:cubicBezTo>
                <a:cubicBezTo>
                  <a:pt x="2635695" y="1787299"/>
                  <a:pt x="2635695" y="1787299"/>
                  <a:pt x="2282350" y="1787299"/>
                </a:cubicBezTo>
                <a:cubicBezTo>
                  <a:pt x="2207489" y="1787299"/>
                  <a:pt x="2090706" y="1787299"/>
                  <a:pt x="2090706" y="1640603"/>
                </a:cubicBezTo>
                <a:cubicBezTo>
                  <a:pt x="2090706" y="1640603"/>
                  <a:pt x="2090706" y="1640603"/>
                  <a:pt x="2090706" y="829283"/>
                </a:cubicBezTo>
                <a:cubicBezTo>
                  <a:pt x="2090706" y="736475"/>
                  <a:pt x="2075733" y="697556"/>
                  <a:pt x="1994883" y="697556"/>
                </a:cubicBezTo>
                <a:cubicBezTo>
                  <a:pt x="1994883" y="697556"/>
                  <a:pt x="1994883" y="697556"/>
                  <a:pt x="1578655" y="697556"/>
                </a:cubicBezTo>
                <a:cubicBezTo>
                  <a:pt x="1578655" y="697556"/>
                  <a:pt x="1578655" y="697556"/>
                  <a:pt x="1578655" y="613729"/>
                </a:cubicBezTo>
                <a:cubicBezTo>
                  <a:pt x="1578655" y="613729"/>
                  <a:pt x="1578655" y="613729"/>
                  <a:pt x="1994883" y="613729"/>
                </a:cubicBezTo>
                <a:cubicBezTo>
                  <a:pt x="2174550" y="613729"/>
                  <a:pt x="2174550" y="769407"/>
                  <a:pt x="2174550" y="829283"/>
                </a:cubicBezTo>
                <a:cubicBezTo>
                  <a:pt x="2174550" y="829283"/>
                  <a:pt x="2174550" y="829283"/>
                  <a:pt x="2174550" y="1640603"/>
                </a:cubicBezTo>
                <a:cubicBezTo>
                  <a:pt x="2174550" y="1697485"/>
                  <a:pt x="2186528" y="1703472"/>
                  <a:pt x="2282350" y="1703472"/>
                </a:cubicBezTo>
                <a:cubicBezTo>
                  <a:pt x="2282350" y="1703472"/>
                  <a:pt x="2282350" y="1703472"/>
                  <a:pt x="2635695" y="1703472"/>
                </a:cubicBezTo>
                <a:cubicBezTo>
                  <a:pt x="2635695" y="1703472"/>
                  <a:pt x="2635695" y="1703472"/>
                  <a:pt x="2635695" y="1368167"/>
                </a:cubicBezTo>
                <a:cubicBezTo>
                  <a:pt x="2635695" y="1368167"/>
                  <a:pt x="2635695" y="1368167"/>
                  <a:pt x="2518912" y="1368167"/>
                </a:cubicBezTo>
                <a:cubicBezTo>
                  <a:pt x="2471000" y="1368167"/>
                  <a:pt x="2348228" y="1368167"/>
                  <a:pt x="2348228" y="1224464"/>
                </a:cubicBezTo>
                <a:cubicBezTo>
                  <a:pt x="2348228" y="1224464"/>
                  <a:pt x="2348228" y="1224464"/>
                  <a:pt x="2348228" y="553853"/>
                </a:cubicBezTo>
                <a:cubicBezTo>
                  <a:pt x="2348228" y="502959"/>
                  <a:pt x="2330261" y="493977"/>
                  <a:pt x="2318284" y="490983"/>
                </a:cubicBezTo>
                <a:cubicBezTo>
                  <a:pt x="2291334" y="479008"/>
                  <a:pt x="2249411" y="479008"/>
                  <a:pt x="2207489" y="479008"/>
                </a:cubicBezTo>
                <a:cubicBezTo>
                  <a:pt x="2090706" y="479008"/>
                  <a:pt x="2033811" y="419132"/>
                  <a:pt x="2033811" y="305368"/>
                </a:cubicBezTo>
                <a:cubicBezTo>
                  <a:pt x="2033811" y="305368"/>
                  <a:pt x="2033811" y="305368"/>
                  <a:pt x="2033811" y="0"/>
                </a:cubicBezTo>
                <a:close/>
              </a:path>
            </a:pathLst>
          </a:custGeom>
          <a:solidFill>
            <a:schemeClr val="tx1"/>
          </a:solidFill>
          <a:ln>
            <a:noFill/>
          </a:ln>
        </p:spPr>
        <p:txBody>
          <a:bodyPr wrap="square">
            <a:noAutofit/>
          </a:bodyPr>
          <a:lstStyle/>
          <a:p>
            <a:endParaRPr lang="zh-CN" altLang="en-US"/>
          </a:p>
        </p:txBody>
      </p:sp>
      <p:sp>
        <p:nvSpPr>
          <p:cNvPr id="18" name="Oval 29"/>
          <p:cNvSpPr>
            <a:spLocks noChangeArrowheads="1"/>
          </p:cNvSpPr>
          <p:nvPr/>
        </p:nvSpPr>
        <p:spPr bwMode="auto">
          <a:xfrm>
            <a:off x="854416" y="3659191"/>
            <a:ext cx="1446212" cy="1438275"/>
          </a:xfrm>
          <a:prstGeom prst="roundRect">
            <a:avLst/>
          </a:prstGeom>
          <a:solidFill>
            <a:schemeClr val="accent1"/>
          </a:solidFill>
          <a:ln>
            <a:noFill/>
          </a:ln>
        </p:spPr>
        <p:txBody>
          <a:bodyPr anchor="ctr"/>
          <a:lstStyle/>
          <a:p>
            <a:pPr algn="ctr">
              <a:defRPr/>
            </a:pPr>
            <a:r>
              <a:rPr lang="zh-CN" altLang="en-US" dirty="0">
                <a:solidFill>
                  <a:srgbClr val="FFFFFF"/>
                </a:solidFill>
              </a:rPr>
              <a:t>文本</a:t>
            </a:r>
            <a:endParaRPr lang="zh-CN" altLang="en-US" dirty="0">
              <a:solidFill>
                <a:srgbClr val="FFFFFF"/>
              </a:solidFill>
            </a:endParaRPr>
          </a:p>
        </p:txBody>
      </p:sp>
      <p:sp>
        <p:nvSpPr>
          <p:cNvPr id="19" name="Oval 30"/>
          <p:cNvSpPr>
            <a:spLocks noChangeArrowheads="1"/>
          </p:cNvSpPr>
          <p:nvPr/>
        </p:nvSpPr>
        <p:spPr bwMode="auto">
          <a:xfrm>
            <a:off x="2116818" y="2045381"/>
            <a:ext cx="1443038" cy="1441450"/>
          </a:xfrm>
          <a:prstGeom prst="roundRect">
            <a:avLst/>
          </a:prstGeom>
          <a:solidFill>
            <a:schemeClr val="accent1"/>
          </a:solidFill>
          <a:ln>
            <a:noFill/>
          </a:ln>
        </p:spPr>
        <p:txBody>
          <a:bodyPr anchor="ctr"/>
          <a:lstStyle/>
          <a:p>
            <a:pPr algn="ctr"/>
            <a:r>
              <a:rPr lang="zh-CN" altLang="en-US" dirty="0">
                <a:solidFill>
                  <a:srgbClr val="FFFFFF"/>
                </a:solidFill>
              </a:rPr>
              <a:t>文本</a:t>
            </a:r>
            <a:endParaRPr lang="zh-CN" altLang="en-US" dirty="0">
              <a:solidFill>
                <a:srgbClr val="FFFFFF"/>
              </a:solidFill>
            </a:endParaRPr>
          </a:p>
        </p:txBody>
      </p:sp>
      <p:sp>
        <p:nvSpPr>
          <p:cNvPr id="20" name="Oval 31"/>
          <p:cNvSpPr>
            <a:spLocks noChangeArrowheads="1"/>
          </p:cNvSpPr>
          <p:nvPr/>
        </p:nvSpPr>
        <p:spPr bwMode="auto">
          <a:xfrm>
            <a:off x="3818165" y="2200955"/>
            <a:ext cx="1446213" cy="1439863"/>
          </a:xfrm>
          <a:prstGeom prst="roundRect">
            <a:avLst/>
          </a:prstGeom>
          <a:solidFill>
            <a:schemeClr val="accent1"/>
          </a:solidFill>
          <a:ln>
            <a:noFill/>
          </a:ln>
        </p:spPr>
        <p:txBody>
          <a:bodyPr anchor="ctr"/>
          <a:lstStyle/>
          <a:p>
            <a:pPr algn="ctr"/>
            <a:r>
              <a:rPr lang="zh-CN" altLang="en-US" dirty="0">
                <a:solidFill>
                  <a:srgbClr val="FFFFFF"/>
                </a:solidFill>
              </a:rPr>
              <a:t>文本</a:t>
            </a:r>
            <a:endParaRPr lang="zh-CN" altLang="en-US" dirty="0">
              <a:solidFill>
                <a:srgbClr val="FFFFFF"/>
              </a:solidFill>
            </a:endParaRPr>
          </a:p>
        </p:txBody>
      </p:sp>
      <p:sp>
        <p:nvSpPr>
          <p:cNvPr id="21" name="Oval 32"/>
          <p:cNvSpPr>
            <a:spLocks noChangeArrowheads="1"/>
          </p:cNvSpPr>
          <p:nvPr/>
        </p:nvSpPr>
        <p:spPr bwMode="auto">
          <a:xfrm>
            <a:off x="5062766" y="4063091"/>
            <a:ext cx="1446213" cy="1439863"/>
          </a:xfrm>
          <a:prstGeom prst="roundRect">
            <a:avLst/>
          </a:prstGeom>
          <a:solidFill>
            <a:schemeClr val="accent1"/>
          </a:solidFill>
          <a:ln>
            <a:noFill/>
          </a:ln>
        </p:spPr>
        <p:txBody>
          <a:bodyPr anchor="ctr"/>
          <a:lstStyle/>
          <a:p>
            <a:pPr algn="ctr">
              <a:defRPr/>
            </a:pPr>
            <a:r>
              <a:rPr lang="zh-CN" altLang="en-US" dirty="0">
                <a:solidFill>
                  <a:srgbClr val="FFFFFF"/>
                </a:solidFill>
              </a:rPr>
              <a:t>文本</a:t>
            </a:r>
            <a:endParaRPr lang="zh-CN" altLang="en-US" dirty="0">
              <a:solidFill>
                <a:srgbClr val="FFFFFF"/>
              </a:solidFill>
            </a:endParaRPr>
          </a:p>
        </p:txBody>
      </p:sp>
      <p:sp>
        <p:nvSpPr>
          <p:cNvPr id="27" name="矩形 26"/>
          <p:cNvSpPr/>
          <p:nvPr/>
        </p:nvSpPr>
        <p:spPr>
          <a:xfrm>
            <a:off x="6847115" y="2491488"/>
            <a:ext cx="5069113" cy="34514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marL="457200" indent="-457200">
              <a:lnSpc>
                <a:spcPct val="150000"/>
              </a:lnSpc>
              <a:buFont typeface="+mj-ea"/>
              <a:buAutoNum type="circleNumDbPlain"/>
            </a:pPr>
            <a:r>
              <a:rPr lang="zh-CN" altLang="en-US" sz="20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a:t>
            </a:r>
            <a:endParaRPr lang="en-US" altLang="zh-CN" sz="2000" dirty="0">
              <a:solidFill>
                <a:schemeClr val="tx1"/>
              </a:solidFill>
              <a:latin typeface="幼圆" panose="02010509060101010101" pitchFamily="49" charset="-122"/>
              <a:ea typeface="幼圆" panose="02010509060101010101" pitchFamily="49" charset="-122"/>
            </a:endParaRPr>
          </a:p>
          <a:p>
            <a:pPr marL="457200" indent="-457200">
              <a:lnSpc>
                <a:spcPct val="150000"/>
              </a:lnSpc>
              <a:buFont typeface="+mj-ea"/>
              <a:buAutoNum type="circleNumDbPlain"/>
            </a:pPr>
            <a:r>
              <a:rPr lang="zh-CN" altLang="en-US" sz="20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请输入文本请输入文本请输入文本请输入文本请输入文本请输入文本请输入文本请输入文本请输入文本请输入文本请输入文本请输入文本</a:t>
            </a:r>
            <a:endParaRPr lang="zh-CN" altLang="zh-CN" sz="2000" dirty="0">
              <a:solidFill>
                <a:schemeClr val="tx1"/>
              </a:solidFill>
              <a:latin typeface="幼圆" panose="02010509060101010101" pitchFamily="49" charset="-122"/>
              <a:ea typeface="幼圆" panose="02010509060101010101" pitchFamily="49" charset="-122"/>
            </a:endParaRPr>
          </a:p>
          <a:p>
            <a:pPr marL="457200" indent="-457200">
              <a:lnSpc>
                <a:spcPct val="150000"/>
              </a:lnSpc>
              <a:buFont typeface="+mj-ea"/>
              <a:buAutoNum type="circleNumDbPlain"/>
            </a:pPr>
            <a:endParaRPr lang="zh-CN" altLang="zh-CN" sz="2000" dirty="0">
              <a:solidFill>
                <a:schemeClr val="tx1"/>
              </a:solidFill>
              <a:latin typeface="幼圆" panose="02010509060101010101" pitchFamily="49" charset="-122"/>
              <a:ea typeface="幼圆" panose="02010509060101010101" pitchFamily="49" charset="-122"/>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4" name="矩形 13"/>
          <p:cNvSpPr/>
          <p:nvPr/>
        </p:nvSpPr>
        <p:spPr>
          <a:xfrm>
            <a:off x="1091496" y="1404712"/>
            <a:ext cx="10009008" cy="32657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marL="342900" indent="-342900">
              <a:lnSpc>
                <a:spcPct val="150000"/>
              </a:lnSpc>
              <a:buFont typeface="+mj-lt"/>
              <a:buAutoNum type="alphaUcPeriod"/>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请输入文本请输入文本请输入文本请输入文本请输入文本请输入文本请输入文本请输入文本请输入文本请输入文本请输入文本请输入文本请输入文本请输入文本请输入文本请输入文本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a:p>
            <a:pPr marL="342900" indent="-342900">
              <a:lnSpc>
                <a:spcPct val="150000"/>
              </a:lnSpc>
              <a:buFont typeface="+mj-lt"/>
              <a:buAutoNum type="alphaUcPeriod"/>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请输入文本请输入文本请输入文本请输入文本请输入文本请输入文本请输入文本请输入文本请输入文本请输入文本请输入文本请输入文本请输入文本请输入文本请输入文本请输入文本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a:p>
            <a:pPr marL="342900" indent="-342900">
              <a:lnSpc>
                <a:spcPct val="150000"/>
              </a:lnSpc>
              <a:buFont typeface="+mj-lt"/>
              <a:buAutoNum type="alphaUcPeriod"/>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请输入文本请输入文本请输入文本请输入文本请输入文本请输入文本请输入文本请输入文本请输入文本请输入文本请输入文本请输入文本请输入文本请输入文本请输入文本请输入文本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
        <p:nvSpPr>
          <p:cNvPr id="15" name="椭圆 14"/>
          <p:cNvSpPr/>
          <p:nvPr/>
        </p:nvSpPr>
        <p:spPr>
          <a:xfrm>
            <a:off x="1689867" y="5026119"/>
            <a:ext cx="1306207" cy="1306207"/>
          </a:xfrm>
          <a:prstGeom prst="ellipse">
            <a:avLst/>
          </a:prstGeom>
          <a:solidFill>
            <a:srgbClr val="FEFFFF"/>
          </a:solidFill>
          <a:ln w="3175">
            <a:solidFill>
              <a:schemeClr val="accent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dirty="0">
              <a:solidFill>
                <a:schemeClr val="accent1"/>
              </a:solidFill>
            </a:endParaRPr>
          </a:p>
        </p:txBody>
      </p:sp>
      <p:sp>
        <p:nvSpPr>
          <p:cNvPr id="16" name="Freeform 143"/>
          <p:cNvSpPr>
            <a:spLocks noEditPoints="1"/>
          </p:cNvSpPr>
          <p:nvPr/>
        </p:nvSpPr>
        <p:spPr bwMode="auto">
          <a:xfrm flipH="1">
            <a:off x="1963735" y="5382335"/>
            <a:ext cx="758471" cy="593774"/>
          </a:xfrm>
          <a:custGeom>
            <a:avLst/>
            <a:gdLst>
              <a:gd name="T0" fmla="*/ 110 w 222"/>
              <a:gd name="T1" fmla="*/ 31 h 173"/>
              <a:gd name="T2" fmla="*/ 45 w 222"/>
              <a:gd name="T3" fmla="*/ 125 h 173"/>
              <a:gd name="T4" fmla="*/ 110 w 222"/>
              <a:gd name="T5" fmla="*/ 173 h 173"/>
              <a:gd name="T6" fmla="*/ 181 w 222"/>
              <a:gd name="T7" fmla="*/ 16 h 173"/>
              <a:gd name="T8" fmla="*/ 146 w 222"/>
              <a:gd name="T9" fmla="*/ 95 h 173"/>
              <a:gd name="T10" fmla="*/ 141 w 222"/>
              <a:gd name="T11" fmla="*/ 81 h 173"/>
              <a:gd name="T12" fmla="*/ 132 w 222"/>
              <a:gd name="T13" fmla="*/ 102 h 173"/>
              <a:gd name="T14" fmla="*/ 130 w 222"/>
              <a:gd name="T15" fmla="*/ 101 h 173"/>
              <a:gd name="T16" fmla="*/ 120 w 222"/>
              <a:gd name="T17" fmla="*/ 95 h 173"/>
              <a:gd name="T18" fmla="*/ 112 w 222"/>
              <a:gd name="T19" fmla="*/ 127 h 173"/>
              <a:gd name="T20" fmla="*/ 112 w 222"/>
              <a:gd name="T21" fmla="*/ 127 h 173"/>
              <a:gd name="T22" fmla="*/ 112 w 222"/>
              <a:gd name="T23" fmla="*/ 127 h 173"/>
              <a:gd name="T24" fmla="*/ 106 w 222"/>
              <a:gd name="T25" fmla="*/ 77 h 173"/>
              <a:gd name="T26" fmla="*/ 102 w 222"/>
              <a:gd name="T27" fmla="*/ 94 h 173"/>
              <a:gd name="T28" fmla="*/ 91 w 222"/>
              <a:gd name="T29" fmla="*/ 99 h 173"/>
              <a:gd name="T30" fmla="*/ 87 w 222"/>
              <a:gd name="T31" fmla="*/ 99 h 173"/>
              <a:gd name="T32" fmla="*/ 80 w 222"/>
              <a:gd name="T33" fmla="*/ 94 h 173"/>
              <a:gd name="T34" fmla="*/ 75 w 222"/>
              <a:gd name="T35" fmla="*/ 86 h 173"/>
              <a:gd name="T36" fmla="*/ 71 w 222"/>
              <a:gd name="T37" fmla="*/ 95 h 173"/>
              <a:gd name="T38" fmla="*/ 49 w 222"/>
              <a:gd name="T39" fmla="*/ 95 h 173"/>
              <a:gd name="T40" fmla="*/ 46 w 222"/>
              <a:gd name="T41" fmla="*/ 92 h 173"/>
              <a:gd name="T42" fmla="*/ 69 w 222"/>
              <a:gd name="T43" fmla="*/ 90 h 173"/>
              <a:gd name="T44" fmla="*/ 75 w 222"/>
              <a:gd name="T45" fmla="*/ 77 h 173"/>
              <a:gd name="T46" fmla="*/ 77 w 222"/>
              <a:gd name="T47" fmla="*/ 79 h 173"/>
              <a:gd name="T48" fmla="*/ 86 w 222"/>
              <a:gd name="T49" fmla="*/ 89 h 173"/>
              <a:gd name="T50" fmla="*/ 89 w 222"/>
              <a:gd name="T51" fmla="*/ 94 h 173"/>
              <a:gd name="T52" fmla="*/ 92 w 222"/>
              <a:gd name="T53" fmla="*/ 89 h 173"/>
              <a:gd name="T54" fmla="*/ 104 w 222"/>
              <a:gd name="T55" fmla="*/ 54 h 173"/>
              <a:gd name="T56" fmla="*/ 107 w 222"/>
              <a:gd name="T57" fmla="*/ 52 h 173"/>
              <a:gd name="T58" fmla="*/ 109 w 222"/>
              <a:gd name="T59" fmla="*/ 54 h 173"/>
              <a:gd name="T60" fmla="*/ 116 w 222"/>
              <a:gd name="T61" fmla="*/ 92 h 173"/>
              <a:gd name="T62" fmla="*/ 130 w 222"/>
              <a:gd name="T63" fmla="*/ 90 h 173"/>
              <a:gd name="T64" fmla="*/ 132 w 222"/>
              <a:gd name="T65" fmla="*/ 94 h 173"/>
              <a:gd name="T66" fmla="*/ 141 w 222"/>
              <a:gd name="T67" fmla="*/ 70 h 173"/>
              <a:gd name="T68" fmla="*/ 141 w 222"/>
              <a:gd name="T69" fmla="*/ 70 h 173"/>
              <a:gd name="T70" fmla="*/ 148 w 222"/>
              <a:gd name="T71" fmla="*/ 90 h 173"/>
              <a:gd name="T72" fmla="*/ 176 w 222"/>
              <a:gd name="T73" fmla="*/ 93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22" h="173">
                <a:moveTo>
                  <a:pt x="181" y="16"/>
                </a:moveTo>
                <a:cubicBezTo>
                  <a:pt x="151" y="0"/>
                  <a:pt x="120" y="24"/>
                  <a:pt x="110" y="31"/>
                </a:cubicBezTo>
                <a:cubicBezTo>
                  <a:pt x="100" y="24"/>
                  <a:pt x="68" y="1"/>
                  <a:pt x="39" y="16"/>
                </a:cubicBezTo>
                <a:cubicBezTo>
                  <a:pt x="13" y="30"/>
                  <a:pt x="0" y="82"/>
                  <a:pt x="45" y="125"/>
                </a:cubicBezTo>
                <a:cubicBezTo>
                  <a:pt x="82" y="159"/>
                  <a:pt x="108" y="172"/>
                  <a:pt x="110" y="173"/>
                </a:cubicBezTo>
                <a:cubicBezTo>
                  <a:pt x="110" y="173"/>
                  <a:pt x="110" y="173"/>
                  <a:pt x="110" y="173"/>
                </a:cubicBezTo>
                <a:cubicBezTo>
                  <a:pt x="112" y="172"/>
                  <a:pt x="137" y="158"/>
                  <a:pt x="174" y="125"/>
                </a:cubicBezTo>
                <a:cubicBezTo>
                  <a:pt x="222" y="81"/>
                  <a:pt x="207" y="31"/>
                  <a:pt x="181" y="16"/>
                </a:cubicBezTo>
                <a:close/>
                <a:moveTo>
                  <a:pt x="174" y="95"/>
                </a:moveTo>
                <a:cubicBezTo>
                  <a:pt x="146" y="95"/>
                  <a:pt x="146" y="95"/>
                  <a:pt x="146" y="95"/>
                </a:cubicBezTo>
                <a:cubicBezTo>
                  <a:pt x="145" y="95"/>
                  <a:pt x="144" y="94"/>
                  <a:pt x="144" y="93"/>
                </a:cubicBezTo>
                <a:cubicBezTo>
                  <a:pt x="141" y="81"/>
                  <a:pt x="141" y="81"/>
                  <a:pt x="141" y="81"/>
                </a:cubicBezTo>
                <a:cubicBezTo>
                  <a:pt x="135" y="100"/>
                  <a:pt x="135" y="100"/>
                  <a:pt x="135" y="100"/>
                </a:cubicBezTo>
                <a:cubicBezTo>
                  <a:pt x="134" y="101"/>
                  <a:pt x="134" y="102"/>
                  <a:pt x="132" y="102"/>
                </a:cubicBezTo>
                <a:cubicBezTo>
                  <a:pt x="132" y="102"/>
                  <a:pt x="132" y="102"/>
                  <a:pt x="132" y="102"/>
                </a:cubicBezTo>
                <a:cubicBezTo>
                  <a:pt x="131" y="102"/>
                  <a:pt x="131" y="101"/>
                  <a:pt x="130" y="101"/>
                </a:cubicBezTo>
                <a:cubicBezTo>
                  <a:pt x="128" y="95"/>
                  <a:pt x="128" y="95"/>
                  <a:pt x="128" y="95"/>
                </a:cubicBezTo>
                <a:cubicBezTo>
                  <a:pt x="120" y="95"/>
                  <a:pt x="120" y="95"/>
                  <a:pt x="120" y="95"/>
                </a:cubicBezTo>
                <a:cubicBezTo>
                  <a:pt x="114" y="125"/>
                  <a:pt x="114" y="125"/>
                  <a:pt x="114" y="125"/>
                </a:cubicBezTo>
                <a:cubicBezTo>
                  <a:pt x="114" y="126"/>
                  <a:pt x="113" y="127"/>
                  <a:pt x="112" y="127"/>
                </a:cubicBezTo>
                <a:cubicBezTo>
                  <a:pt x="112" y="127"/>
                  <a:pt x="112" y="127"/>
                  <a:pt x="112" y="127"/>
                </a:cubicBezTo>
                <a:cubicBezTo>
                  <a:pt x="112" y="127"/>
                  <a:pt x="112" y="127"/>
                  <a:pt x="112" y="127"/>
                </a:cubicBezTo>
                <a:cubicBezTo>
                  <a:pt x="112" y="126"/>
                  <a:pt x="112" y="126"/>
                  <a:pt x="112" y="126"/>
                </a:cubicBezTo>
                <a:cubicBezTo>
                  <a:pt x="112" y="127"/>
                  <a:pt x="112" y="127"/>
                  <a:pt x="112" y="127"/>
                </a:cubicBezTo>
                <a:cubicBezTo>
                  <a:pt x="111" y="127"/>
                  <a:pt x="110" y="126"/>
                  <a:pt x="110" y="125"/>
                </a:cubicBezTo>
                <a:cubicBezTo>
                  <a:pt x="106" y="77"/>
                  <a:pt x="106" y="77"/>
                  <a:pt x="106" y="77"/>
                </a:cubicBezTo>
                <a:cubicBezTo>
                  <a:pt x="104" y="92"/>
                  <a:pt x="104" y="92"/>
                  <a:pt x="104" y="92"/>
                </a:cubicBezTo>
                <a:cubicBezTo>
                  <a:pt x="104" y="93"/>
                  <a:pt x="103" y="94"/>
                  <a:pt x="102" y="94"/>
                </a:cubicBezTo>
                <a:cubicBezTo>
                  <a:pt x="93" y="94"/>
                  <a:pt x="93" y="94"/>
                  <a:pt x="93" y="94"/>
                </a:cubicBezTo>
                <a:cubicBezTo>
                  <a:pt x="91" y="99"/>
                  <a:pt x="91" y="99"/>
                  <a:pt x="91" y="99"/>
                </a:cubicBezTo>
                <a:cubicBezTo>
                  <a:pt x="91" y="100"/>
                  <a:pt x="90" y="101"/>
                  <a:pt x="89" y="101"/>
                </a:cubicBezTo>
                <a:cubicBezTo>
                  <a:pt x="88" y="101"/>
                  <a:pt x="87" y="100"/>
                  <a:pt x="87" y="99"/>
                </a:cubicBezTo>
                <a:cubicBezTo>
                  <a:pt x="85" y="94"/>
                  <a:pt x="85" y="94"/>
                  <a:pt x="85" y="94"/>
                </a:cubicBezTo>
                <a:cubicBezTo>
                  <a:pt x="80" y="94"/>
                  <a:pt x="80" y="94"/>
                  <a:pt x="80" y="94"/>
                </a:cubicBezTo>
                <a:cubicBezTo>
                  <a:pt x="79" y="94"/>
                  <a:pt x="78" y="93"/>
                  <a:pt x="78" y="92"/>
                </a:cubicBezTo>
                <a:cubicBezTo>
                  <a:pt x="75" y="86"/>
                  <a:pt x="75" y="86"/>
                  <a:pt x="75" y="86"/>
                </a:cubicBezTo>
                <a:cubicBezTo>
                  <a:pt x="73" y="93"/>
                  <a:pt x="73" y="93"/>
                  <a:pt x="73" y="93"/>
                </a:cubicBezTo>
                <a:cubicBezTo>
                  <a:pt x="72" y="94"/>
                  <a:pt x="72" y="95"/>
                  <a:pt x="71" y="95"/>
                </a:cubicBezTo>
                <a:cubicBezTo>
                  <a:pt x="49" y="95"/>
                  <a:pt x="49" y="95"/>
                  <a:pt x="49" y="95"/>
                </a:cubicBezTo>
                <a:cubicBezTo>
                  <a:pt x="49" y="95"/>
                  <a:pt x="49" y="95"/>
                  <a:pt x="49" y="95"/>
                </a:cubicBezTo>
                <a:cubicBezTo>
                  <a:pt x="48" y="95"/>
                  <a:pt x="48" y="95"/>
                  <a:pt x="48" y="95"/>
                </a:cubicBezTo>
                <a:cubicBezTo>
                  <a:pt x="47" y="95"/>
                  <a:pt x="46" y="94"/>
                  <a:pt x="46" y="92"/>
                </a:cubicBezTo>
                <a:cubicBezTo>
                  <a:pt x="46" y="91"/>
                  <a:pt x="47" y="90"/>
                  <a:pt x="48" y="90"/>
                </a:cubicBezTo>
                <a:cubicBezTo>
                  <a:pt x="69" y="90"/>
                  <a:pt x="69" y="90"/>
                  <a:pt x="69" y="90"/>
                </a:cubicBezTo>
                <a:cubicBezTo>
                  <a:pt x="73" y="79"/>
                  <a:pt x="73" y="79"/>
                  <a:pt x="73" y="79"/>
                </a:cubicBezTo>
                <a:cubicBezTo>
                  <a:pt x="73" y="78"/>
                  <a:pt x="74" y="77"/>
                  <a:pt x="75" y="77"/>
                </a:cubicBezTo>
                <a:cubicBezTo>
                  <a:pt x="75" y="77"/>
                  <a:pt x="75" y="77"/>
                  <a:pt x="75" y="77"/>
                </a:cubicBezTo>
                <a:cubicBezTo>
                  <a:pt x="76" y="77"/>
                  <a:pt x="77" y="78"/>
                  <a:pt x="77" y="79"/>
                </a:cubicBezTo>
                <a:cubicBezTo>
                  <a:pt x="81" y="89"/>
                  <a:pt x="81" y="89"/>
                  <a:pt x="81" y="89"/>
                </a:cubicBezTo>
                <a:cubicBezTo>
                  <a:pt x="86" y="89"/>
                  <a:pt x="86" y="89"/>
                  <a:pt x="86" y="89"/>
                </a:cubicBezTo>
                <a:cubicBezTo>
                  <a:pt x="87" y="89"/>
                  <a:pt x="88" y="90"/>
                  <a:pt x="88" y="90"/>
                </a:cubicBezTo>
                <a:cubicBezTo>
                  <a:pt x="89" y="94"/>
                  <a:pt x="89" y="94"/>
                  <a:pt x="89" y="94"/>
                </a:cubicBezTo>
                <a:cubicBezTo>
                  <a:pt x="90" y="91"/>
                  <a:pt x="90" y="91"/>
                  <a:pt x="90" y="91"/>
                </a:cubicBezTo>
                <a:cubicBezTo>
                  <a:pt x="90" y="90"/>
                  <a:pt x="91" y="89"/>
                  <a:pt x="92" y="89"/>
                </a:cubicBezTo>
                <a:cubicBezTo>
                  <a:pt x="100" y="89"/>
                  <a:pt x="100" y="89"/>
                  <a:pt x="100" y="89"/>
                </a:cubicBezTo>
                <a:cubicBezTo>
                  <a:pt x="104" y="54"/>
                  <a:pt x="104" y="54"/>
                  <a:pt x="104" y="54"/>
                </a:cubicBezTo>
                <a:cubicBezTo>
                  <a:pt x="104" y="52"/>
                  <a:pt x="105" y="52"/>
                  <a:pt x="107" y="52"/>
                </a:cubicBezTo>
                <a:cubicBezTo>
                  <a:pt x="107" y="52"/>
                  <a:pt x="107" y="52"/>
                  <a:pt x="107" y="52"/>
                </a:cubicBezTo>
                <a:cubicBezTo>
                  <a:pt x="107" y="52"/>
                  <a:pt x="107" y="52"/>
                  <a:pt x="107" y="52"/>
                </a:cubicBezTo>
                <a:cubicBezTo>
                  <a:pt x="108" y="52"/>
                  <a:pt x="109" y="53"/>
                  <a:pt x="109" y="54"/>
                </a:cubicBezTo>
                <a:cubicBezTo>
                  <a:pt x="113" y="108"/>
                  <a:pt x="113" y="108"/>
                  <a:pt x="113" y="108"/>
                </a:cubicBezTo>
                <a:cubicBezTo>
                  <a:pt x="116" y="92"/>
                  <a:pt x="116" y="92"/>
                  <a:pt x="116" y="92"/>
                </a:cubicBezTo>
                <a:cubicBezTo>
                  <a:pt x="116" y="91"/>
                  <a:pt x="117" y="90"/>
                  <a:pt x="119" y="90"/>
                </a:cubicBezTo>
                <a:cubicBezTo>
                  <a:pt x="130" y="90"/>
                  <a:pt x="130" y="90"/>
                  <a:pt x="130" y="90"/>
                </a:cubicBezTo>
                <a:cubicBezTo>
                  <a:pt x="131" y="90"/>
                  <a:pt x="131" y="91"/>
                  <a:pt x="132" y="92"/>
                </a:cubicBezTo>
                <a:cubicBezTo>
                  <a:pt x="132" y="94"/>
                  <a:pt x="132" y="94"/>
                  <a:pt x="132" y="94"/>
                </a:cubicBezTo>
                <a:cubicBezTo>
                  <a:pt x="139" y="72"/>
                  <a:pt x="139" y="72"/>
                  <a:pt x="139" y="72"/>
                </a:cubicBezTo>
                <a:cubicBezTo>
                  <a:pt x="139" y="71"/>
                  <a:pt x="140" y="70"/>
                  <a:pt x="141" y="70"/>
                </a:cubicBezTo>
                <a:cubicBezTo>
                  <a:pt x="141" y="70"/>
                  <a:pt x="141" y="70"/>
                  <a:pt x="141" y="70"/>
                </a:cubicBezTo>
                <a:cubicBezTo>
                  <a:pt x="141" y="70"/>
                  <a:pt x="141" y="70"/>
                  <a:pt x="141" y="70"/>
                </a:cubicBezTo>
                <a:cubicBezTo>
                  <a:pt x="142" y="70"/>
                  <a:pt x="143" y="71"/>
                  <a:pt x="143" y="72"/>
                </a:cubicBezTo>
                <a:cubicBezTo>
                  <a:pt x="148" y="90"/>
                  <a:pt x="148" y="90"/>
                  <a:pt x="148" y="90"/>
                </a:cubicBezTo>
                <a:cubicBezTo>
                  <a:pt x="174" y="90"/>
                  <a:pt x="174" y="90"/>
                  <a:pt x="174" y="90"/>
                </a:cubicBezTo>
                <a:cubicBezTo>
                  <a:pt x="175" y="90"/>
                  <a:pt x="176" y="91"/>
                  <a:pt x="176" y="93"/>
                </a:cubicBezTo>
                <a:cubicBezTo>
                  <a:pt x="176" y="94"/>
                  <a:pt x="175" y="95"/>
                  <a:pt x="174" y="95"/>
                </a:cubicBez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
        <p:nvSpPr>
          <p:cNvPr id="17" name="椭圆 16"/>
          <p:cNvSpPr/>
          <p:nvPr/>
        </p:nvSpPr>
        <p:spPr>
          <a:xfrm>
            <a:off x="5404617" y="5026119"/>
            <a:ext cx="1306207" cy="1306207"/>
          </a:xfrm>
          <a:prstGeom prst="ellipse">
            <a:avLst/>
          </a:prstGeom>
          <a:solidFill>
            <a:srgbClr val="FEFFFF"/>
          </a:solidFill>
          <a:ln w="3175">
            <a:solidFill>
              <a:schemeClr val="accent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dirty="0">
              <a:solidFill>
                <a:schemeClr val="accent1"/>
              </a:solidFill>
            </a:endParaRPr>
          </a:p>
        </p:txBody>
      </p:sp>
      <p:sp>
        <p:nvSpPr>
          <p:cNvPr id="18" name="椭圆 17"/>
          <p:cNvSpPr/>
          <p:nvPr/>
        </p:nvSpPr>
        <p:spPr>
          <a:xfrm>
            <a:off x="9119367" y="5026119"/>
            <a:ext cx="1306207" cy="1306207"/>
          </a:xfrm>
          <a:prstGeom prst="ellipse">
            <a:avLst/>
          </a:prstGeom>
          <a:solidFill>
            <a:srgbClr val="FEFFFF"/>
          </a:solidFill>
          <a:ln w="3175">
            <a:solidFill>
              <a:schemeClr val="accent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dirty="0">
              <a:solidFill>
                <a:schemeClr val="accent1"/>
              </a:solidFill>
            </a:endParaRPr>
          </a:p>
        </p:txBody>
      </p:sp>
      <p:sp>
        <p:nvSpPr>
          <p:cNvPr id="19" name="KSO_Shape"/>
          <p:cNvSpPr/>
          <p:nvPr/>
        </p:nvSpPr>
        <p:spPr bwMode="auto">
          <a:xfrm>
            <a:off x="5773400" y="5382335"/>
            <a:ext cx="568641" cy="593774"/>
          </a:xfrm>
          <a:custGeom>
            <a:avLst/>
            <a:gdLst>
              <a:gd name="T0" fmla="*/ 1162982 w 3584"/>
              <a:gd name="T1" fmla="*/ 601256 h 3740"/>
              <a:gd name="T2" fmla="*/ 1162982 w 3584"/>
              <a:gd name="T3" fmla="*/ 187261 h 3740"/>
              <a:gd name="T4" fmla="*/ 1181274 w 3584"/>
              <a:gd name="T5" fmla="*/ 187261 h 3740"/>
              <a:gd name="T6" fmla="*/ 1275140 w 3584"/>
              <a:gd name="T7" fmla="*/ 93871 h 3740"/>
              <a:gd name="T8" fmla="*/ 1181274 w 3584"/>
              <a:gd name="T9" fmla="*/ 0 h 3740"/>
              <a:gd name="T10" fmla="*/ 706165 w 3584"/>
              <a:gd name="T11" fmla="*/ 0 h 3740"/>
              <a:gd name="T12" fmla="*/ 612780 w 3584"/>
              <a:gd name="T13" fmla="*/ 93871 h 3740"/>
              <a:gd name="T14" fmla="*/ 706165 w 3584"/>
              <a:gd name="T15" fmla="*/ 187261 h 3740"/>
              <a:gd name="T16" fmla="*/ 750451 w 3584"/>
              <a:gd name="T17" fmla="*/ 187261 h 3740"/>
              <a:gd name="T18" fmla="*/ 750451 w 3584"/>
              <a:gd name="T19" fmla="*/ 601256 h 3740"/>
              <a:gd name="T20" fmla="*/ 600264 w 3584"/>
              <a:gd name="T21" fmla="*/ 829916 h 3740"/>
              <a:gd name="T22" fmla="*/ 600264 w 3584"/>
              <a:gd name="T23" fmla="*/ 1575588 h 3740"/>
              <a:gd name="T24" fmla="*/ 513618 w 3584"/>
              <a:gd name="T25" fmla="*/ 1800397 h 3740"/>
              <a:gd name="T26" fmla="*/ 1537966 w 3584"/>
              <a:gd name="T27" fmla="*/ 1800397 h 3740"/>
              <a:gd name="T28" fmla="*/ 1725218 w 3584"/>
              <a:gd name="T29" fmla="*/ 1612655 h 3740"/>
              <a:gd name="T30" fmla="*/ 1162982 w 3584"/>
              <a:gd name="T31" fmla="*/ 601256 h 3740"/>
              <a:gd name="T32" fmla="*/ 1535560 w 3584"/>
              <a:gd name="T33" fmla="*/ 1599176 h 3740"/>
              <a:gd name="T34" fmla="*/ 1459504 w 3584"/>
              <a:gd name="T35" fmla="*/ 1576069 h 3740"/>
              <a:gd name="T36" fmla="*/ 1136507 w 3584"/>
              <a:gd name="T37" fmla="*/ 975295 h 3740"/>
              <a:gd name="T38" fmla="*/ 642624 w 3584"/>
              <a:gd name="T39" fmla="*/ 975295 h 3740"/>
              <a:gd name="T40" fmla="*/ 825062 w 3584"/>
              <a:gd name="T41" fmla="*/ 637841 h 3740"/>
              <a:gd name="T42" fmla="*/ 825062 w 3584"/>
              <a:gd name="T43" fmla="*/ 187261 h 3740"/>
              <a:gd name="T44" fmla="*/ 1087889 w 3584"/>
              <a:gd name="T45" fmla="*/ 187261 h 3740"/>
              <a:gd name="T46" fmla="*/ 1087889 w 3584"/>
              <a:gd name="T47" fmla="*/ 637841 h 3740"/>
              <a:gd name="T48" fmla="*/ 1270808 w 3584"/>
              <a:gd name="T49" fmla="*/ 975295 h 3740"/>
              <a:gd name="T50" fmla="*/ 1264550 w 3584"/>
              <a:gd name="T51" fmla="*/ 975295 h 3740"/>
              <a:gd name="T52" fmla="*/ 1558665 w 3584"/>
              <a:gd name="T53" fmla="*/ 1522635 h 3740"/>
              <a:gd name="T54" fmla="*/ 1535560 w 3584"/>
              <a:gd name="T55" fmla="*/ 1599176 h 3740"/>
              <a:gd name="T56" fmla="*/ 525171 w 3584"/>
              <a:gd name="T57" fmla="*/ 487648 h 3740"/>
              <a:gd name="T58" fmla="*/ 506398 w 3584"/>
              <a:gd name="T59" fmla="*/ 487648 h 3740"/>
              <a:gd name="T60" fmla="*/ 600264 w 3584"/>
              <a:gd name="T61" fmla="*/ 393777 h 3740"/>
              <a:gd name="T62" fmla="*/ 506398 w 3584"/>
              <a:gd name="T63" fmla="*/ 299906 h 3740"/>
              <a:gd name="T64" fmla="*/ 93866 w 3584"/>
              <a:gd name="T65" fmla="*/ 299906 h 3740"/>
              <a:gd name="T66" fmla="*/ 0 w 3584"/>
              <a:gd name="T67" fmla="*/ 393777 h 3740"/>
              <a:gd name="T68" fmla="*/ 93866 w 3584"/>
              <a:gd name="T69" fmla="*/ 487648 h 3740"/>
              <a:gd name="T70" fmla="*/ 75093 w 3584"/>
              <a:gd name="T71" fmla="*/ 487648 h 3740"/>
              <a:gd name="T72" fmla="*/ 75093 w 3584"/>
              <a:gd name="T73" fmla="*/ 1575588 h 3740"/>
              <a:gd name="T74" fmla="*/ 300373 w 3584"/>
              <a:gd name="T75" fmla="*/ 1800397 h 3740"/>
              <a:gd name="T76" fmla="*/ 525171 w 3584"/>
              <a:gd name="T77" fmla="*/ 1575588 h 3740"/>
              <a:gd name="T78" fmla="*/ 525171 w 3584"/>
              <a:gd name="T79" fmla="*/ 487648 h 3740"/>
              <a:gd name="T80" fmla="*/ 449596 w 3584"/>
              <a:gd name="T81" fmla="*/ 899236 h 3740"/>
              <a:gd name="T82" fmla="*/ 300373 w 3584"/>
              <a:gd name="T83" fmla="*/ 899236 h 3740"/>
              <a:gd name="T84" fmla="*/ 300373 w 3584"/>
              <a:gd name="T85" fmla="*/ 1481717 h 3740"/>
              <a:gd name="T86" fmla="*/ 244053 w 3584"/>
              <a:gd name="T87" fmla="*/ 1538040 h 3740"/>
              <a:gd name="T88" fmla="*/ 187733 w 3584"/>
              <a:gd name="T89" fmla="*/ 1481717 h 3740"/>
              <a:gd name="T90" fmla="*/ 187733 w 3584"/>
              <a:gd name="T91" fmla="*/ 899236 h 3740"/>
              <a:gd name="T92" fmla="*/ 148261 w 3584"/>
              <a:gd name="T93" fmla="*/ 899236 h 3740"/>
              <a:gd name="T94" fmla="*/ 148261 w 3584"/>
              <a:gd name="T95" fmla="*/ 487648 h 3740"/>
              <a:gd name="T96" fmla="*/ 449596 w 3584"/>
              <a:gd name="T97" fmla="*/ 487648 h 3740"/>
              <a:gd name="T98" fmla="*/ 449596 w 3584"/>
              <a:gd name="T99" fmla="*/ 899236 h 374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584" h="3740">
                <a:moveTo>
                  <a:pt x="2416" y="1249"/>
                </a:moveTo>
                <a:cubicBezTo>
                  <a:pt x="2416" y="389"/>
                  <a:pt x="2416" y="389"/>
                  <a:pt x="2416" y="389"/>
                </a:cubicBezTo>
                <a:cubicBezTo>
                  <a:pt x="2454" y="389"/>
                  <a:pt x="2454" y="389"/>
                  <a:pt x="2454" y="389"/>
                </a:cubicBezTo>
                <a:cubicBezTo>
                  <a:pt x="2562" y="389"/>
                  <a:pt x="2649" y="302"/>
                  <a:pt x="2649" y="195"/>
                </a:cubicBezTo>
                <a:cubicBezTo>
                  <a:pt x="2649" y="87"/>
                  <a:pt x="2562" y="0"/>
                  <a:pt x="2454" y="0"/>
                </a:cubicBezTo>
                <a:cubicBezTo>
                  <a:pt x="1467" y="0"/>
                  <a:pt x="1467" y="0"/>
                  <a:pt x="1467" y="0"/>
                </a:cubicBezTo>
                <a:cubicBezTo>
                  <a:pt x="1360" y="0"/>
                  <a:pt x="1273" y="87"/>
                  <a:pt x="1273" y="195"/>
                </a:cubicBezTo>
                <a:cubicBezTo>
                  <a:pt x="1273" y="302"/>
                  <a:pt x="1360" y="389"/>
                  <a:pt x="1467" y="389"/>
                </a:cubicBezTo>
                <a:cubicBezTo>
                  <a:pt x="1559" y="389"/>
                  <a:pt x="1559" y="389"/>
                  <a:pt x="1559" y="389"/>
                </a:cubicBezTo>
                <a:cubicBezTo>
                  <a:pt x="1559" y="1249"/>
                  <a:pt x="1559" y="1249"/>
                  <a:pt x="1559" y="1249"/>
                </a:cubicBezTo>
                <a:cubicBezTo>
                  <a:pt x="1446" y="1412"/>
                  <a:pt x="1343" y="1571"/>
                  <a:pt x="1247" y="1724"/>
                </a:cubicBezTo>
                <a:cubicBezTo>
                  <a:pt x="1247" y="3273"/>
                  <a:pt x="1247" y="3273"/>
                  <a:pt x="1247" y="3273"/>
                </a:cubicBezTo>
                <a:cubicBezTo>
                  <a:pt x="1247" y="3453"/>
                  <a:pt x="1179" y="3616"/>
                  <a:pt x="1067" y="3740"/>
                </a:cubicBezTo>
                <a:cubicBezTo>
                  <a:pt x="3195" y="3740"/>
                  <a:pt x="3195" y="3740"/>
                  <a:pt x="3195" y="3740"/>
                </a:cubicBezTo>
                <a:cubicBezTo>
                  <a:pt x="3410" y="3740"/>
                  <a:pt x="3584" y="3566"/>
                  <a:pt x="3584" y="3350"/>
                </a:cubicBezTo>
                <a:cubicBezTo>
                  <a:pt x="3584" y="3350"/>
                  <a:pt x="3200" y="2384"/>
                  <a:pt x="2416" y="1249"/>
                </a:cubicBezTo>
                <a:close/>
                <a:moveTo>
                  <a:pt x="3190" y="3322"/>
                </a:moveTo>
                <a:cubicBezTo>
                  <a:pt x="3133" y="3353"/>
                  <a:pt x="3063" y="3331"/>
                  <a:pt x="3032" y="3274"/>
                </a:cubicBezTo>
                <a:cubicBezTo>
                  <a:pt x="2361" y="2026"/>
                  <a:pt x="2361" y="2026"/>
                  <a:pt x="2361" y="2026"/>
                </a:cubicBezTo>
                <a:cubicBezTo>
                  <a:pt x="1335" y="2026"/>
                  <a:pt x="1335" y="2026"/>
                  <a:pt x="1335" y="2026"/>
                </a:cubicBezTo>
                <a:cubicBezTo>
                  <a:pt x="1714" y="1325"/>
                  <a:pt x="1714" y="1325"/>
                  <a:pt x="1714" y="1325"/>
                </a:cubicBezTo>
                <a:cubicBezTo>
                  <a:pt x="1714" y="389"/>
                  <a:pt x="1714" y="389"/>
                  <a:pt x="1714" y="389"/>
                </a:cubicBezTo>
                <a:cubicBezTo>
                  <a:pt x="2260" y="389"/>
                  <a:pt x="2260" y="389"/>
                  <a:pt x="2260" y="389"/>
                </a:cubicBezTo>
                <a:cubicBezTo>
                  <a:pt x="2260" y="1325"/>
                  <a:pt x="2260" y="1325"/>
                  <a:pt x="2260" y="1325"/>
                </a:cubicBezTo>
                <a:cubicBezTo>
                  <a:pt x="2640" y="2026"/>
                  <a:pt x="2640" y="2026"/>
                  <a:pt x="2640" y="2026"/>
                </a:cubicBezTo>
                <a:cubicBezTo>
                  <a:pt x="2627" y="2026"/>
                  <a:pt x="2627" y="2026"/>
                  <a:pt x="2627" y="2026"/>
                </a:cubicBezTo>
                <a:cubicBezTo>
                  <a:pt x="3238" y="3163"/>
                  <a:pt x="3238" y="3163"/>
                  <a:pt x="3238" y="3163"/>
                </a:cubicBezTo>
                <a:cubicBezTo>
                  <a:pt x="3269" y="3220"/>
                  <a:pt x="3247" y="3291"/>
                  <a:pt x="3190" y="3322"/>
                </a:cubicBezTo>
                <a:close/>
                <a:moveTo>
                  <a:pt x="1091" y="1013"/>
                </a:moveTo>
                <a:cubicBezTo>
                  <a:pt x="1052" y="1013"/>
                  <a:pt x="1052" y="1013"/>
                  <a:pt x="1052" y="1013"/>
                </a:cubicBezTo>
                <a:cubicBezTo>
                  <a:pt x="1160" y="1013"/>
                  <a:pt x="1247" y="925"/>
                  <a:pt x="1247" y="818"/>
                </a:cubicBezTo>
                <a:cubicBezTo>
                  <a:pt x="1247" y="710"/>
                  <a:pt x="1160" y="623"/>
                  <a:pt x="1052" y="623"/>
                </a:cubicBezTo>
                <a:cubicBezTo>
                  <a:pt x="195" y="623"/>
                  <a:pt x="195" y="623"/>
                  <a:pt x="195" y="623"/>
                </a:cubicBezTo>
                <a:cubicBezTo>
                  <a:pt x="87" y="623"/>
                  <a:pt x="0" y="710"/>
                  <a:pt x="0" y="818"/>
                </a:cubicBezTo>
                <a:cubicBezTo>
                  <a:pt x="0" y="925"/>
                  <a:pt x="87" y="1013"/>
                  <a:pt x="195" y="1013"/>
                </a:cubicBezTo>
                <a:cubicBezTo>
                  <a:pt x="156" y="1013"/>
                  <a:pt x="156" y="1013"/>
                  <a:pt x="156" y="1013"/>
                </a:cubicBezTo>
                <a:cubicBezTo>
                  <a:pt x="156" y="3273"/>
                  <a:pt x="156" y="3273"/>
                  <a:pt x="156" y="3273"/>
                </a:cubicBezTo>
                <a:cubicBezTo>
                  <a:pt x="156" y="3531"/>
                  <a:pt x="365" y="3740"/>
                  <a:pt x="624" y="3740"/>
                </a:cubicBezTo>
                <a:cubicBezTo>
                  <a:pt x="882" y="3740"/>
                  <a:pt x="1091" y="3531"/>
                  <a:pt x="1091" y="3273"/>
                </a:cubicBezTo>
                <a:lnTo>
                  <a:pt x="1091" y="1013"/>
                </a:lnTo>
                <a:close/>
                <a:moveTo>
                  <a:pt x="934" y="1868"/>
                </a:moveTo>
                <a:cubicBezTo>
                  <a:pt x="624" y="1868"/>
                  <a:pt x="624" y="1868"/>
                  <a:pt x="624" y="1868"/>
                </a:cubicBezTo>
                <a:cubicBezTo>
                  <a:pt x="624" y="3078"/>
                  <a:pt x="624" y="3078"/>
                  <a:pt x="624" y="3078"/>
                </a:cubicBezTo>
                <a:cubicBezTo>
                  <a:pt x="624" y="3142"/>
                  <a:pt x="571" y="3195"/>
                  <a:pt x="507" y="3195"/>
                </a:cubicBezTo>
                <a:cubicBezTo>
                  <a:pt x="442" y="3195"/>
                  <a:pt x="390" y="3142"/>
                  <a:pt x="390" y="3078"/>
                </a:cubicBezTo>
                <a:cubicBezTo>
                  <a:pt x="390" y="1868"/>
                  <a:pt x="390" y="1868"/>
                  <a:pt x="390" y="1868"/>
                </a:cubicBezTo>
                <a:cubicBezTo>
                  <a:pt x="308" y="1868"/>
                  <a:pt x="308" y="1868"/>
                  <a:pt x="308" y="1868"/>
                </a:cubicBezTo>
                <a:cubicBezTo>
                  <a:pt x="308" y="1013"/>
                  <a:pt x="308" y="1013"/>
                  <a:pt x="308" y="1013"/>
                </a:cubicBezTo>
                <a:cubicBezTo>
                  <a:pt x="934" y="1013"/>
                  <a:pt x="934" y="1013"/>
                  <a:pt x="934" y="1013"/>
                </a:cubicBezTo>
                <a:lnTo>
                  <a:pt x="934" y="1868"/>
                </a:ln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
        <p:nvSpPr>
          <p:cNvPr id="20" name="KSO_Shape"/>
          <p:cNvSpPr/>
          <p:nvPr/>
        </p:nvSpPr>
        <p:spPr bwMode="auto">
          <a:xfrm>
            <a:off x="9479773" y="5382335"/>
            <a:ext cx="585396" cy="593774"/>
          </a:xfrm>
          <a:custGeom>
            <a:avLst/>
            <a:gdLst>
              <a:gd name="T0" fmla="*/ 1628324 w 3235"/>
              <a:gd name="T1" fmla="*/ 943562 h 3280"/>
              <a:gd name="T2" fmla="*/ 889923 w 3235"/>
              <a:gd name="T3" fmla="*/ 1681834 h 3280"/>
              <a:gd name="T4" fmla="*/ 715343 w 3235"/>
              <a:gd name="T5" fmla="*/ 1780637 h 3280"/>
              <a:gd name="T6" fmla="*/ 789457 w 3235"/>
              <a:gd name="T7" fmla="*/ 1662623 h 3280"/>
              <a:gd name="T8" fmla="*/ 847651 w 3235"/>
              <a:gd name="T9" fmla="*/ 1618711 h 3280"/>
              <a:gd name="T10" fmla="*/ 1231948 w 3235"/>
              <a:gd name="T11" fmla="*/ 1234480 h 3280"/>
              <a:gd name="T12" fmla="*/ 978861 w 3235"/>
              <a:gd name="T13" fmla="*/ 981436 h 3280"/>
              <a:gd name="T14" fmla="*/ 1348336 w 3235"/>
              <a:gd name="T15" fmla="*/ 612574 h 3280"/>
              <a:gd name="T16" fmla="*/ 1348336 w 3235"/>
              <a:gd name="T17" fmla="*/ 536277 h 3280"/>
              <a:gd name="T18" fmla="*/ 1271476 w 3235"/>
              <a:gd name="T19" fmla="*/ 536277 h 3280"/>
              <a:gd name="T20" fmla="*/ 902550 w 3235"/>
              <a:gd name="T21" fmla="*/ 905139 h 3280"/>
              <a:gd name="T22" fmla="*/ 828436 w 3235"/>
              <a:gd name="T23" fmla="*/ 831037 h 3280"/>
              <a:gd name="T24" fmla="*/ 828436 w 3235"/>
              <a:gd name="T25" fmla="*/ 674051 h 3280"/>
              <a:gd name="T26" fmla="*/ 1093601 w 3235"/>
              <a:gd name="T27" fmla="*/ 408932 h 3280"/>
              <a:gd name="T28" fmla="*/ 1628324 w 3235"/>
              <a:gd name="T29" fmla="*/ 408932 h 3280"/>
              <a:gd name="T30" fmla="*/ 1628324 w 3235"/>
              <a:gd name="T31" fmla="*/ 943562 h 3280"/>
              <a:gd name="T32" fmla="*/ 828436 w 3235"/>
              <a:gd name="T33" fmla="*/ 1132384 h 3280"/>
              <a:gd name="T34" fmla="*/ 828436 w 3235"/>
              <a:gd name="T35" fmla="*/ 979240 h 3280"/>
              <a:gd name="T36" fmla="*/ 902550 w 3235"/>
              <a:gd name="T37" fmla="*/ 905139 h 3280"/>
              <a:gd name="T38" fmla="*/ 978861 w 3235"/>
              <a:gd name="T39" fmla="*/ 981436 h 3280"/>
              <a:gd name="T40" fmla="*/ 828436 w 3235"/>
              <a:gd name="T41" fmla="*/ 1132384 h 3280"/>
              <a:gd name="T42" fmla="*/ 378259 w 3235"/>
              <a:gd name="T43" fmla="*/ 1800397 h 3280"/>
              <a:gd name="T44" fmla="*/ 0 w 3235"/>
              <a:gd name="T45" fmla="*/ 1422204 h 3280"/>
              <a:gd name="T46" fmla="*/ 0 w 3235"/>
              <a:gd name="T47" fmla="*/ 378193 h 3280"/>
              <a:gd name="T48" fmla="*/ 378259 w 3235"/>
              <a:gd name="T49" fmla="*/ 0 h 3280"/>
              <a:gd name="T50" fmla="*/ 756517 w 3235"/>
              <a:gd name="T51" fmla="*/ 378193 h 3280"/>
              <a:gd name="T52" fmla="*/ 756517 w 3235"/>
              <a:gd name="T53" fmla="*/ 1422204 h 3280"/>
              <a:gd name="T54" fmla="*/ 378259 w 3235"/>
              <a:gd name="T55" fmla="*/ 1800397 h 3280"/>
              <a:gd name="T56" fmla="*/ 682403 w 3235"/>
              <a:gd name="T57" fmla="*/ 393013 h 3280"/>
              <a:gd name="T58" fmla="*/ 378259 w 3235"/>
              <a:gd name="T59" fmla="*/ 94960 h 3280"/>
              <a:gd name="T60" fmla="*/ 71370 w 3235"/>
              <a:gd name="T61" fmla="*/ 393013 h 3280"/>
              <a:gd name="T62" fmla="*/ 71370 w 3235"/>
              <a:gd name="T63" fmla="*/ 936426 h 3280"/>
              <a:gd name="T64" fmla="*/ 216305 w 3235"/>
              <a:gd name="T65" fmla="*/ 936426 h 3280"/>
              <a:gd name="T66" fmla="*/ 216305 w 3235"/>
              <a:gd name="T67" fmla="*/ 1458431 h 3280"/>
              <a:gd name="T68" fmla="*/ 270106 w 3235"/>
              <a:gd name="T69" fmla="*/ 1512224 h 3280"/>
              <a:gd name="T70" fmla="*/ 324457 w 3235"/>
              <a:gd name="T71" fmla="*/ 1458431 h 3280"/>
              <a:gd name="T72" fmla="*/ 324457 w 3235"/>
              <a:gd name="T73" fmla="*/ 936426 h 3280"/>
              <a:gd name="T74" fmla="*/ 682403 w 3235"/>
              <a:gd name="T75" fmla="*/ 936426 h 3280"/>
              <a:gd name="T76" fmla="*/ 682403 w 3235"/>
              <a:gd name="T77" fmla="*/ 393013 h 3280"/>
              <a:gd name="T78" fmla="*/ 270106 w 3235"/>
              <a:gd name="T79" fmla="*/ 360079 h 3280"/>
              <a:gd name="T80" fmla="*/ 324457 w 3235"/>
              <a:gd name="T81" fmla="*/ 413872 h 3280"/>
              <a:gd name="T82" fmla="*/ 324457 w 3235"/>
              <a:gd name="T83" fmla="*/ 936426 h 3280"/>
              <a:gd name="T84" fmla="*/ 216305 w 3235"/>
              <a:gd name="T85" fmla="*/ 936426 h 3280"/>
              <a:gd name="T86" fmla="*/ 216305 w 3235"/>
              <a:gd name="T87" fmla="*/ 413872 h 3280"/>
              <a:gd name="T88" fmla="*/ 270106 w 3235"/>
              <a:gd name="T89" fmla="*/ 360079 h 328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235" h="3280">
                <a:moveTo>
                  <a:pt x="2966" y="1719"/>
                </a:moveTo>
                <a:cubicBezTo>
                  <a:pt x="1621" y="3064"/>
                  <a:pt x="1621" y="3064"/>
                  <a:pt x="1621" y="3064"/>
                </a:cubicBezTo>
                <a:cubicBezTo>
                  <a:pt x="1530" y="3155"/>
                  <a:pt x="1420" y="3214"/>
                  <a:pt x="1303" y="3244"/>
                </a:cubicBezTo>
                <a:cubicBezTo>
                  <a:pt x="1359" y="3180"/>
                  <a:pt x="1404" y="3107"/>
                  <a:pt x="1438" y="3029"/>
                </a:cubicBezTo>
                <a:cubicBezTo>
                  <a:pt x="1476" y="3007"/>
                  <a:pt x="1512" y="2981"/>
                  <a:pt x="1544" y="2949"/>
                </a:cubicBezTo>
                <a:cubicBezTo>
                  <a:pt x="2244" y="2249"/>
                  <a:pt x="2244" y="2249"/>
                  <a:pt x="2244" y="2249"/>
                </a:cubicBezTo>
                <a:cubicBezTo>
                  <a:pt x="1783" y="1788"/>
                  <a:pt x="1783" y="1788"/>
                  <a:pt x="1783" y="1788"/>
                </a:cubicBezTo>
                <a:cubicBezTo>
                  <a:pt x="2456" y="1116"/>
                  <a:pt x="2456" y="1116"/>
                  <a:pt x="2456" y="1116"/>
                </a:cubicBezTo>
                <a:cubicBezTo>
                  <a:pt x="2494" y="1078"/>
                  <a:pt x="2494" y="1015"/>
                  <a:pt x="2456" y="977"/>
                </a:cubicBezTo>
                <a:cubicBezTo>
                  <a:pt x="2417" y="938"/>
                  <a:pt x="2355" y="938"/>
                  <a:pt x="2316" y="977"/>
                </a:cubicBezTo>
                <a:cubicBezTo>
                  <a:pt x="1644" y="1649"/>
                  <a:pt x="1644" y="1649"/>
                  <a:pt x="1644" y="1649"/>
                </a:cubicBezTo>
                <a:cubicBezTo>
                  <a:pt x="1509" y="1514"/>
                  <a:pt x="1509" y="1514"/>
                  <a:pt x="1509" y="1514"/>
                </a:cubicBezTo>
                <a:cubicBezTo>
                  <a:pt x="1509" y="1228"/>
                  <a:pt x="1509" y="1228"/>
                  <a:pt x="1509" y="1228"/>
                </a:cubicBezTo>
                <a:cubicBezTo>
                  <a:pt x="1992" y="745"/>
                  <a:pt x="1992" y="745"/>
                  <a:pt x="1992" y="745"/>
                </a:cubicBezTo>
                <a:cubicBezTo>
                  <a:pt x="2261" y="476"/>
                  <a:pt x="2697" y="476"/>
                  <a:pt x="2966" y="745"/>
                </a:cubicBezTo>
                <a:cubicBezTo>
                  <a:pt x="3235" y="1014"/>
                  <a:pt x="3235" y="1450"/>
                  <a:pt x="2966" y="1719"/>
                </a:cubicBezTo>
                <a:close/>
                <a:moveTo>
                  <a:pt x="1509" y="2063"/>
                </a:moveTo>
                <a:cubicBezTo>
                  <a:pt x="1509" y="1784"/>
                  <a:pt x="1509" y="1784"/>
                  <a:pt x="1509" y="1784"/>
                </a:cubicBezTo>
                <a:cubicBezTo>
                  <a:pt x="1644" y="1649"/>
                  <a:pt x="1644" y="1649"/>
                  <a:pt x="1644" y="1649"/>
                </a:cubicBezTo>
                <a:cubicBezTo>
                  <a:pt x="1783" y="1788"/>
                  <a:pt x="1783" y="1788"/>
                  <a:pt x="1783" y="1788"/>
                </a:cubicBezTo>
                <a:lnTo>
                  <a:pt x="1509" y="2063"/>
                </a:lnTo>
                <a:close/>
                <a:moveTo>
                  <a:pt x="689" y="3280"/>
                </a:moveTo>
                <a:cubicBezTo>
                  <a:pt x="309" y="3280"/>
                  <a:pt x="0" y="2971"/>
                  <a:pt x="0" y="2591"/>
                </a:cubicBezTo>
                <a:cubicBezTo>
                  <a:pt x="0" y="689"/>
                  <a:pt x="0" y="689"/>
                  <a:pt x="0" y="689"/>
                </a:cubicBezTo>
                <a:cubicBezTo>
                  <a:pt x="0" y="308"/>
                  <a:pt x="309" y="0"/>
                  <a:pt x="689" y="0"/>
                </a:cubicBezTo>
                <a:cubicBezTo>
                  <a:pt x="1069" y="0"/>
                  <a:pt x="1378" y="308"/>
                  <a:pt x="1378" y="689"/>
                </a:cubicBezTo>
                <a:cubicBezTo>
                  <a:pt x="1378" y="2591"/>
                  <a:pt x="1378" y="2591"/>
                  <a:pt x="1378" y="2591"/>
                </a:cubicBezTo>
                <a:cubicBezTo>
                  <a:pt x="1378" y="2971"/>
                  <a:pt x="1069" y="3280"/>
                  <a:pt x="689" y="3280"/>
                </a:cubicBezTo>
                <a:close/>
                <a:moveTo>
                  <a:pt x="1243" y="716"/>
                </a:moveTo>
                <a:cubicBezTo>
                  <a:pt x="1243" y="416"/>
                  <a:pt x="989" y="173"/>
                  <a:pt x="689" y="173"/>
                </a:cubicBezTo>
                <a:cubicBezTo>
                  <a:pt x="389" y="173"/>
                  <a:pt x="130" y="416"/>
                  <a:pt x="130" y="716"/>
                </a:cubicBezTo>
                <a:cubicBezTo>
                  <a:pt x="130" y="1706"/>
                  <a:pt x="130" y="1706"/>
                  <a:pt x="130" y="1706"/>
                </a:cubicBezTo>
                <a:cubicBezTo>
                  <a:pt x="394" y="1706"/>
                  <a:pt x="394" y="1706"/>
                  <a:pt x="394" y="1706"/>
                </a:cubicBezTo>
                <a:cubicBezTo>
                  <a:pt x="394" y="2657"/>
                  <a:pt x="394" y="2657"/>
                  <a:pt x="394" y="2657"/>
                </a:cubicBezTo>
                <a:cubicBezTo>
                  <a:pt x="394" y="2711"/>
                  <a:pt x="438" y="2755"/>
                  <a:pt x="492" y="2755"/>
                </a:cubicBezTo>
                <a:cubicBezTo>
                  <a:pt x="547" y="2755"/>
                  <a:pt x="591" y="2711"/>
                  <a:pt x="591" y="2657"/>
                </a:cubicBezTo>
                <a:cubicBezTo>
                  <a:pt x="591" y="1706"/>
                  <a:pt x="591" y="1706"/>
                  <a:pt x="591" y="1706"/>
                </a:cubicBezTo>
                <a:cubicBezTo>
                  <a:pt x="1243" y="1706"/>
                  <a:pt x="1243" y="1706"/>
                  <a:pt x="1243" y="1706"/>
                </a:cubicBezTo>
                <a:lnTo>
                  <a:pt x="1243" y="716"/>
                </a:lnTo>
                <a:close/>
                <a:moveTo>
                  <a:pt x="492" y="656"/>
                </a:moveTo>
                <a:cubicBezTo>
                  <a:pt x="547" y="656"/>
                  <a:pt x="591" y="700"/>
                  <a:pt x="591" y="754"/>
                </a:cubicBezTo>
                <a:cubicBezTo>
                  <a:pt x="591" y="1706"/>
                  <a:pt x="591" y="1706"/>
                  <a:pt x="591" y="1706"/>
                </a:cubicBezTo>
                <a:cubicBezTo>
                  <a:pt x="394" y="1706"/>
                  <a:pt x="394" y="1706"/>
                  <a:pt x="394" y="1706"/>
                </a:cubicBezTo>
                <a:cubicBezTo>
                  <a:pt x="394" y="754"/>
                  <a:pt x="394" y="754"/>
                  <a:pt x="394" y="754"/>
                </a:cubicBezTo>
                <a:cubicBezTo>
                  <a:pt x="394" y="700"/>
                  <a:pt x="438" y="656"/>
                  <a:pt x="492" y="656"/>
                </a:cubicBez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标题 3"/>
          <p:cNvSpPr>
            <a:spLocks noGrp="1"/>
          </p:cNvSpPr>
          <p:nvPr>
            <p:ph type="title"/>
          </p:nvPr>
        </p:nvSpPr>
        <p:spPr/>
        <p:txBody>
          <a:bodyPr/>
          <a:lstStyle/>
          <a:p>
            <a:r>
              <a:rPr lang="zh-CN" altLang="en-US"/>
              <a:t>请在此输入您的大标题</a:t>
            </a:r>
            <a:endParaRPr lang="en-US" altLang="zh-CN" dirty="0"/>
          </a:p>
        </p:txBody>
      </p:sp>
      <p:sp>
        <p:nvSpPr>
          <p:cNvPr id="17" name="MH_SubTitle_1"/>
          <p:cNvSpPr/>
          <p:nvPr>
            <p:custDataLst>
              <p:tags r:id="rId1"/>
            </p:custDataLst>
          </p:nvPr>
        </p:nvSpPr>
        <p:spPr>
          <a:xfrm rot="20700000">
            <a:off x="1415480" y="3271830"/>
            <a:ext cx="1285517" cy="2664867"/>
          </a:xfrm>
          <a:custGeom>
            <a:avLst/>
            <a:gdLst>
              <a:gd name="connsiteX0" fmla="*/ 667816 w 1087280"/>
              <a:gd name="connsiteY0" fmla="*/ 412913 h 2254625"/>
              <a:gd name="connsiteX1" fmla="*/ 661379 w 1087280"/>
              <a:gd name="connsiteY1" fmla="*/ 407078 h 2254625"/>
              <a:gd name="connsiteX2" fmla="*/ 654942 w 1087280"/>
              <a:gd name="connsiteY2" fmla="*/ 401243 h 2254625"/>
              <a:gd name="connsiteX3" fmla="*/ 648230 w 1087280"/>
              <a:gd name="connsiteY3" fmla="*/ 396246 h 2254625"/>
              <a:gd name="connsiteX4" fmla="*/ 640959 w 1087280"/>
              <a:gd name="connsiteY4" fmla="*/ 391251 h 2254625"/>
              <a:gd name="connsiteX5" fmla="*/ 633691 w 1087280"/>
              <a:gd name="connsiteY5" fmla="*/ 386813 h 2254625"/>
              <a:gd name="connsiteX6" fmla="*/ 625865 w 1087280"/>
              <a:gd name="connsiteY6" fmla="*/ 382378 h 2254625"/>
              <a:gd name="connsiteX7" fmla="*/ 618041 w 1087280"/>
              <a:gd name="connsiteY7" fmla="*/ 378500 h 2254625"/>
              <a:gd name="connsiteX8" fmla="*/ 610775 w 1087280"/>
              <a:gd name="connsiteY8" fmla="*/ 374620 h 2254625"/>
              <a:gd name="connsiteX9" fmla="*/ 602117 w 1087280"/>
              <a:gd name="connsiteY9" fmla="*/ 371582 h 2254625"/>
              <a:gd name="connsiteX10" fmla="*/ 593739 w 1087280"/>
              <a:gd name="connsiteY10" fmla="*/ 368822 h 2254625"/>
              <a:gd name="connsiteX11" fmla="*/ 585641 w 1087280"/>
              <a:gd name="connsiteY11" fmla="*/ 366340 h 2254625"/>
              <a:gd name="connsiteX12" fmla="*/ 576430 w 1087280"/>
              <a:gd name="connsiteY12" fmla="*/ 364419 h 2254625"/>
              <a:gd name="connsiteX13" fmla="*/ 567778 w 1087280"/>
              <a:gd name="connsiteY13" fmla="*/ 363055 h 2254625"/>
              <a:gd name="connsiteX14" fmla="*/ 558569 w 1087280"/>
              <a:gd name="connsiteY14" fmla="*/ 361692 h 2254625"/>
              <a:gd name="connsiteX15" fmla="*/ 549362 w 1087280"/>
              <a:gd name="connsiteY15" fmla="*/ 360887 h 2254625"/>
              <a:gd name="connsiteX16" fmla="*/ 540436 w 1087280"/>
              <a:gd name="connsiteY16" fmla="*/ 360919 h 2254625"/>
              <a:gd name="connsiteX17" fmla="*/ 530953 w 1087280"/>
              <a:gd name="connsiteY17" fmla="*/ 360952 h 2254625"/>
              <a:gd name="connsiteX18" fmla="*/ 521472 w 1087280"/>
              <a:gd name="connsiteY18" fmla="*/ 361542 h 2254625"/>
              <a:gd name="connsiteX19" fmla="*/ 512831 w 1087280"/>
              <a:gd name="connsiteY19" fmla="*/ 362967 h 2254625"/>
              <a:gd name="connsiteX20" fmla="*/ 503911 w 1087280"/>
              <a:gd name="connsiteY20" fmla="*/ 364671 h 2254625"/>
              <a:gd name="connsiteX21" fmla="*/ 494992 w 1087280"/>
              <a:gd name="connsiteY21" fmla="*/ 366376 h 2254625"/>
              <a:gd name="connsiteX22" fmla="*/ 486913 w 1087280"/>
              <a:gd name="connsiteY22" fmla="*/ 368914 h 2254625"/>
              <a:gd name="connsiteX23" fmla="*/ 477998 w 1087280"/>
              <a:gd name="connsiteY23" fmla="*/ 371734 h 2254625"/>
              <a:gd name="connsiteX24" fmla="*/ 469923 w 1087280"/>
              <a:gd name="connsiteY24" fmla="*/ 375388 h 2254625"/>
              <a:gd name="connsiteX25" fmla="*/ 461847 w 1087280"/>
              <a:gd name="connsiteY25" fmla="*/ 379042 h 2254625"/>
              <a:gd name="connsiteX26" fmla="*/ 454330 w 1087280"/>
              <a:gd name="connsiteY26" fmla="*/ 382695 h 2254625"/>
              <a:gd name="connsiteX27" fmla="*/ 447095 w 1087280"/>
              <a:gd name="connsiteY27" fmla="*/ 387183 h 2254625"/>
              <a:gd name="connsiteX28" fmla="*/ 439581 w 1087280"/>
              <a:gd name="connsiteY28" fmla="*/ 391950 h 2254625"/>
              <a:gd name="connsiteX29" fmla="*/ 432628 w 1087280"/>
              <a:gd name="connsiteY29" fmla="*/ 397274 h 2254625"/>
              <a:gd name="connsiteX30" fmla="*/ 425395 w 1087280"/>
              <a:gd name="connsiteY30" fmla="*/ 402320 h 2254625"/>
              <a:gd name="connsiteX31" fmla="*/ 419001 w 1087280"/>
              <a:gd name="connsiteY31" fmla="*/ 408199 h 2254625"/>
              <a:gd name="connsiteX32" fmla="*/ 412887 w 1087280"/>
              <a:gd name="connsiteY32" fmla="*/ 414357 h 2254625"/>
              <a:gd name="connsiteX33" fmla="*/ 407052 w 1087280"/>
              <a:gd name="connsiteY33" fmla="*/ 420234 h 2254625"/>
              <a:gd name="connsiteX34" fmla="*/ 401218 w 1087280"/>
              <a:gd name="connsiteY34" fmla="*/ 426670 h 2254625"/>
              <a:gd name="connsiteX35" fmla="*/ 396224 w 1087280"/>
              <a:gd name="connsiteY35" fmla="*/ 433939 h 2254625"/>
              <a:gd name="connsiteX36" fmla="*/ 390950 w 1087280"/>
              <a:gd name="connsiteY36" fmla="*/ 440930 h 2254625"/>
              <a:gd name="connsiteX37" fmla="*/ 386515 w 1087280"/>
              <a:gd name="connsiteY37" fmla="*/ 448198 h 2254625"/>
              <a:gd name="connsiteX38" fmla="*/ 381801 w 1087280"/>
              <a:gd name="connsiteY38" fmla="*/ 455745 h 2254625"/>
              <a:gd name="connsiteX39" fmla="*/ 378202 w 1087280"/>
              <a:gd name="connsiteY39" fmla="*/ 463288 h 2254625"/>
              <a:gd name="connsiteX40" fmla="*/ 374606 w 1087280"/>
              <a:gd name="connsiteY40" fmla="*/ 471389 h 2254625"/>
              <a:gd name="connsiteX41" fmla="*/ 371010 w 1087280"/>
              <a:gd name="connsiteY41" fmla="*/ 479490 h 2254625"/>
              <a:gd name="connsiteX42" fmla="*/ 368532 w 1087280"/>
              <a:gd name="connsiteY42" fmla="*/ 488146 h 2254625"/>
              <a:gd name="connsiteX43" fmla="*/ 366051 w 1087280"/>
              <a:gd name="connsiteY43" fmla="*/ 496243 h 2254625"/>
              <a:gd name="connsiteX44" fmla="*/ 364133 w 1087280"/>
              <a:gd name="connsiteY44" fmla="*/ 505454 h 2254625"/>
              <a:gd name="connsiteX45" fmla="*/ 362770 w 1087280"/>
              <a:gd name="connsiteY45" fmla="*/ 514105 h 2254625"/>
              <a:gd name="connsiteX46" fmla="*/ 361129 w 1087280"/>
              <a:gd name="connsiteY46" fmla="*/ 523036 h 2254625"/>
              <a:gd name="connsiteX47" fmla="*/ 360884 w 1087280"/>
              <a:gd name="connsiteY47" fmla="*/ 532242 h 2254625"/>
              <a:gd name="connsiteX48" fmla="*/ 360919 w 1087280"/>
              <a:gd name="connsiteY48" fmla="*/ 541725 h 2254625"/>
              <a:gd name="connsiteX49" fmla="*/ 360952 w 1087280"/>
              <a:gd name="connsiteY49" fmla="*/ 550650 h 2254625"/>
              <a:gd name="connsiteX50" fmla="*/ 361823 w 1087280"/>
              <a:gd name="connsiteY50" fmla="*/ 559851 h 2254625"/>
              <a:gd name="connsiteX51" fmla="*/ 362973 w 1087280"/>
              <a:gd name="connsiteY51" fmla="*/ 569331 h 2254625"/>
              <a:gd name="connsiteX52" fmla="*/ 364400 w 1087280"/>
              <a:gd name="connsiteY52" fmla="*/ 577972 h 2254625"/>
              <a:gd name="connsiteX53" fmla="*/ 366942 w 1087280"/>
              <a:gd name="connsiteY53" fmla="*/ 586610 h 2254625"/>
              <a:gd name="connsiteX54" fmla="*/ 368926 w 1087280"/>
              <a:gd name="connsiteY54" fmla="*/ 595250 h 2254625"/>
              <a:gd name="connsiteX55" fmla="*/ 371746 w 1087280"/>
              <a:gd name="connsiteY55" fmla="*/ 603608 h 2254625"/>
              <a:gd name="connsiteX56" fmla="*/ 375402 w 1087280"/>
              <a:gd name="connsiteY56" fmla="*/ 611683 h 2254625"/>
              <a:gd name="connsiteX57" fmla="*/ 378777 w 1087280"/>
              <a:gd name="connsiteY57" fmla="*/ 619482 h 2254625"/>
              <a:gd name="connsiteX58" fmla="*/ 382711 w 1087280"/>
              <a:gd name="connsiteY58" fmla="*/ 627278 h 2254625"/>
              <a:gd name="connsiteX59" fmla="*/ 387202 w 1087280"/>
              <a:gd name="connsiteY59" fmla="*/ 635072 h 2254625"/>
              <a:gd name="connsiteX60" fmla="*/ 391692 w 1087280"/>
              <a:gd name="connsiteY60" fmla="*/ 642308 h 2254625"/>
              <a:gd name="connsiteX61" fmla="*/ 397017 w 1087280"/>
              <a:gd name="connsiteY61" fmla="*/ 649263 h 2254625"/>
              <a:gd name="connsiteX62" fmla="*/ 401784 w 1087280"/>
              <a:gd name="connsiteY62" fmla="*/ 656219 h 2254625"/>
              <a:gd name="connsiteX63" fmla="*/ 407665 w 1087280"/>
              <a:gd name="connsiteY63" fmla="*/ 662614 h 2254625"/>
              <a:gd name="connsiteX64" fmla="*/ 413824 w 1087280"/>
              <a:gd name="connsiteY64" fmla="*/ 668729 h 2254625"/>
              <a:gd name="connsiteX65" fmla="*/ 419983 w 1087280"/>
              <a:gd name="connsiteY65" fmla="*/ 674844 h 2254625"/>
              <a:gd name="connsiteX66" fmla="*/ 426419 w 1087280"/>
              <a:gd name="connsiteY66" fmla="*/ 680679 h 2254625"/>
              <a:gd name="connsiteX67" fmla="*/ 433689 w 1087280"/>
              <a:gd name="connsiteY67" fmla="*/ 685674 h 2254625"/>
              <a:gd name="connsiteX68" fmla="*/ 440682 w 1087280"/>
              <a:gd name="connsiteY68" fmla="*/ 690949 h 2254625"/>
              <a:gd name="connsiteX69" fmla="*/ 448230 w 1087280"/>
              <a:gd name="connsiteY69" fmla="*/ 695664 h 2254625"/>
              <a:gd name="connsiteX70" fmla="*/ 455496 w 1087280"/>
              <a:gd name="connsiteY70" fmla="*/ 699544 h 2254625"/>
              <a:gd name="connsiteX71" fmla="*/ 463320 w 1087280"/>
              <a:gd name="connsiteY71" fmla="*/ 703422 h 2254625"/>
              <a:gd name="connsiteX72" fmla="*/ 471422 w 1087280"/>
              <a:gd name="connsiteY72" fmla="*/ 707020 h 2254625"/>
              <a:gd name="connsiteX73" fmla="*/ 479524 w 1087280"/>
              <a:gd name="connsiteY73" fmla="*/ 710617 h 2254625"/>
              <a:gd name="connsiteX74" fmla="*/ 487902 w 1087280"/>
              <a:gd name="connsiteY74" fmla="*/ 713378 h 2254625"/>
              <a:gd name="connsiteX75" fmla="*/ 496836 w 1087280"/>
              <a:gd name="connsiteY75" fmla="*/ 715578 h 2254625"/>
              <a:gd name="connsiteX76" fmla="*/ 504931 w 1087280"/>
              <a:gd name="connsiteY76" fmla="*/ 717502 h 2254625"/>
              <a:gd name="connsiteX77" fmla="*/ 514143 w 1087280"/>
              <a:gd name="connsiteY77" fmla="*/ 719423 h 2254625"/>
              <a:gd name="connsiteX78" fmla="*/ 523070 w 1087280"/>
              <a:gd name="connsiteY78" fmla="*/ 719950 h 2254625"/>
              <a:gd name="connsiteX79" fmla="*/ 532558 w 1087280"/>
              <a:gd name="connsiteY79" fmla="*/ 721032 h 2254625"/>
              <a:gd name="connsiteX80" fmla="*/ 541763 w 1087280"/>
              <a:gd name="connsiteY80" fmla="*/ 721279 h 2254625"/>
              <a:gd name="connsiteX81" fmla="*/ 550966 w 1087280"/>
              <a:gd name="connsiteY81" fmla="*/ 720968 h 2254625"/>
              <a:gd name="connsiteX82" fmla="*/ 559889 w 1087280"/>
              <a:gd name="connsiteY82" fmla="*/ 720379 h 2254625"/>
              <a:gd name="connsiteX83" fmla="*/ 569089 w 1087280"/>
              <a:gd name="connsiteY83" fmla="*/ 718953 h 2254625"/>
              <a:gd name="connsiteX84" fmla="*/ 577730 w 1087280"/>
              <a:gd name="connsiteY84" fmla="*/ 717528 h 2254625"/>
              <a:gd name="connsiteX85" fmla="*/ 586647 w 1087280"/>
              <a:gd name="connsiteY85" fmla="*/ 715266 h 2254625"/>
              <a:gd name="connsiteX86" fmla="*/ 595006 w 1087280"/>
              <a:gd name="connsiteY86" fmla="*/ 713006 h 2254625"/>
              <a:gd name="connsiteX87" fmla="*/ 603363 w 1087280"/>
              <a:gd name="connsiteY87" fmla="*/ 710187 h 2254625"/>
              <a:gd name="connsiteX88" fmla="*/ 611719 w 1087280"/>
              <a:gd name="connsiteY88" fmla="*/ 706811 h 2254625"/>
              <a:gd name="connsiteX89" fmla="*/ 619514 w 1087280"/>
              <a:gd name="connsiteY89" fmla="*/ 702879 h 2254625"/>
              <a:gd name="connsiteX90" fmla="*/ 627032 w 1087280"/>
              <a:gd name="connsiteY90" fmla="*/ 699227 h 2254625"/>
              <a:gd name="connsiteX91" fmla="*/ 634825 w 1087280"/>
              <a:gd name="connsiteY91" fmla="*/ 694737 h 2254625"/>
              <a:gd name="connsiteX92" fmla="*/ 641780 w 1087280"/>
              <a:gd name="connsiteY92" fmla="*/ 689972 h 2254625"/>
              <a:gd name="connsiteX93" fmla="*/ 649293 w 1087280"/>
              <a:gd name="connsiteY93" fmla="*/ 685204 h 2254625"/>
              <a:gd name="connsiteX94" fmla="*/ 655967 w 1087280"/>
              <a:gd name="connsiteY94" fmla="*/ 679602 h 2254625"/>
              <a:gd name="connsiteX95" fmla="*/ 662640 w 1087280"/>
              <a:gd name="connsiteY95" fmla="*/ 674001 h 2254625"/>
              <a:gd name="connsiteX96" fmla="*/ 668756 w 1087280"/>
              <a:gd name="connsiteY96" fmla="*/ 668401 h 2254625"/>
              <a:gd name="connsiteX97" fmla="*/ 674590 w 1087280"/>
              <a:gd name="connsiteY97" fmla="*/ 661965 h 2254625"/>
              <a:gd name="connsiteX98" fmla="*/ 680143 w 1087280"/>
              <a:gd name="connsiteY98" fmla="*/ 655252 h 2254625"/>
              <a:gd name="connsiteX99" fmla="*/ 685697 w 1087280"/>
              <a:gd name="connsiteY99" fmla="*/ 648539 h 2254625"/>
              <a:gd name="connsiteX100" fmla="*/ 690411 w 1087280"/>
              <a:gd name="connsiteY100" fmla="*/ 640992 h 2254625"/>
              <a:gd name="connsiteX101" fmla="*/ 695405 w 1087280"/>
              <a:gd name="connsiteY101" fmla="*/ 633722 h 2254625"/>
              <a:gd name="connsiteX102" fmla="*/ 699561 w 1087280"/>
              <a:gd name="connsiteY102" fmla="*/ 626177 h 2254625"/>
              <a:gd name="connsiteX103" fmla="*/ 703159 w 1087280"/>
              <a:gd name="connsiteY103" fmla="*/ 618634 h 2254625"/>
              <a:gd name="connsiteX104" fmla="*/ 707035 w 1087280"/>
              <a:gd name="connsiteY104" fmla="*/ 610810 h 2254625"/>
              <a:gd name="connsiteX105" fmla="*/ 710351 w 1087280"/>
              <a:gd name="connsiteY105" fmla="*/ 602431 h 2254625"/>
              <a:gd name="connsiteX106" fmla="*/ 713388 w 1087280"/>
              <a:gd name="connsiteY106" fmla="*/ 593774 h 2254625"/>
              <a:gd name="connsiteX107" fmla="*/ 715588 w 1087280"/>
              <a:gd name="connsiteY107" fmla="*/ 585399 h 2254625"/>
              <a:gd name="connsiteX108" fmla="*/ 717509 w 1087280"/>
              <a:gd name="connsiteY108" fmla="*/ 576746 h 2254625"/>
              <a:gd name="connsiteX109" fmla="*/ 719149 w 1087280"/>
              <a:gd name="connsiteY109" fmla="*/ 567814 h 2254625"/>
              <a:gd name="connsiteX110" fmla="*/ 720232 w 1087280"/>
              <a:gd name="connsiteY110" fmla="*/ 558885 h 2254625"/>
              <a:gd name="connsiteX111" fmla="*/ 721035 w 1087280"/>
              <a:gd name="connsiteY111" fmla="*/ 549678 h 2254625"/>
              <a:gd name="connsiteX112" fmla="*/ 721280 w 1087280"/>
              <a:gd name="connsiteY112" fmla="*/ 540473 h 2254625"/>
              <a:gd name="connsiteX113" fmla="*/ 720967 w 1087280"/>
              <a:gd name="connsiteY113" fmla="*/ 531270 h 2254625"/>
              <a:gd name="connsiteX114" fmla="*/ 719817 w 1087280"/>
              <a:gd name="connsiteY114" fmla="*/ 521790 h 2254625"/>
              <a:gd name="connsiteX115" fmla="*/ 718948 w 1087280"/>
              <a:gd name="connsiteY115" fmla="*/ 513147 h 2254625"/>
              <a:gd name="connsiteX116" fmla="*/ 716962 w 1087280"/>
              <a:gd name="connsiteY116" fmla="*/ 503949 h 2254625"/>
              <a:gd name="connsiteX117" fmla="*/ 715535 w 1087280"/>
              <a:gd name="connsiteY117" fmla="*/ 495308 h 2254625"/>
              <a:gd name="connsiteX118" fmla="*/ 712715 w 1087280"/>
              <a:gd name="connsiteY118" fmla="*/ 486950 h 2254625"/>
              <a:gd name="connsiteX119" fmla="*/ 709895 w 1087280"/>
              <a:gd name="connsiteY119" fmla="*/ 478592 h 2254625"/>
              <a:gd name="connsiteX120" fmla="*/ 706796 w 1087280"/>
              <a:gd name="connsiteY120" fmla="*/ 469956 h 2254625"/>
              <a:gd name="connsiteX121" fmla="*/ 702584 w 1087280"/>
              <a:gd name="connsiteY121" fmla="*/ 462440 h 2254625"/>
              <a:gd name="connsiteX122" fmla="*/ 698650 w 1087280"/>
              <a:gd name="connsiteY122" fmla="*/ 454644 h 2254625"/>
              <a:gd name="connsiteX123" fmla="*/ 694719 w 1087280"/>
              <a:gd name="connsiteY123" fmla="*/ 447406 h 2254625"/>
              <a:gd name="connsiteX124" fmla="*/ 689950 w 1087280"/>
              <a:gd name="connsiteY124" fmla="*/ 439891 h 2254625"/>
              <a:gd name="connsiteX125" fmla="*/ 684902 w 1087280"/>
              <a:gd name="connsiteY125" fmla="*/ 432657 h 2254625"/>
              <a:gd name="connsiteX126" fmla="*/ 679577 w 1087280"/>
              <a:gd name="connsiteY126" fmla="*/ 425702 h 2254625"/>
              <a:gd name="connsiteX127" fmla="*/ 673696 w 1087280"/>
              <a:gd name="connsiteY127" fmla="*/ 419308 h 2254625"/>
              <a:gd name="connsiteX128" fmla="*/ 539108 w 1087280"/>
              <a:gd name="connsiteY128" fmla="*/ 0 h 2254625"/>
              <a:gd name="connsiteX129" fmla="*/ 1081639 w 1087280"/>
              <a:gd name="connsiteY129" fmla="*/ 538663 h 2254625"/>
              <a:gd name="connsiteX130" fmla="*/ 1087280 w 1087280"/>
              <a:gd name="connsiteY130" fmla="*/ 2071033 h 2254625"/>
              <a:gd name="connsiteX131" fmla="*/ 1086784 w 1087280"/>
              <a:gd name="connsiteY131" fmla="*/ 2087770 h 2254625"/>
              <a:gd name="connsiteX132" fmla="*/ 1085446 w 1087280"/>
              <a:gd name="connsiteY132" fmla="*/ 2103115 h 2254625"/>
              <a:gd name="connsiteX133" fmla="*/ 1082988 w 1087280"/>
              <a:gd name="connsiteY133" fmla="*/ 2117349 h 2254625"/>
              <a:gd name="connsiteX134" fmla="*/ 1079690 w 1087280"/>
              <a:gd name="connsiteY134" fmla="*/ 2130748 h 2254625"/>
              <a:gd name="connsiteX135" fmla="*/ 1075552 w 1087280"/>
              <a:gd name="connsiteY135" fmla="*/ 2143314 h 2254625"/>
              <a:gd name="connsiteX136" fmla="*/ 1070853 w 1087280"/>
              <a:gd name="connsiteY136" fmla="*/ 2154766 h 2254625"/>
              <a:gd name="connsiteX137" fmla="*/ 1065593 w 1087280"/>
              <a:gd name="connsiteY137" fmla="*/ 2165662 h 2254625"/>
              <a:gd name="connsiteX138" fmla="*/ 1059494 w 1087280"/>
              <a:gd name="connsiteY138" fmla="*/ 2175724 h 2254625"/>
              <a:gd name="connsiteX139" fmla="*/ 1052835 w 1087280"/>
              <a:gd name="connsiteY139" fmla="*/ 2185231 h 2254625"/>
              <a:gd name="connsiteX140" fmla="*/ 1045892 w 1087280"/>
              <a:gd name="connsiteY140" fmla="*/ 2193344 h 2254625"/>
              <a:gd name="connsiteX141" fmla="*/ 1038389 w 1087280"/>
              <a:gd name="connsiteY141" fmla="*/ 2200901 h 2254625"/>
              <a:gd name="connsiteX142" fmla="*/ 1030884 w 1087280"/>
              <a:gd name="connsiteY142" fmla="*/ 2207900 h 2254625"/>
              <a:gd name="connsiteX143" fmla="*/ 1022819 w 1087280"/>
              <a:gd name="connsiteY143" fmla="*/ 2214343 h 2254625"/>
              <a:gd name="connsiteX144" fmla="*/ 1014472 w 1087280"/>
              <a:gd name="connsiteY144" fmla="*/ 2219950 h 2254625"/>
              <a:gd name="connsiteX145" fmla="*/ 1006123 w 1087280"/>
              <a:gd name="connsiteY145" fmla="*/ 2225000 h 2254625"/>
              <a:gd name="connsiteX146" fmla="*/ 997492 w 1087280"/>
              <a:gd name="connsiteY146" fmla="*/ 2229214 h 2254625"/>
              <a:gd name="connsiteX147" fmla="*/ 989419 w 1087280"/>
              <a:gd name="connsiteY147" fmla="*/ 2233426 h 2254625"/>
              <a:gd name="connsiteX148" fmla="*/ 980786 w 1087280"/>
              <a:gd name="connsiteY148" fmla="*/ 2237082 h 2254625"/>
              <a:gd name="connsiteX149" fmla="*/ 972708 w 1087280"/>
              <a:gd name="connsiteY149" fmla="*/ 2240178 h 2254625"/>
              <a:gd name="connsiteX150" fmla="*/ 964349 w 1087280"/>
              <a:gd name="connsiteY150" fmla="*/ 2242438 h 2254625"/>
              <a:gd name="connsiteX151" fmla="*/ 957105 w 1087280"/>
              <a:gd name="connsiteY151" fmla="*/ 2244695 h 2254625"/>
              <a:gd name="connsiteX152" fmla="*/ 949582 w 1087280"/>
              <a:gd name="connsiteY152" fmla="*/ 2246673 h 2254625"/>
              <a:gd name="connsiteX153" fmla="*/ 935646 w 1087280"/>
              <a:gd name="connsiteY153" fmla="*/ 2249511 h 2254625"/>
              <a:gd name="connsiteX154" fmla="*/ 924216 w 1087280"/>
              <a:gd name="connsiteY154" fmla="*/ 2250945 h 2254625"/>
              <a:gd name="connsiteX155" fmla="*/ 915572 w 1087280"/>
              <a:gd name="connsiteY155" fmla="*/ 2251812 h 2254625"/>
              <a:gd name="connsiteX156" fmla="*/ 907485 w 1087280"/>
              <a:gd name="connsiteY156" fmla="*/ 2252119 h 2254625"/>
              <a:gd name="connsiteX157" fmla="*/ 186205 w 1087280"/>
              <a:gd name="connsiteY157" fmla="*/ 2254625 h 2254625"/>
              <a:gd name="connsiteX158" fmla="*/ 170304 w 1087280"/>
              <a:gd name="connsiteY158" fmla="*/ 2253843 h 2254625"/>
              <a:gd name="connsiteX159" fmla="*/ 154680 w 1087280"/>
              <a:gd name="connsiteY159" fmla="*/ 2252782 h 2254625"/>
              <a:gd name="connsiteX160" fmla="*/ 140724 w 1087280"/>
              <a:gd name="connsiteY160" fmla="*/ 2250041 h 2254625"/>
              <a:gd name="connsiteX161" fmla="*/ 127326 w 1087280"/>
              <a:gd name="connsiteY161" fmla="*/ 2247298 h 2254625"/>
              <a:gd name="connsiteX162" fmla="*/ 114759 w 1087280"/>
              <a:gd name="connsiteY162" fmla="*/ 2243158 h 2254625"/>
              <a:gd name="connsiteX163" fmla="*/ 103028 w 1087280"/>
              <a:gd name="connsiteY163" fmla="*/ 2238736 h 2254625"/>
              <a:gd name="connsiteX164" fmla="*/ 92129 w 1087280"/>
              <a:gd name="connsiteY164" fmla="*/ 2232917 h 2254625"/>
              <a:gd name="connsiteX165" fmla="*/ 82345 w 1087280"/>
              <a:gd name="connsiteY165" fmla="*/ 2227093 h 2254625"/>
              <a:gd name="connsiteX166" fmla="*/ 73115 w 1087280"/>
              <a:gd name="connsiteY166" fmla="*/ 2220153 h 2254625"/>
              <a:gd name="connsiteX167" fmla="*/ 64723 w 1087280"/>
              <a:gd name="connsiteY167" fmla="*/ 2213488 h 2254625"/>
              <a:gd name="connsiteX168" fmla="*/ 57165 w 1087280"/>
              <a:gd name="connsiteY168" fmla="*/ 2205983 h 2254625"/>
              <a:gd name="connsiteX169" fmla="*/ 50442 w 1087280"/>
              <a:gd name="connsiteY169" fmla="*/ 2198197 h 2254625"/>
              <a:gd name="connsiteX170" fmla="*/ 43997 w 1087280"/>
              <a:gd name="connsiteY170" fmla="*/ 2190130 h 2254625"/>
              <a:gd name="connsiteX171" fmla="*/ 38388 w 1087280"/>
              <a:gd name="connsiteY171" fmla="*/ 2181782 h 2254625"/>
              <a:gd name="connsiteX172" fmla="*/ 33059 w 1087280"/>
              <a:gd name="connsiteY172" fmla="*/ 2173712 h 2254625"/>
              <a:gd name="connsiteX173" fmla="*/ 28565 w 1087280"/>
              <a:gd name="connsiteY173" fmla="*/ 2165360 h 2254625"/>
              <a:gd name="connsiteX174" fmla="*/ 24630 w 1087280"/>
              <a:gd name="connsiteY174" fmla="*/ 2157006 h 2254625"/>
              <a:gd name="connsiteX175" fmla="*/ 21250 w 1087280"/>
              <a:gd name="connsiteY175" fmla="*/ 2148092 h 2254625"/>
              <a:gd name="connsiteX176" fmla="*/ 18152 w 1087280"/>
              <a:gd name="connsiteY176" fmla="*/ 2140014 h 2254625"/>
              <a:gd name="connsiteX177" fmla="*/ 15334 w 1087280"/>
              <a:gd name="connsiteY177" fmla="*/ 2132215 h 2254625"/>
              <a:gd name="connsiteX178" fmla="*/ 13074 w 1087280"/>
              <a:gd name="connsiteY178" fmla="*/ 2124412 h 2254625"/>
              <a:gd name="connsiteX179" fmla="*/ 11372 w 1087280"/>
              <a:gd name="connsiteY179" fmla="*/ 2116609 h 2254625"/>
              <a:gd name="connsiteX180" fmla="*/ 8533 w 1087280"/>
              <a:gd name="connsiteY180" fmla="*/ 2103230 h 2254625"/>
              <a:gd name="connsiteX181" fmla="*/ 6816 w 1087280"/>
              <a:gd name="connsiteY181" fmla="*/ 2091522 h 2254625"/>
              <a:gd name="connsiteX182" fmla="*/ 6226 w 1087280"/>
              <a:gd name="connsiteY182" fmla="*/ 2082598 h 2254625"/>
              <a:gd name="connsiteX183" fmla="*/ 5641 w 1087280"/>
              <a:gd name="connsiteY183" fmla="*/ 2075348 h 2254625"/>
              <a:gd name="connsiteX184" fmla="*/ 0 w 1087280"/>
              <a:gd name="connsiteY184" fmla="*/ 542979 h 2254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Lst>
            <a:rect l="l" t="t" r="r" b="b"/>
            <a:pathLst>
              <a:path w="1087280" h="2254625">
                <a:moveTo>
                  <a:pt x="667816" y="412913"/>
                </a:moveTo>
                <a:lnTo>
                  <a:pt x="661379" y="407078"/>
                </a:lnTo>
                <a:lnTo>
                  <a:pt x="654942" y="401243"/>
                </a:lnTo>
                <a:lnTo>
                  <a:pt x="648230" y="396246"/>
                </a:lnTo>
                <a:lnTo>
                  <a:pt x="640959" y="391251"/>
                </a:lnTo>
                <a:lnTo>
                  <a:pt x="633691" y="386813"/>
                </a:lnTo>
                <a:lnTo>
                  <a:pt x="625865" y="382378"/>
                </a:lnTo>
                <a:lnTo>
                  <a:pt x="618041" y="378500"/>
                </a:lnTo>
                <a:lnTo>
                  <a:pt x="610775" y="374620"/>
                </a:lnTo>
                <a:lnTo>
                  <a:pt x="602117" y="371582"/>
                </a:lnTo>
                <a:lnTo>
                  <a:pt x="593739" y="368822"/>
                </a:lnTo>
                <a:lnTo>
                  <a:pt x="585641" y="366340"/>
                </a:lnTo>
                <a:lnTo>
                  <a:pt x="576430" y="364419"/>
                </a:lnTo>
                <a:lnTo>
                  <a:pt x="567778" y="363055"/>
                </a:lnTo>
                <a:lnTo>
                  <a:pt x="558569" y="361692"/>
                </a:lnTo>
                <a:lnTo>
                  <a:pt x="549362" y="360887"/>
                </a:lnTo>
                <a:lnTo>
                  <a:pt x="540436" y="360919"/>
                </a:lnTo>
                <a:lnTo>
                  <a:pt x="530953" y="360952"/>
                </a:lnTo>
                <a:lnTo>
                  <a:pt x="521472" y="361542"/>
                </a:lnTo>
                <a:lnTo>
                  <a:pt x="512831" y="362967"/>
                </a:lnTo>
                <a:lnTo>
                  <a:pt x="503911" y="364671"/>
                </a:lnTo>
                <a:lnTo>
                  <a:pt x="494992" y="366376"/>
                </a:lnTo>
                <a:lnTo>
                  <a:pt x="486913" y="368914"/>
                </a:lnTo>
                <a:lnTo>
                  <a:pt x="477998" y="371734"/>
                </a:lnTo>
                <a:lnTo>
                  <a:pt x="469923" y="375388"/>
                </a:lnTo>
                <a:lnTo>
                  <a:pt x="461847" y="379042"/>
                </a:lnTo>
                <a:lnTo>
                  <a:pt x="454330" y="382695"/>
                </a:lnTo>
                <a:lnTo>
                  <a:pt x="447095" y="387183"/>
                </a:lnTo>
                <a:lnTo>
                  <a:pt x="439581" y="391950"/>
                </a:lnTo>
                <a:lnTo>
                  <a:pt x="432628" y="397274"/>
                </a:lnTo>
                <a:lnTo>
                  <a:pt x="425395" y="402320"/>
                </a:lnTo>
                <a:lnTo>
                  <a:pt x="419001" y="408199"/>
                </a:lnTo>
                <a:lnTo>
                  <a:pt x="412887" y="414357"/>
                </a:lnTo>
                <a:lnTo>
                  <a:pt x="407052" y="420234"/>
                </a:lnTo>
                <a:lnTo>
                  <a:pt x="401218" y="426670"/>
                </a:lnTo>
                <a:lnTo>
                  <a:pt x="396224" y="433939"/>
                </a:lnTo>
                <a:lnTo>
                  <a:pt x="390950" y="440930"/>
                </a:lnTo>
                <a:lnTo>
                  <a:pt x="386515" y="448198"/>
                </a:lnTo>
                <a:lnTo>
                  <a:pt x="381801" y="455745"/>
                </a:lnTo>
                <a:lnTo>
                  <a:pt x="378202" y="463288"/>
                </a:lnTo>
                <a:lnTo>
                  <a:pt x="374606" y="471389"/>
                </a:lnTo>
                <a:lnTo>
                  <a:pt x="371010" y="479490"/>
                </a:lnTo>
                <a:lnTo>
                  <a:pt x="368532" y="488146"/>
                </a:lnTo>
                <a:lnTo>
                  <a:pt x="366051" y="496243"/>
                </a:lnTo>
                <a:lnTo>
                  <a:pt x="364133" y="505454"/>
                </a:lnTo>
                <a:lnTo>
                  <a:pt x="362770" y="514105"/>
                </a:lnTo>
                <a:lnTo>
                  <a:pt x="361129" y="523036"/>
                </a:lnTo>
                <a:lnTo>
                  <a:pt x="360884" y="532242"/>
                </a:lnTo>
                <a:lnTo>
                  <a:pt x="360919" y="541725"/>
                </a:lnTo>
                <a:lnTo>
                  <a:pt x="360952" y="550650"/>
                </a:lnTo>
                <a:lnTo>
                  <a:pt x="361823" y="559851"/>
                </a:lnTo>
                <a:lnTo>
                  <a:pt x="362973" y="569331"/>
                </a:lnTo>
                <a:lnTo>
                  <a:pt x="364400" y="577972"/>
                </a:lnTo>
                <a:lnTo>
                  <a:pt x="366942" y="586610"/>
                </a:lnTo>
                <a:lnTo>
                  <a:pt x="368926" y="595250"/>
                </a:lnTo>
                <a:lnTo>
                  <a:pt x="371746" y="603608"/>
                </a:lnTo>
                <a:lnTo>
                  <a:pt x="375402" y="611683"/>
                </a:lnTo>
                <a:lnTo>
                  <a:pt x="378777" y="619482"/>
                </a:lnTo>
                <a:lnTo>
                  <a:pt x="382711" y="627278"/>
                </a:lnTo>
                <a:lnTo>
                  <a:pt x="387202" y="635072"/>
                </a:lnTo>
                <a:lnTo>
                  <a:pt x="391692" y="642308"/>
                </a:lnTo>
                <a:lnTo>
                  <a:pt x="397017" y="649263"/>
                </a:lnTo>
                <a:lnTo>
                  <a:pt x="401784" y="656219"/>
                </a:lnTo>
                <a:lnTo>
                  <a:pt x="407665" y="662614"/>
                </a:lnTo>
                <a:lnTo>
                  <a:pt x="413824" y="668729"/>
                </a:lnTo>
                <a:lnTo>
                  <a:pt x="419983" y="674844"/>
                </a:lnTo>
                <a:lnTo>
                  <a:pt x="426419" y="680679"/>
                </a:lnTo>
                <a:lnTo>
                  <a:pt x="433689" y="685674"/>
                </a:lnTo>
                <a:lnTo>
                  <a:pt x="440682" y="690949"/>
                </a:lnTo>
                <a:lnTo>
                  <a:pt x="448230" y="695664"/>
                </a:lnTo>
                <a:lnTo>
                  <a:pt x="455496" y="699544"/>
                </a:lnTo>
                <a:lnTo>
                  <a:pt x="463320" y="703422"/>
                </a:lnTo>
                <a:lnTo>
                  <a:pt x="471422" y="707020"/>
                </a:lnTo>
                <a:lnTo>
                  <a:pt x="479524" y="710617"/>
                </a:lnTo>
                <a:lnTo>
                  <a:pt x="487902" y="713378"/>
                </a:lnTo>
                <a:lnTo>
                  <a:pt x="496836" y="715578"/>
                </a:lnTo>
                <a:lnTo>
                  <a:pt x="504931" y="717502"/>
                </a:lnTo>
                <a:lnTo>
                  <a:pt x="514143" y="719423"/>
                </a:lnTo>
                <a:lnTo>
                  <a:pt x="523070" y="719950"/>
                </a:lnTo>
                <a:lnTo>
                  <a:pt x="532558" y="721032"/>
                </a:lnTo>
                <a:lnTo>
                  <a:pt x="541763" y="721279"/>
                </a:lnTo>
                <a:lnTo>
                  <a:pt x="550966" y="720968"/>
                </a:lnTo>
                <a:lnTo>
                  <a:pt x="559889" y="720379"/>
                </a:lnTo>
                <a:lnTo>
                  <a:pt x="569089" y="718953"/>
                </a:lnTo>
                <a:lnTo>
                  <a:pt x="577730" y="717528"/>
                </a:lnTo>
                <a:lnTo>
                  <a:pt x="586647" y="715266"/>
                </a:lnTo>
                <a:lnTo>
                  <a:pt x="595006" y="713006"/>
                </a:lnTo>
                <a:lnTo>
                  <a:pt x="603363" y="710187"/>
                </a:lnTo>
                <a:lnTo>
                  <a:pt x="611719" y="706811"/>
                </a:lnTo>
                <a:lnTo>
                  <a:pt x="619514" y="702879"/>
                </a:lnTo>
                <a:lnTo>
                  <a:pt x="627032" y="699227"/>
                </a:lnTo>
                <a:lnTo>
                  <a:pt x="634825" y="694737"/>
                </a:lnTo>
                <a:lnTo>
                  <a:pt x="641780" y="689972"/>
                </a:lnTo>
                <a:lnTo>
                  <a:pt x="649293" y="685204"/>
                </a:lnTo>
                <a:lnTo>
                  <a:pt x="655967" y="679602"/>
                </a:lnTo>
                <a:lnTo>
                  <a:pt x="662640" y="674001"/>
                </a:lnTo>
                <a:lnTo>
                  <a:pt x="668756" y="668401"/>
                </a:lnTo>
                <a:lnTo>
                  <a:pt x="674590" y="661965"/>
                </a:lnTo>
                <a:lnTo>
                  <a:pt x="680143" y="655252"/>
                </a:lnTo>
                <a:lnTo>
                  <a:pt x="685697" y="648539"/>
                </a:lnTo>
                <a:lnTo>
                  <a:pt x="690411" y="640992"/>
                </a:lnTo>
                <a:lnTo>
                  <a:pt x="695405" y="633722"/>
                </a:lnTo>
                <a:lnTo>
                  <a:pt x="699561" y="626177"/>
                </a:lnTo>
                <a:lnTo>
                  <a:pt x="703159" y="618634"/>
                </a:lnTo>
                <a:lnTo>
                  <a:pt x="707035" y="610810"/>
                </a:lnTo>
                <a:lnTo>
                  <a:pt x="710351" y="602431"/>
                </a:lnTo>
                <a:lnTo>
                  <a:pt x="713388" y="593774"/>
                </a:lnTo>
                <a:lnTo>
                  <a:pt x="715588" y="585399"/>
                </a:lnTo>
                <a:lnTo>
                  <a:pt x="717509" y="576746"/>
                </a:lnTo>
                <a:lnTo>
                  <a:pt x="719149" y="567814"/>
                </a:lnTo>
                <a:lnTo>
                  <a:pt x="720232" y="558885"/>
                </a:lnTo>
                <a:lnTo>
                  <a:pt x="721035" y="549678"/>
                </a:lnTo>
                <a:lnTo>
                  <a:pt x="721280" y="540473"/>
                </a:lnTo>
                <a:lnTo>
                  <a:pt x="720967" y="531270"/>
                </a:lnTo>
                <a:lnTo>
                  <a:pt x="719817" y="521790"/>
                </a:lnTo>
                <a:lnTo>
                  <a:pt x="718948" y="513147"/>
                </a:lnTo>
                <a:lnTo>
                  <a:pt x="716962" y="503949"/>
                </a:lnTo>
                <a:lnTo>
                  <a:pt x="715535" y="495308"/>
                </a:lnTo>
                <a:lnTo>
                  <a:pt x="712715" y="486950"/>
                </a:lnTo>
                <a:lnTo>
                  <a:pt x="709895" y="478592"/>
                </a:lnTo>
                <a:lnTo>
                  <a:pt x="706796" y="469956"/>
                </a:lnTo>
                <a:lnTo>
                  <a:pt x="702584" y="462440"/>
                </a:lnTo>
                <a:lnTo>
                  <a:pt x="698650" y="454644"/>
                </a:lnTo>
                <a:lnTo>
                  <a:pt x="694719" y="447406"/>
                </a:lnTo>
                <a:lnTo>
                  <a:pt x="689950" y="439891"/>
                </a:lnTo>
                <a:lnTo>
                  <a:pt x="684902" y="432657"/>
                </a:lnTo>
                <a:lnTo>
                  <a:pt x="679577" y="425702"/>
                </a:lnTo>
                <a:lnTo>
                  <a:pt x="673696" y="419308"/>
                </a:lnTo>
                <a:close/>
                <a:moveTo>
                  <a:pt x="539108" y="0"/>
                </a:moveTo>
                <a:lnTo>
                  <a:pt x="1081639" y="538663"/>
                </a:lnTo>
                <a:lnTo>
                  <a:pt x="1087280" y="2071033"/>
                </a:lnTo>
                <a:lnTo>
                  <a:pt x="1086784" y="2087770"/>
                </a:lnTo>
                <a:lnTo>
                  <a:pt x="1085446" y="2103115"/>
                </a:lnTo>
                <a:lnTo>
                  <a:pt x="1082988" y="2117349"/>
                </a:lnTo>
                <a:lnTo>
                  <a:pt x="1079690" y="2130748"/>
                </a:lnTo>
                <a:lnTo>
                  <a:pt x="1075552" y="2143314"/>
                </a:lnTo>
                <a:lnTo>
                  <a:pt x="1070853" y="2154766"/>
                </a:lnTo>
                <a:lnTo>
                  <a:pt x="1065593" y="2165662"/>
                </a:lnTo>
                <a:lnTo>
                  <a:pt x="1059494" y="2175724"/>
                </a:lnTo>
                <a:lnTo>
                  <a:pt x="1052835" y="2185231"/>
                </a:lnTo>
                <a:lnTo>
                  <a:pt x="1045892" y="2193344"/>
                </a:lnTo>
                <a:lnTo>
                  <a:pt x="1038389" y="2200901"/>
                </a:lnTo>
                <a:lnTo>
                  <a:pt x="1030884" y="2207900"/>
                </a:lnTo>
                <a:lnTo>
                  <a:pt x="1022819" y="2214343"/>
                </a:lnTo>
                <a:lnTo>
                  <a:pt x="1014472" y="2219950"/>
                </a:lnTo>
                <a:lnTo>
                  <a:pt x="1006123" y="2225000"/>
                </a:lnTo>
                <a:lnTo>
                  <a:pt x="997492" y="2229214"/>
                </a:lnTo>
                <a:lnTo>
                  <a:pt x="989419" y="2233426"/>
                </a:lnTo>
                <a:lnTo>
                  <a:pt x="980786" y="2237082"/>
                </a:lnTo>
                <a:lnTo>
                  <a:pt x="972708" y="2240178"/>
                </a:lnTo>
                <a:lnTo>
                  <a:pt x="964349" y="2242438"/>
                </a:lnTo>
                <a:lnTo>
                  <a:pt x="957105" y="2244695"/>
                </a:lnTo>
                <a:lnTo>
                  <a:pt x="949582" y="2246673"/>
                </a:lnTo>
                <a:lnTo>
                  <a:pt x="935646" y="2249511"/>
                </a:lnTo>
                <a:lnTo>
                  <a:pt x="924216" y="2250945"/>
                </a:lnTo>
                <a:lnTo>
                  <a:pt x="915572" y="2251812"/>
                </a:lnTo>
                <a:lnTo>
                  <a:pt x="907485" y="2252119"/>
                </a:lnTo>
                <a:lnTo>
                  <a:pt x="186205" y="2254625"/>
                </a:lnTo>
                <a:lnTo>
                  <a:pt x="170304" y="2253843"/>
                </a:lnTo>
                <a:lnTo>
                  <a:pt x="154680" y="2252782"/>
                </a:lnTo>
                <a:lnTo>
                  <a:pt x="140724" y="2250041"/>
                </a:lnTo>
                <a:lnTo>
                  <a:pt x="127326" y="2247298"/>
                </a:lnTo>
                <a:lnTo>
                  <a:pt x="114759" y="2243158"/>
                </a:lnTo>
                <a:lnTo>
                  <a:pt x="103028" y="2238736"/>
                </a:lnTo>
                <a:lnTo>
                  <a:pt x="92129" y="2232917"/>
                </a:lnTo>
                <a:lnTo>
                  <a:pt x="82345" y="2227093"/>
                </a:lnTo>
                <a:lnTo>
                  <a:pt x="73115" y="2220153"/>
                </a:lnTo>
                <a:lnTo>
                  <a:pt x="64723" y="2213488"/>
                </a:lnTo>
                <a:lnTo>
                  <a:pt x="57165" y="2205983"/>
                </a:lnTo>
                <a:lnTo>
                  <a:pt x="50442" y="2198197"/>
                </a:lnTo>
                <a:lnTo>
                  <a:pt x="43997" y="2190130"/>
                </a:lnTo>
                <a:lnTo>
                  <a:pt x="38388" y="2181782"/>
                </a:lnTo>
                <a:lnTo>
                  <a:pt x="33059" y="2173712"/>
                </a:lnTo>
                <a:lnTo>
                  <a:pt x="28565" y="2165360"/>
                </a:lnTo>
                <a:lnTo>
                  <a:pt x="24630" y="2157006"/>
                </a:lnTo>
                <a:lnTo>
                  <a:pt x="21250" y="2148092"/>
                </a:lnTo>
                <a:lnTo>
                  <a:pt x="18152" y="2140014"/>
                </a:lnTo>
                <a:lnTo>
                  <a:pt x="15334" y="2132215"/>
                </a:lnTo>
                <a:lnTo>
                  <a:pt x="13074" y="2124412"/>
                </a:lnTo>
                <a:lnTo>
                  <a:pt x="11372" y="2116609"/>
                </a:lnTo>
                <a:lnTo>
                  <a:pt x="8533" y="2103230"/>
                </a:lnTo>
                <a:lnTo>
                  <a:pt x="6816" y="2091522"/>
                </a:lnTo>
                <a:lnTo>
                  <a:pt x="6226" y="2082598"/>
                </a:lnTo>
                <a:lnTo>
                  <a:pt x="5641" y="2075348"/>
                </a:lnTo>
                <a:lnTo>
                  <a:pt x="0" y="542979"/>
                </a:lnTo>
                <a:close/>
              </a:path>
            </a:pathLst>
          </a:custGeom>
          <a:solidFill>
            <a:schemeClr val="accent1"/>
          </a:solidFill>
        </p:spPr>
        <p:txBody>
          <a:bodyPr lIns="108000" tIns="576000" rIns="108000" bIns="0" anchor="ctr">
            <a:normAutofit/>
          </a:bodyPr>
          <a:lstStyle/>
          <a:p>
            <a:pPr algn="ctr">
              <a:lnSpc>
                <a:spcPct val="110000"/>
              </a:lnSpc>
              <a:defRPr/>
            </a:pPr>
            <a:r>
              <a:rPr lang="da-DK" altLang="zh-CN" sz="3200" dirty="0">
                <a:solidFill>
                  <a:srgbClr val="FFFFFF"/>
                </a:solidFill>
              </a:rPr>
              <a:t>20xx</a:t>
            </a:r>
            <a:endParaRPr lang="da-DK" altLang="zh-CN" sz="3200" dirty="0">
              <a:solidFill>
                <a:srgbClr val="FFFFFF"/>
              </a:solidFill>
            </a:endParaRPr>
          </a:p>
        </p:txBody>
      </p:sp>
      <p:sp>
        <p:nvSpPr>
          <p:cNvPr id="18" name="任意多边形: 形状 17"/>
          <p:cNvSpPr/>
          <p:nvPr/>
        </p:nvSpPr>
        <p:spPr>
          <a:xfrm>
            <a:off x="996330" y="2643522"/>
            <a:ext cx="944732" cy="1308660"/>
          </a:xfrm>
          <a:custGeom>
            <a:avLst/>
            <a:gdLst>
              <a:gd name="connsiteX0" fmla="*/ 171288 w 799163"/>
              <a:gd name="connsiteY0" fmla="*/ 0 h 1107015"/>
              <a:gd name="connsiteX1" fmla="*/ 30612 w 799163"/>
              <a:gd name="connsiteY1" fmla="*/ 562707 h 1107015"/>
              <a:gd name="connsiteX2" fmla="*/ 691793 w 799163"/>
              <a:gd name="connsiteY2" fmla="*/ 1083212 h 1107015"/>
              <a:gd name="connsiteX3" fmla="*/ 790267 w 799163"/>
              <a:gd name="connsiteY3" fmla="*/ 970670 h 1107015"/>
            </a:gdLst>
            <a:ahLst/>
            <a:cxnLst>
              <a:cxn ang="0">
                <a:pos x="connsiteX0" y="connsiteY0"/>
              </a:cxn>
              <a:cxn ang="0">
                <a:pos x="connsiteX1" y="connsiteY1"/>
              </a:cxn>
              <a:cxn ang="0">
                <a:pos x="connsiteX2" y="connsiteY2"/>
              </a:cxn>
              <a:cxn ang="0">
                <a:pos x="connsiteX3" y="connsiteY3"/>
              </a:cxn>
            </a:cxnLst>
            <a:rect l="l" t="t" r="r" b="b"/>
            <a:pathLst>
              <a:path w="799163" h="1107015">
                <a:moveTo>
                  <a:pt x="171288" y="0"/>
                </a:moveTo>
                <a:cubicBezTo>
                  <a:pt x="57574" y="191086"/>
                  <a:pt x="-56139" y="382172"/>
                  <a:pt x="30612" y="562707"/>
                </a:cubicBezTo>
                <a:cubicBezTo>
                  <a:pt x="117363" y="743242"/>
                  <a:pt x="565184" y="1015218"/>
                  <a:pt x="691793" y="1083212"/>
                </a:cubicBezTo>
                <a:cubicBezTo>
                  <a:pt x="818402" y="1151206"/>
                  <a:pt x="804334" y="1060938"/>
                  <a:pt x="790267" y="970670"/>
                </a:cubicBezTo>
              </a:path>
            </a:pathLst>
          </a:cu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任意多边形: 形状 18"/>
          <p:cNvSpPr/>
          <p:nvPr/>
        </p:nvSpPr>
        <p:spPr>
          <a:xfrm>
            <a:off x="1298600" y="2610262"/>
            <a:ext cx="722920" cy="798247"/>
          </a:xfrm>
          <a:custGeom>
            <a:avLst/>
            <a:gdLst>
              <a:gd name="connsiteX0" fmla="*/ 576775 w 611529"/>
              <a:gd name="connsiteY0" fmla="*/ 675249 h 675249"/>
              <a:gd name="connsiteX1" fmla="*/ 548640 w 611529"/>
              <a:gd name="connsiteY1" fmla="*/ 196948 h 675249"/>
              <a:gd name="connsiteX2" fmla="*/ 0 w 611529"/>
              <a:gd name="connsiteY2" fmla="*/ 0 h 675249"/>
            </a:gdLst>
            <a:ahLst/>
            <a:cxnLst>
              <a:cxn ang="0">
                <a:pos x="connsiteX0" y="connsiteY0"/>
              </a:cxn>
              <a:cxn ang="0">
                <a:pos x="connsiteX1" y="connsiteY1"/>
              </a:cxn>
              <a:cxn ang="0">
                <a:pos x="connsiteX2" y="connsiteY2"/>
              </a:cxn>
            </a:cxnLst>
            <a:rect l="l" t="t" r="r" b="b"/>
            <a:pathLst>
              <a:path w="611529" h="675249">
                <a:moveTo>
                  <a:pt x="576775" y="675249"/>
                </a:moveTo>
                <a:cubicBezTo>
                  <a:pt x="610772" y="492369"/>
                  <a:pt x="644769" y="309489"/>
                  <a:pt x="548640" y="196948"/>
                </a:cubicBezTo>
                <a:cubicBezTo>
                  <a:pt x="452511" y="84407"/>
                  <a:pt x="226255" y="42203"/>
                  <a:pt x="0" y="0"/>
                </a:cubicBezTo>
              </a:path>
            </a:pathLst>
          </a:cu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nvSpPr>
        <p:spPr>
          <a:xfrm>
            <a:off x="996330" y="2377441"/>
            <a:ext cx="432384" cy="432384"/>
          </a:xfrm>
          <a:prstGeom prst="ellipse">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3120147" y="2674950"/>
            <a:ext cx="2552334" cy="2554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请输入文本请输入文本请输入文本请输入文本请输入文本请输入文本请输入文本请输入文本请输入文本请输入文本请输入文本请输入文本</a:t>
            </a:r>
            <a:endParaRPr lang="zh-CN" altLang="zh-CN" sz="1800" dirty="0">
              <a:solidFill>
                <a:schemeClr val="tx1"/>
              </a:solidFill>
              <a:latin typeface="+mn-ea"/>
            </a:endParaRPr>
          </a:p>
        </p:txBody>
      </p:sp>
      <p:sp>
        <p:nvSpPr>
          <p:cNvPr id="22" name="矩形 21"/>
          <p:cNvSpPr/>
          <p:nvPr/>
        </p:nvSpPr>
        <p:spPr>
          <a:xfrm>
            <a:off x="6197176" y="2674950"/>
            <a:ext cx="2552334" cy="2554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请输入文本请输入文本请输入文本请输入文本请输入文本请输入文本请输入文本请输入文本请输入文本请输入文本请输入文本请输入文本</a:t>
            </a:r>
            <a:endParaRPr lang="zh-CN" altLang="zh-CN" sz="1800" dirty="0">
              <a:solidFill>
                <a:schemeClr val="tx1"/>
              </a:solidFill>
              <a:latin typeface="+mn-ea"/>
            </a:endParaRPr>
          </a:p>
        </p:txBody>
      </p:sp>
      <p:sp>
        <p:nvSpPr>
          <p:cNvPr id="23" name="矩形 22"/>
          <p:cNvSpPr/>
          <p:nvPr/>
        </p:nvSpPr>
        <p:spPr>
          <a:xfrm>
            <a:off x="9274205" y="2674950"/>
            <a:ext cx="2552334" cy="2554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请输入文本请输入文本请输入文本请输入文本请输入文本请输入文本请输入文本请输入文本请输入文本请输入文本请输入文本请输入文本</a:t>
            </a:r>
            <a:endParaRPr lang="zh-CN" altLang="zh-CN" sz="1800" dirty="0">
              <a:solidFill>
                <a:schemeClr val="tx1"/>
              </a:solidFill>
              <a:latin typeface="+mn-ea"/>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9" name="任意多边形 16"/>
          <p:cNvSpPr/>
          <p:nvPr/>
        </p:nvSpPr>
        <p:spPr>
          <a:xfrm>
            <a:off x="-2478" y="1791663"/>
            <a:ext cx="4669728" cy="4689937"/>
          </a:xfrm>
          <a:custGeom>
            <a:avLst/>
            <a:gdLst>
              <a:gd name="connsiteX0" fmla="*/ 3089036 w 4134954"/>
              <a:gd name="connsiteY0" fmla="*/ 19 h 4152849"/>
              <a:gd name="connsiteX1" fmla="*/ 3615265 w 4134954"/>
              <a:gd name="connsiteY1" fmla="*/ 318497 h 4152849"/>
              <a:gd name="connsiteX2" fmla="*/ 3367532 w 4134954"/>
              <a:gd name="connsiteY2" fmla="*/ 1131705 h 4152849"/>
              <a:gd name="connsiteX3" fmla="*/ 2936624 w 4134954"/>
              <a:gd name="connsiteY3" fmla="*/ 1183097 h 4152849"/>
              <a:gd name="connsiteX4" fmla="*/ 2121962 w 4134954"/>
              <a:gd name="connsiteY4" fmla="*/ 1375343 h 4152849"/>
              <a:gd name="connsiteX5" fmla="*/ 1711534 w 4134954"/>
              <a:gd name="connsiteY5" fmla="*/ 1673204 h 4152849"/>
              <a:gd name="connsiteX6" fmla="*/ 1673139 w 4134954"/>
              <a:gd name="connsiteY6" fmla="*/ 1714588 h 4152849"/>
              <a:gd name="connsiteX7" fmla="*/ 1723384 w 4134954"/>
              <a:gd name="connsiteY7" fmla="*/ 1734930 h 4152849"/>
              <a:gd name="connsiteX8" fmla="*/ 2269957 w 4134954"/>
              <a:gd name="connsiteY8" fmla="*/ 1825448 h 4152849"/>
              <a:gd name="connsiteX9" fmla="*/ 3086034 w 4134954"/>
              <a:gd name="connsiteY9" fmla="*/ 1618355 h 4152849"/>
              <a:gd name="connsiteX10" fmla="*/ 3203403 w 4134954"/>
              <a:gd name="connsiteY10" fmla="*/ 1516313 h 4152849"/>
              <a:gd name="connsiteX11" fmla="*/ 3207674 w 4134954"/>
              <a:gd name="connsiteY11" fmla="*/ 1511619 h 4152849"/>
              <a:gd name="connsiteX12" fmla="*/ 3211231 w 4134954"/>
              <a:gd name="connsiteY12" fmla="*/ 1511660 h 4152849"/>
              <a:gd name="connsiteX13" fmla="*/ 3540812 w 4134954"/>
              <a:gd name="connsiteY13" fmla="*/ 1417449 h 4152849"/>
              <a:gd name="connsiteX14" fmla="*/ 4134913 w 4134954"/>
              <a:gd name="connsiteY14" fmla="*/ 2025498 h 4152849"/>
              <a:gd name="connsiteX15" fmla="*/ 3526862 w 4134954"/>
              <a:gd name="connsiteY15" fmla="*/ 2619598 h 4152849"/>
              <a:gd name="connsiteX16" fmla="*/ 3124277 w 4134954"/>
              <a:gd name="connsiteY16" fmla="*/ 2457589 h 4152849"/>
              <a:gd name="connsiteX17" fmla="*/ 2317463 w 4134954"/>
              <a:gd name="connsiteY17" fmla="*/ 2234686 h 4152849"/>
              <a:gd name="connsiteX18" fmla="*/ 1707569 w 4134954"/>
              <a:gd name="connsiteY18" fmla="*/ 2334249 h 4152849"/>
              <a:gd name="connsiteX19" fmla="*/ 1682125 w 4134954"/>
              <a:gd name="connsiteY19" fmla="*/ 2345343 h 4152849"/>
              <a:gd name="connsiteX20" fmla="*/ 1710521 w 4134954"/>
              <a:gd name="connsiteY20" fmla="*/ 2382713 h 4152849"/>
              <a:gd name="connsiteX21" fmla="*/ 2134084 w 4134954"/>
              <a:gd name="connsiteY21" fmla="*/ 2739826 h 4152849"/>
              <a:gd name="connsiteX22" fmla="*/ 2941390 w 4134954"/>
              <a:gd name="connsiteY22" fmla="*/ 2978840 h 4152849"/>
              <a:gd name="connsiteX23" fmla="*/ 3094422 w 4134954"/>
              <a:gd name="connsiteY23" fmla="*/ 2951105 h 4152849"/>
              <a:gd name="connsiteX24" fmla="*/ 3100492 w 4134954"/>
              <a:gd name="connsiteY24" fmla="*/ 2949252 h 4152849"/>
              <a:gd name="connsiteX25" fmla="*/ 3103528 w 4134954"/>
              <a:gd name="connsiteY25" fmla="*/ 2951105 h 4152849"/>
              <a:gd name="connsiteX26" fmla="*/ 3434970 w 4134954"/>
              <a:gd name="connsiteY26" fmla="*/ 3038544 h 4152849"/>
              <a:gd name="connsiteX27" fmla="*/ 3634923 w 4134954"/>
              <a:gd name="connsiteY27" fmla="*/ 3864800 h 4152849"/>
              <a:gd name="connsiteX28" fmla="*/ 2808666 w 4134954"/>
              <a:gd name="connsiteY28" fmla="*/ 4064751 h 4152849"/>
              <a:gd name="connsiteX29" fmla="*/ 2545403 w 4134954"/>
              <a:gd name="connsiteY29" fmla="*/ 3719766 h 4152849"/>
              <a:gd name="connsiteX30" fmla="*/ 1965793 w 4134954"/>
              <a:gd name="connsiteY30" fmla="*/ 3115873 h 4152849"/>
              <a:gd name="connsiteX31" fmla="*/ 1187140 w 4134954"/>
              <a:gd name="connsiteY31" fmla="*/ 2874272 h 4152849"/>
              <a:gd name="connsiteX32" fmla="*/ 1102375 w 4134954"/>
              <a:gd name="connsiteY32" fmla="*/ 2882353 h 4152849"/>
              <a:gd name="connsiteX33" fmla="*/ 1096470 w 4134954"/>
              <a:gd name="connsiteY33" fmla="*/ 2886778 h 4152849"/>
              <a:gd name="connsiteX34" fmla="*/ 994951 w 4134954"/>
              <a:gd name="connsiteY34" fmla="*/ 2942378 h 4152849"/>
              <a:gd name="connsiteX35" fmla="*/ 977538 w 4134954"/>
              <a:gd name="connsiteY35" fmla="*/ 2952616 h 4152849"/>
              <a:gd name="connsiteX36" fmla="*/ 46328 w 4134954"/>
              <a:gd name="connsiteY36" fmla="*/ 2911558 h 4152849"/>
              <a:gd name="connsiteX37" fmla="*/ 1 w 4134954"/>
              <a:gd name="connsiteY37" fmla="*/ 2878176 h 4152849"/>
              <a:gd name="connsiteX38" fmla="*/ 0 w 4134954"/>
              <a:gd name="connsiteY38" fmla="*/ 1926001 h 4152849"/>
              <a:gd name="connsiteX39" fmla="*/ 1 w 4134954"/>
              <a:gd name="connsiteY39" fmla="*/ 1926000 h 4152849"/>
              <a:gd name="connsiteX40" fmla="*/ 1 w 4134954"/>
              <a:gd name="connsiteY40" fmla="*/ 1257695 h 4152849"/>
              <a:gd name="connsiteX41" fmla="*/ 61658 w 4134954"/>
              <a:gd name="connsiteY41" fmla="*/ 1219491 h 4152849"/>
              <a:gd name="connsiteX42" fmla="*/ 503519 w 4134954"/>
              <a:gd name="connsiteY42" fmla="*/ 1105956 h 4152849"/>
              <a:gd name="connsiteX43" fmla="*/ 569031 w 4134954"/>
              <a:gd name="connsiteY43" fmla="*/ 1109032 h 4152849"/>
              <a:gd name="connsiteX44" fmla="*/ 585555 w 4134954"/>
              <a:gd name="connsiteY44" fmla="*/ 1107907 h 4152849"/>
              <a:gd name="connsiteX45" fmla="*/ 1027609 w 4134954"/>
              <a:gd name="connsiteY45" fmla="*/ 1220683 h 4152849"/>
              <a:gd name="connsiteX46" fmla="*/ 1039650 w 4134954"/>
              <a:gd name="connsiteY46" fmla="*/ 1228036 h 4152849"/>
              <a:gd name="connsiteX47" fmla="*/ 1128582 w 4134954"/>
              <a:gd name="connsiteY47" fmla="*/ 1237940 h 4152849"/>
              <a:gd name="connsiteX48" fmla="*/ 1883635 w 4134954"/>
              <a:gd name="connsiteY48" fmla="*/ 1039286 h 4152849"/>
              <a:gd name="connsiteX49" fmla="*/ 2499782 w 4134954"/>
              <a:gd name="connsiteY49" fmla="*/ 465499 h 4152849"/>
              <a:gd name="connsiteX50" fmla="*/ 2553672 w 4134954"/>
              <a:gd name="connsiteY50" fmla="*/ 319609 h 4152849"/>
              <a:gd name="connsiteX51" fmla="*/ 2555163 w 4134954"/>
              <a:gd name="connsiteY51" fmla="*/ 313440 h 4152849"/>
              <a:gd name="connsiteX52" fmla="*/ 2558302 w 4134954"/>
              <a:gd name="connsiteY52" fmla="*/ 311766 h 4152849"/>
              <a:gd name="connsiteX53" fmla="*/ 2802058 w 4134954"/>
              <a:gd name="connsiteY53" fmla="*/ 70763 h 4152849"/>
              <a:gd name="connsiteX54" fmla="*/ 3089036 w 4134954"/>
              <a:gd name="connsiteY54" fmla="*/ 19 h 4152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134954" h="4152849">
                <a:moveTo>
                  <a:pt x="3089036" y="19"/>
                </a:moveTo>
                <a:cubicBezTo>
                  <a:pt x="3302275" y="1712"/>
                  <a:pt x="3507912" y="117078"/>
                  <a:pt x="3615265" y="318497"/>
                </a:cubicBezTo>
                <a:cubicBezTo>
                  <a:pt x="3771417" y="611467"/>
                  <a:pt x="3660503" y="975553"/>
                  <a:pt x="3367532" y="1131705"/>
                </a:cubicBezTo>
                <a:cubicBezTo>
                  <a:pt x="3229889" y="1205067"/>
                  <a:pt x="3076552" y="1219481"/>
                  <a:pt x="2936624" y="1183097"/>
                </a:cubicBezTo>
                <a:cubicBezTo>
                  <a:pt x="2713131" y="1154646"/>
                  <a:pt x="2414345" y="1219506"/>
                  <a:pt x="2121962" y="1375343"/>
                </a:cubicBezTo>
                <a:cubicBezTo>
                  <a:pt x="1960645" y="1461323"/>
                  <a:pt x="1821233" y="1564362"/>
                  <a:pt x="1711534" y="1673204"/>
                </a:cubicBezTo>
                <a:lnTo>
                  <a:pt x="1673139" y="1714588"/>
                </a:lnTo>
                <a:lnTo>
                  <a:pt x="1723384" y="1734930"/>
                </a:lnTo>
                <a:cubicBezTo>
                  <a:pt x="1880619" y="1790042"/>
                  <a:pt x="2068224" y="1823107"/>
                  <a:pt x="2269957" y="1825448"/>
                </a:cubicBezTo>
                <a:cubicBezTo>
                  <a:pt x="2603814" y="1829322"/>
                  <a:pt x="2900939" y="1748173"/>
                  <a:pt x="3086034" y="1618355"/>
                </a:cubicBezTo>
                <a:cubicBezTo>
                  <a:pt x="3120263" y="1579223"/>
                  <a:pt x="3159863" y="1545006"/>
                  <a:pt x="3203403" y="1516313"/>
                </a:cubicBezTo>
                <a:lnTo>
                  <a:pt x="3207674" y="1511619"/>
                </a:lnTo>
                <a:lnTo>
                  <a:pt x="3211231" y="1511660"/>
                </a:lnTo>
                <a:cubicBezTo>
                  <a:pt x="3306202" y="1450657"/>
                  <a:pt x="3419519" y="1416041"/>
                  <a:pt x="3540812" y="1417449"/>
                </a:cubicBezTo>
                <a:cubicBezTo>
                  <a:pt x="3872776" y="1421301"/>
                  <a:pt x="4138765" y="1693533"/>
                  <a:pt x="4134913" y="2025498"/>
                </a:cubicBezTo>
                <a:cubicBezTo>
                  <a:pt x="4131061" y="2357462"/>
                  <a:pt x="3858827" y="2623450"/>
                  <a:pt x="3526862" y="2619598"/>
                </a:cubicBezTo>
                <a:cubicBezTo>
                  <a:pt x="3370902" y="2617788"/>
                  <a:pt x="3229503" y="2556741"/>
                  <a:pt x="3124277" y="2457589"/>
                </a:cubicBezTo>
                <a:cubicBezTo>
                  <a:pt x="2941955" y="2325237"/>
                  <a:pt x="2648762" y="2238531"/>
                  <a:pt x="2317463" y="2234686"/>
                </a:cubicBezTo>
                <a:cubicBezTo>
                  <a:pt x="2088980" y="2232035"/>
                  <a:pt x="1877701" y="2269206"/>
                  <a:pt x="1707569" y="2334249"/>
                </a:cubicBezTo>
                <a:lnTo>
                  <a:pt x="1682125" y="2345343"/>
                </a:lnTo>
                <a:lnTo>
                  <a:pt x="1710521" y="2382713"/>
                </a:lnTo>
                <a:cubicBezTo>
                  <a:pt x="1817513" y="2510436"/>
                  <a:pt x="1961876" y="2634726"/>
                  <a:pt x="2134084" y="2739826"/>
                </a:cubicBezTo>
                <a:cubicBezTo>
                  <a:pt x="2419079" y="2913761"/>
                  <a:pt x="2715948" y="2995842"/>
                  <a:pt x="2941390" y="2978840"/>
                </a:cubicBezTo>
                <a:cubicBezTo>
                  <a:pt x="2990809" y="2962696"/>
                  <a:pt x="3042333" y="2953519"/>
                  <a:pt x="3094422" y="2951105"/>
                </a:cubicBezTo>
                <a:lnTo>
                  <a:pt x="3100492" y="2949252"/>
                </a:lnTo>
                <a:lnTo>
                  <a:pt x="3103528" y="2951105"/>
                </a:lnTo>
                <a:cubicBezTo>
                  <a:pt x="3216336" y="2947200"/>
                  <a:pt x="3331429" y="2975352"/>
                  <a:pt x="3434970" y="3038544"/>
                </a:cubicBezTo>
                <a:cubicBezTo>
                  <a:pt x="3718349" y="3211493"/>
                  <a:pt x="3807872" y="3581420"/>
                  <a:pt x="3634923" y="3864800"/>
                </a:cubicBezTo>
                <a:cubicBezTo>
                  <a:pt x="3461973" y="4148179"/>
                  <a:pt x="3092046" y="4237700"/>
                  <a:pt x="2808666" y="4064751"/>
                </a:cubicBezTo>
                <a:cubicBezTo>
                  <a:pt x="2675531" y="3983497"/>
                  <a:pt x="2585185" y="3858766"/>
                  <a:pt x="2545403" y="3719766"/>
                </a:cubicBezTo>
                <a:cubicBezTo>
                  <a:pt x="2456318" y="3512832"/>
                  <a:pt x="2248604" y="3288475"/>
                  <a:pt x="1965793" y="3115873"/>
                </a:cubicBezTo>
                <a:cubicBezTo>
                  <a:pt x="1692733" y="2949223"/>
                  <a:pt x="1408771" y="2866892"/>
                  <a:pt x="1187140" y="2874272"/>
                </a:cubicBezTo>
                <a:lnTo>
                  <a:pt x="1102375" y="2882353"/>
                </a:lnTo>
                <a:lnTo>
                  <a:pt x="1096470" y="2886778"/>
                </a:lnTo>
                <a:lnTo>
                  <a:pt x="994951" y="2942378"/>
                </a:lnTo>
                <a:lnTo>
                  <a:pt x="977538" y="2952616"/>
                </a:lnTo>
                <a:cubicBezTo>
                  <a:pt x="690820" y="3094618"/>
                  <a:pt x="339714" y="3090613"/>
                  <a:pt x="46328" y="2911558"/>
                </a:cubicBezTo>
                <a:lnTo>
                  <a:pt x="1" y="2878176"/>
                </a:lnTo>
                <a:lnTo>
                  <a:pt x="0" y="1926001"/>
                </a:lnTo>
                <a:lnTo>
                  <a:pt x="1" y="1926000"/>
                </a:lnTo>
                <a:lnTo>
                  <a:pt x="1" y="1257695"/>
                </a:lnTo>
                <a:cubicBezTo>
                  <a:pt x="19193" y="1243150"/>
                  <a:pt x="40119" y="1230971"/>
                  <a:pt x="61658" y="1219491"/>
                </a:cubicBezTo>
                <a:cubicBezTo>
                  <a:pt x="202725" y="1144303"/>
                  <a:pt x="354052" y="1107642"/>
                  <a:pt x="503519" y="1105956"/>
                </a:cubicBezTo>
                <a:lnTo>
                  <a:pt x="569031" y="1109032"/>
                </a:lnTo>
                <a:lnTo>
                  <a:pt x="585555" y="1107907"/>
                </a:lnTo>
                <a:cubicBezTo>
                  <a:pt x="745397" y="1109762"/>
                  <a:pt x="895722" y="1150334"/>
                  <a:pt x="1027609" y="1220683"/>
                </a:cubicBezTo>
                <a:lnTo>
                  <a:pt x="1039650" y="1228036"/>
                </a:lnTo>
                <a:lnTo>
                  <a:pt x="1128582" y="1237940"/>
                </a:lnTo>
                <a:cubicBezTo>
                  <a:pt x="1344181" y="1248064"/>
                  <a:pt x="1616580" y="1181625"/>
                  <a:pt x="1883635" y="1039286"/>
                </a:cubicBezTo>
                <a:cubicBezTo>
                  <a:pt x="2178277" y="882244"/>
                  <a:pt x="2399846" y="668293"/>
                  <a:pt x="2499782" y="465499"/>
                </a:cubicBezTo>
                <a:cubicBezTo>
                  <a:pt x="2510996" y="414732"/>
                  <a:pt x="2529280" y="365696"/>
                  <a:pt x="2553672" y="319609"/>
                </a:cubicBezTo>
                <a:lnTo>
                  <a:pt x="2555163" y="313440"/>
                </a:lnTo>
                <a:lnTo>
                  <a:pt x="2558302" y="311766"/>
                </a:lnTo>
                <a:cubicBezTo>
                  <a:pt x="2612273" y="212630"/>
                  <a:pt x="2695012" y="127817"/>
                  <a:pt x="2802058" y="70763"/>
                </a:cubicBezTo>
                <a:cubicBezTo>
                  <a:pt x="2893611" y="21965"/>
                  <a:pt x="2992110" y="-751"/>
                  <a:pt x="3089036" y="19"/>
                </a:cubicBezTo>
                <a:close/>
              </a:path>
            </a:pathLst>
          </a:custGeom>
          <a:solidFill>
            <a:schemeClr val="accent1">
              <a:lumMod val="20000"/>
              <a:lumOff val="80000"/>
            </a:schemeClr>
          </a:solidFill>
          <a:ln w="25400" cap="flat" cmpd="sng" algn="ctr">
            <a:noFill/>
            <a:prstDash val="solid"/>
          </a:ln>
          <a:effectLst/>
        </p:spPr>
        <p:txBody>
          <a:bodyPr wrap="square" rtlCol="0" anchor="ctr">
            <a:noAutofit/>
          </a:bodyPr>
          <a:lstStyle/>
          <a:p>
            <a:pPr algn="ctr"/>
            <a:endParaRPr lang="zh-CN" altLang="en-US" kern="0">
              <a:solidFill>
                <a:sysClr val="window" lastClr="FFFFFF"/>
              </a:solidFill>
              <a:latin typeface="Calibri" panose="020F0502020204030204"/>
              <a:ea typeface="宋体" panose="02010600030101010101" pitchFamily="2" charset="-122"/>
            </a:endParaRPr>
          </a:p>
        </p:txBody>
      </p:sp>
      <p:sp>
        <p:nvSpPr>
          <p:cNvPr id="20" name="椭圆 19"/>
          <p:cNvSpPr/>
          <p:nvPr/>
        </p:nvSpPr>
        <p:spPr>
          <a:xfrm flipH="1">
            <a:off x="2935629" y="1910405"/>
            <a:ext cx="1115267" cy="1115266"/>
          </a:xfrm>
          <a:prstGeom prst="ellipse">
            <a:avLst/>
          </a:prstGeom>
          <a:solidFill>
            <a:schemeClr val="accent1">
              <a:lumMod val="60000"/>
              <a:lumOff val="40000"/>
            </a:schemeClr>
          </a:solidFill>
          <a:ln w="19050" cap="flat" cmpd="sng" algn="ctr">
            <a:noFill/>
            <a:prstDash val="solid"/>
          </a:ln>
          <a:effectLst/>
        </p:spPr>
        <p:txBody>
          <a:bodyPr lIns="0" tIns="0" rIns="0" bIns="0" rtlCol="0" anchor="ctr"/>
          <a:lstStyle/>
          <a:p>
            <a:pPr algn="ctr">
              <a:defRPr/>
            </a:pPr>
            <a:r>
              <a:rPr lang="en-US" altLang="zh-CN" sz="3600" kern="0" dirty="0">
                <a:solidFill>
                  <a:schemeClr val="bg1"/>
                </a:solidFill>
                <a:latin typeface="Arial" panose="020B0604020202020204" pitchFamily="34" charset="0"/>
                <a:ea typeface="宋体" panose="02010600030101010101" pitchFamily="2" charset="-122"/>
                <a:cs typeface="Arial" panose="020B0604020202020204" pitchFamily="34" charset="0"/>
              </a:rPr>
              <a:t>01</a:t>
            </a:r>
            <a:endParaRPr lang="zh-CN" altLang="en-US" sz="3600" kern="0" dirty="0">
              <a:solidFill>
                <a:schemeClr val="bg1"/>
              </a:solidFill>
              <a:latin typeface="Arial" panose="020B0604020202020204" pitchFamily="34" charset="0"/>
              <a:ea typeface="宋体" panose="02010600030101010101" pitchFamily="2" charset="-122"/>
              <a:cs typeface="Arial" panose="020B0604020202020204" pitchFamily="34" charset="0"/>
            </a:endParaRPr>
          </a:p>
        </p:txBody>
      </p:sp>
      <p:sp>
        <p:nvSpPr>
          <p:cNvPr id="21" name="椭圆 20"/>
          <p:cNvSpPr/>
          <p:nvPr/>
        </p:nvSpPr>
        <p:spPr>
          <a:xfrm flipH="1">
            <a:off x="2954135" y="5238649"/>
            <a:ext cx="1115267" cy="1115266"/>
          </a:xfrm>
          <a:prstGeom prst="ellipse">
            <a:avLst/>
          </a:prstGeom>
          <a:solidFill>
            <a:schemeClr val="accent1">
              <a:lumMod val="60000"/>
              <a:lumOff val="40000"/>
            </a:schemeClr>
          </a:solidFill>
          <a:ln w="19050" cap="flat" cmpd="sng" algn="ctr">
            <a:noFill/>
            <a:prstDash val="solid"/>
          </a:ln>
          <a:effectLst/>
        </p:spPr>
        <p:txBody>
          <a:bodyPr lIns="0" tIns="0" rIns="0" bIns="0" rtlCol="0" anchor="ctr"/>
          <a:lstStyle/>
          <a:p>
            <a:pPr algn="ctr">
              <a:defRPr/>
            </a:pPr>
            <a:r>
              <a:rPr lang="en-US" altLang="zh-CN" sz="3600" kern="0" dirty="0">
                <a:solidFill>
                  <a:schemeClr val="bg1"/>
                </a:solidFill>
                <a:latin typeface="Arial" panose="020B0604020202020204" pitchFamily="34" charset="0"/>
                <a:ea typeface="宋体" panose="02010600030101010101" pitchFamily="2" charset="-122"/>
                <a:cs typeface="Arial" panose="020B0604020202020204" pitchFamily="34" charset="0"/>
              </a:rPr>
              <a:t>03</a:t>
            </a:r>
            <a:endParaRPr lang="zh-CN" altLang="en-US" sz="3600" kern="0" dirty="0">
              <a:solidFill>
                <a:schemeClr val="bg1"/>
              </a:solidFill>
              <a:latin typeface="Arial" panose="020B0604020202020204" pitchFamily="34" charset="0"/>
              <a:ea typeface="宋体" panose="02010600030101010101" pitchFamily="2" charset="-122"/>
              <a:cs typeface="Arial" panose="020B0604020202020204" pitchFamily="34" charset="0"/>
            </a:endParaRPr>
          </a:p>
        </p:txBody>
      </p:sp>
      <p:sp>
        <p:nvSpPr>
          <p:cNvPr id="22" name="椭圆 21"/>
          <p:cNvSpPr/>
          <p:nvPr/>
        </p:nvSpPr>
        <p:spPr>
          <a:xfrm flipH="1">
            <a:off x="3433103" y="3510207"/>
            <a:ext cx="1115267" cy="1115266"/>
          </a:xfrm>
          <a:prstGeom prst="ellipse">
            <a:avLst/>
          </a:prstGeom>
          <a:solidFill>
            <a:schemeClr val="accent1">
              <a:lumMod val="60000"/>
              <a:lumOff val="40000"/>
            </a:schemeClr>
          </a:solidFill>
          <a:ln w="19050" cap="flat" cmpd="sng" algn="ctr">
            <a:noFill/>
            <a:prstDash val="solid"/>
          </a:ln>
          <a:effectLst/>
        </p:spPr>
        <p:txBody>
          <a:bodyPr lIns="0" tIns="0" rIns="0" bIns="0" rtlCol="0" anchor="ctr"/>
          <a:lstStyle/>
          <a:p>
            <a:pPr algn="ctr">
              <a:defRPr/>
            </a:pPr>
            <a:r>
              <a:rPr lang="en-US" altLang="zh-CN" sz="3600" kern="0" dirty="0">
                <a:solidFill>
                  <a:schemeClr val="bg1"/>
                </a:solidFill>
                <a:latin typeface="Arial" panose="020B0604020202020204" pitchFamily="34" charset="0"/>
                <a:ea typeface="宋体" panose="02010600030101010101" pitchFamily="2" charset="-122"/>
                <a:cs typeface="Arial" panose="020B0604020202020204" pitchFamily="34" charset="0"/>
              </a:rPr>
              <a:t>02</a:t>
            </a:r>
            <a:endParaRPr lang="zh-CN" altLang="en-US" sz="3600" kern="0" dirty="0">
              <a:solidFill>
                <a:schemeClr val="bg1"/>
              </a:solidFill>
              <a:latin typeface="Arial" panose="020B0604020202020204" pitchFamily="34" charset="0"/>
              <a:ea typeface="宋体" panose="02010600030101010101" pitchFamily="2" charset="-122"/>
              <a:cs typeface="Arial" panose="020B0604020202020204" pitchFamily="34" charset="0"/>
            </a:endParaRPr>
          </a:p>
        </p:txBody>
      </p:sp>
      <p:sp>
        <p:nvSpPr>
          <p:cNvPr id="23" name="任意多边形 36"/>
          <p:cNvSpPr/>
          <p:nvPr/>
        </p:nvSpPr>
        <p:spPr>
          <a:xfrm>
            <a:off x="323" y="3139529"/>
            <a:ext cx="1594288" cy="1988086"/>
          </a:xfrm>
          <a:custGeom>
            <a:avLst/>
            <a:gdLst>
              <a:gd name="connsiteX0" fmla="*/ 586959 w 1529609"/>
              <a:gd name="connsiteY0" fmla="*/ 65 h 1907431"/>
              <a:gd name="connsiteX1" fmla="*/ 1529544 w 1529609"/>
              <a:gd name="connsiteY1" fmla="*/ 964782 h 1907431"/>
              <a:gd name="connsiteX2" fmla="*/ 564827 w 1529609"/>
              <a:gd name="connsiteY2" fmla="*/ 1907366 h 1907431"/>
              <a:gd name="connsiteX3" fmla="*/ 0 w 1529609"/>
              <a:gd name="connsiteY3" fmla="*/ 1712632 h 1907431"/>
              <a:gd name="connsiteX4" fmla="*/ 0 w 1529609"/>
              <a:gd name="connsiteY4" fmla="*/ 194607 h 1907431"/>
              <a:gd name="connsiteX5" fmla="*/ 586959 w 1529609"/>
              <a:gd name="connsiteY5" fmla="*/ 65 h 1907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29609" h="1907431">
                <a:moveTo>
                  <a:pt x="586959" y="65"/>
                </a:moveTo>
                <a:cubicBezTo>
                  <a:pt x="1113646" y="6177"/>
                  <a:pt x="1535656" y="438095"/>
                  <a:pt x="1529544" y="964782"/>
                </a:cubicBezTo>
                <a:cubicBezTo>
                  <a:pt x="1523433" y="1491469"/>
                  <a:pt x="1091515" y="1913478"/>
                  <a:pt x="564827" y="1907366"/>
                </a:cubicBezTo>
                <a:cubicBezTo>
                  <a:pt x="352169" y="1904899"/>
                  <a:pt x="156577" y="1833014"/>
                  <a:pt x="0" y="1712632"/>
                </a:cubicBezTo>
                <a:lnTo>
                  <a:pt x="0" y="194607"/>
                </a:lnTo>
                <a:cubicBezTo>
                  <a:pt x="162454" y="70026"/>
                  <a:pt x="366397" y="-2494"/>
                  <a:pt x="586959" y="65"/>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bIns="0" rtlCol="0" anchor="ctr"/>
          <a:lstStyle/>
          <a:p>
            <a:pPr algn="ctr">
              <a:lnSpc>
                <a:spcPct val="130000"/>
              </a:lnSpc>
            </a:pPr>
            <a:r>
              <a:rPr lang="en-US" altLang="zh-CN" sz="3600" dirty="0">
                <a:latin typeface="微软雅黑" panose="020B0503020204020204" pitchFamily="34" charset="-122"/>
                <a:ea typeface="微软雅黑" panose="020B0503020204020204" pitchFamily="34" charset="-122"/>
              </a:rPr>
              <a:t>89%</a:t>
            </a:r>
            <a:endParaRPr lang="zh-CN" altLang="en-US" sz="3600" dirty="0">
              <a:latin typeface="微软雅黑" panose="020B0503020204020204" pitchFamily="34" charset="-122"/>
              <a:ea typeface="微软雅黑" panose="020B0503020204020204" pitchFamily="34" charset="-122"/>
            </a:endParaRPr>
          </a:p>
        </p:txBody>
      </p:sp>
      <p:sp>
        <p:nvSpPr>
          <p:cNvPr id="25" name="圆角矩形 38"/>
          <p:cNvSpPr/>
          <p:nvPr/>
        </p:nvSpPr>
        <p:spPr>
          <a:xfrm>
            <a:off x="5005627" y="1704895"/>
            <a:ext cx="5786197" cy="127939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mj-ea"/>
                <a:ea typeface="+mj-ea"/>
              </a:rPr>
              <a:t>请输入文本请输入文本请输入文本请输入文本请输入文本请输入文本请输入文本请输入文本请输入文本请输入文本请输入文本</a:t>
            </a:r>
            <a:endParaRPr lang="zh-CN" altLang="zh-CN" sz="1800" dirty="0">
              <a:solidFill>
                <a:schemeClr val="tx1"/>
              </a:solidFill>
              <a:latin typeface="+mj-ea"/>
              <a:ea typeface="+mj-ea"/>
            </a:endParaRPr>
          </a:p>
        </p:txBody>
      </p:sp>
      <p:sp>
        <p:nvSpPr>
          <p:cNvPr id="26" name="圆角矩形 38"/>
          <p:cNvSpPr/>
          <p:nvPr/>
        </p:nvSpPr>
        <p:spPr>
          <a:xfrm>
            <a:off x="5005627" y="3428141"/>
            <a:ext cx="5786197" cy="127939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mj-ea"/>
                <a:ea typeface="+mj-ea"/>
              </a:rPr>
              <a:t>请输入文本请输入文本请输入文本请输入文本请输入文本请输入文本请输入文本请输入文本请输入文本请输入文本请输入文本</a:t>
            </a:r>
            <a:endParaRPr lang="zh-CN" altLang="zh-CN" sz="1800" dirty="0">
              <a:solidFill>
                <a:schemeClr val="tx1"/>
              </a:solidFill>
              <a:latin typeface="+mj-ea"/>
              <a:ea typeface="+mj-ea"/>
            </a:endParaRPr>
          </a:p>
        </p:txBody>
      </p:sp>
      <p:sp>
        <p:nvSpPr>
          <p:cNvPr id="27" name="圆角矩形 38"/>
          <p:cNvSpPr/>
          <p:nvPr/>
        </p:nvSpPr>
        <p:spPr>
          <a:xfrm>
            <a:off x="5005627" y="5151387"/>
            <a:ext cx="5786197" cy="127939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mj-ea"/>
                <a:ea typeface="+mj-ea"/>
              </a:rPr>
              <a:t>请输入文本请输入文本请输入文本请输入文本请输入文本请输入文本请输入文本请输入文本请输入文本请输入文本请输入文本</a:t>
            </a:r>
            <a:endParaRPr lang="zh-CN" altLang="zh-CN" sz="1800" dirty="0">
              <a:solidFill>
                <a:schemeClr val="tx1"/>
              </a:solidFill>
              <a:latin typeface="+mj-ea"/>
              <a:ea typeface="+mj-ea"/>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标题 3"/>
          <p:cNvSpPr>
            <a:spLocks noGrp="1"/>
          </p:cNvSpPr>
          <p:nvPr>
            <p:ph type="title"/>
          </p:nvPr>
        </p:nvSpPr>
        <p:spPr/>
        <p:txBody>
          <a:bodyPr/>
          <a:lstStyle/>
          <a:p>
            <a:r>
              <a:rPr lang="zh-CN" altLang="en-US"/>
              <a:t>请在此输入您的大标题</a:t>
            </a:r>
            <a:endParaRPr lang="en-US" altLang="zh-CN" dirty="0"/>
          </a:p>
        </p:txBody>
      </p:sp>
      <p:sp>
        <p:nvSpPr>
          <p:cNvPr id="20" name="任意多边形 30"/>
          <p:cNvSpPr/>
          <p:nvPr/>
        </p:nvSpPr>
        <p:spPr>
          <a:xfrm>
            <a:off x="1182734" y="2395365"/>
            <a:ext cx="3544661" cy="1573752"/>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ctr">
            <a:noAutofit/>
          </a:bodyPr>
          <a:lstStyle/>
          <a:p>
            <a:pPr algn="ctr">
              <a:lnSpc>
                <a:spcPct val="150000"/>
              </a:lnSpc>
            </a:pPr>
            <a:r>
              <a:rPr lang="zh-CN" altLang="en-US" dirty="0">
                <a:solidFill>
                  <a:srgbClr val="FFFFFF"/>
                </a:solidFill>
              </a:rPr>
              <a:t>请输入文本</a:t>
            </a:r>
            <a:endParaRPr lang="zh-CN" altLang="en-US" dirty="0">
              <a:solidFill>
                <a:srgbClr val="FFFFFF"/>
              </a:solidFill>
            </a:endParaRPr>
          </a:p>
        </p:txBody>
      </p:sp>
      <p:sp>
        <p:nvSpPr>
          <p:cNvPr id="21" name="任意多边形 30"/>
          <p:cNvSpPr/>
          <p:nvPr/>
        </p:nvSpPr>
        <p:spPr>
          <a:xfrm>
            <a:off x="4727395" y="4463004"/>
            <a:ext cx="3544661" cy="1573752"/>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ctr">
            <a:noAutofit/>
          </a:bodyPr>
          <a:lstStyle/>
          <a:p>
            <a:pPr algn="ctr">
              <a:lnSpc>
                <a:spcPct val="150000"/>
              </a:lnSpc>
            </a:pPr>
            <a:r>
              <a:rPr lang="zh-CN" altLang="en-US" dirty="0">
                <a:solidFill>
                  <a:srgbClr val="FFFFFF"/>
                </a:solidFill>
              </a:rPr>
              <a:t>请输入文本</a:t>
            </a:r>
            <a:endParaRPr lang="zh-CN" altLang="en-US" dirty="0">
              <a:solidFill>
                <a:srgbClr val="FFFFFF"/>
              </a:solidFill>
            </a:endParaRPr>
          </a:p>
        </p:txBody>
      </p:sp>
      <p:grpSp>
        <p:nvGrpSpPr>
          <p:cNvPr id="22" name="组合 21"/>
          <p:cNvGrpSpPr/>
          <p:nvPr/>
        </p:nvGrpSpPr>
        <p:grpSpPr>
          <a:xfrm>
            <a:off x="529631" y="2529138"/>
            <a:ext cx="1306207" cy="1306207"/>
            <a:chOff x="316610" y="4312098"/>
            <a:chExt cx="1306207" cy="1306207"/>
          </a:xfrm>
        </p:grpSpPr>
        <p:sp>
          <p:nvSpPr>
            <p:cNvPr id="23" name="椭圆 22"/>
            <p:cNvSpPr/>
            <p:nvPr/>
          </p:nvSpPr>
          <p:spPr>
            <a:xfrm>
              <a:off x="316610" y="4312098"/>
              <a:ext cx="1306207" cy="1306207"/>
            </a:xfrm>
            <a:prstGeom prst="ellipse">
              <a:avLst/>
            </a:prstGeom>
            <a:solidFill>
              <a:srgbClr val="FEFFFF"/>
            </a:solidFill>
            <a:ln w="3175">
              <a:solidFill>
                <a:schemeClr val="accent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dirty="0">
                <a:solidFill>
                  <a:schemeClr val="accent1"/>
                </a:solidFill>
              </a:endParaRPr>
            </a:p>
          </p:txBody>
        </p:sp>
        <p:sp>
          <p:nvSpPr>
            <p:cNvPr id="24" name="Freeform 143"/>
            <p:cNvSpPr>
              <a:spLocks noEditPoints="1"/>
            </p:cNvSpPr>
            <p:nvPr/>
          </p:nvSpPr>
          <p:spPr bwMode="auto">
            <a:xfrm flipH="1">
              <a:off x="590478" y="4668314"/>
              <a:ext cx="758471" cy="593774"/>
            </a:xfrm>
            <a:custGeom>
              <a:avLst/>
              <a:gdLst>
                <a:gd name="T0" fmla="*/ 110 w 222"/>
                <a:gd name="T1" fmla="*/ 31 h 173"/>
                <a:gd name="T2" fmla="*/ 45 w 222"/>
                <a:gd name="T3" fmla="*/ 125 h 173"/>
                <a:gd name="T4" fmla="*/ 110 w 222"/>
                <a:gd name="T5" fmla="*/ 173 h 173"/>
                <a:gd name="T6" fmla="*/ 181 w 222"/>
                <a:gd name="T7" fmla="*/ 16 h 173"/>
                <a:gd name="T8" fmla="*/ 146 w 222"/>
                <a:gd name="T9" fmla="*/ 95 h 173"/>
                <a:gd name="T10" fmla="*/ 141 w 222"/>
                <a:gd name="T11" fmla="*/ 81 h 173"/>
                <a:gd name="T12" fmla="*/ 132 w 222"/>
                <a:gd name="T13" fmla="*/ 102 h 173"/>
                <a:gd name="T14" fmla="*/ 130 w 222"/>
                <a:gd name="T15" fmla="*/ 101 h 173"/>
                <a:gd name="T16" fmla="*/ 120 w 222"/>
                <a:gd name="T17" fmla="*/ 95 h 173"/>
                <a:gd name="T18" fmla="*/ 112 w 222"/>
                <a:gd name="T19" fmla="*/ 127 h 173"/>
                <a:gd name="T20" fmla="*/ 112 w 222"/>
                <a:gd name="T21" fmla="*/ 127 h 173"/>
                <a:gd name="T22" fmla="*/ 112 w 222"/>
                <a:gd name="T23" fmla="*/ 127 h 173"/>
                <a:gd name="T24" fmla="*/ 106 w 222"/>
                <a:gd name="T25" fmla="*/ 77 h 173"/>
                <a:gd name="T26" fmla="*/ 102 w 222"/>
                <a:gd name="T27" fmla="*/ 94 h 173"/>
                <a:gd name="T28" fmla="*/ 91 w 222"/>
                <a:gd name="T29" fmla="*/ 99 h 173"/>
                <a:gd name="T30" fmla="*/ 87 w 222"/>
                <a:gd name="T31" fmla="*/ 99 h 173"/>
                <a:gd name="T32" fmla="*/ 80 w 222"/>
                <a:gd name="T33" fmla="*/ 94 h 173"/>
                <a:gd name="T34" fmla="*/ 75 w 222"/>
                <a:gd name="T35" fmla="*/ 86 h 173"/>
                <a:gd name="T36" fmla="*/ 71 w 222"/>
                <a:gd name="T37" fmla="*/ 95 h 173"/>
                <a:gd name="T38" fmla="*/ 49 w 222"/>
                <a:gd name="T39" fmla="*/ 95 h 173"/>
                <a:gd name="T40" fmla="*/ 46 w 222"/>
                <a:gd name="T41" fmla="*/ 92 h 173"/>
                <a:gd name="T42" fmla="*/ 69 w 222"/>
                <a:gd name="T43" fmla="*/ 90 h 173"/>
                <a:gd name="T44" fmla="*/ 75 w 222"/>
                <a:gd name="T45" fmla="*/ 77 h 173"/>
                <a:gd name="T46" fmla="*/ 77 w 222"/>
                <a:gd name="T47" fmla="*/ 79 h 173"/>
                <a:gd name="T48" fmla="*/ 86 w 222"/>
                <a:gd name="T49" fmla="*/ 89 h 173"/>
                <a:gd name="T50" fmla="*/ 89 w 222"/>
                <a:gd name="T51" fmla="*/ 94 h 173"/>
                <a:gd name="T52" fmla="*/ 92 w 222"/>
                <a:gd name="T53" fmla="*/ 89 h 173"/>
                <a:gd name="T54" fmla="*/ 104 w 222"/>
                <a:gd name="T55" fmla="*/ 54 h 173"/>
                <a:gd name="T56" fmla="*/ 107 w 222"/>
                <a:gd name="T57" fmla="*/ 52 h 173"/>
                <a:gd name="T58" fmla="*/ 109 w 222"/>
                <a:gd name="T59" fmla="*/ 54 h 173"/>
                <a:gd name="T60" fmla="*/ 116 w 222"/>
                <a:gd name="T61" fmla="*/ 92 h 173"/>
                <a:gd name="T62" fmla="*/ 130 w 222"/>
                <a:gd name="T63" fmla="*/ 90 h 173"/>
                <a:gd name="T64" fmla="*/ 132 w 222"/>
                <a:gd name="T65" fmla="*/ 94 h 173"/>
                <a:gd name="T66" fmla="*/ 141 w 222"/>
                <a:gd name="T67" fmla="*/ 70 h 173"/>
                <a:gd name="T68" fmla="*/ 141 w 222"/>
                <a:gd name="T69" fmla="*/ 70 h 173"/>
                <a:gd name="T70" fmla="*/ 148 w 222"/>
                <a:gd name="T71" fmla="*/ 90 h 173"/>
                <a:gd name="T72" fmla="*/ 176 w 222"/>
                <a:gd name="T73" fmla="*/ 93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22" h="173">
                  <a:moveTo>
                    <a:pt x="181" y="16"/>
                  </a:moveTo>
                  <a:cubicBezTo>
                    <a:pt x="151" y="0"/>
                    <a:pt x="120" y="24"/>
                    <a:pt x="110" y="31"/>
                  </a:cubicBezTo>
                  <a:cubicBezTo>
                    <a:pt x="100" y="24"/>
                    <a:pt x="68" y="1"/>
                    <a:pt x="39" y="16"/>
                  </a:cubicBezTo>
                  <a:cubicBezTo>
                    <a:pt x="13" y="30"/>
                    <a:pt x="0" y="82"/>
                    <a:pt x="45" y="125"/>
                  </a:cubicBezTo>
                  <a:cubicBezTo>
                    <a:pt x="82" y="159"/>
                    <a:pt x="108" y="172"/>
                    <a:pt x="110" y="173"/>
                  </a:cubicBezTo>
                  <a:cubicBezTo>
                    <a:pt x="110" y="173"/>
                    <a:pt x="110" y="173"/>
                    <a:pt x="110" y="173"/>
                  </a:cubicBezTo>
                  <a:cubicBezTo>
                    <a:pt x="112" y="172"/>
                    <a:pt x="137" y="158"/>
                    <a:pt x="174" y="125"/>
                  </a:cubicBezTo>
                  <a:cubicBezTo>
                    <a:pt x="222" y="81"/>
                    <a:pt x="207" y="31"/>
                    <a:pt x="181" y="16"/>
                  </a:cubicBezTo>
                  <a:close/>
                  <a:moveTo>
                    <a:pt x="174" y="95"/>
                  </a:moveTo>
                  <a:cubicBezTo>
                    <a:pt x="146" y="95"/>
                    <a:pt x="146" y="95"/>
                    <a:pt x="146" y="95"/>
                  </a:cubicBezTo>
                  <a:cubicBezTo>
                    <a:pt x="145" y="95"/>
                    <a:pt x="144" y="94"/>
                    <a:pt x="144" y="93"/>
                  </a:cubicBezTo>
                  <a:cubicBezTo>
                    <a:pt x="141" y="81"/>
                    <a:pt x="141" y="81"/>
                    <a:pt x="141" y="81"/>
                  </a:cubicBezTo>
                  <a:cubicBezTo>
                    <a:pt x="135" y="100"/>
                    <a:pt x="135" y="100"/>
                    <a:pt x="135" y="100"/>
                  </a:cubicBezTo>
                  <a:cubicBezTo>
                    <a:pt x="134" y="101"/>
                    <a:pt x="134" y="102"/>
                    <a:pt x="132" y="102"/>
                  </a:cubicBezTo>
                  <a:cubicBezTo>
                    <a:pt x="132" y="102"/>
                    <a:pt x="132" y="102"/>
                    <a:pt x="132" y="102"/>
                  </a:cubicBezTo>
                  <a:cubicBezTo>
                    <a:pt x="131" y="102"/>
                    <a:pt x="131" y="101"/>
                    <a:pt x="130" y="101"/>
                  </a:cubicBezTo>
                  <a:cubicBezTo>
                    <a:pt x="128" y="95"/>
                    <a:pt x="128" y="95"/>
                    <a:pt x="128" y="95"/>
                  </a:cubicBezTo>
                  <a:cubicBezTo>
                    <a:pt x="120" y="95"/>
                    <a:pt x="120" y="95"/>
                    <a:pt x="120" y="95"/>
                  </a:cubicBezTo>
                  <a:cubicBezTo>
                    <a:pt x="114" y="125"/>
                    <a:pt x="114" y="125"/>
                    <a:pt x="114" y="125"/>
                  </a:cubicBezTo>
                  <a:cubicBezTo>
                    <a:pt x="114" y="126"/>
                    <a:pt x="113" y="127"/>
                    <a:pt x="112" y="127"/>
                  </a:cubicBezTo>
                  <a:cubicBezTo>
                    <a:pt x="112" y="127"/>
                    <a:pt x="112" y="127"/>
                    <a:pt x="112" y="127"/>
                  </a:cubicBezTo>
                  <a:cubicBezTo>
                    <a:pt x="112" y="127"/>
                    <a:pt x="112" y="127"/>
                    <a:pt x="112" y="127"/>
                  </a:cubicBezTo>
                  <a:cubicBezTo>
                    <a:pt x="112" y="126"/>
                    <a:pt x="112" y="126"/>
                    <a:pt x="112" y="126"/>
                  </a:cubicBezTo>
                  <a:cubicBezTo>
                    <a:pt x="112" y="127"/>
                    <a:pt x="112" y="127"/>
                    <a:pt x="112" y="127"/>
                  </a:cubicBezTo>
                  <a:cubicBezTo>
                    <a:pt x="111" y="127"/>
                    <a:pt x="110" y="126"/>
                    <a:pt x="110" y="125"/>
                  </a:cubicBezTo>
                  <a:cubicBezTo>
                    <a:pt x="106" y="77"/>
                    <a:pt x="106" y="77"/>
                    <a:pt x="106" y="77"/>
                  </a:cubicBezTo>
                  <a:cubicBezTo>
                    <a:pt x="104" y="92"/>
                    <a:pt x="104" y="92"/>
                    <a:pt x="104" y="92"/>
                  </a:cubicBezTo>
                  <a:cubicBezTo>
                    <a:pt x="104" y="93"/>
                    <a:pt x="103" y="94"/>
                    <a:pt x="102" y="94"/>
                  </a:cubicBezTo>
                  <a:cubicBezTo>
                    <a:pt x="93" y="94"/>
                    <a:pt x="93" y="94"/>
                    <a:pt x="93" y="94"/>
                  </a:cubicBezTo>
                  <a:cubicBezTo>
                    <a:pt x="91" y="99"/>
                    <a:pt x="91" y="99"/>
                    <a:pt x="91" y="99"/>
                  </a:cubicBezTo>
                  <a:cubicBezTo>
                    <a:pt x="91" y="100"/>
                    <a:pt x="90" y="101"/>
                    <a:pt x="89" y="101"/>
                  </a:cubicBezTo>
                  <a:cubicBezTo>
                    <a:pt x="88" y="101"/>
                    <a:pt x="87" y="100"/>
                    <a:pt x="87" y="99"/>
                  </a:cubicBezTo>
                  <a:cubicBezTo>
                    <a:pt x="85" y="94"/>
                    <a:pt x="85" y="94"/>
                    <a:pt x="85" y="94"/>
                  </a:cubicBezTo>
                  <a:cubicBezTo>
                    <a:pt x="80" y="94"/>
                    <a:pt x="80" y="94"/>
                    <a:pt x="80" y="94"/>
                  </a:cubicBezTo>
                  <a:cubicBezTo>
                    <a:pt x="79" y="94"/>
                    <a:pt x="78" y="93"/>
                    <a:pt x="78" y="92"/>
                  </a:cubicBezTo>
                  <a:cubicBezTo>
                    <a:pt x="75" y="86"/>
                    <a:pt x="75" y="86"/>
                    <a:pt x="75" y="86"/>
                  </a:cubicBezTo>
                  <a:cubicBezTo>
                    <a:pt x="73" y="93"/>
                    <a:pt x="73" y="93"/>
                    <a:pt x="73" y="93"/>
                  </a:cubicBezTo>
                  <a:cubicBezTo>
                    <a:pt x="72" y="94"/>
                    <a:pt x="72" y="95"/>
                    <a:pt x="71" y="95"/>
                  </a:cubicBezTo>
                  <a:cubicBezTo>
                    <a:pt x="49" y="95"/>
                    <a:pt x="49" y="95"/>
                    <a:pt x="49" y="95"/>
                  </a:cubicBezTo>
                  <a:cubicBezTo>
                    <a:pt x="49" y="95"/>
                    <a:pt x="49" y="95"/>
                    <a:pt x="49" y="95"/>
                  </a:cubicBezTo>
                  <a:cubicBezTo>
                    <a:pt x="48" y="95"/>
                    <a:pt x="48" y="95"/>
                    <a:pt x="48" y="95"/>
                  </a:cubicBezTo>
                  <a:cubicBezTo>
                    <a:pt x="47" y="95"/>
                    <a:pt x="46" y="94"/>
                    <a:pt x="46" y="92"/>
                  </a:cubicBezTo>
                  <a:cubicBezTo>
                    <a:pt x="46" y="91"/>
                    <a:pt x="47" y="90"/>
                    <a:pt x="48" y="90"/>
                  </a:cubicBezTo>
                  <a:cubicBezTo>
                    <a:pt x="69" y="90"/>
                    <a:pt x="69" y="90"/>
                    <a:pt x="69" y="90"/>
                  </a:cubicBezTo>
                  <a:cubicBezTo>
                    <a:pt x="73" y="79"/>
                    <a:pt x="73" y="79"/>
                    <a:pt x="73" y="79"/>
                  </a:cubicBezTo>
                  <a:cubicBezTo>
                    <a:pt x="73" y="78"/>
                    <a:pt x="74" y="77"/>
                    <a:pt x="75" y="77"/>
                  </a:cubicBezTo>
                  <a:cubicBezTo>
                    <a:pt x="75" y="77"/>
                    <a:pt x="75" y="77"/>
                    <a:pt x="75" y="77"/>
                  </a:cubicBezTo>
                  <a:cubicBezTo>
                    <a:pt x="76" y="77"/>
                    <a:pt x="77" y="78"/>
                    <a:pt x="77" y="79"/>
                  </a:cubicBezTo>
                  <a:cubicBezTo>
                    <a:pt x="81" y="89"/>
                    <a:pt x="81" y="89"/>
                    <a:pt x="81" y="89"/>
                  </a:cubicBezTo>
                  <a:cubicBezTo>
                    <a:pt x="86" y="89"/>
                    <a:pt x="86" y="89"/>
                    <a:pt x="86" y="89"/>
                  </a:cubicBezTo>
                  <a:cubicBezTo>
                    <a:pt x="87" y="89"/>
                    <a:pt x="88" y="90"/>
                    <a:pt x="88" y="90"/>
                  </a:cubicBezTo>
                  <a:cubicBezTo>
                    <a:pt x="89" y="94"/>
                    <a:pt x="89" y="94"/>
                    <a:pt x="89" y="94"/>
                  </a:cubicBezTo>
                  <a:cubicBezTo>
                    <a:pt x="90" y="91"/>
                    <a:pt x="90" y="91"/>
                    <a:pt x="90" y="91"/>
                  </a:cubicBezTo>
                  <a:cubicBezTo>
                    <a:pt x="90" y="90"/>
                    <a:pt x="91" y="89"/>
                    <a:pt x="92" y="89"/>
                  </a:cubicBezTo>
                  <a:cubicBezTo>
                    <a:pt x="100" y="89"/>
                    <a:pt x="100" y="89"/>
                    <a:pt x="100" y="89"/>
                  </a:cubicBezTo>
                  <a:cubicBezTo>
                    <a:pt x="104" y="54"/>
                    <a:pt x="104" y="54"/>
                    <a:pt x="104" y="54"/>
                  </a:cubicBezTo>
                  <a:cubicBezTo>
                    <a:pt x="104" y="52"/>
                    <a:pt x="105" y="52"/>
                    <a:pt x="107" y="52"/>
                  </a:cubicBezTo>
                  <a:cubicBezTo>
                    <a:pt x="107" y="52"/>
                    <a:pt x="107" y="52"/>
                    <a:pt x="107" y="52"/>
                  </a:cubicBezTo>
                  <a:cubicBezTo>
                    <a:pt x="107" y="52"/>
                    <a:pt x="107" y="52"/>
                    <a:pt x="107" y="52"/>
                  </a:cubicBezTo>
                  <a:cubicBezTo>
                    <a:pt x="108" y="52"/>
                    <a:pt x="109" y="53"/>
                    <a:pt x="109" y="54"/>
                  </a:cubicBezTo>
                  <a:cubicBezTo>
                    <a:pt x="113" y="108"/>
                    <a:pt x="113" y="108"/>
                    <a:pt x="113" y="108"/>
                  </a:cubicBezTo>
                  <a:cubicBezTo>
                    <a:pt x="116" y="92"/>
                    <a:pt x="116" y="92"/>
                    <a:pt x="116" y="92"/>
                  </a:cubicBezTo>
                  <a:cubicBezTo>
                    <a:pt x="116" y="91"/>
                    <a:pt x="117" y="90"/>
                    <a:pt x="119" y="90"/>
                  </a:cubicBezTo>
                  <a:cubicBezTo>
                    <a:pt x="130" y="90"/>
                    <a:pt x="130" y="90"/>
                    <a:pt x="130" y="90"/>
                  </a:cubicBezTo>
                  <a:cubicBezTo>
                    <a:pt x="131" y="90"/>
                    <a:pt x="131" y="91"/>
                    <a:pt x="132" y="92"/>
                  </a:cubicBezTo>
                  <a:cubicBezTo>
                    <a:pt x="132" y="94"/>
                    <a:pt x="132" y="94"/>
                    <a:pt x="132" y="94"/>
                  </a:cubicBezTo>
                  <a:cubicBezTo>
                    <a:pt x="139" y="72"/>
                    <a:pt x="139" y="72"/>
                    <a:pt x="139" y="72"/>
                  </a:cubicBezTo>
                  <a:cubicBezTo>
                    <a:pt x="139" y="71"/>
                    <a:pt x="140" y="70"/>
                    <a:pt x="141" y="70"/>
                  </a:cubicBezTo>
                  <a:cubicBezTo>
                    <a:pt x="141" y="70"/>
                    <a:pt x="141" y="70"/>
                    <a:pt x="141" y="70"/>
                  </a:cubicBezTo>
                  <a:cubicBezTo>
                    <a:pt x="141" y="70"/>
                    <a:pt x="141" y="70"/>
                    <a:pt x="141" y="70"/>
                  </a:cubicBezTo>
                  <a:cubicBezTo>
                    <a:pt x="142" y="70"/>
                    <a:pt x="143" y="71"/>
                    <a:pt x="143" y="72"/>
                  </a:cubicBezTo>
                  <a:cubicBezTo>
                    <a:pt x="148" y="90"/>
                    <a:pt x="148" y="90"/>
                    <a:pt x="148" y="90"/>
                  </a:cubicBezTo>
                  <a:cubicBezTo>
                    <a:pt x="174" y="90"/>
                    <a:pt x="174" y="90"/>
                    <a:pt x="174" y="90"/>
                  </a:cubicBezTo>
                  <a:cubicBezTo>
                    <a:pt x="175" y="90"/>
                    <a:pt x="176" y="91"/>
                    <a:pt x="176" y="93"/>
                  </a:cubicBezTo>
                  <a:cubicBezTo>
                    <a:pt x="176" y="94"/>
                    <a:pt x="175" y="95"/>
                    <a:pt x="174" y="95"/>
                  </a:cubicBezTo>
                  <a:close/>
                </a:path>
              </a:pathLst>
            </a:custGeom>
            <a:solidFill>
              <a:schemeClr val="accent1"/>
            </a:solidFill>
            <a:ln>
              <a:noFill/>
            </a:ln>
          </p:spPr>
          <p:txBody>
            <a:bodyPr vert="horz" wrap="square" lIns="91440" tIns="45720" rIns="91440" bIns="45720" numCol="1" anchor="t" anchorCtr="0" compatLnSpc="1"/>
            <a:lstStyle/>
            <a:p>
              <a:endParaRPr lang="zh-CN" altLang="en-US"/>
            </a:p>
          </p:txBody>
        </p:sp>
      </p:grpSp>
      <p:grpSp>
        <p:nvGrpSpPr>
          <p:cNvPr id="25" name="组合 24"/>
          <p:cNvGrpSpPr/>
          <p:nvPr/>
        </p:nvGrpSpPr>
        <p:grpSpPr>
          <a:xfrm>
            <a:off x="4074292" y="4596777"/>
            <a:ext cx="1306207" cy="1306207"/>
            <a:chOff x="5404617" y="5094224"/>
            <a:chExt cx="1306207" cy="1306207"/>
          </a:xfrm>
        </p:grpSpPr>
        <p:sp>
          <p:nvSpPr>
            <p:cNvPr id="26" name="椭圆 25"/>
            <p:cNvSpPr/>
            <p:nvPr/>
          </p:nvSpPr>
          <p:spPr>
            <a:xfrm>
              <a:off x="5404617" y="5094224"/>
              <a:ext cx="1306207" cy="1306207"/>
            </a:xfrm>
            <a:prstGeom prst="ellipse">
              <a:avLst/>
            </a:prstGeom>
            <a:solidFill>
              <a:srgbClr val="FEFFFF"/>
            </a:solidFill>
            <a:ln w="3175">
              <a:solidFill>
                <a:schemeClr val="accent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dirty="0">
                <a:solidFill>
                  <a:schemeClr val="accent1"/>
                </a:solidFill>
              </a:endParaRPr>
            </a:p>
          </p:txBody>
        </p:sp>
        <p:sp>
          <p:nvSpPr>
            <p:cNvPr id="27" name="KSO_Shape"/>
            <p:cNvSpPr/>
            <p:nvPr/>
          </p:nvSpPr>
          <p:spPr bwMode="auto">
            <a:xfrm>
              <a:off x="5773400" y="5450440"/>
              <a:ext cx="568641" cy="593774"/>
            </a:xfrm>
            <a:custGeom>
              <a:avLst/>
              <a:gdLst>
                <a:gd name="T0" fmla="*/ 1162982 w 3584"/>
                <a:gd name="T1" fmla="*/ 601256 h 3740"/>
                <a:gd name="T2" fmla="*/ 1162982 w 3584"/>
                <a:gd name="T3" fmla="*/ 187261 h 3740"/>
                <a:gd name="T4" fmla="*/ 1181274 w 3584"/>
                <a:gd name="T5" fmla="*/ 187261 h 3740"/>
                <a:gd name="T6" fmla="*/ 1275140 w 3584"/>
                <a:gd name="T7" fmla="*/ 93871 h 3740"/>
                <a:gd name="T8" fmla="*/ 1181274 w 3584"/>
                <a:gd name="T9" fmla="*/ 0 h 3740"/>
                <a:gd name="T10" fmla="*/ 706165 w 3584"/>
                <a:gd name="T11" fmla="*/ 0 h 3740"/>
                <a:gd name="T12" fmla="*/ 612780 w 3584"/>
                <a:gd name="T13" fmla="*/ 93871 h 3740"/>
                <a:gd name="T14" fmla="*/ 706165 w 3584"/>
                <a:gd name="T15" fmla="*/ 187261 h 3740"/>
                <a:gd name="T16" fmla="*/ 750451 w 3584"/>
                <a:gd name="T17" fmla="*/ 187261 h 3740"/>
                <a:gd name="T18" fmla="*/ 750451 w 3584"/>
                <a:gd name="T19" fmla="*/ 601256 h 3740"/>
                <a:gd name="T20" fmla="*/ 600264 w 3584"/>
                <a:gd name="T21" fmla="*/ 829916 h 3740"/>
                <a:gd name="T22" fmla="*/ 600264 w 3584"/>
                <a:gd name="T23" fmla="*/ 1575588 h 3740"/>
                <a:gd name="T24" fmla="*/ 513618 w 3584"/>
                <a:gd name="T25" fmla="*/ 1800397 h 3740"/>
                <a:gd name="T26" fmla="*/ 1537966 w 3584"/>
                <a:gd name="T27" fmla="*/ 1800397 h 3740"/>
                <a:gd name="T28" fmla="*/ 1725218 w 3584"/>
                <a:gd name="T29" fmla="*/ 1612655 h 3740"/>
                <a:gd name="T30" fmla="*/ 1162982 w 3584"/>
                <a:gd name="T31" fmla="*/ 601256 h 3740"/>
                <a:gd name="T32" fmla="*/ 1535560 w 3584"/>
                <a:gd name="T33" fmla="*/ 1599176 h 3740"/>
                <a:gd name="T34" fmla="*/ 1459504 w 3584"/>
                <a:gd name="T35" fmla="*/ 1576069 h 3740"/>
                <a:gd name="T36" fmla="*/ 1136507 w 3584"/>
                <a:gd name="T37" fmla="*/ 975295 h 3740"/>
                <a:gd name="T38" fmla="*/ 642624 w 3584"/>
                <a:gd name="T39" fmla="*/ 975295 h 3740"/>
                <a:gd name="T40" fmla="*/ 825062 w 3584"/>
                <a:gd name="T41" fmla="*/ 637841 h 3740"/>
                <a:gd name="T42" fmla="*/ 825062 w 3584"/>
                <a:gd name="T43" fmla="*/ 187261 h 3740"/>
                <a:gd name="T44" fmla="*/ 1087889 w 3584"/>
                <a:gd name="T45" fmla="*/ 187261 h 3740"/>
                <a:gd name="T46" fmla="*/ 1087889 w 3584"/>
                <a:gd name="T47" fmla="*/ 637841 h 3740"/>
                <a:gd name="T48" fmla="*/ 1270808 w 3584"/>
                <a:gd name="T49" fmla="*/ 975295 h 3740"/>
                <a:gd name="T50" fmla="*/ 1264550 w 3584"/>
                <a:gd name="T51" fmla="*/ 975295 h 3740"/>
                <a:gd name="T52" fmla="*/ 1558665 w 3584"/>
                <a:gd name="T53" fmla="*/ 1522635 h 3740"/>
                <a:gd name="T54" fmla="*/ 1535560 w 3584"/>
                <a:gd name="T55" fmla="*/ 1599176 h 3740"/>
                <a:gd name="T56" fmla="*/ 525171 w 3584"/>
                <a:gd name="T57" fmla="*/ 487648 h 3740"/>
                <a:gd name="T58" fmla="*/ 506398 w 3584"/>
                <a:gd name="T59" fmla="*/ 487648 h 3740"/>
                <a:gd name="T60" fmla="*/ 600264 w 3584"/>
                <a:gd name="T61" fmla="*/ 393777 h 3740"/>
                <a:gd name="T62" fmla="*/ 506398 w 3584"/>
                <a:gd name="T63" fmla="*/ 299906 h 3740"/>
                <a:gd name="T64" fmla="*/ 93866 w 3584"/>
                <a:gd name="T65" fmla="*/ 299906 h 3740"/>
                <a:gd name="T66" fmla="*/ 0 w 3584"/>
                <a:gd name="T67" fmla="*/ 393777 h 3740"/>
                <a:gd name="T68" fmla="*/ 93866 w 3584"/>
                <a:gd name="T69" fmla="*/ 487648 h 3740"/>
                <a:gd name="T70" fmla="*/ 75093 w 3584"/>
                <a:gd name="T71" fmla="*/ 487648 h 3740"/>
                <a:gd name="T72" fmla="*/ 75093 w 3584"/>
                <a:gd name="T73" fmla="*/ 1575588 h 3740"/>
                <a:gd name="T74" fmla="*/ 300373 w 3584"/>
                <a:gd name="T75" fmla="*/ 1800397 h 3740"/>
                <a:gd name="T76" fmla="*/ 525171 w 3584"/>
                <a:gd name="T77" fmla="*/ 1575588 h 3740"/>
                <a:gd name="T78" fmla="*/ 525171 w 3584"/>
                <a:gd name="T79" fmla="*/ 487648 h 3740"/>
                <a:gd name="T80" fmla="*/ 449596 w 3584"/>
                <a:gd name="T81" fmla="*/ 899236 h 3740"/>
                <a:gd name="T82" fmla="*/ 300373 w 3584"/>
                <a:gd name="T83" fmla="*/ 899236 h 3740"/>
                <a:gd name="T84" fmla="*/ 300373 w 3584"/>
                <a:gd name="T85" fmla="*/ 1481717 h 3740"/>
                <a:gd name="T86" fmla="*/ 244053 w 3584"/>
                <a:gd name="T87" fmla="*/ 1538040 h 3740"/>
                <a:gd name="T88" fmla="*/ 187733 w 3584"/>
                <a:gd name="T89" fmla="*/ 1481717 h 3740"/>
                <a:gd name="T90" fmla="*/ 187733 w 3584"/>
                <a:gd name="T91" fmla="*/ 899236 h 3740"/>
                <a:gd name="T92" fmla="*/ 148261 w 3584"/>
                <a:gd name="T93" fmla="*/ 899236 h 3740"/>
                <a:gd name="T94" fmla="*/ 148261 w 3584"/>
                <a:gd name="T95" fmla="*/ 487648 h 3740"/>
                <a:gd name="T96" fmla="*/ 449596 w 3584"/>
                <a:gd name="T97" fmla="*/ 487648 h 3740"/>
                <a:gd name="T98" fmla="*/ 449596 w 3584"/>
                <a:gd name="T99" fmla="*/ 899236 h 374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584" h="3740">
                  <a:moveTo>
                    <a:pt x="2416" y="1249"/>
                  </a:moveTo>
                  <a:cubicBezTo>
                    <a:pt x="2416" y="389"/>
                    <a:pt x="2416" y="389"/>
                    <a:pt x="2416" y="389"/>
                  </a:cubicBezTo>
                  <a:cubicBezTo>
                    <a:pt x="2454" y="389"/>
                    <a:pt x="2454" y="389"/>
                    <a:pt x="2454" y="389"/>
                  </a:cubicBezTo>
                  <a:cubicBezTo>
                    <a:pt x="2562" y="389"/>
                    <a:pt x="2649" y="302"/>
                    <a:pt x="2649" y="195"/>
                  </a:cubicBezTo>
                  <a:cubicBezTo>
                    <a:pt x="2649" y="87"/>
                    <a:pt x="2562" y="0"/>
                    <a:pt x="2454" y="0"/>
                  </a:cubicBezTo>
                  <a:cubicBezTo>
                    <a:pt x="1467" y="0"/>
                    <a:pt x="1467" y="0"/>
                    <a:pt x="1467" y="0"/>
                  </a:cubicBezTo>
                  <a:cubicBezTo>
                    <a:pt x="1360" y="0"/>
                    <a:pt x="1273" y="87"/>
                    <a:pt x="1273" y="195"/>
                  </a:cubicBezTo>
                  <a:cubicBezTo>
                    <a:pt x="1273" y="302"/>
                    <a:pt x="1360" y="389"/>
                    <a:pt x="1467" y="389"/>
                  </a:cubicBezTo>
                  <a:cubicBezTo>
                    <a:pt x="1559" y="389"/>
                    <a:pt x="1559" y="389"/>
                    <a:pt x="1559" y="389"/>
                  </a:cubicBezTo>
                  <a:cubicBezTo>
                    <a:pt x="1559" y="1249"/>
                    <a:pt x="1559" y="1249"/>
                    <a:pt x="1559" y="1249"/>
                  </a:cubicBezTo>
                  <a:cubicBezTo>
                    <a:pt x="1446" y="1412"/>
                    <a:pt x="1343" y="1571"/>
                    <a:pt x="1247" y="1724"/>
                  </a:cubicBezTo>
                  <a:cubicBezTo>
                    <a:pt x="1247" y="3273"/>
                    <a:pt x="1247" y="3273"/>
                    <a:pt x="1247" y="3273"/>
                  </a:cubicBezTo>
                  <a:cubicBezTo>
                    <a:pt x="1247" y="3453"/>
                    <a:pt x="1179" y="3616"/>
                    <a:pt x="1067" y="3740"/>
                  </a:cubicBezTo>
                  <a:cubicBezTo>
                    <a:pt x="3195" y="3740"/>
                    <a:pt x="3195" y="3740"/>
                    <a:pt x="3195" y="3740"/>
                  </a:cubicBezTo>
                  <a:cubicBezTo>
                    <a:pt x="3410" y="3740"/>
                    <a:pt x="3584" y="3566"/>
                    <a:pt x="3584" y="3350"/>
                  </a:cubicBezTo>
                  <a:cubicBezTo>
                    <a:pt x="3584" y="3350"/>
                    <a:pt x="3200" y="2384"/>
                    <a:pt x="2416" y="1249"/>
                  </a:cubicBezTo>
                  <a:close/>
                  <a:moveTo>
                    <a:pt x="3190" y="3322"/>
                  </a:moveTo>
                  <a:cubicBezTo>
                    <a:pt x="3133" y="3353"/>
                    <a:pt x="3063" y="3331"/>
                    <a:pt x="3032" y="3274"/>
                  </a:cubicBezTo>
                  <a:cubicBezTo>
                    <a:pt x="2361" y="2026"/>
                    <a:pt x="2361" y="2026"/>
                    <a:pt x="2361" y="2026"/>
                  </a:cubicBezTo>
                  <a:cubicBezTo>
                    <a:pt x="1335" y="2026"/>
                    <a:pt x="1335" y="2026"/>
                    <a:pt x="1335" y="2026"/>
                  </a:cubicBezTo>
                  <a:cubicBezTo>
                    <a:pt x="1714" y="1325"/>
                    <a:pt x="1714" y="1325"/>
                    <a:pt x="1714" y="1325"/>
                  </a:cubicBezTo>
                  <a:cubicBezTo>
                    <a:pt x="1714" y="389"/>
                    <a:pt x="1714" y="389"/>
                    <a:pt x="1714" y="389"/>
                  </a:cubicBezTo>
                  <a:cubicBezTo>
                    <a:pt x="2260" y="389"/>
                    <a:pt x="2260" y="389"/>
                    <a:pt x="2260" y="389"/>
                  </a:cubicBezTo>
                  <a:cubicBezTo>
                    <a:pt x="2260" y="1325"/>
                    <a:pt x="2260" y="1325"/>
                    <a:pt x="2260" y="1325"/>
                  </a:cubicBezTo>
                  <a:cubicBezTo>
                    <a:pt x="2640" y="2026"/>
                    <a:pt x="2640" y="2026"/>
                    <a:pt x="2640" y="2026"/>
                  </a:cubicBezTo>
                  <a:cubicBezTo>
                    <a:pt x="2627" y="2026"/>
                    <a:pt x="2627" y="2026"/>
                    <a:pt x="2627" y="2026"/>
                  </a:cubicBezTo>
                  <a:cubicBezTo>
                    <a:pt x="3238" y="3163"/>
                    <a:pt x="3238" y="3163"/>
                    <a:pt x="3238" y="3163"/>
                  </a:cubicBezTo>
                  <a:cubicBezTo>
                    <a:pt x="3269" y="3220"/>
                    <a:pt x="3247" y="3291"/>
                    <a:pt x="3190" y="3322"/>
                  </a:cubicBezTo>
                  <a:close/>
                  <a:moveTo>
                    <a:pt x="1091" y="1013"/>
                  </a:moveTo>
                  <a:cubicBezTo>
                    <a:pt x="1052" y="1013"/>
                    <a:pt x="1052" y="1013"/>
                    <a:pt x="1052" y="1013"/>
                  </a:cubicBezTo>
                  <a:cubicBezTo>
                    <a:pt x="1160" y="1013"/>
                    <a:pt x="1247" y="925"/>
                    <a:pt x="1247" y="818"/>
                  </a:cubicBezTo>
                  <a:cubicBezTo>
                    <a:pt x="1247" y="710"/>
                    <a:pt x="1160" y="623"/>
                    <a:pt x="1052" y="623"/>
                  </a:cubicBezTo>
                  <a:cubicBezTo>
                    <a:pt x="195" y="623"/>
                    <a:pt x="195" y="623"/>
                    <a:pt x="195" y="623"/>
                  </a:cubicBezTo>
                  <a:cubicBezTo>
                    <a:pt x="87" y="623"/>
                    <a:pt x="0" y="710"/>
                    <a:pt x="0" y="818"/>
                  </a:cubicBezTo>
                  <a:cubicBezTo>
                    <a:pt x="0" y="925"/>
                    <a:pt x="87" y="1013"/>
                    <a:pt x="195" y="1013"/>
                  </a:cubicBezTo>
                  <a:cubicBezTo>
                    <a:pt x="156" y="1013"/>
                    <a:pt x="156" y="1013"/>
                    <a:pt x="156" y="1013"/>
                  </a:cubicBezTo>
                  <a:cubicBezTo>
                    <a:pt x="156" y="3273"/>
                    <a:pt x="156" y="3273"/>
                    <a:pt x="156" y="3273"/>
                  </a:cubicBezTo>
                  <a:cubicBezTo>
                    <a:pt x="156" y="3531"/>
                    <a:pt x="365" y="3740"/>
                    <a:pt x="624" y="3740"/>
                  </a:cubicBezTo>
                  <a:cubicBezTo>
                    <a:pt x="882" y="3740"/>
                    <a:pt x="1091" y="3531"/>
                    <a:pt x="1091" y="3273"/>
                  </a:cubicBezTo>
                  <a:lnTo>
                    <a:pt x="1091" y="1013"/>
                  </a:lnTo>
                  <a:close/>
                  <a:moveTo>
                    <a:pt x="934" y="1868"/>
                  </a:moveTo>
                  <a:cubicBezTo>
                    <a:pt x="624" y="1868"/>
                    <a:pt x="624" y="1868"/>
                    <a:pt x="624" y="1868"/>
                  </a:cubicBezTo>
                  <a:cubicBezTo>
                    <a:pt x="624" y="3078"/>
                    <a:pt x="624" y="3078"/>
                    <a:pt x="624" y="3078"/>
                  </a:cubicBezTo>
                  <a:cubicBezTo>
                    <a:pt x="624" y="3142"/>
                    <a:pt x="571" y="3195"/>
                    <a:pt x="507" y="3195"/>
                  </a:cubicBezTo>
                  <a:cubicBezTo>
                    <a:pt x="442" y="3195"/>
                    <a:pt x="390" y="3142"/>
                    <a:pt x="390" y="3078"/>
                  </a:cubicBezTo>
                  <a:cubicBezTo>
                    <a:pt x="390" y="1868"/>
                    <a:pt x="390" y="1868"/>
                    <a:pt x="390" y="1868"/>
                  </a:cubicBezTo>
                  <a:cubicBezTo>
                    <a:pt x="308" y="1868"/>
                    <a:pt x="308" y="1868"/>
                    <a:pt x="308" y="1868"/>
                  </a:cubicBezTo>
                  <a:cubicBezTo>
                    <a:pt x="308" y="1013"/>
                    <a:pt x="308" y="1013"/>
                    <a:pt x="308" y="1013"/>
                  </a:cubicBezTo>
                  <a:cubicBezTo>
                    <a:pt x="934" y="1013"/>
                    <a:pt x="934" y="1013"/>
                    <a:pt x="934" y="1013"/>
                  </a:cubicBezTo>
                  <a:lnTo>
                    <a:pt x="934" y="1868"/>
                  </a:lnTo>
                  <a:close/>
                </a:path>
              </a:pathLst>
            </a:custGeom>
            <a:solidFill>
              <a:schemeClr val="accent1"/>
            </a:solidFill>
            <a:ln>
              <a:noFill/>
            </a:ln>
          </p:spPr>
          <p:txBody>
            <a:bodyPr vert="horz" wrap="square" lIns="91440" tIns="45720" rIns="91440" bIns="45720" numCol="1" anchor="t" anchorCtr="0" compatLnSpc="1"/>
            <a:lstStyle/>
            <a:p>
              <a:endParaRPr lang="zh-CN" altLang="en-US"/>
            </a:p>
          </p:txBody>
        </p:sp>
      </p:grpSp>
      <p:sp>
        <p:nvSpPr>
          <p:cNvPr id="28" name="矩形 27"/>
          <p:cNvSpPr/>
          <p:nvPr/>
        </p:nvSpPr>
        <p:spPr>
          <a:xfrm>
            <a:off x="4828970" y="2494752"/>
            <a:ext cx="3288738" cy="13749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j-ea"/>
                <a:ea typeface="+mj-ea"/>
              </a:rPr>
              <a:t>请输入文本请输入文本请输入文本请输入文本请输入文本</a:t>
            </a:r>
            <a:endParaRPr lang="zh-CN" altLang="zh-CN" sz="1800" dirty="0">
              <a:solidFill>
                <a:schemeClr val="tx1"/>
              </a:solidFill>
              <a:latin typeface="+mj-ea"/>
              <a:ea typeface="+mj-ea"/>
            </a:endParaRPr>
          </a:p>
        </p:txBody>
      </p:sp>
      <p:sp>
        <p:nvSpPr>
          <p:cNvPr id="29" name="矩形 28"/>
          <p:cNvSpPr/>
          <p:nvPr/>
        </p:nvSpPr>
        <p:spPr>
          <a:xfrm>
            <a:off x="8373631" y="4562392"/>
            <a:ext cx="3288738" cy="13749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j-ea"/>
                <a:ea typeface="+mj-ea"/>
              </a:rPr>
              <a:t>请输入文本请输入文本请输入文本请输入文本请输入文本</a:t>
            </a:r>
            <a:endParaRPr lang="zh-CN" altLang="zh-CN" sz="1800" dirty="0">
              <a:solidFill>
                <a:schemeClr val="tx1"/>
              </a:solidFill>
              <a:latin typeface="+mj-ea"/>
              <a:ea typeface="+mj-ea"/>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标题 1"/>
          <p:cNvSpPr>
            <a:spLocks noGrp="1"/>
          </p:cNvSpPr>
          <p:nvPr>
            <p:ph type="title"/>
          </p:nvPr>
        </p:nvSpPr>
        <p:spPr/>
        <p:txBody>
          <a:bodyPr/>
          <a:lstStyle/>
          <a:p>
            <a:r>
              <a:rPr lang="zh-CN" altLang="en-US"/>
              <a:t>请输入第三章大标题</a:t>
            </a:r>
            <a:endParaRPr lang="zh-CN" altLang="en-US" dirty="0"/>
          </a:p>
        </p:txBody>
      </p:sp>
      <p:sp>
        <p:nvSpPr>
          <p:cNvPr id="9219" name="文本占位符 2"/>
          <p:cNvSpPr>
            <a:spLocks noGrp="1"/>
          </p:cNvSpPr>
          <p:nvPr>
            <p:ph type="body" idx="1"/>
          </p:nvPr>
        </p:nvSpPr>
        <p:spPr/>
        <p:txBody>
          <a:bodyPr/>
          <a:lstStyle/>
          <a:p>
            <a:r>
              <a:rPr lang="zh-CN" altLang="en-US"/>
              <a:t>请输入第三章说明小标题</a:t>
            </a:r>
            <a:endParaRPr lang="zh-CN" altLang="en-US" dirty="0"/>
          </a:p>
        </p:txBody>
      </p:sp>
      <p:sp>
        <p:nvSpPr>
          <p:cNvPr id="4" name="文本框 3"/>
          <p:cNvSpPr txBox="1"/>
          <p:nvPr/>
        </p:nvSpPr>
        <p:spPr>
          <a:xfrm>
            <a:off x="8858250" y="4821510"/>
            <a:ext cx="1885950" cy="1200329"/>
          </a:xfrm>
          <a:prstGeom prst="rect">
            <a:avLst/>
          </a:prstGeom>
          <a:noFill/>
        </p:spPr>
        <p:txBody>
          <a:bodyPr wrap="square" rtlCol="0">
            <a:spAutoFit/>
          </a:bodyPr>
          <a:lstStyle/>
          <a:p>
            <a:pPr algn="ctr"/>
            <a:r>
              <a:rPr lang="en-US" altLang="zh-CN" sz="7200" b="1" dirty="0">
                <a:solidFill>
                  <a:schemeClr val="accent1">
                    <a:lumMod val="75000"/>
                  </a:schemeClr>
                </a:solidFill>
                <a:latin typeface="微软雅黑" panose="020B0503020204020204" pitchFamily="34" charset="-122"/>
                <a:ea typeface="微软雅黑" panose="020B0503020204020204" pitchFamily="34" charset="-122"/>
              </a:rPr>
              <a:t>03</a:t>
            </a:r>
            <a:endParaRPr lang="zh-CN" altLang="en-US" sz="7200" b="1" dirty="0">
              <a:solidFill>
                <a:schemeClr val="accent1">
                  <a:lumMod val="75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69" name="任意多边形 68"/>
          <p:cNvSpPr/>
          <p:nvPr>
            <p:custDataLst>
              <p:tags r:id="rId1"/>
            </p:custDataLst>
          </p:nvPr>
        </p:nvSpPr>
        <p:spPr>
          <a:xfrm>
            <a:off x="5253038" y="2259353"/>
            <a:ext cx="1685925" cy="3603625"/>
          </a:xfrm>
          <a:custGeom>
            <a:avLst/>
            <a:gdLst>
              <a:gd name="connsiteX0" fmla="*/ 1505916 w 1685925"/>
              <a:gd name="connsiteY0" fmla="*/ 1872344 h 3603625"/>
              <a:gd name="connsiteX1" fmla="*/ 1558755 w 1685925"/>
              <a:gd name="connsiteY1" fmla="*/ 1925185 h 3603625"/>
              <a:gd name="connsiteX2" fmla="*/ 1505916 w 1685925"/>
              <a:gd name="connsiteY2" fmla="*/ 1978025 h 3603625"/>
              <a:gd name="connsiteX3" fmla="*/ 1453079 w 1685925"/>
              <a:gd name="connsiteY3" fmla="*/ 1925185 h 3603625"/>
              <a:gd name="connsiteX4" fmla="*/ 1505916 w 1685925"/>
              <a:gd name="connsiteY4" fmla="*/ 1872344 h 3603625"/>
              <a:gd name="connsiteX5" fmla="*/ 180009 w 1685925"/>
              <a:gd name="connsiteY5" fmla="*/ 1872344 h 3603625"/>
              <a:gd name="connsiteX6" fmla="*/ 232847 w 1685925"/>
              <a:gd name="connsiteY6" fmla="*/ 1925185 h 3603625"/>
              <a:gd name="connsiteX7" fmla="*/ 180009 w 1685925"/>
              <a:gd name="connsiteY7" fmla="*/ 1978025 h 3603625"/>
              <a:gd name="connsiteX8" fmla="*/ 127171 w 1685925"/>
              <a:gd name="connsiteY8" fmla="*/ 1925185 h 3603625"/>
              <a:gd name="connsiteX9" fmla="*/ 180009 w 1685925"/>
              <a:gd name="connsiteY9" fmla="*/ 1872344 h 3603625"/>
              <a:gd name="connsiteX10" fmla="*/ 1505916 w 1685925"/>
              <a:gd name="connsiteY10" fmla="*/ 1625600 h 3603625"/>
              <a:gd name="connsiteX11" fmla="*/ 1558755 w 1685925"/>
              <a:gd name="connsiteY11" fmla="*/ 1678441 h 3603625"/>
              <a:gd name="connsiteX12" fmla="*/ 1505916 w 1685925"/>
              <a:gd name="connsiteY12" fmla="*/ 1731281 h 3603625"/>
              <a:gd name="connsiteX13" fmla="*/ 1453079 w 1685925"/>
              <a:gd name="connsiteY13" fmla="*/ 1678441 h 3603625"/>
              <a:gd name="connsiteX14" fmla="*/ 1505916 w 1685925"/>
              <a:gd name="connsiteY14" fmla="*/ 1625600 h 3603625"/>
              <a:gd name="connsiteX15" fmla="*/ 180009 w 1685925"/>
              <a:gd name="connsiteY15" fmla="*/ 1625600 h 3603625"/>
              <a:gd name="connsiteX16" fmla="*/ 232847 w 1685925"/>
              <a:gd name="connsiteY16" fmla="*/ 1678441 h 3603625"/>
              <a:gd name="connsiteX17" fmla="*/ 180009 w 1685925"/>
              <a:gd name="connsiteY17" fmla="*/ 1731281 h 3603625"/>
              <a:gd name="connsiteX18" fmla="*/ 127171 w 1685925"/>
              <a:gd name="connsiteY18" fmla="*/ 1678441 h 3603625"/>
              <a:gd name="connsiteX19" fmla="*/ 180009 w 1685925"/>
              <a:gd name="connsiteY19" fmla="*/ 1625600 h 3603625"/>
              <a:gd name="connsiteX20" fmla="*/ 851476 w 1685925"/>
              <a:gd name="connsiteY20" fmla="*/ 0 h 3603625"/>
              <a:gd name="connsiteX21" fmla="*/ 1685925 w 1685925"/>
              <a:gd name="connsiteY21" fmla="*/ 834497 h 3603625"/>
              <a:gd name="connsiteX22" fmla="*/ 1318024 w 1685925"/>
              <a:gd name="connsiteY22" fmla="*/ 1526475 h 3603625"/>
              <a:gd name="connsiteX23" fmla="*/ 1205082 w 1685925"/>
              <a:gd name="connsiteY23" fmla="*/ 1587782 h 3603625"/>
              <a:gd name="connsiteX24" fmla="*/ 1205771 w 1685925"/>
              <a:gd name="connsiteY24" fmla="*/ 1588271 h 3603625"/>
              <a:gd name="connsiteX25" fmla="*/ 1137435 w 1685925"/>
              <a:gd name="connsiteY25" fmla="*/ 1629298 h 3603625"/>
              <a:gd name="connsiteX26" fmla="*/ 1094547 w 1685925"/>
              <a:gd name="connsiteY26" fmla="*/ 1664724 h 3603625"/>
              <a:gd name="connsiteX27" fmla="*/ 1151739 w 1685925"/>
              <a:gd name="connsiteY27" fmla="*/ 1641753 h 3603625"/>
              <a:gd name="connsiteX28" fmla="*/ 1440348 w 1685925"/>
              <a:gd name="connsiteY28" fmla="*/ 1643363 h 3603625"/>
              <a:gd name="connsiteX29" fmla="*/ 1437812 w 1685925"/>
              <a:gd name="connsiteY29" fmla="*/ 1662230 h 3603625"/>
              <a:gd name="connsiteX30" fmla="*/ 1097373 w 1685925"/>
              <a:gd name="connsiteY30" fmla="*/ 1681633 h 3603625"/>
              <a:gd name="connsiteX31" fmla="*/ 1052576 w 1685925"/>
              <a:gd name="connsiteY31" fmla="*/ 1713074 h 3603625"/>
              <a:gd name="connsiteX32" fmla="*/ 1039643 w 1685925"/>
              <a:gd name="connsiteY32" fmla="*/ 1730968 h 3603625"/>
              <a:gd name="connsiteX33" fmla="*/ 1022277 w 1685925"/>
              <a:gd name="connsiteY33" fmla="*/ 1766087 h 3603625"/>
              <a:gd name="connsiteX34" fmla="*/ 1016919 w 1685925"/>
              <a:gd name="connsiteY34" fmla="*/ 1801813 h 3603625"/>
              <a:gd name="connsiteX35" fmla="*/ 1022277 w 1685925"/>
              <a:gd name="connsiteY35" fmla="*/ 1837539 h 3603625"/>
              <a:gd name="connsiteX36" fmla="*/ 1039643 w 1685925"/>
              <a:gd name="connsiteY36" fmla="*/ 1872657 h 3603625"/>
              <a:gd name="connsiteX37" fmla="*/ 1052576 w 1685925"/>
              <a:gd name="connsiteY37" fmla="*/ 1890551 h 3603625"/>
              <a:gd name="connsiteX38" fmla="*/ 1097373 w 1685925"/>
              <a:gd name="connsiteY38" fmla="*/ 1921993 h 3603625"/>
              <a:gd name="connsiteX39" fmla="*/ 1437812 w 1685925"/>
              <a:gd name="connsiteY39" fmla="*/ 1941395 h 3603625"/>
              <a:gd name="connsiteX40" fmla="*/ 1440348 w 1685925"/>
              <a:gd name="connsiteY40" fmla="*/ 1960263 h 3603625"/>
              <a:gd name="connsiteX41" fmla="*/ 1151739 w 1685925"/>
              <a:gd name="connsiteY41" fmla="*/ 1961872 h 3603625"/>
              <a:gd name="connsiteX42" fmla="*/ 1094547 w 1685925"/>
              <a:gd name="connsiteY42" fmla="*/ 1938902 h 3603625"/>
              <a:gd name="connsiteX43" fmla="*/ 1137435 w 1685925"/>
              <a:gd name="connsiteY43" fmla="*/ 1974327 h 3603625"/>
              <a:gd name="connsiteX44" fmla="*/ 1205771 w 1685925"/>
              <a:gd name="connsiteY44" fmla="*/ 2015354 h 3603625"/>
              <a:gd name="connsiteX45" fmla="*/ 1205082 w 1685925"/>
              <a:gd name="connsiteY45" fmla="*/ 2015843 h 3603625"/>
              <a:gd name="connsiteX46" fmla="*/ 1318024 w 1685925"/>
              <a:gd name="connsiteY46" fmla="*/ 2077151 h 3603625"/>
              <a:gd name="connsiteX47" fmla="*/ 1685925 w 1685925"/>
              <a:gd name="connsiteY47" fmla="*/ 2769128 h 3603625"/>
              <a:gd name="connsiteX48" fmla="*/ 851476 w 1685925"/>
              <a:gd name="connsiteY48" fmla="*/ 3603625 h 3603625"/>
              <a:gd name="connsiteX49" fmla="*/ 843089 w 1685925"/>
              <a:gd name="connsiteY49" fmla="*/ 3602780 h 3603625"/>
              <a:gd name="connsiteX50" fmla="*/ 843089 w 1685925"/>
              <a:gd name="connsiteY50" fmla="*/ 3585823 h 3603625"/>
              <a:gd name="connsiteX51" fmla="*/ 851476 w 1685925"/>
              <a:gd name="connsiteY51" fmla="*/ 3586668 h 3603625"/>
              <a:gd name="connsiteX52" fmla="*/ 1668969 w 1685925"/>
              <a:gd name="connsiteY52" fmla="*/ 2769128 h 3603625"/>
              <a:gd name="connsiteX53" fmla="*/ 1308545 w 1685925"/>
              <a:gd name="connsiteY53" fmla="*/ 2091210 h 3603625"/>
              <a:gd name="connsiteX54" fmla="*/ 1189757 w 1685925"/>
              <a:gd name="connsiteY54" fmla="*/ 2026731 h 3603625"/>
              <a:gd name="connsiteX55" fmla="*/ 1188738 w 1685925"/>
              <a:gd name="connsiteY55" fmla="*/ 2027456 h 3603625"/>
              <a:gd name="connsiteX56" fmla="*/ 1065384 w 1685925"/>
              <a:gd name="connsiteY56" fmla="*/ 1937143 h 3603625"/>
              <a:gd name="connsiteX57" fmla="*/ 1034775 w 1685925"/>
              <a:gd name="connsiteY57" fmla="*/ 1898683 h 3603625"/>
              <a:gd name="connsiteX58" fmla="*/ 1034217 w 1685925"/>
              <a:gd name="connsiteY58" fmla="*/ 1898257 h 3603625"/>
              <a:gd name="connsiteX59" fmla="*/ 1033002 w 1685925"/>
              <a:gd name="connsiteY59" fmla="*/ 1896457 h 3603625"/>
              <a:gd name="connsiteX60" fmla="*/ 1026488 w 1685925"/>
              <a:gd name="connsiteY60" fmla="*/ 1888271 h 3603625"/>
              <a:gd name="connsiteX61" fmla="*/ 1024230 w 1685925"/>
              <a:gd name="connsiteY61" fmla="*/ 1883452 h 3603625"/>
              <a:gd name="connsiteX62" fmla="*/ 1006805 w 1685925"/>
              <a:gd name="connsiteY62" fmla="*/ 1857621 h 3603625"/>
              <a:gd name="connsiteX63" fmla="*/ 996707 w 1685925"/>
              <a:gd name="connsiteY63" fmla="*/ 1812525 h 3603625"/>
              <a:gd name="connsiteX64" fmla="*/ 998209 w 1685925"/>
              <a:gd name="connsiteY64" fmla="*/ 1801813 h 3603625"/>
              <a:gd name="connsiteX65" fmla="*/ 996707 w 1685925"/>
              <a:gd name="connsiteY65" fmla="*/ 1791101 h 3603625"/>
              <a:gd name="connsiteX66" fmla="*/ 1006805 w 1685925"/>
              <a:gd name="connsiteY66" fmla="*/ 1746004 h 3603625"/>
              <a:gd name="connsiteX67" fmla="*/ 1024230 w 1685925"/>
              <a:gd name="connsiteY67" fmla="*/ 1720174 h 3603625"/>
              <a:gd name="connsiteX68" fmla="*/ 1026488 w 1685925"/>
              <a:gd name="connsiteY68" fmla="*/ 1715354 h 3603625"/>
              <a:gd name="connsiteX69" fmla="*/ 1033002 w 1685925"/>
              <a:gd name="connsiteY69" fmla="*/ 1707169 h 3603625"/>
              <a:gd name="connsiteX70" fmla="*/ 1034217 w 1685925"/>
              <a:gd name="connsiteY70" fmla="*/ 1705369 h 3603625"/>
              <a:gd name="connsiteX71" fmla="*/ 1034775 w 1685925"/>
              <a:gd name="connsiteY71" fmla="*/ 1704942 h 3603625"/>
              <a:gd name="connsiteX72" fmla="*/ 1065384 w 1685925"/>
              <a:gd name="connsiteY72" fmla="*/ 1666482 h 3603625"/>
              <a:gd name="connsiteX73" fmla="*/ 1188738 w 1685925"/>
              <a:gd name="connsiteY73" fmla="*/ 1576170 h 3603625"/>
              <a:gd name="connsiteX74" fmla="*/ 1189757 w 1685925"/>
              <a:gd name="connsiteY74" fmla="*/ 1576894 h 3603625"/>
              <a:gd name="connsiteX75" fmla="*/ 1308545 w 1685925"/>
              <a:gd name="connsiteY75" fmla="*/ 1512415 h 3603625"/>
              <a:gd name="connsiteX76" fmla="*/ 1668969 w 1685925"/>
              <a:gd name="connsiteY76" fmla="*/ 834497 h 3603625"/>
              <a:gd name="connsiteX77" fmla="*/ 851476 w 1685925"/>
              <a:gd name="connsiteY77" fmla="*/ 16957 h 3603625"/>
              <a:gd name="connsiteX78" fmla="*/ 843089 w 1685925"/>
              <a:gd name="connsiteY78" fmla="*/ 17803 h 3603625"/>
              <a:gd name="connsiteX79" fmla="*/ 843089 w 1685925"/>
              <a:gd name="connsiteY79" fmla="*/ 846 h 3603625"/>
              <a:gd name="connsiteX80" fmla="*/ 834450 w 1685925"/>
              <a:gd name="connsiteY80" fmla="*/ 0 h 3603625"/>
              <a:gd name="connsiteX81" fmla="*/ 842837 w 1685925"/>
              <a:gd name="connsiteY81" fmla="*/ 846 h 3603625"/>
              <a:gd name="connsiteX82" fmla="*/ 842837 w 1685925"/>
              <a:gd name="connsiteY82" fmla="*/ 17803 h 3603625"/>
              <a:gd name="connsiteX83" fmla="*/ 834450 w 1685925"/>
              <a:gd name="connsiteY83" fmla="*/ 16957 h 3603625"/>
              <a:gd name="connsiteX84" fmla="*/ 16956 w 1685925"/>
              <a:gd name="connsiteY84" fmla="*/ 834497 h 3603625"/>
              <a:gd name="connsiteX85" fmla="*/ 377381 w 1685925"/>
              <a:gd name="connsiteY85" fmla="*/ 1512415 h 3603625"/>
              <a:gd name="connsiteX86" fmla="*/ 496168 w 1685925"/>
              <a:gd name="connsiteY86" fmla="*/ 1576894 h 3603625"/>
              <a:gd name="connsiteX87" fmla="*/ 497188 w 1685925"/>
              <a:gd name="connsiteY87" fmla="*/ 1576170 h 3603625"/>
              <a:gd name="connsiteX88" fmla="*/ 620541 w 1685925"/>
              <a:gd name="connsiteY88" fmla="*/ 1666482 h 3603625"/>
              <a:gd name="connsiteX89" fmla="*/ 651151 w 1685925"/>
              <a:gd name="connsiteY89" fmla="*/ 1704942 h 3603625"/>
              <a:gd name="connsiteX90" fmla="*/ 651709 w 1685925"/>
              <a:gd name="connsiteY90" fmla="*/ 1705369 h 3603625"/>
              <a:gd name="connsiteX91" fmla="*/ 652923 w 1685925"/>
              <a:gd name="connsiteY91" fmla="*/ 1707169 h 3603625"/>
              <a:gd name="connsiteX92" fmla="*/ 659438 w 1685925"/>
              <a:gd name="connsiteY92" fmla="*/ 1715354 h 3603625"/>
              <a:gd name="connsiteX93" fmla="*/ 661696 w 1685925"/>
              <a:gd name="connsiteY93" fmla="*/ 1720173 h 3603625"/>
              <a:gd name="connsiteX94" fmla="*/ 679120 w 1685925"/>
              <a:gd name="connsiteY94" fmla="*/ 1746004 h 3603625"/>
              <a:gd name="connsiteX95" fmla="*/ 689218 w 1685925"/>
              <a:gd name="connsiteY95" fmla="*/ 1791101 h 3603625"/>
              <a:gd name="connsiteX96" fmla="*/ 687716 w 1685925"/>
              <a:gd name="connsiteY96" fmla="*/ 1801813 h 3603625"/>
              <a:gd name="connsiteX97" fmla="*/ 689218 w 1685925"/>
              <a:gd name="connsiteY97" fmla="*/ 1812525 h 3603625"/>
              <a:gd name="connsiteX98" fmla="*/ 679120 w 1685925"/>
              <a:gd name="connsiteY98" fmla="*/ 1857621 h 3603625"/>
              <a:gd name="connsiteX99" fmla="*/ 661696 w 1685925"/>
              <a:gd name="connsiteY99" fmla="*/ 1883452 h 3603625"/>
              <a:gd name="connsiteX100" fmla="*/ 659438 w 1685925"/>
              <a:gd name="connsiteY100" fmla="*/ 1888271 h 3603625"/>
              <a:gd name="connsiteX101" fmla="*/ 652923 w 1685925"/>
              <a:gd name="connsiteY101" fmla="*/ 1896457 h 3603625"/>
              <a:gd name="connsiteX102" fmla="*/ 651709 w 1685925"/>
              <a:gd name="connsiteY102" fmla="*/ 1898257 h 3603625"/>
              <a:gd name="connsiteX103" fmla="*/ 651151 w 1685925"/>
              <a:gd name="connsiteY103" fmla="*/ 1898683 h 3603625"/>
              <a:gd name="connsiteX104" fmla="*/ 620541 w 1685925"/>
              <a:gd name="connsiteY104" fmla="*/ 1937143 h 3603625"/>
              <a:gd name="connsiteX105" fmla="*/ 497188 w 1685925"/>
              <a:gd name="connsiteY105" fmla="*/ 2027456 h 3603625"/>
              <a:gd name="connsiteX106" fmla="*/ 496168 w 1685925"/>
              <a:gd name="connsiteY106" fmla="*/ 2026731 h 3603625"/>
              <a:gd name="connsiteX107" fmla="*/ 377381 w 1685925"/>
              <a:gd name="connsiteY107" fmla="*/ 2091210 h 3603625"/>
              <a:gd name="connsiteX108" fmla="*/ 16956 w 1685925"/>
              <a:gd name="connsiteY108" fmla="*/ 2769128 h 3603625"/>
              <a:gd name="connsiteX109" fmla="*/ 834450 w 1685925"/>
              <a:gd name="connsiteY109" fmla="*/ 3586668 h 3603625"/>
              <a:gd name="connsiteX110" fmla="*/ 842837 w 1685925"/>
              <a:gd name="connsiteY110" fmla="*/ 3585823 h 3603625"/>
              <a:gd name="connsiteX111" fmla="*/ 842837 w 1685925"/>
              <a:gd name="connsiteY111" fmla="*/ 3602780 h 3603625"/>
              <a:gd name="connsiteX112" fmla="*/ 834450 w 1685925"/>
              <a:gd name="connsiteY112" fmla="*/ 3603625 h 3603625"/>
              <a:gd name="connsiteX113" fmla="*/ 0 w 1685925"/>
              <a:gd name="connsiteY113" fmla="*/ 2769128 h 3603625"/>
              <a:gd name="connsiteX114" fmla="*/ 367901 w 1685925"/>
              <a:gd name="connsiteY114" fmla="*/ 2077151 h 3603625"/>
              <a:gd name="connsiteX115" fmla="*/ 480844 w 1685925"/>
              <a:gd name="connsiteY115" fmla="*/ 2015843 h 3603625"/>
              <a:gd name="connsiteX116" fmla="*/ 480154 w 1685925"/>
              <a:gd name="connsiteY116" fmla="*/ 2015354 h 3603625"/>
              <a:gd name="connsiteX117" fmla="*/ 548490 w 1685925"/>
              <a:gd name="connsiteY117" fmla="*/ 1974327 h 3603625"/>
              <a:gd name="connsiteX118" fmla="*/ 591378 w 1685925"/>
              <a:gd name="connsiteY118" fmla="*/ 1938902 h 3603625"/>
              <a:gd name="connsiteX119" fmla="*/ 534187 w 1685925"/>
              <a:gd name="connsiteY119" fmla="*/ 1961872 h 3603625"/>
              <a:gd name="connsiteX120" fmla="*/ 245577 w 1685925"/>
              <a:gd name="connsiteY120" fmla="*/ 1960263 h 3603625"/>
              <a:gd name="connsiteX121" fmla="*/ 248113 w 1685925"/>
              <a:gd name="connsiteY121" fmla="*/ 1941395 h 3603625"/>
              <a:gd name="connsiteX122" fmla="*/ 588553 w 1685925"/>
              <a:gd name="connsiteY122" fmla="*/ 1921993 h 3603625"/>
              <a:gd name="connsiteX123" fmla="*/ 633350 w 1685925"/>
              <a:gd name="connsiteY123" fmla="*/ 1890551 h 3603625"/>
              <a:gd name="connsiteX124" fmla="*/ 646282 w 1685925"/>
              <a:gd name="connsiteY124" fmla="*/ 1872657 h 3603625"/>
              <a:gd name="connsiteX125" fmla="*/ 663648 w 1685925"/>
              <a:gd name="connsiteY125" fmla="*/ 1837539 h 3603625"/>
              <a:gd name="connsiteX126" fmla="*/ 669006 w 1685925"/>
              <a:gd name="connsiteY126" fmla="*/ 1801813 h 3603625"/>
              <a:gd name="connsiteX127" fmla="*/ 663648 w 1685925"/>
              <a:gd name="connsiteY127" fmla="*/ 1766087 h 3603625"/>
              <a:gd name="connsiteX128" fmla="*/ 646282 w 1685925"/>
              <a:gd name="connsiteY128" fmla="*/ 1730968 h 3603625"/>
              <a:gd name="connsiteX129" fmla="*/ 633350 w 1685925"/>
              <a:gd name="connsiteY129" fmla="*/ 1713074 h 3603625"/>
              <a:gd name="connsiteX130" fmla="*/ 588553 w 1685925"/>
              <a:gd name="connsiteY130" fmla="*/ 1681633 h 3603625"/>
              <a:gd name="connsiteX131" fmla="*/ 248113 w 1685925"/>
              <a:gd name="connsiteY131" fmla="*/ 1662230 h 3603625"/>
              <a:gd name="connsiteX132" fmla="*/ 245577 w 1685925"/>
              <a:gd name="connsiteY132" fmla="*/ 1643363 h 3603625"/>
              <a:gd name="connsiteX133" fmla="*/ 534187 w 1685925"/>
              <a:gd name="connsiteY133" fmla="*/ 1641753 h 3603625"/>
              <a:gd name="connsiteX134" fmla="*/ 591378 w 1685925"/>
              <a:gd name="connsiteY134" fmla="*/ 1664724 h 3603625"/>
              <a:gd name="connsiteX135" fmla="*/ 548490 w 1685925"/>
              <a:gd name="connsiteY135" fmla="*/ 1629298 h 3603625"/>
              <a:gd name="connsiteX136" fmla="*/ 480154 w 1685925"/>
              <a:gd name="connsiteY136" fmla="*/ 1588271 h 3603625"/>
              <a:gd name="connsiteX137" fmla="*/ 480844 w 1685925"/>
              <a:gd name="connsiteY137" fmla="*/ 1587782 h 3603625"/>
              <a:gd name="connsiteX138" fmla="*/ 367901 w 1685925"/>
              <a:gd name="connsiteY138" fmla="*/ 1526475 h 3603625"/>
              <a:gd name="connsiteX139" fmla="*/ 0 w 1685925"/>
              <a:gd name="connsiteY139" fmla="*/ 834497 h 3603625"/>
              <a:gd name="connsiteX140" fmla="*/ 834450 w 1685925"/>
              <a:gd name="connsiteY140" fmla="*/ 0 h 3603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1685925" h="3603625">
                <a:moveTo>
                  <a:pt x="1505916" y="1872344"/>
                </a:moveTo>
                <a:cubicBezTo>
                  <a:pt x="1535098" y="1872344"/>
                  <a:pt x="1558755" y="1896001"/>
                  <a:pt x="1558755" y="1925185"/>
                </a:cubicBezTo>
                <a:cubicBezTo>
                  <a:pt x="1558755" y="1954367"/>
                  <a:pt x="1535098" y="1978025"/>
                  <a:pt x="1505916" y="1978025"/>
                </a:cubicBezTo>
                <a:cubicBezTo>
                  <a:pt x="1476735" y="1978025"/>
                  <a:pt x="1453079" y="1954367"/>
                  <a:pt x="1453079" y="1925185"/>
                </a:cubicBezTo>
                <a:cubicBezTo>
                  <a:pt x="1453079" y="1896001"/>
                  <a:pt x="1476735" y="1872344"/>
                  <a:pt x="1505916" y="1872344"/>
                </a:cubicBezTo>
                <a:close/>
                <a:moveTo>
                  <a:pt x="180009" y="1872344"/>
                </a:moveTo>
                <a:cubicBezTo>
                  <a:pt x="209190" y="1872344"/>
                  <a:pt x="232847" y="1896001"/>
                  <a:pt x="232847" y="1925185"/>
                </a:cubicBezTo>
                <a:cubicBezTo>
                  <a:pt x="232847" y="1954367"/>
                  <a:pt x="209190" y="1978025"/>
                  <a:pt x="180009" y="1978025"/>
                </a:cubicBezTo>
                <a:cubicBezTo>
                  <a:pt x="150827" y="1978025"/>
                  <a:pt x="127171" y="1954367"/>
                  <a:pt x="127171" y="1925185"/>
                </a:cubicBezTo>
                <a:cubicBezTo>
                  <a:pt x="127171" y="1896001"/>
                  <a:pt x="150827" y="1872344"/>
                  <a:pt x="180009" y="1872344"/>
                </a:cubicBezTo>
                <a:close/>
                <a:moveTo>
                  <a:pt x="1505916" y="1625600"/>
                </a:moveTo>
                <a:cubicBezTo>
                  <a:pt x="1535098" y="1625600"/>
                  <a:pt x="1558755" y="1649258"/>
                  <a:pt x="1558755" y="1678441"/>
                </a:cubicBezTo>
                <a:cubicBezTo>
                  <a:pt x="1558755" y="1707625"/>
                  <a:pt x="1535098" y="1731281"/>
                  <a:pt x="1505916" y="1731281"/>
                </a:cubicBezTo>
                <a:cubicBezTo>
                  <a:pt x="1476735" y="1731281"/>
                  <a:pt x="1453079" y="1707625"/>
                  <a:pt x="1453079" y="1678441"/>
                </a:cubicBezTo>
                <a:cubicBezTo>
                  <a:pt x="1453079" y="1649258"/>
                  <a:pt x="1476735" y="1625600"/>
                  <a:pt x="1505916" y="1625600"/>
                </a:cubicBezTo>
                <a:close/>
                <a:moveTo>
                  <a:pt x="180009" y="1625600"/>
                </a:moveTo>
                <a:cubicBezTo>
                  <a:pt x="209190" y="1625600"/>
                  <a:pt x="232847" y="1649258"/>
                  <a:pt x="232847" y="1678441"/>
                </a:cubicBezTo>
                <a:cubicBezTo>
                  <a:pt x="232847" y="1707625"/>
                  <a:pt x="209190" y="1731281"/>
                  <a:pt x="180009" y="1731281"/>
                </a:cubicBezTo>
                <a:cubicBezTo>
                  <a:pt x="150827" y="1731281"/>
                  <a:pt x="127171" y="1707625"/>
                  <a:pt x="127171" y="1678441"/>
                </a:cubicBezTo>
                <a:cubicBezTo>
                  <a:pt x="127171" y="1649258"/>
                  <a:pt x="150827" y="1625600"/>
                  <a:pt x="180009" y="1625600"/>
                </a:cubicBezTo>
                <a:close/>
                <a:moveTo>
                  <a:pt x="851476" y="0"/>
                </a:moveTo>
                <a:cubicBezTo>
                  <a:pt x="1312330" y="0"/>
                  <a:pt x="1685925" y="373616"/>
                  <a:pt x="1685925" y="834497"/>
                </a:cubicBezTo>
                <a:cubicBezTo>
                  <a:pt x="1685925" y="1122548"/>
                  <a:pt x="1539990" y="1376510"/>
                  <a:pt x="1318024" y="1526475"/>
                </a:cubicBezTo>
                <a:lnTo>
                  <a:pt x="1205082" y="1587782"/>
                </a:lnTo>
                <a:lnTo>
                  <a:pt x="1205771" y="1588271"/>
                </a:lnTo>
                <a:cubicBezTo>
                  <a:pt x="1180610" y="1601218"/>
                  <a:pt x="1157803" y="1614981"/>
                  <a:pt x="1137435" y="1629298"/>
                </a:cubicBezTo>
                <a:lnTo>
                  <a:pt x="1094547" y="1664724"/>
                </a:lnTo>
                <a:lnTo>
                  <a:pt x="1151739" y="1641753"/>
                </a:lnTo>
                <a:cubicBezTo>
                  <a:pt x="1232229" y="1619938"/>
                  <a:pt x="1335061" y="1619970"/>
                  <a:pt x="1440348" y="1643363"/>
                </a:cubicBezTo>
                <a:lnTo>
                  <a:pt x="1437812" y="1662230"/>
                </a:lnTo>
                <a:cubicBezTo>
                  <a:pt x="1305888" y="1632538"/>
                  <a:pt x="1178047" y="1639824"/>
                  <a:pt x="1097373" y="1681633"/>
                </a:cubicBezTo>
                <a:cubicBezTo>
                  <a:pt x="1079436" y="1690928"/>
                  <a:pt x="1064532" y="1701496"/>
                  <a:pt x="1052576" y="1713074"/>
                </a:cubicBezTo>
                <a:lnTo>
                  <a:pt x="1039643" y="1730968"/>
                </a:lnTo>
                <a:lnTo>
                  <a:pt x="1022277" y="1766087"/>
                </a:lnTo>
                <a:lnTo>
                  <a:pt x="1016919" y="1801813"/>
                </a:lnTo>
                <a:lnTo>
                  <a:pt x="1022277" y="1837539"/>
                </a:lnTo>
                <a:lnTo>
                  <a:pt x="1039643" y="1872657"/>
                </a:lnTo>
                <a:lnTo>
                  <a:pt x="1052576" y="1890551"/>
                </a:lnTo>
                <a:cubicBezTo>
                  <a:pt x="1064532" y="1902130"/>
                  <a:pt x="1079436" y="1912697"/>
                  <a:pt x="1097373" y="1921993"/>
                </a:cubicBezTo>
                <a:cubicBezTo>
                  <a:pt x="1178047" y="1963801"/>
                  <a:pt x="1305888" y="1971087"/>
                  <a:pt x="1437812" y="1941395"/>
                </a:cubicBezTo>
                <a:lnTo>
                  <a:pt x="1440348" y="1960263"/>
                </a:lnTo>
                <a:cubicBezTo>
                  <a:pt x="1335061" y="1983655"/>
                  <a:pt x="1232229" y="1983687"/>
                  <a:pt x="1151739" y="1961872"/>
                </a:cubicBezTo>
                <a:lnTo>
                  <a:pt x="1094547" y="1938902"/>
                </a:lnTo>
                <a:lnTo>
                  <a:pt x="1137435" y="1974327"/>
                </a:lnTo>
                <a:cubicBezTo>
                  <a:pt x="1157803" y="1988644"/>
                  <a:pt x="1180610" y="2002407"/>
                  <a:pt x="1205771" y="2015354"/>
                </a:cubicBezTo>
                <a:lnTo>
                  <a:pt x="1205082" y="2015843"/>
                </a:lnTo>
                <a:lnTo>
                  <a:pt x="1318024" y="2077151"/>
                </a:lnTo>
                <a:cubicBezTo>
                  <a:pt x="1539990" y="2227115"/>
                  <a:pt x="1685925" y="2481077"/>
                  <a:pt x="1685925" y="2769128"/>
                </a:cubicBezTo>
                <a:cubicBezTo>
                  <a:pt x="1685925" y="3230009"/>
                  <a:pt x="1312330" y="3603625"/>
                  <a:pt x="851476" y="3603625"/>
                </a:cubicBezTo>
                <a:lnTo>
                  <a:pt x="843089" y="3602780"/>
                </a:lnTo>
                <a:lnTo>
                  <a:pt x="843089" y="3585823"/>
                </a:lnTo>
                <a:lnTo>
                  <a:pt x="851476" y="3586668"/>
                </a:lnTo>
                <a:cubicBezTo>
                  <a:pt x="1302965" y="3586668"/>
                  <a:pt x="1668969" y="3220644"/>
                  <a:pt x="1668969" y="2769128"/>
                </a:cubicBezTo>
                <a:cubicBezTo>
                  <a:pt x="1668969" y="2486932"/>
                  <a:pt x="1525999" y="2238129"/>
                  <a:pt x="1308545" y="2091210"/>
                </a:cubicBezTo>
                <a:lnTo>
                  <a:pt x="1189757" y="2026731"/>
                </a:lnTo>
                <a:lnTo>
                  <a:pt x="1188738" y="2027456"/>
                </a:lnTo>
                <a:cubicBezTo>
                  <a:pt x="1137823" y="2000070"/>
                  <a:pt x="1096487" y="1969255"/>
                  <a:pt x="1065384" y="1937143"/>
                </a:cubicBezTo>
                <a:lnTo>
                  <a:pt x="1034775" y="1898683"/>
                </a:lnTo>
                <a:lnTo>
                  <a:pt x="1034217" y="1898257"/>
                </a:lnTo>
                <a:lnTo>
                  <a:pt x="1033002" y="1896457"/>
                </a:lnTo>
                <a:lnTo>
                  <a:pt x="1026488" y="1888271"/>
                </a:lnTo>
                <a:lnTo>
                  <a:pt x="1024230" y="1883452"/>
                </a:lnTo>
                <a:lnTo>
                  <a:pt x="1006805" y="1857621"/>
                </a:lnTo>
                <a:cubicBezTo>
                  <a:pt x="1000581" y="1843243"/>
                  <a:pt x="997242" y="1828122"/>
                  <a:pt x="996707" y="1812525"/>
                </a:cubicBezTo>
                <a:lnTo>
                  <a:pt x="998209" y="1801813"/>
                </a:lnTo>
                <a:lnTo>
                  <a:pt x="996707" y="1791101"/>
                </a:lnTo>
                <a:cubicBezTo>
                  <a:pt x="997242" y="1775503"/>
                  <a:pt x="1000581" y="1760382"/>
                  <a:pt x="1006805" y="1746004"/>
                </a:cubicBezTo>
                <a:lnTo>
                  <a:pt x="1024230" y="1720174"/>
                </a:lnTo>
                <a:lnTo>
                  <a:pt x="1026488" y="1715354"/>
                </a:lnTo>
                <a:lnTo>
                  <a:pt x="1033002" y="1707169"/>
                </a:lnTo>
                <a:lnTo>
                  <a:pt x="1034217" y="1705369"/>
                </a:lnTo>
                <a:lnTo>
                  <a:pt x="1034775" y="1704942"/>
                </a:lnTo>
                <a:lnTo>
                  <a:pt x="1065384" y="1666482"/>
                </a:lnTo>
                <a:cubicBezTo>
                  <a:pt x="1096487" y="1634371"/>
                  <a:pt x="1137823" y="1603555"/>
                  <a:pt x="1188738" y="1576170"/>
                </a:cubicBezTo>
                <a:lnTo>
                  <a:pt x="1189757" y="1576894"/>
                </a:lnTo>
                <a:lnTo>
                  <a:pt x="1308545" y="1512415"/>
                </a:lnTo>
                <a:cubicBezTo>
                  <a:pt x="1525999" y="1365497"/>
                  <a:pt x="1668969" y="1116694"/>
                  <a:pt x="1668969" y="834497"/>
                </a:cubicBezTo>
                <a:cubicBezTo>
                  <a:pt x="1668969" y="382982"/>
                  <a:pt x="1302965" y="16957"/>
                  <a:pt x="851476" y="16957"/>
                </a:cubicBezTo>
                <a:lnTo>
                  <a:pt x="843089" y="17803"/>
                </a:lnTo>
                <a:lnTo>
                  <a:pt x="843089" y="846"/>
                </a:lnTo>
                <a:close/>
                <a:moveTo>
                  <a:pt x="834450" y="0"/>
                </a:moveTo>
                <a:lnTo>
                  <a:pt x="842837" y="846"/>
                </a:lnTo>
                <a:lnTo>
                  <a:pt x="842837" y="17803"/>
                </a:lnTo>
                <a:lnTo>
                  <a:pt x="834450" y="16957"/>
                </a:lnTo>
                <a:cubicBezTo>
                  <a:pt x="382960" y="16957"/>
                  <a:pt x="16956" y="382982"/>
                  <a:pt x="16956" y="834497"/>
                </a:cubicBezTo>
                <a:cubicBezTo>
                  <a:pt x="16956" y="1116694"/>
                  <a:pt x="159927" y="1365497"/>
                  <a:pt x="377381" y="1512415"/>
                </a:cubicBezTo>
                <a:lnTo>
                  <a:pt x="496168" y="1576894"/>
                </a:lnTo>
                <a:lnTo>
                  <a:pt x="497188" y="1576170"/>
                </a:lnTo>
                <a:cubicBezTo>
                  <a:pt x="548103" y="1603555"/>
                  <a:pt x="589439" y="1634371"/>
                  <a:pt x="620541" y="1666482"/>
                </a:cubicBezTo>
                <a:lnTo>
                  <a:pt x="651151" y="1704942"/>
                </a:lnTo>
                <a:lnTo>
                  <a:pt x="651709" y="1705369"/>
                </a:lnTo>
                <a:lnTo>
                  <a:pt x="652923" y="1707169"/>
                </a:lnTo>
                <a:lnTo>
                  <a:pt x="659438" y="1715354"/>
                </a:lnTo>
                <a:lnTo>
                  <a:pt x="661696" y="1720173"/>
                </a:lnTo>
                <a:lnTo>
                  <a:pt x="679120" y="1746004"/>
                </a:lnTo>
                <a:cubicBezTo>
                  <a:pt x="685344" y="1760382"/>
                  <a:pt x="688683" y="1775503"/>
                  <a:pt x="689218" y="1791101"/>
                </a:cubicBezTo>
                <a:lnTo>
                  <a:pt x="687716" y="1801813"/>
                </a:lnTo>
                <a:lnTo>
                  <a:pt x="689218" y="1812525"/>
                </a:lnTo>
                <a:cubicBezTo>
                  <a:pt x="688683" y="1828122"/>
                  <a:pt x="685344" y="1843243"/>
                  <a:pt x="679120" y="1857621"/>
                </a:cubicBezTo>
                <a:lnTo>
                  <a:pt x="661696" y="1883452"/>
                </a:lnTo>
                <a:lnTo>
                  <a:pt x="659438" y="1888271"/>
                </a:lnTo>
                <a:lnTo>
                  <a:pt x="652923" y="1896457"/>
                </a:lnTo>
                <a:lnTo>
                  <a:pt x="651709" y="1898257"/>
                </a:lnTo>
                <a:lnTo>
                  <a:pt x="651151" y="1898683"/>
                </a:lnTo>
                <a:lnTo>
                  <a:pt x="620541" y="1937143"/>
                </a:lnTo>
                <a:cubicBezTo>
                  <a:pt x="589439" y="1969255"/>
                  <a:pt x="548103" y="2000070"/>
                  <a:pt x="497188" y="2027456"/>
                </a:cubicBezTo>
                <a:lnTo>
                  <a:pt x="496168" y="2026731"/>
                </a:lnTo>
                <a:lnTo>
                  <a:pt x="377381" y="2091210"/>
                </a:lnTo>
                <a:cubicBezTo>
                  <a:pt x="159927" y="2238129"/>
                  <a:pt x="16956" y="2486932"/>
                  <a:pt x="16956" y="2769128"/>
                </a:cubicBezTo>
                <a:cubicBezTo>
                  <a:pt x="16956" y="3220644"/>
                  <a:pt x="382960" y="3586668"/>
                  <a:pt x="834450" y="3586668"/>
                </a:cubicBezTo>
                <a:lnTo>
                  <a:pt x="842837" y="3585823"/>
                </a:lnTo>
                <a:lnTo>
                  <a:pt x="842837" y="3602780"/>
                </a:lnTo>
                <a:lnTo>
                  <a:pt x="834450" y="3603625"/>
                </a:lnTo>
                <a:cubicBezTo>
                  <a:pt x="373596" y="3603625"/>
                  <a:pt x="0" y="3230009"/>
                  <a:pt x="0" y="2769128"/>
                </a:cubicBezTo>
                <a:cubicBezTo>
                  <a:pt x="0" y="2481077"/>
                  <a:pt x="145936" y="2227115"/>
                  <a:pt x="367901" y="2077151"/>
                </a:cubicBezTo>
                <a:lnTo>
                  <a:pt x="480844" y="2015843"/>
                </a:lnTo>
                <a:lnTo>
                  <a:pt x="480154" y="2015354"/>
                </a:lnTo>
                <a:cubicBezTo>
                  <a:pt x="505316" y="2002407"/>
                  <a:pt x="528123" y="1988644"/>
                  <a:pt x="548490" y="1974327"/>
                </a:cubicBezTo>
                <a:lnTo>
                  <a:pt x="591378" y="1938902"/>
                </a:lnTo>
                <a:lnTo>
                  <a:pt x="534187" y="1961872"/>
                </a:lnTo>
                <a:cubicBezTo>
                  <a:pt x="453696" y="1983687"/>
                  <a:pt x="350865" y="1983655"/>
                  <a:pt x="245577" y="1960263"/>
                </a:cubicBezTo>
                <a:lnTo>
                  <a:pt x="248113" y="1941395"/>
                </a:lnTo>
                <a:cubicBezTo>
                  <a:pt x="380037" y="1971087"/>
                  <a:pt x="507879" y="1963801"/>
                  <a:pt x="588553" y="1921993"/>
                </a:cubicBezTo>
                <a:cubicBezTo>
                  <a:pt x="606490" y="1912697"/>
                  <a:pt x="621394" y="1902130"/>
                  <a:pt x="633350" y="1890551"/>
                </a:cubicBezTo>
                <a:lnTo>
                  <a:pt x="646282" y="1872657"/>
                </a:lnTo>
                <a:lnTo>
                  <a:pt x="663648" y="1837539"/>
                </a:lnTo>
                <a:lnTo>
                  <a:pt x="669006" y="1801813"/>
                </a:lnTo>
                <a:lnTo>
                  <a:pt x="663648" y="1766087"/>
                </a:lnTo>
                <a:lnTo>
                  <a:pt x="646282" y="1730968"/>
                </a:lnTo>
                <a:lnTo>
                  <a:pt x="633350" y="1713074"/>
                </a:lnTo>
                <a:cubicBezTo>
                  <a:pt x="621394" y="1701496"/>
                  <a:pt x="606490" y="1690928"/>
                  <a:pt x="588553" y="1681633"/>
                </a:cubicBezTo>
                <a:cubicBezTo>
                  <a:pt x="507879" y="1639824"/>
                  <a:pt x="380037" y="1632538"/>
                  <a:pt x="248113" y="1662230"/>
                </a:cubicBezTo>
                <a:lnTo>
                  <a:pt x="245577" y="1643363"/>
                </a:lnTo>
                <a:cubicBezTo>
                  <a:pt x="350865" y="1619970"/>
                  <a:pt x="453696" y="1619938"/>
                  <a:pt x="534187" y="1641753"/>
                </a:cubicBezTo>
                <a:lnTo>
                  <a:pt x="591378" y="1664724"/>
                </a:lnTo>
                <a:lnTo>
                  <a:pt x="548490" y="1629298"/>
                </a:lnTo>
                <a:cubicBezTo>
                  <a:pt x="528123" y="1614981"/>
                  <a:pt x="505316" y="1601218"/>
                  <a:pt x="480154" y="1588271"/>
                </a:cubicBezTo>
                <a:lnTo>
                  <a:pt x="480844" y="1587782"/>
                </a:lnTo>
                <a:lnTo>
                  <a:pt x="367901" y="1526475"/>
                </a:lnTo>
                <a:cubicBezTo>
                  <a:pt x="145936" y="1376510"/>
                  <a:pt x="0" y="1122548"/>
                  <a:pt x="0" y="834497"/>
                </a:cubicBezTo>
                <a:cubicBezTo>
                  <a:pt x="0" y="373616"/>
                  <a:pt x="373596" y="0"/>
                  <a:pt x="83445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bIns="0" anchor="b">
            <a:noAutofit/>
          </a:bodyPr>
          <a:lstStyle/>
          <a:p>
            <a:pPr algn="ctr">
              <a:defRPr/>
            </a:pPr>
            <a:endParaRPr lang="zh-CN" altLang="en-US" sz="2400" dirty="0">
              <a:solidFill>
                <a:schemeClr val="tx1"/>
              </a:solidFill>
            </a:endParaRPr>
          </a:p>
        </p:txBody>
      </p:sp>
      <p:sp>
        <p:nvSpPr>
          <p:cNvPr id="70" name="椭圆 69"/>
          <p:cNvSpPr/>
          <p:nvPr/>
        </p:nvSpPr>
        <p:spPr>
          <a:xfrm>
            <a:off x="5376862" y="2381249"/>
            <a:ext cx="1438275" cy="14382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a:solidFill>
                  <a:srgbClr val="FFFFFF"/>
                </a:solidFill>
              </a:rPr>
              <a:t>文本</a:t>
            </a:r>
            <a:endParaRPr lang="zh-CN" altLang="en-US" sz="2000" dirty="0">
              <a:solidFill>
                <a:srgbClr val="FFFFFF"/>
              </a:solidFill>
            </a:endParaRPr>
          </a:p>
        </p:txBody>
      </p:sp>
      <p:sp>
        <p:nvSpPr>
          <p:cNvPr id="71" name="椭圆 70"/>
          <p:cNvSpPr/>
          <p:nvPr/>
        </p:nvSpPr>
        <p:spPr>
          <a:xfrm>
            <a:off x="5376862" y="4314824"/>
            <a:ext cx="1438275" cy="14382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dirty="0">
                <a:solidFill>
                  <a:srgbClr val="FFFFFF"/>
                </a:solidFill>
              </a:rPr>
              <a:t>文本</a:t>
            </a:r>
            <a:endParaRPr lang="zh-CN" altLang="en-US" sz="2000" dirty="0">
              <a:solidFill>
                <a:srgbClr val="FFFFFF"/>
              </a:solidFill>
            </a:endParaRPr>
          </a:p>
        </p:txBody>
      </p:sp>
      <p:sp>
        <p:nvSpPr>
          <p:cNvPr id="72" name="圆角矩形 71"/>
          <p:cNvSpPr/>
          <p:nvPr/>
        </p:nvSpPr>
        <p:spPr>
          <a:xfrm>
            <a:off x="1883456" y="3848713"/>
            <a:ext cx="3153622" cy="424903"/>
          </a:xfrm>
          <a:prstGeom prst="roundRect">
            <a:avLst>
              <a:gd name="adj" fmla="val 50000"/>
            </a:avLst>
          </a:prstGeom>
          <a:solidFill>
            <a:srgbClr val="FF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accent1"/>
                </a:solidFill>
                <a:latin typeface="幼圆" panose="02010509060101010101" pitchFamily="49" charset="-122"/>
                <a:ea typeface="幼圆" panose="02010509060101010101" pitchFamily="49" charset="-122"/>
              </a:rPr>
              <a:t>请在此输入您的文本</a:t>
            </a:r>
            <a:endParaRPr lang="zh-CN" altLang="zh-CN" sz="1800" dirty="0">
              <a:solidFill>
                <a:schemeClr val="accent1"/>
              </a:solidFill>
              <a:latin typeface="幼圆" panose="02010509060101010101" pitchFamily="49" charset="-122"/>
              <a:ea typeface="幼圆" panose="02010509060101010101" pitchFamily="49" charset="-122"/>
            </a:endParaRPr>
          </a:p>
        </p:txBody>
      </p:sp>
      <p:sp>
        <p:nvSpPr>
          <p:cNvPr id="73" name="圆角矩形 72"/>
          <p:cNvSpPr/>
          <p:nvPr/>
        </p:nvSpPr>
        <p:spPr>
          <a:xfrm>
            <a:off x="7154923" y="3848713"/>
            <a:ext cx="3153622" cy="424903"/>
          </a:xfrm>
          <a:prstGeom prst="roundRect">
            <a:avLst>
              <a:gd name="adj" fmla="val 50000"/>
            </a:avLst>
          </a:prstGeom>
          <a:solidFill>
            <a:srgbClr val="FF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accent1"/>
                </a:solidFill>
                <a:latin typeface="幼圆" panose="02010509060101010101" pitchFamily="49" charset="-122"/>
                <a:ea typeface="幼圆" panose="02010509060101010101" pitchFamily="49" charset="-122"/>
              </a:rPr>
              <a:t>请在此输入您的文本</a:t>
            </a:r>
            <a:endParaRPr lang="zh-CN" altLang="zh-CN" sz="1800" dirty="0">
              <a:solidFill>
                <a:schemeClr val="accent1"/>
              </a:solidFill>
              <a:latin typeface="幼圆" panose="02010509060101010101" pitchFamily="49" charset="-122"/>
              <a:ea typeface="幼圆" panose="02010509060101010101" pitchFamily="49" charset="-122"/>
            </a:endParaRPr>
          </a:p>
        </p:txBody>
      </p:sp>
      <p:sp>
        <p:nvSpPr>
          <p:cNvPr id="74" name="矩形 73"/>
          <p:cNvSpPr/>
          <p:nvPr/>
        </p:nvSpPr>
        <p:spPr>
          <a:xfrm>
            <a:off x="2197045" y="2381249"/>
            <a:ext cx="2526444" cy="1351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75" name="矩形 74"/>
          <p:cNvSpPr/>
          <p:nvPr/>
        </p:nvSpPr>
        <p:spPr>
          <a:xfrm>
            <a:off x="2197045" y="4396759"/>
            <a:ext cx="2526444" cy="1351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76" name="矩形 75"/>
          <p:cNvSpPr/>
          <p:nvPr/>
        </p:nvSpPr>
        <p:spPr>
          <a:xfrm>
            <a:off x="7468512" y="2381249"/>
            <a:ext cx="2526444" cy="1351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77" name="矩形 76"/>
          <p:cNvSpPr/>
          <p:nvPr/>
        </p:nvSpPr>
        <p:spPr>
          <a:xfrm>
            <a:off x="7468512" y="4396759"/>
            <a:ext cx="2526444" cy="1351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31" name="椭圆 6"/>
          <p:cNvSpPr/>
          <p:nvPr/>
        </p:nvSpPr>
        <p:spPr>
          <a:xfrm flipV="1">
            <a:off x="2182968" y="3831943"/>
            <a:ext cx="2134649" cy="1067325"/>
          </a:xfrm>
          <a:custGeom>
            <a:avLst/>
            <a:gdLst>
              <a:gd name="connsiteX0" fmla="*/ 3384376 w 3475816"/>
              <a:gd name="connsiteY0" fmla="*/ 0 h 1692188"/>
              <a:gd name="connsiteX1" fmla="*/ 1692188 w 3475816"/>
              <a:gd name="connsiteY1" fmla="*/ 1692188 h 1692188"/>
              <a:gd name="connsiteX2" fmla="*/ 0 w 3475816"/>
              <a:gd name="connsiteY2" fmla="*/ 0 h 1692188"/>
              <a:gd name="connsiteX3" fmla="*/ 3475816 w 3475816"/>
              <a:gd name="connsiteY3" fmla="*/ 91440 h 1692188"/>
              <a:gd name="connsiteX0-1" fmla="*/ 3384376 w 3384376"/>
              <a:gd name="connsiteY0-2" fmla="*/ 0 h 1692188"/>
              <a:gd name="connsiteX1-3" fmla="*/ 1692188 w 3384376"/>
              <a:gd name="connsiteY1-4" fmla="*/ 1692188 h 1692188"/>
              <a:gd name="connsiteX2-5" fmla="*/ 0 w 3384376"/>
              <a:gd name="connsiteY2-6" fmla="*/ 0 h 1692188"/>
            </a:gdLst>
            <a:ahLst/>
            <a:cxnLst>
              <a:cxn ang="0">
                <a:pos x="connsiteX0-1" y="connsiteY0-2"/>
              </a:cxn>
              <a:cxn ang="0">
                <a:pos x="connsiteX1-3" y="connsiteY1-4"/>
              </a:cxn>
              <a:cxn ang="0">
                <a:pos x="connsiteX2-5" y="connsiteY2-6"/>
              </a:cxn>
            </a:cxnLst>
            <a:rect l="l" t="t" r="r" b="b"/>
            <a:pathLst>
              <a:path w="3384376" h="1692188">
                <a:moveTo>
                  <a:pt x="3384376" y="0"/>
                </a:moveTo>
                <a:cubicBezTo>
                  <a:pt x="3384376" y="934570"/>
                  <a:pt x="2626758" y="1692188"/>
                  <a:pt x="1692188" y="1692188"/>
                </a:cubicBezTo>
                <a:cubicBezTo>
                  <a:pt x="757618" y="1692188"/>
                  <a:pt x="0" y="934570"/>
                  <a:pt x="0" y="0"/>
                </a:cubicBezTo>
              </a:path>
            </a:pathLst>
          </a:custGeom>
          <a:noFill/>
          <a:ln w="25400" cap="flat" cmpd="sng" algn="ctr">
            <a:solidFill>
              <a:schemeClr val="accent1"/>
            </a:solidFill>
            <a:prstDash val="sysDot"/>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defRPr/>
            </a:pPr>
            <a:endParaRPr lang="en-US" kern="0">
              <a:solidFill>
                <a:sysClr val="window" lastClr="FFFFFF"/>
              </a:solidFill>
              <a:latin typeface="Calibri" panose="020F0502020204030204"/>
            </a:endParaRPr>
          </a:p>
        </p:txBody>
      </p:sp>
      <p:sp>
        <p:nvSpPr>
          <p:cNvPr id="32" name="椭圆 31"/>
          <p:cNvSpPr/>
          <p:nvPr/>
        </p:nvSpPr>
        <p:spPr>
          <a:xfrm>
            <a:off x="3165978" y="3760306"/>
            <a:ext cx="181672" cy="181672"/>
          </a:xfrm>
          <a:prstGeom prst="ellipse">
            <a:avLst/>
          </a:prstGeom>
          <a:solidFill>
            <a:schemeClr val="accent1"/>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defRPr/>
            </a:pPr>
            <a:endParaRPr lang="en-US" kern="0">
              <a:solidFill>
                <a:sysClr val="window" lastClr="FFFFFF"/>
              </a:solidFill>
              <a:latin typeface="Calibri" panose="020F0502020204030204"/>
            </a:endParaRPr>
          </a:p>
        </p:txBody>
      </p:sp>
      <p:sp>
        <p:nvSpPr>
          <p:cNvPr id="33" name="TextBox 49"/>
          <p:cNvSpPr txBox="1"/>
          <p:nvPr/>
        </p:nvSpPr>
        <p:spPr>
          <a:xfrm flipH="1">
            <a:off x="2409724" y="4165062"/>
            <a:ext cx="1694179" cy="683264"/>
          </a:xfrm>
          <a:prstGeom prst="rect">
            <a:avLst/>
          </a:prstGeom>
          <a:noFill/>
        </p:spPr>
        <p:txBody>
          <a:bodyPr wrap="square" rtlCol="0" anchor="ctr">
            <a:spAutoFit/>
          </a:bodyPr>
          <a:lstStyle>
            <a:defPPr>
              <a:defRPr lang="en-US"/>
            </a:defPPr>
            <a:lvl1pPr lvl="0">
              <a:lnSpc>
                <a:spcPct val="80000"/>
              </a:lnSpc>
              <a:defRPr sz="4400" b="1" kern="0">
                <a:ln w="18415" cmpd="sng">
                  <a:noFill/>
                  <a:prstDash val="solid"/>
                </a:ln>
                <a:solidFill>
                  <a:srgbClr val="FFC000"/>
                </a:solidFill>
                <a:latin typeface="Agency FB" panose="020B0503020202020204" pitchFamily="34" charset="0"/>
                <a:ea typeface="微软雅黑" panose="020B0503020204020204" pitchFamily="34" charset="-122"/>
              </a:defRPr>
            </a:lvl1pPr>
          </a:lstStyle>
          <a:p>
            <a:pPr algn="ctr">
              <a:defRPr/>
            </a:pPr>
            <a:r>
              <a:rPr lang="en-US" altLang="zh-CN" sz="2800" dirty="0">
                <a:solidFill>
                  <a:schemeClr val="accent1"/>
                </a:solidFill>
                <a:latin typeface="+mj-ea"/>
                <a:ea typeface="+mj-ea"/>
                <a:cs typeface="Times New Roman" panose="02020603050405020304" pitchFamily="18" charset="0"/>
              </a:rPr>
              <a:t>78%</a:t>
            </a:r>
            <a:endParaRPr lang="en-US" altLang="zh-CN" sz="2800" dirty="0">
              <a:solidFill>
                <a:schemeClr val="accent1"/>
              </a:solidFill>
              <a:latin typeface="+mj-ea"/>
              <a:ea typeface="+mj-ea"/>
              <a:cs typeface="Times New Roman" panose="02020603050405020304" pitchFamily="18" charset="0"/>
            </a:endParaRPr>
          </a:p>
          <a:p>
            <a:pPr algn="ctr">
              <a:defRPr/>
            </a:pPr>
            <a:r>
              <a:rPr lang="zh-CN" altLang="en-US" sz="1800" dirty="0">
                <a:solidFill>
                  <a:schemeClr val="accent1"/>
                </a:solidFill>
                <a:latin typeface="+mj-ea"/>
                <a:ea typeface="+mj-ea"/>
                <a:cs typeface="Times New Roman" panose="02020603050405020304" pitchFamily="18" charset="0"/>
              </a:rPr>
              <a:t>男</a:t>
            </a:r>
            <a:endParaRPr lang="zh-CN" altLang="en-US" sz="1800" dirty="0">
              <a:solidFill>
                <a:schemeClr val="accent1"/>
              </a:solidFill>
              <a:latin typeface="+mj-ea"/>
              <a:ea typeface="+mj-ea"/>
              <a:cs typeface="Times New Roman" panose="02020603050405020304" pitchFamily="18" charset="0"/>
            </a:endParaRPr>
          </a:p>
        </p:txBody>
      </p:sp>
      <p:sp>
        <p:nvSpPr>
          <p:cNvPr id="34" name="矩形 33"/>
          <p:cNvSpPr/>
          <p:nvPr/>
        </p:nvSpPr>
        <p:spPr>
          <a:xfrm>
            <a:off x="1416102" y="1216754"/>
            <a:ext cx="3681422" cy="22837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
        <p:nvSpPr>
          <p:cNvPr id="35" name="KSO_Shape"/>
          <p:cNvSpPr/>
          <p:nvPr/>
        </p:nvSpPr>
        <p:spPr bwMode="auto">
          <a:xfrm>
            <a:off x="2913594" y="5245462"/>
            <a:ext cx="504768" cy="1058954"/>
          </a:xfrm>
          <a:custGeom>
            <a:avLst/>
            <a:gdLst>
              <a:gd name="T0" fmla="*/ 465421 w 3039"/>
              <a:gd name="T1" fmla="*/ 435181 h 6378"/>
              <a:gd name="T2" fmla="*/ 498004 w 3039"/>
              <a:gd name="T3" fmla="*/ 431000 h 6378"/>
              <a:gd name="T4" fmla="*/ 529091 w 3039"/>
              <a:gd name="T5" fmla="*/ 422338 h 6378"/>
              <a:gd name="T6" fmla="*/ 558087 w 3039"/>
              <a:gd name="T7" fmla="*/ 409196 h 6378"/>
              <a:gd name="T8" fmla="*/ 584392 w 3039"/>
              <a:gd name="T9" fmla="*/ 392171 h 6378"/>
              <a:gd name="T10" fmla="*/ 608306 w 3039"/>
              <a:gd name="T11" fmla="*/ 371860 h 6378"/>
              <a:gd name="T12" fmla="*/ 628632 w 3039"/>
              <a:gd name="T13" fmla="*/ 347966 h 6378"/>
              <a:gd name="T14" fmla="*/ 645671 w 3039"/>
              <a:gd name="T15" fmla="*/ 321682 h 6378"/>
              <a:gd name="T16" fmla="*/ 658823 w 3039"/>
              <a:gd name="T17" fmla="*/ 292709 h 6378"/>
              <a:gd name="T18" fmla="*/ 667791 w 3039"/>
              <a:gd name="T19" fmla="*/ 261646 h 6378"/>
              <a:gd name="T20" fmla="*/ 671677 w 3039"/>
              <a:gd name="T21" fmla="*/ 228791 h 6378"/>
              <a:gd name="T22" fmla="*/ 671677 w 3039"/>
              <a:gd name="T23" fmla="*/ 206689 h 6378"/>
              <a:gd name="T24" fmla="*/ 667791 w 3039"/>
              <a:gd name="T25" fmla="*/ 174132 h 6378"/>
              <a:gd name="T26" fmla="*/ 658823 w 3039"/>
              <a:gd name="T27" fmla="*/ 142770 h 6378"/>
              <a:gd name="T28" fmla="*/ 645671 w 3039"/>
              <a:gd name="T29" fmla="*/ 114097 h 6378"/>
              <a:gd name="T30" fmla="*/ 628632 w 3039"/>
              <a:gd name="T31" fmla="*/ 87514 h 6378"/>
              <a:gd name="T32" fmla="*/ 608306 w 3039"/>
              <a:gd name="T33" fmla="*/ 63918 h 6378"/>
              <a:gd name="T34" fmla="*/ 584392 w 3039"/>
              <a:gd name="T35" fmla="*/ 43309 h 6378"/>
              <a:gd name="T36" fmla="*/ 558087 w 3039"/>
              <a:gd name="T37" fmla="*/ 26583 h 6378"/>
              <a:gd name="T38" fmla="*/ 529091 w 3039"/>
              <a:gd name="T39" fmla="*/ 13142 h 6378"/>
              <a:gd name="T40" fmla="*/ 498004 w 3039"/>
              <a:gd name="T41" fmla="*/ 4480 h 6378"/>
              <a:gd name="T42" fmla="*/ 465421 w 3039"/>
              <a:gd name="T43" fmla="*/ 299 h 6378"/>
              <a:gd name="T44" fmla="*/ 442703 w 3039"/>
              <a:gd name="T45" fmla="*/ 299 h 6378"/>
              <a:gd name="T46" fmla="*/ 410121 w 3039"/>
              <a:gd name="T47" fmla="*/ 4480 h 6378"/>
              <a:gd name="T48" fmla="*/ 379332 w 3039"/>
              <a:gd name="T49" fmla="*/ 13142 h 6378"/>
              <a:gd name="T50" fmla="*/ 350336 w 3039"/>
              <a:gd name="T51" fmla="*/ 26583 h 6378"/>
              <a:gd name="T52" fmla="*/ 323433 w 3039"/>
              <a:gd name="T53" fmla="*/ 43309 h 6378"/>
              <a:gd name="T54" fmla="*/ 300117 w 3039"/>
              <a:gd name="T55" fmla="*/ 63918 h 6378"/>
              <a:gd name="T56" fmla="*/ 279492 w 3039"/>
              <a:gd name="T57" fmla="*/ 87514 h 6378"/>
              <a:gd name="T58" fmla="*/ 262154 w 3039"/>
              <a:gd name="T59" fmla="*/ 114097 h 6378"/>
              <a:gd name="T60" fmla="*/ 249301 w 3039"/>
              <a:gd name="T61" fmla="*/ 142770 h 6378"/>
              <a:gd name="T62" fmla="*/ 240632 w 3039"/>
              <a:gd name="T63" fmla="*/ 174132 h 6378"/>
              <a:gd name="T64" fmla="*/ 236447 w 3039"/>
              <a:gd name="T65" fmla="*/ 206689 h 6378"/>
              <a:gd name="T66" fmla="*/ 236447 w 3039"/>
              <a:gd name="T67" fmla="*/ 228791 h 6378"/>
              <a:gd name="T68" fmla="*/ 240632 w 3039"/>
              <a:gd name="T69" fmla="*/ 261646 h 6378"/>
              <a:gd name="T70" fmla="*/ 249301 w 3039"/>
              <a:gd name="T71" fmla="*/ 292709 h 6378"/>
              <a:gd name="T72" fmla="*/ 262154 w 3039"/>
              <a:gd name="T73" fmla="*/ 321682 h 6378"/>
              <a:gd name="T74" fmla="*/ 279492 w 3039"/>
              <a:gd name="T75" fmla="*/ 347966 h 6378"/>
              <a:gd name="T76" fmla="*/ 300117 w 3039"/>
              <a:gd name="T77" fmla="*/ 371860 h 6378"/>
              <a:gd name="T78" fmla="*/ 323433 w 3039"/>
              <a:gd name="T79" fmla="*/ 392171 h 6378"/>
              <a:gd name="T80" fmla="*/ 350336 w 3039"/>
              <a:gd name="T81" fmla="*/ 409196 h 6378"/>
              <a:gd name="T82" fmla="*/ 379332 w 3039"/>
              <a:gd name="T83" fmla="*/ 422338 h 6378"/>
              <a:gd name="T84" fmla="*/ 410121 w 3039"/>
              <a:gd name="T85" fmla="*/ 431000 h 6378"/>
              <a:gd name="T86" fmla="*/ 442703 w 3039"/>
              <a:gd name="T87" fmla="*/ 435181 h 6378"/>
              <a:gd name="T88" fmla="*/ 908423 w 3039"/>
              <a:gd name="T89" fmla="*/ 568692 h 6378"/>
              <a:gd name="T90" fmla="*/ 125248 w 3039"/>
              <a:gd name="T91" fmla="*/ 1012237 h 6378"/>
              <a:gd name="T92" fmla="*/ 525803 w 3039"/>
              <a:gd name="T93" fmla="*/ 1012237 h 637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3039" h="6378">
                <a:moveTo>
                  <a:pt x="1519" y="1458"/>
                </a:moveTo>
                <a:lnTo>
                  <a:pt x="1519" y="1458"/>
                </a:lnTo>
                <a:lnTo>
                  <a:pt x="1557" y="1457"/>
                </a:lnTo>
                <a:lnTo>
                  <a:pt x="1593" y="1454"/>
                </a:lnTo>
                <a:lnTo>
                  <a:pt x="1630" y="1450"/>
                </a:lnTo>
                <a:lnTo>
                  <a:pt x="1666" y="1443"/>
                </a:lnTo>
                <a:lnTo>
                  <a:pt x="1701" y="1435"/>
                </a:lnTo>
                <a:lnTo>
                  <a:pt x="1735" y="1425"/>
                </a:lnTo>
                <a:lnTo>
                  <a:pt x="1770" y="1414"/>
                </a:lnTo>
                <a:lnTo>
                  <a:pt x="1803" y="1400"/>
                </a:lnTo>
                <a:lnTo>
                  <a:pt x="1835" y="1386"/>
                </a:lnTo>
                <a:lnTo>
                  <a:pt x="1867" y="1370"/>
                </a:lnTo>
                <a:lnTo>
                  <a:pt x="1897" y="1352"/>
                </a:lnTo>
                <a:lnTo>
                  <a:pt x="1927" y="1333"/>
                </a:lnTo>
                <a:lnTo>
                  <a:pt x="1955" y="1313"/>
                </a:lnTo>
                <a:lnTo>
                  <a:pt x="1982" y="1292"/>
                </a:lnTo>
                <a:lnTo>
                  <a:pt x="2009" y="1269"/>
                </a:lnTo>
                <a:lnTo>
                  <a:pt x="2035" y="1245"/>
                </a:lnTo>
                <a:lnTo>
                  <a:pt x="2059" y="1219"/>
                </a:lnTo>
                <a:lnTo>
                  <a:pt x="2081" y="1193"/>
                </a:lnTo>
                <a:lnTo>
                  <a:pt x="2103" y="1165"/>
                </a:lnTo>
                <a:lnTo>
                  <a:pt x="2123" y="1136"/>
                </a:lnTo>
                <a:lnTo>
                  <a:pt x="2142" y="1107"/>
                </a:lnTo>
                <a:lnTo>
                  <a:pt x="2160" y="1077"/>
                </a:lnTo>
                <a:lnTo>
                  <a:pt x="2176" y="1045"/>
                </a:lnTo>
                <a:lnTo>
                  <a:pt x="2190" y="1012"/>
                </a:lnTo>
                <a:lnTo>
                  <a:pt x="2204" y="980"/>
                </a:lnTo>
                <a:lnTo>
                  <a:pt x="2216" y="946"/>
                </a:lnTo>
                <a:lnTo>
                  <a:pt x="2225" y="911"/>
                </a:lnTo>
                <a:lnTo>
                  <a:pt x="2234" y="876"/>
                </a:lnTo>
                <a:lnTo>
                  <a:pt x="2240" y="840"/>
                </a:lnTo>
                <a:lnTo>
                  <a:pt x="2244" y="803"/>
                </a:lnTo>
                <a:lnTo>
                  <a:pt x="2247" y="766"/>
                </a:lnTo>
                <a:lnTo>
                  <a:pt x="2248" y="730"/>
                </a:lnTo>
                <a:lnTo>
                  <a:pt x="2247" y="692"/>
                </a:lnTo>
                <a:lnTo>
                  <a:pt x="2244" y="655"/>
                </a:lnTo>
                <a:lnTo>
                  <a:pt x="2240" y="618"/>
                </a:lnTo>
                <a:lnTo>
                  <a:pt x="2234" y="583"/>
                </a:lnTo>
                <a:lnTo>
                  <a:pt x="2225" y="547"/>
                </a:lnTo>
                <a:lnTo>
                  <a:pt x="2216" y="512"/>
                </a:lnTo>
                <a:lnTo>
                  <a:pt x="2204" y="478"/>
                </a:lnTo>
                <a:lnTo>
                  <a:pt x="2190" y="446"/>
                </a:lnTo>
                <a:lnTo>
                  <a:pt x="2176" y="413"/>
                </a:lnTo>
                <a:lnTo>
                  <a:pt x="2160" y="382"/>
                </a:lnTo>
                <a:lnTo>
                  <a:pt x="2142" y="351"/>
                </a:lnTo>
                <a:lnTo>
                  <a:pt x="2123" y="322"/>
                </a:lnTo>
                <a:lnTo>
                  <a:pt x="2103" y="293"/>
                </a:lnTo>
                <a:lnTo>
                  <a:pt x="2081" y="265"/>
                </a:lnTo>
                <a:lnTo>
                  <a:pt x="2059" y="239"/>
                </a:lnTo>
                <a:lnTo>
                  <a:pt x="2035" y="214"/>
                </a:lnTo>
                <a:lnTo>
                  <a:pt x="2009" y="189"/>
                </a:lnTo>
                <a:lnTo>
                  <a:pt x="1982" y="166"/>
                </a:lnTo>
                <a:lnTo>
                  <a:pt x="1955" y="145"/>
                </a:lnTo>
                <a:lnTo>
                  <a:pt x="1927" y="124"/>
                </a:lnTo>
                <a:lnTo>
                  <a:pt x="1897" y="105"/>
                </a:lnTo>
                <a:lnTo>
                  <a:pt x="1867" y="89"/>
                </a:lnTo>
                <a:lnTo>
                  <a:pt x="1835" y="72"/>
                </a:lnTo>
                <a:lnTo>
                  <a:pt x="1803" y="57"/>
                </a:lnTo>
                <a:lnTo>
                  <a:pt x="1770" y="44"/>
                </a:lnTo>
                <a:lnTo>
                  <a:pt x="1735" y="33"/>
                </a:lnTo>
                <a:lnTo>
                  <a:pt x="1701" y="23"/>
                </a:lnTo>
                <a:lnTo>
                  <a:pt x="1666" y="15"/>
                </a:lnTo>
                <a:lnTo>
                  <a:pt x="1630" y="9"/>
                </a:lnTo>
                <a:lnTo>
                  <a:pt x="1593" y="3"/>
                </a:lnTo>
                <a:lnTo>
                  <a:pt x="1557" y="1"/>
                </a:lnTo>
                <a:lnTo>
                  <a:pt x="1519" y="0"/>
                </a:lnTo>
                <a:lnTo>
                  <a:pt x="1481" y="1"/>
                </a:lnTo>
                <a:lnTo>
                  <a:pt x="1444" y="3"/>
                </a:lnTo>
                <a:lnTo>
                  <a:pt x="1407" y="9"/>
                </a:lnTo>
                <a:lnTo>
                  <a:pt x="1372" y="15"/>
                </a:lnTo>
                <a:lnTo>
                  <a:pt x="1337" y="23"/>
                </a:lnTo>
                <a:lnTo>
                  <a:pt x="1302" y="33"/>
                </a:lnTo>
                <a:lnTo>
                  <a:pt x="1269" y="44"/>
                </a:lnTo>
                <a:lnTo>
                  <a:pt x="1235" y="57"/>
                </a:lnTo>
                <a:lnTo>
                  <a:pt x="1202" y="72"/>
                </a:lnTo>
                <a:lnTo>
                  <a:pt x="1172" y="89"/>
                </a:lnTo>
                <a:lnTo>
                  <a:pt x="1141" y="105"/>
                </a:lnTo>
                <a:lnTo>
                  <a:pt x="1111" y="124"/>
                </a:lnTo>
                <a:lnTo>
                  <a:pt x="1082" y="145"/>
                </a:lnTo>
                <a:lnTo>
                  <a:pt x="1055" y="166"/>
                </a:lnTo>
                <a:lnTo>
                  <a:pt x="1029" y="189"/>
                </a:lnTo>
                <a:lnTo>
                  <a:pt x="1004" y="214"/>
                </a:lnTo>
                <a:lnTo>
                  <a:pt x="979" y="239"/>
                </a:lnTo>
                <a:lnTo>
                  <a:pt x="956" y="265"/>
                </a:lnTo>
                <a:lnTo>
                  <a:pt x="935" y="293"/>
                </a:lnTo>
                <a:lnTo>
                  <a:pt x="914" y="322"/>
                </a:lnTo>
                <a:lnTo>
                  <a:pt x="895" y="351"/>
                </a:lnTo>
                <a:lnTo>
                  <a:pt x="877" y="382"/>
                </a:lnTo>
                <a:lnTo>
                  <a:pt x="862" y="413"/>
                </a:lnTo>
                <a:lnTo>
                  <a:pt x="847" y="446"/>
                </a:lnTo>
                <a:lnTo>
                  <a:pt x="834" y="478"/>
                </a:lnTo>
                <a:lnTo>
                  <a:pt x="823" y="512"/>
                </a:lnTo>
                <a:lnTo>
                  <a:pt x="813" y="547"/>
                </a:lnTo>
                <a:lnTo>
                  <a:pt x="805" y="583"/>
                </a:lnTo>
                <a:lnTo>
                  <a:pt x="799" y="618"/>
                </a:lnTo>
                <a:lnTo>
                  <a:pt x="793" y="655"/>
                </a:lnTo>
                <a:lnTo>
                  <a:pt x="791" y="692"/>
                </a:lnTo>
                <a:lnTo>
                  <a:pt x="790" y="730"/>
                </a:lnTo>
                <a:lnTo>
                  <a:pt x="791" y="766"/>
                </a:lnTo>
                <a:lnTo>
                  <a:pt x="793" y="803"/>
                </a:lnTo>
                <a:lnTo>
                  <a:pt x="799" y="840"/>
                </a:lnTo>
                <a:lnTo>
                  <a:pt x="805" y="876"/>
                </a:lnTo>
                <a:lnTo>
                  <a:pt x="813" y="911"/>
                </a:lnTo>
                <a:lnTo>
                  <a:pt x="823" y="946"/>
                </a:lnTo>
                <a:lnTo>
                  <a:pt x="834" y="980"/>
                </a:lnTo>
                <a:lnTo>
                  <a:pt x="847" y="1012"/>
                </a:lnTo>
                <a:lnTo>
                  <a:pt x="862" y="1045"/>
                </a:lnTo>
                <a:lnTo>
                  <a:pt x="877" y="1077"/>
                </a:lnTo>
                <a:lnTo>
                  <a:pt x="895" y="1107"/>
                </a:lnTo>
                <a:lnTo>
                  <a:pt x="914" y="1136"/>
                </a:lnTo>
                <a:lnTo>
                  <a:pt x="935" y="1165"/>
                </a:lnTo>
                <a:lnTo>
                  <a:pt x="956" y="1193"/>
                </a:lnTo>
                <a:lnTo>
                  <a:pt x="979" y="1219"/>
                </a:lnTo>
                <a:lnTo>
                  <a:pt x="1004" y="1245"/>
                </a:lnTo>
                <a:lnTo>
                  <a:pt x="1029" y="1269"/>
                </a:lnTo>
                <a:lnTo>
                  <a:pt x="1055" y="1292"/>
                </a:lnTo>
                <a:lnTo>
                  <a:pt x="1082" y="1313"/>
                </a:lnTo>
                <a:lnTo>
                  <a:pt x="1111" y="1333"/>
                </a:lnTo>
                <a:lnTo>
                  <a:pt x="1141" y="1352"/>
                </a:lnTo>
                <a:lnTo>
                  <a:pt x="1172" y="1370"/>
                </a:lnTo>
                <a:lnTo>
                  <a:pt x="1202" y="1386"/>
                </a:lnTo>
                <a:lnTo>
                  <a:pt x="1235" y="1400"/>
                </a:lnTo>
                <a:lnTo>
                  <a:pt x="1269" y="1414"/>
                </a:lnTo>
                <a:lnTo>
                  <a:pt x="1302" y="1425"/>
                </a:lnTo>
                <a:lnTo>
                  <a:pt x="1337" y="1435"/>
                </a:lnTo>
                <a:lnTo>
                  <a:pt x="1372" y="1443"/>
                </a:lnTo>
                <a:lnTo>
                  <a:pt x="1407" y="1450"/>
                </a:lnTo>
                <a:lnTo>
                  <a:pt x="1444" y="1454"/>
                </a:lnTo>
                <a:lnTo>
                  <a:pt x="1481" y="1457"/>
                </a:lnTo>
                <a:lnTo>
                  <a:pt x="1519" y="1458"/>
                </a:lnTo>
                <a:close/>
                <a:moveTo>
                  <a:pt x="3039" y="1904"/>
                </a:moveTo>
                <a:lnTo>
                  <a:pt x="0" y="1904"/>
                </a:lnTo>
                <a:lnTo>
                  <a:pt x="1278" y="3389"/>
                </a:lnTo>
                <a:lnTo>
                  <a:pt x="419" y="3389"/>
                </a:lnTo>
                <a:lnTo>
                  <a:pt x="1519" y="6378"/>
                </a:lnTo>
                <a:lnTo>
                  <a:pt x="2618" y="3389"/>
                </a:lnTo>
                <a:lnTo>
                  <a:pt x="1759" y="3389"/>
                </a:lnTo>
                <a:lnTo>
                  <a:pt x="3039" y="1904"/>
                </a:ln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defRPr/>
            </a:pPr>
            <a:endParaRPr lang="zh-CN" altLang="en-US">
              <a:solidFill>
                <a:srgbClr val="FFFFFF"/>
              </a:solidFill>
            </a:endParaRPr>
          </a:p>
        </p:txBody>
      </p:sp>
      <p:sp>
        <p:nvSpPr>
          <p:cNvPr id="36" name="KSO_Shape"/>
          <p:cNvSpPr/>
          <p:nvPr/>
        </p:nvSpPr>
        <p:spPr bwMode="auto">
          <a:xfrm>
            <a:off x="8679935" y="5381817"/>
            <a:ext cx="510505" cy="922599"/>
          </a:xfrm>
          <a:custGeom>
            <a:avLst/>
            <a:gdLst/>
            <a:ahLst/>
            <a:cxnLst/>
            <a:rect l="0" t="0" r="r" b="b"/>
            <a:pathLst>
              <a:path w="752475" h="1358900">
                <a:moveTo>
                  <a:pt x="0" y="530225"/>
                </a:moveTo>
                <a:lnTo>
                  <a:pt x="376238" y="530225"/>
                </a:lnTo>
                <a:lnTo>
                  <a:pt x="376396" y="530225"/>
                </a:lnTo>
                <a:lnTo>
                  <a:pt x="752475" y="530225"/>
                </a:lnTo>
                <a:lnTo>
                  <a:pt x="476451" y="1358900"/>
                </a:lnTo>
                <a:lnTo>
                  <a:pt x="276024" y="1358900"/>
                </a:lnTo>
                <a:lnTo>
                  <a:pt x="0" y="530225"/>
                </a:lnTo>
                <a:close/>
                <a:moveTo>
                  <a:pt x="376238" y="0"/>
                </a:moveTo>
                <a:lnTo>
                  <a:pt x="389890" y="318"/>
                </a:lnTo>
                <a:lnTo>
                  <a:pt x="403225" y="1270"/>
                </a:lnTo>
                <a:lnTo>
                  <a:pt x="416560" y="2858"/>
                </a:lnTo>
                <a:lnTo>
                  <a:pt x="429578" y="5398"/>
                </a:lnTo>
                <a:lnTo>
                  <a:pt x="442595" y="8255"/>
                </a:lnTo>
                <a:lnTo>
                  <a:pt x="454978" y="11748"/>
                </a:lnTo>
                <a:lnTo>
                  <a:pt x="467360" y="15875"/>
                </a:lnTo>
                <a:lnTo>
                  <a:pt x="479108" y="20638"/>
                </a:lnTo>
                <a:lnTo>
                  <a:pt x="490855" y="26035"/>
                </a:lnTo>
                <a:lnTo>
                  <a:pt x="502603" y="32068"/>
                </a:lnTo>
                <a:lnTo>
                  <a:pt x="513715" y="38418"/>
                </a:lnTo>
                <a:lnTo>
                  <a:pt x="524193" y="45085"/>
                </a:lnTo>
                <a:lnTo>
                  <a:pt x="534670" y="52705"/>
                </a:lnTo>
                <a:lnTo>
                  <a:pt x="544513" y="60325"/>
                </a:lnTo>
                <a:lnTo>
                  <a:pt x="554355" y="68580"/>
                </a:lnTo>
                <a:lnTo>
                  <a:pt x="563563" y="77470"/>
                </a:lnTo>
                <a:lnTo>
                  <a:pt x="572453" y="86678"/>
                </a:lnTo>
                <a:lnTo>
                  <a:pt x="580708" y="96520"/>
                </a:lnTo>
                <a:lnTo>
                  <a:pt x="588645" y="106363"/>
                </a:lnTo>
                <a:lnTo>
                  <a:pt x="595948" y="116840"/>
                </a:lnTo>
                <a:lnTo>
                  <a:pt x="602933" y="127318"/>
                </a:lnTo>
                <a:lnTo>
                  <a:pt x="609283" y="138748"/>
                </a:lnTo>
                <a:lnTo>
                  <a:pt x="614998" y="150178"/>
                </a:lnTo>
                <a:lnTo>
                  <a:pt x="620395" y="161925"/>
                </a:lnTo>
                <a:lnTo>
                  <a:pt x="625158" y="173673"/>
                </a:lnTo>
                <a:lnTo>
                  <a:pt x="629285" y="186055"/>
                </a:lnTo>
                <a:lnTo>
                  <a:pt x="633095" y="198755"/>
                </a:lnTo>
                <a:lnTo>
                  <a:pt x="635953" y="211455"/>
                </a:lnTo>
                <a:lnTo>
                  <a:pt x="638175" y="224473"/>
                </a:lnTo>
                <a:lnTo>
                  <a:pt x="640080" y="237808"/>
                </a:lnTo>
                <a:lnTo>
                  <a:pt x="641033" y="251143"/>
                </a:lnTo>
                <a:lnTo>
                  <a:pt x="641350" y="264795"/>
                </a:lnTo>
                <a:lnTo>
                  <a:pt x="641033" y="278448"/>
                </a:lnTo>
                <a:lnTo>
                  <a:pt x="640080" y="291783"/>
                </a:lnTo>
                <a:lnTo>
                  <a:pt x="638175" y="305118"/>
                </a:lnTo>
                <a:lnTo>
                  <a:pt x="635953" y="318135"/>
                </a:lnTo>
                <a:lnTo>
                  <a:pt x="633095" y="331153"/>
                </a:lnTo>
                <a:lnTo>
                  <a:pt x="629285" y="343535"/>
                </a:lnTo>
                <a:lnTo>
                  <a:pt x="625158" y="355918"/>
                </a:lnTo>
                <a:lnTo>
                  <a:pt x="620395" y="367983"/>
                </a:lnTo>
                <a:lnTo>
                  <a:pt x="614998" y="380048"/>
                </a:lnTo>
                <a:lnTo>
                  <a:pt x="609283" y="391478"/>
                </a:lnTo>
                <a:lnTo>
                  <a:pt x="602933" y="402273"/>
                </a:lnTo>
                <a:lnTo>
                  <a:pt x="595948" y="413068"/>
                </a:lnTo>
                <a:lnTo>
                  <a:pt x="588645" y="423545"/>
                </a:lnTo>
                <a:lnTo>
                  <a:pt x="580708" y="433388"/>
                </a:lnTo>
                <a:lnTo>
                  <a:pt x="572453" y="443230"/>
                </a:lnTo>
                <a:lnTo>
                  <a:pt x="563563" y="452438"/>
                </a:lnTo>
                <a:lnTo>
                  <a:pt x="554355" y="461010"/>
                </a:lnTo>
                <a:lnTo>
                  <a:pt x="544513" y="469583"/>
                </a:lnTo>
                <a:lnTo>
                  <a:pt x="534670" y="477520"/>
                </a:lnTo>
                <a:lnTo>
                  <a:pt x="524193" y="484823"/>
                </a:lnTo>
                <a:lnTo>
                  <a:pt x="513715" y="491808"/>
                </a:lnTo>
                <a:lnTo>
                  <a:pt x="502603" y="498158"/>
                </a:lnTo>
                <a:lnTo>
                  <a:pt x="490855" y="503873"/>
                </a:lnTo>
                <a:lnTo>
                  <a:pt x="479108" y="509270"/>
                </a:lnTo>
                <a:lnTo>
                  <a:pt x="467360" y="513715"/>
                </a:lnTo>
                <a:lnTo>
                  <a:pt x="454978" y="518160"/>
                </a:lnTo>
                <a:lnTo>
                  <a:pt x="442595" y="521970"/>
                </a:lnTo>
                <a:lnTo>
                  <a:pt x="429578" y="524510"/>
                </a:lnTo>
                <a:lnTo>
                  <a:pt x="416560" y="526733"/>
                </a:lnTo>
                <a:lnTo>
                  <a:pt x="403225" y="528638"/>
                </a:lnTo>
                <a:lnTo>
                  <a:pt x="389890" y="529908"/>
                </a:lnTo>
                <a:lnTo>
                  <a:pt x="376238" y="530225"/>
                </a:lnTo>
                <a:lnTo>
                  <a:pt x="362268" y="529908"/>
                </a:lnTo>
                <a:lnTo>
                  <a:pt x="348933" y="528638"/>
                </a:lnTo>
                <a:lnTo>
                  <a:pt x="335598" y="526733"/>
                </a:lnTo>
                <a:lnTo>
                  <a:pt x="322580" y="524510"/>
                </a:lnTo>
                <a:lnTo>
                  <a:pt x="309563" y="521970"/>
                </a:lnTo>
                <a:lnTo>
                  <a:pt x="297180" y="518160"/>
                </a:lnTo>
                <a:lnTo>
                  <a:pt x="285115" y="513715"/>
                </a:lnTo>
                <a:lnTo>
                  <a:pt x="273050" y="509270"/>
                </a:lnTo>
                <a:lnTo>
                  <a:pt x="261303" y="503873"/>
                </a:lnTo>
                <a:lnTo>
                  <a:pt x="249555" y="498158"/>
                </a:lnTo>
                <a:lnTo>
                  <a:pt x="238443" y="491808"/>
                </a:lnTo>
                <a:lnTo>
                  <a:pt x="227965" y="484823"/>
                </a:lnTo>
                <a:lnTo>
                  <a:pt x="217488" y="477520"/>
                </a:lnTo>
                <a:lnTo>
                  <a:pt x="207645" y="469583"/>
                </a:lnTo>
                <a:lnTo>
                  <a:pt x="197803" y="461010"/>
                </a:lnTo>
                <a:lnTo>
                  <a:pt x="188595" y="452438"/>
                </a:lnTo>
                <a:lnTo>
                  <a:pt x="179705" y="443230"/>
                </a:lnTo>
                <a:lnTo>
                  <a:pt x="171450" y="433388"/>
                </a:lnTo>
                <a:lnTo>
                  <a:pt x="163513" y="423545"/>
                </a:lnTo>
                <a:lnTo>
                  <a:pt x="156210" y="413068"/>
                </a:lnTo>
                <a:lnTo>
                  <a:pt x="149543" y="402273"/>
                </a:lnTo>
                <a:lnTo>
                  <a:pt x="142875" y="391478"/>
                </a:lnTo>
                <a:lnTo>
                  <a:pt x="137160" y="380048"/>
                </a:lnTo>
                <a:lnTo>
                  <a:pt x="131763" y="367983"/>
                </a:lnTo>
                <a:lnTo>
                  <a:pt x="127000" y="355918"/>
                </a:lnTo>
                <a:lnTo>
                  <a:pt x="122873" y="343535"/>
                </a:lnTo>
                <a:lnTo>
                  <a:pt x="119380" y="331153"/>
                </a:lnTo>
                <a:lnTo>
                  <a:pt x="116523" y="318135"/>
                </a:lnTo>
                <a:lnTo>
                  <a:pt x="113983" y="305118"/>
                </a:lnTo>
                <a:lnTo>
                  <a:pt x="112395" y="291783"/>
                </a:lnTo>
                <a:lnTo>
                  <a:pt x="111443" y="278448"/>
                </a:lnTo>
                <a:lnTo>
                  <a:pt x="111125" y="264795"/>
                </a:lnTo>
                <a:lnTo>
                  <a:pt x="111443" y="251143"/>
                </a:lnTo>
                <a:lnTo>
                  <a:pt x="112395" y="237808"/>
                </a:lnTo>
                <a:lnTo>
                  <a:pt x="113983" y="224473"/>
                </a:lnTo>
                <a:lnTo>
                  <a:pt x="116523" y="211455"/>
                </a:lnTo>
                <a:lnTo>
                  <a:pt x="119380" y="198755"/>
                </a:lnTo>
                <a:lnTo>
                  <a:pt x="122873" y="186055"/>
                </a:lnTo>
                <a:lnTo>
                  <a:pt x="127000" y="173673"/>
                </a:lnTo>
                <a:lnTo>
                  <a:pt x="131763" y="161925"/>
                </a:lnTo>
                <a:lnTo>
                  <a:pt x="137160" y="150178"/>
                </a:lnTo>
                <a:lnTo>
                  <a:pt x="142875" y="138748"/>
                </a:lnTo>
                <a:lnTo>
                  <a:pt x="149543" y="127318"/>
                </a:lnTo>
                <a:lnTo>
                  <a:pt x="156210" y="116840"/>
                </a:lnTo>
                <a:lnTo>
                  <a:pt x="163513" y="106363"/>
                </a:lnTo>
                <a:lnTo>
                  <a:pt x="171450" y="96520"/>
                </a:lnTo>
                <a:lnTo>
                  <a:pt x="179705" y="86678"/>
                </a:lnTo>
                <a:lnTo>
                  <a:pt x="188595" y="77470"/>
                </a:lnTo>
                <a:lnTo>
                  <a:pt x="197803" y="68580"/>
                </a:lnTo>
                <a:lnTo>
                  <a:pt x="207645" y="60325"/>
                </a:lnTo>
                <a:lnTo>
                  <a:pt x="217488" y="52705"/>
                </a:lnTo>
                <a:lnTo>
                  <a:pt x="227965" y="45085"/>
                </a:lnTo>
                <a:lnTo>
                  <a:pt x="238443" y="38418"/>
                </a:lnTo>
                <a:lnTo>
                  <a:pt x="249555" y="32068"/>
                </a:lnTo>
                <a:lnTo>
                  <a:pt x="261303" y="26035"/>
                </a:lnTo>
                <a:lnTo>
                  <a:pt x="273050" y="20638"/>
                </a:lnTo>
                <a:lnTo>
                  <a:pt x="285115" y="15875"/>
                </a:lnTo>
                <a:lnTo>
                  <a:pt x="297180" y="11748"/>
                </a:lnTo>
                <a:lnTo>
                  <a:pt x="309563" y="8255"/>
                </a:lnTo>
                <a:lnTo>
                  <a:pt x="322580" y="5398"/>
                </a:lnTo>
                <a:lnTo>
                  <a:pt x="335598" y="2858"/>
                </a:lnTo>
                <a:lnTo>
                  <a:pt x="348933" y="1270"/>
                </a:lnTo>
                <a:lnTo>
                  <a:pt x="362268" y="318"/>
                </a:lnTo>
                <a:lnTo>
                  <a:pt x="376238" y="0"/>
                </a:lnTo>
                <a:close/>
              </a:path>
            </a:pathLst>
          </a:custGeom>
          <a:solidFill>
            <a:schemeClr val="accent1"/>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defRPr/>
            </a:pPr>
            <a:endParaRPr lang="zh-CN" altLang="en-US">
              <a:solidFill>
                <a:srgbClr val="FFFFFF"/>
              </a:solidFill>
            </a:endParaRPr>
          </a:p>
        </p:txBody>
      </p:sp>
      <p:sp>
        <p:nvSpPr>
          <p:cNvPr id="37" name="椭圆 6"/>
          <p:cNvSpPr/>
          <p:nvPr/>
        </p:nvSpPr>
        <p:spPr>
          <a:xfrm flipV="1">
            <a:off x="7861343" y="3831943"/>
            <a:ext cx="2134649" cy="1067325"/>
          </a:xfrm>
          <a:custGeom>
            <a:avLst/>
            <a:gdLst>
              <a:gd name="connsiteX0" fmla="*/ 3384376 w 3475816"/>
              <a:gd name="connsiteY0" fmla="*/ 0 h 1692188"/>
              <a:gd name="connsiteX1" fmla="*/ 1692188 w 3475816"/>
              <a:gd name="connsiteY1" fmla="*/ 1692188 h 1692188"/>
              <a:gd name="connsiteX2" fmla="*/ 0 w 3475816"/>
              <a:gd name="connsiteY2" fmla="*/ 0 h 1692188"/>
              <a:gd name="connsiteX3" fmla="*/ 3475816 w 3475816"/>
              <a:gd name="connsiteY3" fmla="*/ 91440 h 1692188"/>
              <a:gd name="connsiteX0-1" fmla="*/ 3384376 w 3384376"/>
              <a:gd name="connsiteY0-2" fmla="*/ 0 h 1692188"/>
              <a:gd name="connsiteX1-3" fmla="*/ 1692188 w 3384376"/>
              <a:gd name="connsiteY1-4" fmla="*/ 1692188 h 1692188"/>
              <a:gd name="connsiteX2-5" fmla="*/ 0 w 3384376"/>
              <a:gd name="connsiteY2-6" fmla="*/ 0 h 1692188"/>
            </a:gdLst>
            <a:ahLst/>
            <a:cxnLst>
              <a:cxn ang="0">
                <a:pos x="connsiteX0-1" y="connsiteY0-2"/>
              </a:cxn>
              <a:cxn ang="0">
                <a:pos x="connsiteX1-3" y="connsiteY1-4"/>
              </a:cxn>
              <a:cxn ang="0">
                <a:pos x="connsiteX2-5" y="connsiteY2-6"/>
              </a:cxn>
            </a:cxnLst>
            <a:rect l="l" t="t" r="r" b="b"/>
            <a:pathLst>
              <a:path w="3384376" h="1692188">
                <a:moveTo>
                  <a:pt x="3384376" y="0"/>
                </a:moveTo>
                <a:cubicBezTo>
                  <a:pt x="3384376" y="934570"/>
                  <a:pt x="2626758" y="1692188"/>
                  <a:pt x="1692188" y="1692188"/>
                </a:cubicBezTo>
                <a:cubicBezTo>
                  <a:pt x="757618" y="1692188"/>
                  <a:pt x="0" y="934570"/>
                  <a:pt x="0" y="0"/>
                </a:cubicBezTo>
              </a:path>
            </a:pathLst>
          </a:custGeom>
          <a:noFill/>
          <a:ln w="25400" cap="flat" cmpd="sng" algn="ctr">
            <a:solidFill>
              <a:schemeClr val="accent1"/>
            </a:solidFill>
            <a:prstDash val="sysDot"/>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defRPr/>
            </a:pPr>
            <a:endParaRPr lang="en-US" kern="0">
              <a:solidFill>
                <a:sysClr val="window" lastClr="FFFFFF"/>
              </a:solidFill>
              <a:latin typeface="Calibri" panose="020F0502020204030204"/>
            </a:endParaRPr>
          </a:p>
        </p:txBody>
      </p:sp>
      <p:sp>
        <p:nvSpPr>
          <p:cNvPr id="38" name="椭圆 37"/>
          <p:cNvSpPr/>
          <p:nvPr/>
        </p:nvSpPr>
        <p:spPr>
          <a:xfrm>
            <a:off x="8844353" y="3760306"/>
            <a:ext cx="181672" cy="181672"/>
          </a:xfrm>
          <a:prstGeom prst="ellipse">
            <a:avLst/>
          </a:prstGeom>
          <a:solidFill>
            <a:schemeClr val="accent1"/>
          </a:solidFill>
          <a:ln w="25400"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algn="ctr">
              <a:defRPr/>
            </a:pPr>
            <a:endParaRPr lang="en-US" kern="0">
              <a:solidFill>
                <a:sysClr val="window" lastClr="FFFFFF"/>
              </a:solidFill>
              <a:latin typeface="Calibri" panose="020F0502020204030204"/>
            </a:endParaRPr>
          </a:p>
        </p:txBody>
      </p:sp>
      <p:sp>
        <p:nvSpPr>
          <p:cNvPr id="39" name="TextBox 49"/>
          <p:cNvSpPr txBox="1"/>
          <p:nvPr/>
        </p:nvSpPr>
        <p:spPr>
          <a:xfrm flipH="1">
            <a:off x="8088099" y="4165062"/>
            <a:ext cx="1694179" cy="683264"/>
          </a:xfrm>
          <a:prstGeom prst="rect">
            <a:avLst/>
          </a:prstGeom>
          <a:noFill/>
        </p:spPr>
        <p:txBody>
          <a:bodyPr wrap="square" rtlCol="0" anchor="ctr">
            <a:spAutoFit/>
          </a:bodyPr>
          <a:lstStyle>
            <a:defPPr>
              <a:defRPr lang="en-US"/>
            </a:defPPr>
            <a:lvl1pPr lvl="0">
              <a:lnSpc>
                <a:spcPct val="80000"/>
              </a:lnSpc>
              <a:defRPr sz="4400" b="1" kern="0">
                <a:ln w="18415" cmpd="sng">
                  <a:noFill/>
                  <a:prstDash val="solid"/>
                </a:ln>
                <a:solidFill>
                  <a:srgbClr val="FFC000"/>
                </a:solidFill>
                <a:latin typeface="Agency FB" panose="020B0503020202020204" pitchFamily="34" charset="0"/>
                <a:ea typeface="微软雅黑" panose="020B0503020204020204" pitchFamily="34" charset="-122"/>
              </a:defRPr>
            </a:lvl1pPr>
          </a:lstStyle>
          <a:p>
            <a:pPr algn="ctr">
              <a:defRPr/>
            </a:pPr>
            <a:r>
              <a:rPr lang="en-US" altLang="zh-CN" sz="2800" dirty="0">
                <a:solidFill>
                  <a:schemeClr val="accent1"/>
                </a:solidFill>
                <a:latin typeface="+mj-ea"/>
                <a:ea typeface="+mj-ea"/>
                <a:cs typeface="Times New Roman" panose="02020603050405020304" pitchFamily="18" charset="0"/>
              </a:rPr>
              <a:t>59%</a:t>
            </a:r>
            <a:endParaRPr lang="en-US" altLang="zh-CN" sz="2800" dirty="0">
              <a:solidFill>
                <a:schemeClr val="accent1"/>
              </a:solidFill>
              <a:latin typeface="+mj-ea"/>
              <a:ea typeface="+mj-ea"/>
              <a:cs typeface="Times New Roman" panose="02020603050405020304" pitchFamily="18" charset="0"/>
            </a:endParaRPr>
          </a:p>
          <a:p>
            <a:pPr algn="ctr">
              <a:defRPr/>
            </a:pPr>
            <a:r>
              <a:rPr lang="zh-CN" altLang="en-US" sz="1800" dirty="0">
                <a:solidFill>
                  <a:schemeClr val="accent1"/>
                </a:solidFill>
                <a:latin typeface="+mj-ea"/>
                <a:ea typeface="+mj-ea"/>
                <a:cs typeface="Times New Roman" panose="02020603050405020304" pitchFamily="18" charset="0"/>
              </a:rPr>
              <a:t>女</a:t>
            </a:r>
            <a:endParaRPr lang="zh-CN" altLang="en-US" sz="1800" dirty="0">
              <a:solidFill>
                <a:schemeClr val="accent1"/>
              </a:solidFill>
              <a:latin typeface="+mj-ea"/>
              <a:ea typeface="+mj-ea"/>
              <a:cs typeface="Times New Roman" panose="02020603050405020304" pitchFamily="18" charset="0"/>
            </a:endParaRPr>
          </a:p>
        </p:txBody>
      </p:sp>
      <p:sp>
        <p:nvSpPr>
          <p:cNvPr id="40" name="矩形 39"/>
          <p:cNvSpPr/>
          <p:nvPr/>
        </p:nvSpPr>
        <p:spPr>
          <a:xfrm>
            <a:off x="7094477" y="1216754"/>
            <a:ext cx="3681422" cy="22837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5" name="矩形 14"/>
          <p:cNvSpPr/>
          <p:nvPr/>
        </p:nvSpPr>
        <p:spPr>
          <a:xfrm>
            <a:off x="573421" y="2187409"/>
            <a:ext cx="8007871" cy="39883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342900" indent="-342900">
              <a:lnSpc>
                <a:spcPct val="150000"/>
              </a:lnSpc>
              <a:buFont typeface="Wingdings" panose="05000000000000000000" pitchFamily="2" charset="2"/>
              <a:buChar char="p"/>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请输入文本请输入文本请输入文本请输入文本请输入文本请输入文本请输入文本请输入文本请输入文本请输入文本请输入文本请输入文本请输入文本请输入文本请输入文本请输入文本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a:p>
            <a:pPr marL="342900" indent="-342900">
              <a:lnSpc>
                <a:spcPct val="150000"/>
              </a:lnSpc>
              <a:buFont typeface="Wingdings" panose="05000000000000000000" pitchFamily="2" charset="2"/>
              <a:buChar char="p"/>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请输入文本请输入文本请输入文本请输入文本请输入文本请输入文本请输入文本请输入文本请输入文本请输入文本请输入文本请输入文本请输入文本请输入文本请输入文本请输入文本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a:p>
            <a:pPr marL="342900" indent="-342900">
              <a:lnSpc>
                <a:spcPct val="150000"/>
              </a:lnSpc>
              <a:buFont typeface="Wingdings" panose="05000000000000000000" pitchFamily="2" charset="2"/>
              <a:buChar char="p"/>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请输入文本请输入文本请输入文本请输入文本请输入文本请输入文本请输入文本请输入文本请输入文本请输入文本请输入文本请输入文本请输入文本请输入文本请输入文本请输入文本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
        <p:nvSpPr>
          <p:cNvPr id="16" name="KSO_Shape"/>
          <p:cNvSpPr/>
          <p:nvPr/>
        </p:nvSpPr>
        <p:spPr bwMode="auto">
          <a:xfrm>
            <a:off x="9429823" y="2673723"/>
            <a:ext cx="2171284" cy="3015678"/>
          </a:xfrm>
          <a:custGeom>
            <a:avLst/>
            <a:gdLst>
              <a:gd name="T0" fmla="*/ 2751573 w 4387850"/>
              <a:gd name="T1" fmla="*/ 638208 h 6094413"/>
              <a:gd name="T2" fmla="*/ 2218529 w 4387850"/>
              <a:gd name="T3" fmla="*/ 1251968 h 6094413"/>
              <a:gd name="T4" fmla="*/ 3361447 w 4387850"/>
              <a:gd name="T5" fmla="*/ 874758 h 6094413"/>
              <a:gd name="T6" fmla="*/ 4127836 w 4387850"/>
              <a:gd name="T7" fmla="*/ 2232459 h 6094413"/>
              <a:gd name="T8" fmla="*/ 3986213 w 4387850"/>
              <a:gd name="T9" fmla="*/ 5565775 h 6094413"/>
              <a:gd name="T10" fmla="*/ 1518175 w 4387850"/>
              <a:gd name="T11" fmla="*/ 4851018 h 6094413"/>
              <a:gd name="T12" fmla="*/ 2381395 w 4387850"/>
              <a:gd name="T13" fmla="*/ 4459203 h 6094413"/>
              <a:gd name="T14" fmla="*/ 2506164 w 4387850"/>
              <a:gd name="T15" fmla="*/ 4405225 h 6094413"/>
              <a:gd name="T16" fmla="*/ 2603947 w 4387850"/>
              <a:gd name="T17" fmla="*/ 4350612 h 6094413"/>
              <a:gd name="T18" fmla="*/ 2715381 w 4387850"/>
              <a:gd name="T19" fmla="*/ 4275043 h 6094413"/>
              <a:gd name="T20" fmla="*/ 2834435 w 4387850"/>
              <a:gd name="T21" fmla="*/ 4175661 h 6094413"/>
              <a:gd name="T22" fmla="*/ 2955711 w 4387850"/>
              <a:gd name="T23" fmla="*/ 4049924 h 6094413"/>
              <a:gd name="T24" fmla="*/ 3073813 w 4387850"/>
              <a:gd name="T25" fmla="*/ 3894658 h 6094413"/>
              <a:gd name="T26" fmla="*/ 3183025 w 4387850"/>
              <a:gd name="T27" fmla="*/ 3707641 h 6094413"/>
              <a:gd name="T28" fmla="*/ 3277633 w 4387850"/>
              <a:gd name="T29" fmla="*/ 3485697 h 6094413"/>
              <a:gd name="T30" fmla="*/ 3305571 w 4387850"/>
              <a:gd name="T31" fmla="*/ 3359960 h 6094413"/>
              <a:gd name="T32" fmla="*/ 3232869 w 4387850"/>
              <a:gd name="T33" fmla="*/ 3348847 h 6094413"/>
              <a:gd name="T34" fmla="*/ 3163976 w 4387850"/>
              <a:gd name="T35" fmla="*/ 3328209 h 6094413"/>
              <a:gd name="T36" fmla="*/ 3099528 w 4387850"/>
              <a:gd name="T37" fmla="*/ 3298045 h 6094413"/>
              <a:gd name="T38" fmla="*/ 3040477 w 4387850"/>
              <a:gd name="T39" fmla="*/ 3259625 h 6094413"/>
              <a:gd name="T40" fmla="*/ 2987459 w 4387850"/>
              <a:gd name="T41" fmla="*/ 3213268 h 6094413"/>
              <a:gd name="T42" fmla="*/ 2941742 w 4387850"/>
              <a:gd name="T43" fmla="*/ 3160560 h 6094413"/>
              <a:gd name="T44" fmla="*/ 2903327 w 4387850"/>
              <a:gd name="T45" fmla="*/ 3101184 h 6094413"/>
              <a:gd name="T46" fmla="*/ 2873167 w 4387850"/>
              <a:gd name="T47" fmla="*/ 3036729 h 6094413"/>
              <a:gd name="T48" fmla="*/ 2852531 w 4387850"/>
              <a:gd name="T49" fmla="*/ 2967828 h 6094413"/>
              <a:gd name="T50" fmla="*/ 2841737 w 4387850"/>
              <a:gd name="T51" fmla="*/ 2895434 h 6094413"/>
              <a:gd name="T52" fmla="*/ 2842689 w 4387850"/>
              <a:gd name="T53" fmla="*/ 2811927 h 6094413"/>
              <a:gd name="T54" fmla="*/ 2858563 w 4387850"/>
              <a:gd name="T55" fmla="*/ 2723340 h 6094413"/>
              <a:gd name="T56" fmla="*/ 2889676 w 4387850"/>
              <a:gd name="T57" fmla="*/ 2640785 h 6094413"/>
              <a:gd name="T58" fmla="*/ 2933488 w 4387850"/>
              <a:gd name="T59" fmla="*/ 2566487 h 6094413"/>
              <a:gd name="T60" fmla="*/ 2989364 w 4387850"/>
              <a:gd name="T61" fmla="*/ 2500443 h 6094413"/>
              <a:gd name="T62" fmla="*/ 2613471 w 4387850"/>
              <a:gd name="T63" fmla="*/ 2281992 h 6094413"/>
              <a:gd name="T64" fmla="*/ 2517593 w 4387850"/>
              <a:gd name="T65" fmla="*/ 2506793 h 6094413"/>
              <a:gd name="T66" fmla="*/ 2476003 w 4387850"/>
              <a:gd name="T67" fmla="*/ 2548706 h 6094413"/>
              <a:gd name="T68" fmla="*/ 2425207 w 4387850"/>
              <a:gd name="T69" fmla="*/ 2576647 h 6094413"/>
              <a:gd name="T70" fmla="*/ 2368061 w 4387850"/>
              <a:gd name="T71" fmla="*/ 2588713 h 6094413"/>
              <a:gd name="T72" fmla="*/ 2309011 w 4387850"/>
              <a:gd name="T73" fmla="*/ 2584267 h 6094413"/>
              <a:gd name="T74" fmla="*/ 1694692 w 4387850"/>
              <a:gd name="T75" fmla="*/ 2939886 h 6094413"/>
              <a:gd name="T76" fmla="*/ 1864543 w 4387850"/>
              <a:gd name="T77" fmla="*/ 2405188 h 6094413"/>
              <a:gd name="T78" fmla="*/ 1820096 w 4387850"/>
              <a:gd name="T79" fmla="*/ 2365816 h 6094413"/>
              <a:gd name="T80" fmla="*/ 1789935 w 4387850"/>
              <a:gd name="T81" fmla="*/ 2316284 h 6094413"/>
              <a:gd name="T82" fmla="*/ 1774697 w 4387850"/>
              <a:gd name="T83" fmla="*/ 2260083 h 6094413"/>
              <a:gd name="T84" fmla="*/ 1776601 w 4387850"/>
              <a:gd name="T85" fmla="*/ 2201025 h 6094413"/>
              <a:gd name="T86" fmla="*/ 1776284 w 4387850"/>
              <a:gd name="T87" fmla="*/ 1947964 h 6094413"/>
              <a:gd name="T88" fmla="*/ 1685168 w 4387850"/>
              <a:gd name="T89" fmla="*/ 2159748 h 6094413"/>
              <a:gd name="T90" fmla="*/ 1643579 w 4387850"/>
              <a:gd name="T91" fmla="*/ 2201342 h 6094413"/>
              <a:gd name="T92" fmla="*/ 1593100 w 4387850"/>
              <a:gd name="T93" fmla="*/ 2229284 h 6094413"/>
              <a:gd name="T94" fmla="*/ 1535954 w 4387850"/>
              <a:gd name="T95" fmla="*/ 2241667 h 6094413"/>
              <a:gd name="T96" fmla="*/ 1476903 w 4387850"/>
              <a:gd name="T97" fmla="*/ 2237222 h 6094413"/>
              <a:gd name="T98" fmla="*/ 941954 w 4387850"/>
              <a:gd name="T99" fmla="*/ 2396298 h 6094413"/>
              <a:gd name="T100" fmla="*/ 1032118 w 4387850"/>
              <a:gd name="T101" fmla="*/ 2058143 h 6094413"/>
              <a:gd name="T102" fmla="*/ 988306 w 4387850"/>
              <a:gd name="T103" fmla="*/ 2018453 h 6094413"/>
              <a:gd name="T104" fmla="*/ 957828 w 4387850"/>
              <a:gd name="T105" fmla="*/ 1968921 h 6094413"/>
              <a:gd name="T106" fmla="*/ 942907 w 4387850"/>
              <a:gd name="T107" fmla="*/ 1912720 h 6094413"/>
              <a:gd name="T108" fmla="*/ 944494 w 4387850"/>
              <a:gd name="T109" fmla="*/ 1853979 h 6094413"/>
              <a:gd name="T110" fmla="*/ 869570 w 4387850"/>
              <a:gd name="T111" fmla="*/ 1586313 h 6094413"/>
              <a:gd name="T112" fmla="*/ 2359489 w 4387850"/>
              <a:gd name="T113" fmla="*/ 486435 h 6094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387850" h="6094413">
                <a:moveTo>
                  <a:pt x="3008412" y="738226"/>
                </a:moveTo>
                <a:lnTo>
                  <a:pt x="2731890" y="1451051"/>
                </a:lnTo>
                <a:lnTo>
                  <a:pt x="2853166" y="1498043"/>
                </a:lnTo>
                <a:lnTo>
                  <a:pt x="3129689" y="785219"/>
                </a:lnTo>
                <a:lnTo>
                  <a:pt x="3008412" y="738226"/>
                </a:lnTo>
                <a:close/>
                <a:moveTo>
                  <a:pt x="2751573" y="638208"/>
                </a:moveTo>
                <a:lnTo>
                  <a:pt x="2475369" y="1351668"/>
                </a:lnTo>
                <a:lnTo>
                  <a:pt x="2596327" y="1398343"/>
                </a:lnTo>
                <a:lnTo>
                  <a:pt x="2873167" y="685518"/>
                </a:lnTo>
                <a:lnTo>
                  <a:pt x="2751573" y="638208"/>
                </a:lnTo>
                <a:close/>
                <a:moveTo>
                  <a:pt x="2495052" y="538826"/>
                </a:moveTo>
                <a:lnTo>
                  <a:pt x="2218529" y="1251968"/>
                </a:lnTo>
                <a:lnTo>
                  <a:pt x="2339806" y="1298960"/>
                </a:lnTo>
                <a:lnTo>
                  <a:pt x="2616646" y="585818"/>
                </a:lnTo>
                <a:lnTo>
                  <a:pt x="2495052" y="538826"/>
                </a:lnTo>
                <a:close/>
                <a:moveTo>
                  <a:pt x="2437906" y="0"/>
                </a:moveTo>
                <a:lnTo>
                  <a:pt x="3535742" y="425790"/>
                </a:lnTo>
                <a:lnTo>
                  <a:pt x="3361447" y="874758"/>
                </a:lnTo>
                <a:lnTo>
                  <a:pt x="3264934" y="837609"/>
                </a:lnTo>
                <a:lnTo>
                  <a:pt x="2988729" y="1550751"/>
                </a:lnTo>
                <a:lnTo>
                  <a:pt x="2933488" y="1692999"/>
                </a:lnTo>
                <a:lnTo>
                  <a:pt x="2993808" y="1716495"/>
                </a:lnTo>
                <a:lnTo>
                  <a:pt x="2972537" y="1771743"/>
                </a:lnTo>
                <a:lnTo>
                  <a:pt x="4127836" y="2232459"/>
                </a:lnTo>
                <a:lnTo>
                  <a:pt x="3986232" y="2586831"/>
                </a:lnTo>
                <a:lnTo>
                  <a:pt x="3986213" y="2586831"/>
                </a:lnTo>
                <a:lnTo>
                  <a:pt x="3986213" y="2586879"/>
                </a:lnTo>
                <a:lnTo>
                  <a:pt x="3985607" y="2588395"/>
                </a:lnTo>
                <a:lnTo>
                  <a:pt x="3986213" y="2588395"/>
                </a:lnTo>
                <a:lnTo>
                  <a:pt x="3986213" y="5565775"/>
                </a:lnTo>
                <a:lnTo>
                  <a:pt x="4387850" y="5565775"/>
                </a:lnTo>
                <a:lnTo>
                  <a:pt x="4387850" y="6094413"/>
                </a:lnTo>
                <a:lnTo>
                  <a:pt x="342875" y="6094413"/>
                </a:lnTo>
                <a:lnTo>
                  <a:pt x="342875" y="5565748"/>
                </a:lnTo>
                <a:lnTo>
                  <a:pt x="1518175" y="5565748"/>
                </a:lnTo>
                <a:lnTo>
                  <a:pt x="1518175" y="4851018"/>
                </a:lnTo>
                <a:lnTo>
                  <a:pt x="0" y="4851018"/>
                </a:lnTo>
                <a:lnTo>
                  <a:pt x="0" y="4468728"/>
                </a:lnTo>
                <a:lnTo>
                  <a:pt x="2350600" y="4468728"/>
                </a:lnTo>
                <a:lnTo>
                  <a:pt x="2358854" y="4466506"/>
                </a:lnTo>
                <a:lnTo>
                  <a:pt x="2368061" y="4463648"/>
                </a:lnTo>
                <a:lnTo>
                  <a:pt x="2381395" y="4459203"/>
                </a:lnTo>
                <a:lnTo>
                  <a:pt x="2397904" y="4453170"/>
                </a:lnTo>
                <a:lnTo>
                  <a:pt x="2417270" y="4445232"/>
                </a:lnTo>
                <a:lnTo>
                  <a:pt x="2439493" y="4436342"/>
                </a:lnTo>
                <a:lnTo>
                  <a:pt x="2464574" y="4425229"/>
                </a:lnTo>
                <a:lnTo>
                  <a:pt x="2491877" y="4412210"/>
                </a:lnTo>
                <a:lnTo>
                  <a:pt x="2506164" y="4405225"/>
                </a:lnTo>
                <a:lnTo>
                  <a:pt x="2521403" y="4397287"/>
                </a:lnTo>
                <a:lnTo>
                  <a:pt x="2537277" y="4389032"/>
                </a:lnTo>
                <a:lnTo>
                  <a:pt x="2553150" y="4380459"/>
                </a:lnTo>
                <a:lnTo>
                  <a:pt x="2569659" y="4370933"/>
                </a:lnTo>
                <a:lnTo>
                  <a:pt x="2586803" y="4361090"/>
                </a:lnTo>
                <a:lnTo>
                  <a:pt x="2603947" y="4350612"/>
                </a:lnTo>
                <a:lnTo>
                  <a:pt x="2621725" y="4339499"/>
                </a:lnTo>
                <a:lnTo>
                  <a:pt x="2640139" y="4328069"/>
                </a:lnTo>
                <a:lnTo>
                  <a:pt x="2658235" y="4315685"/>
                </a:lnTo>
                <a:lnTo>
                  <a:pt x="2676966" y="4302667"/>
                </a:lnTo>
                <a:lnTo>
                  <a:pt x="2696015" y="4289332"/>
                </a:lnTo>
                <a:lnTo>
                  <a:pt x="2715381" y="4275043"/>
                </a:lnTo>
                <a:lnTo>
                  <a:pt x="2734747" y="4260120"/>
                </a:lnTo>
                <a:lnTo>
                  <a:pt x="2754431" y="4244562"/>
                </a:lnTo>
                <a:lnTo>
                  <a:pt x="2774114" y="4228686"/>
                </a:lnTo>
                <a:lnTo>
                  <a:pt x="2794115" y="4211858"/>
                </a:lnTo>
                <a:lnTo>
                  <a:pt x="2814434" y="4194076"/>
                </a:lnTo>
                <a:lnTo>
                  <a:pt x="2834435" y="4175661"/>
                </a:lnTo>
                <a:lnTo>
                  <a:pt x="2854436" y="4156610"/>
                </a:lnTo>
                <a:lnTo>
                  <a:pt x="2875072" y="4136923"/>
                </a:lnTo>
                <a:lnTo>
                  <a:pt x="2895073" y="4116285"/>
                </a:lnTo>
                <a:lnTo>
                  <a:pt x="2915074" y="4095011"/>
                </a:lnTo>
                <a:lnTo>
                  <a:pt x="2935710" y="4072468"/>
                </a:lnTo>
                <a:lnTo>
                  <a:pt x="2955711" y="4049924"/>
                </a:lnTo>
                <a:lnTo>
                  <a:pt x="2976030" y="4026110"/>
                </a:lnTo>
                <a:lnTo>
                  <a:pt x="2995713" y="4001344"/>
                </a:lnTo>
                <a:lnTo>
                  <a:pt x="3015714" y="3975943"/>
                </a:lnTo>
                <a:lnTo>
                  <a:pt x="3035081" y="3949589"/>
                </a:lnTo>
                <a:lnTo>
                  <a:pt x="3054447" y="3922600"/>
                </a:lnTo>
                <a:lnTo>
                  <a:pt x="3073813" y="3894658"/>
                </a:lnTo>
                <a:lnTo>
                  <a:pt x="3092861" y="3865447"/>
                </a:lnTo>
                <a:lnTo>
                  <a:pt x="3111592" y="3835600"/>
                </a:lnTo>
                <a:lnTo>
                  <a:pt x="3130006" y="3805119"/>
                </a:lnTo>
                <a:lnTo>
                  <a:pt x="3148102" y="3773367"/>
                </a:lnTo>
                <a:lnTo>
                  <a:pt x="3165881" y="3740980"/>
                </a:lnTo>
                <a:lnTo>
                  <a:pt x="3183025" y="3707641"/>
                </a:lnTo>
                <a:lnTo>
                  <a:pt x="3200169" y="3673032"/>
                </a:lnTo>
                <a:lnTo>
                  <a:pt x="3216677" y="3637470"/>
                </a:lnTo>
                <a:lnTo>
                  <a:pt x="3232551" y="3600956"/>
                </a:lnTo>
                <a:lnTo>
                  <a:pt x="3248107" y="3563489"/>
                </a:lnTo>
                <a:lnTo>
                  <a:pt x="3263029" y="3525069"/>
                </a:lnTo>
                <a:lnTo>
                  <a:pt x="3277633" y="3485697"/>
                </a:lnTo>
                <a:lnTo>
                  <a:pt x="3291602" y="3445055"/>
                </a:lnTo>
                <a:lnTo>
                  <a:pt x="3298586" y="3424416"/>
                </a:lnTo>
                <a:lnTo>
                  <a:pt x="3305253" y="3403143"/>
                </a:lnTo>
                <a:lnTo>
                  <a:pt x="3311603" y="3382504"/>
                </a:lnTo>
                <a:lnTo>
                  <a:pt x="3317953" y="3360913"/>
                </a:lnTo>
                <a:lnTo>
                  <a:pt x="3305571" y="3359960"/>
                </a:lnTo>
                <a:lnTo>
                  <a:pt x="3293189" y="3359008"/>
                </a:lnTo>
                <a:lnTo>
                  <a:pt x="3280807" y="3357420"/>
                </a:lnTo>
                <a:lnTo>
                  <a:pt x="3268743" y="3355515"/>
                </a:lnTo>
                <a:lnTo>
                  <a:pt x="3256679" y="3353610"/>
                </a:lnTo>
                <a:lnTo>
                  <a:pt x="3244615" y="3351387"/>
                </a:lnTo>
                <a:lnTo>
                  <a:pt x="3232869" y="3348847"/>
                </a:lnTo>
                <a:lnTo>
                  <a:pt x="3221122" y="3346307"/>
                </a:lnTo>
                <a:lnTo>
                  <a:pt x="3209375" y="3342815"/>
                </a:lnTo>
                <a:lnTo>
                  <a:pt x="3197946" y="3339639"/>
                </a:lnTo>
                <a:lnTo>
                  <a:pt x="3186517" y="3336147"/>
                </a:lnTo>
                <a:lnTo>
                  <a:pt x="3175088" y="3332019"/>
                </a:lnTo>
                <a:lnTo>
                  <a:pt x="3163976" y="3328209"/>
                </a:lnTo>
                <a:lnTo>
                  <a:pt x="3152864" y="3323446"/>
                </a:lnTo>
                <a:lnTo>
                  <a:pt x="3141753" y="3319001"/>
                </a:lnTo>
                <a:lnTo>
                  <a:pt x="3130959" y="3314238"/>
                </a:lnTo>
                <a:lnTo>
                  <a:pt x="3120482" y="3309158"/>
                </a:lnTo>
                <a:lnTo>
                  <a:pt x="3110005" y="3303442"/>
                </a:lnTo>
                <a:lnTo>
                  <a:pt x="3099528" y="3298045"/>
                </a:lnTo>
                <a:lnTo>
                  <a:pt x="3089051" y="3292329"/>
                </a:lnTo>
                <a:lnTo>
                  <a:pt x="3079210" y="3285979"/>
                </a:lnTo>
                <a:lnTo>
                  <a:pt x="3069368" y="3279629"/>
                </a:lnTo>
                <a:lnTo>
                  <a:pt x="3059209" y="3273278"/>
                </a:lnTo>
                <a:lnTo>
                  <a:pt x="3050002" y="3266611"/>
                </a:lnTo>
                <a:lnTo>
                  <a:pt x="3040477" y="3259625"/>
                </a:lnTo>
                <a:lnTo>
                  <a:pt x="3030953" y="3252322"/>
                </a:lnTo>
                <a:lnTo>
                  <a:pt x="3022064" y="3245019"/>
                </a:lnTo>
                <a:lnTo>
                  <a:pt x="3013175" y="3237717"/>
                </a:lnTo>
                <a:lnTo>
                  <a:pt x="3004603" y="3229779"/>
                </a:lnTo>
                <a:lnTo>
                  <a:pt x="2996031" y="3221523"/>
                </a:lnTo>
                <a:lnTo>
                  <a:pt x="2987459" y="3213268"/>
                </a:lnTo>
                <a:lnTo>
                  <a:pt x="2979205" y="3205012"/>
                </a:lnTo>
                <a:lnTo>
                  <a:pt x="2971585" y="3196439"/>
                </a:lnTo>
                <a:lnTo>
                  <a:pt x="2963648" y="3187549"/>
                </a:lnTo>
                <a:lnTo>
                  <a:pt x="2956346" y="3178658"/>
                </a:lnTo>
                <a:lnTo>
                  <a:pt x="2948727" y="3169768"/>
                </a:lnTo>
                <a:lnTo>
                  <a:pt x="2941742" y="3160560"/>
                </a:lnTo>
                <a:lnTo>
                  <a:pt x="2934440" y="3151035"/>
                </a:lnTo>
                <a:lnTo>
                  <a:pt x="2927773" y="3141509"/>
                </a:lnTo>
                <a:lnTo>
                  <a:pt x="2921106" y="3131666"/>
                </a:lnTo>
                <a:lnTo>
                  <a:pt x="2915074" y="3121823"/>
                </a:lnTo>
                <a:lnTo>
                  <a:pt x="2909042" y="3111662"/>
                </a:lnTo>
                <a:lnTo>
                  <a:pt x="2903327" y="3101184"/>
                </a:lnTo>
                <a:lnTo>
                  <a:pt x="2897613" y="3090706"/>
                </a:lnTo>
                <a:lnTo>
                  <a:pt x="2892216" y="3080546"/>
                </a:lnTo>
                <a:lnTo>
                  <a:pt x="2886819" y="3070068"/>
                </a:lnTo>
                <a:lnTo>
                  <a:pt x="2882057" y="3059272"/>
                </a:lnTo>
                <a:lnTo>
                  <a:pt x="2877612" y="3047842"/>
                </a:lnTo>
                <a:lnTo>
                  <a:pt x="2873167" y="3036729"/>
                </a:lnTo>
                <a:lnTo>
                  <a:pt x="2869040" y="3025615"/>
                </a:lnTo>
                <a:lnTo>
                  <a:pt x="2865230" y="3014502"/>
                </a:lnTo>
                <a:lnTo>
                  <a:pt x="2861738" y="3003072"/>
                </a:lnTo>
                <a:lnTo>
                  <a:pt x="2858246" y="2991324"/>
                </a:lnTo>
                <a:lnTo>
                  <a:pt x="2855389" y="2979893"/>
                </a:lnTo>
                <a:lnTo>
                  <a:pt x="2852531" y="2967828"/>
                </a:lnTo>
                <a:lnTo>
                  <a:pt x="2849991" y="2956079"/>
                </a:lnTo>
                <a:lnTo>
                  <a:pt x="2847769" y="2944014"/>
                </a:lnTo>
                <a:lnTo>
                  <a:pt x="2845864" y="2932266"/>
                </a:lnTo>
                <a:lnTo>
                  <a:pt x="2843959" y="2919882"/>
                </a:lnTo>
                <a:lnTo>
                  <a:pt x="2843007" y="2907499"/>
                </a:lnTo>
                <a:lnTo>
                  <a:pt x="2841737" y="2895434"/>
                </a:lnTo>
                <a:lnTo>
                  <a:pt x="2841102" y="2883051"/>
                </a:lnTo>
                <a:lnTo>
                  <a:pt x="2840785" y="2870350"/>
                </a:lnTo>
                <a:lnTo>
                  <a:pt x="2840467" y="2857649"/>
                </a:lnTo>
                <a:lnTo>
                  <a:pt x="2840785" y="2842408"/>
                </a:lnTo>
                <a:lnTo>
                  <a:pt x="2841419" y="2826850"/>
                </a:lnTo>
                <a:lnTo>
                  <a:pt x="2842689" y="2811927"/>
                </a:lnTo>
                <a:lnTo>
                  <a:pt x="2843959" y="2796686"/>
                </a:lnTo>
                <a:lnTo>
                  <a:pt x="2845864" y="2781763"/>
                </a:lnTo>
                <a:lnTo>
                  <a:pt x="2848404" y="2766839"/>
                </a:lnTo>
                <a:lnTo>
                  <a:pt x="2851579" y="2752234"/>
                </a:lnTo>
                <a:lnTo>
                  <a:pt x="2854753" y="2737628"/>
                </a:lnTo>
                <a:lnTo>
                  <a:pt x="2858563" y="2723340"/>
                </a:lnTo>
                <a:lnTo>
                  <a:pt x="2862690" y="2709052"/>
                </a:lnTo>
                <a:lnTo>
                  <a:pt x="2867135" y="2695398"/>
                </a:lnTo>
                <a:lnTo>
                  <a:pt x="2872532" y="2681428"/>
                </a:lnTo>
                <a:lnTo>
                  <a:pt x="2877612" y="2667774"/>
                </a:lnTo>
                <a:lnTo>
                  <a:pt x="2883326" y="2654439"/>
                </a:lnTo>
                <a:lnTo>
                  <a:pt x="2889676" y="2640785"/>
                </a:lnTo>
                <a:lnTo>
                  <a:pt x="2895708" y="2628402"/>
                </a:lnTo>
                <a:lnTo>
                  <a:pt x="2902693" y="2615384"/>
                </a:lnTo>
                <a:lnTo>
                  <a:pt x="2909995" y="2602683"/>
                </a:lnTo>
                <a:lnTo>
                  <a:pt x="2917614" y="2590300"/>
                </a:lnTo>
                <a:lnTo>
                  <a:pt x="2925233" y="2578235"/>
                </a:lnTo>
                <a:lnTo>
                  <a:pt x="2933488" y="2566487"/>
                </a:lnTo>
                <a:lnTo>
                  <a:pt x="2942059" y="2554738"/>
                </a:lnTo>
                <a:lnTo>
                  <a:pt x="2950949" y="2543308"/>
                </a:lnTo>
                <a:lnTo>
                  <a:pt x="2959838" y="2532195"/>
                </a:lnTo>
                <a:lnTo>
                  <a:pt x="2969680" y="2521399"/>
                </a:lnTo>
                <a:lnTo>
                  <a:pt x="2979205" y="2510921"/>
                </a:lnTo>
                <a:lnTo>
                  <a:pt x="2989364" y="2500443"/>
                </a:lnTo>
                <a:lnTo>
                  <a:pt x="2999841" y="2490918"/>
                </a:lnTo>
                <a:lnTo>
                  <a:pt x="3010317" y="2480757"/>
                </a:lnTo>
                <a:lnTo>
                  <a:pt x="3021429" y="2471549"/>
                </a:lnTo>
                <a:lnTo>
                  <a:pt x="3032541" y="2462659"/>
                </a:lnTo>
                <a:lnTo>
                  <a:pt x="3043652" y="2453451"/>
                </a:lnTo>
                <a:lnTo>
                  <a:pt x="2613471" y="2281992"/>
                </a:lnTo>
                <a:lnTo>
                  <a:pt x="2542039" y="2462024"/>
                </a:lnTo>
                <a:lnTo>
                  <a:pt x="2537911" y="2471867"/>
                </a:lnTo>
                <a:lnTo>
                  <a:pt x="2533467" y="2480757"/>
                </a:lnTo>
                <a:lnTo>
                  <a:pt x="2528387" y="2489648"/>
                </a:lnTo>
                <a:lnTo>
                  <a:pt x="2522990" y="2498220"/>
                </a:lnTo>
                <a:lnTo>
                  <a:pt x="2517593" y="2506793"/>
                </a:lnTo>
                <a:lnTo>
                  <a:pt x="2511243" y="2514731"/>
                </a:lnTo>
                <a:lnTo>
                  <a:pt x="2504894" y="2522034"/>
                </a:lnTo>
                <a:lnTo>
                  <a:pt x="2498227" y="2529337"/>
                </a:lnTo>
                <a:lnTo>
                  <a:pt x="2490925" y="2536323"/>
                </a:lnTo>
                <a:lnTo>
                  <a:pt x="2483623" y="2542673"/>
                </a:lnTo>
                <a:lnTo>
                  <a:pt x="2476003" y="2548706"/>
                </a:lnTo>
                <a:lnTo>
                  <a:pt x="2468067" y="2554103"/>
                </a:lnTo>
                <a:lnTo>
                  <a:pt x="2459812" y="2559819"/>
                </a:lnTo>
                <a:lnTo>
                  <a:pt x="2451557" y="2564582"/>
                </a:lnTo>
                <a:lnTo>
                  <a:pt x="2442986" y="2569027"/>
                </a:lnTo>
                <a:lnTo>
                  <a:pt x="2434096" y="2572837"/>
                </a:lnTo>
                <a:lnTo>
                  <a:pt x="2425207" y="2576647"/>
                </a:lnTo>
                <a:lnTo>
                  <a:pt x="2415683" y="2579822"/>
                </a:lnTo>
                <a:lnTo>
                  <a:pt x="2406476" y="2582362"/>
                </a:lnTo>
                <a:lnTo>
                  <a:pt x="2397269" y="2584585"/>
                </a:lnTo>
                <a:lnTo>
                  <a:pt x="2387427" y="2586490"/>
                </a:lnTo>
                <a:lnTo>
                  <a:pt x="2377903" y="2588078"/>
                </a:lnTo>
                <a:lnTo>
                  <a:pt x="2368061" y="2588713"/>
                </a:lnTo>
                <a:lnTo>
                  <a:pt x="2358537" y="2589665"/>
                </a:lnTo>
                <a:lnTo>
                  <a:pt x="2348377" y="2589030"/>
                </a:lnTo>
                <a:lnTo>
                  <a:pt x="2338536" y="2588713"/>
                </a:lnTo>
                <a:lnTo>
                  <a:pt x="2328694" y="2587760"/>
                </a:lnTo>
                <a:lnTo>
                  <a:pt x="2318852" y="2586173"/>
                </a:lnTo>
                <a:lnTo>
                  <a:pt x="2309011" y="2584267"/>
                </a:lnTo>
                <a:lnTo>
                  <a:pt x="2299169" y="2581727"/>
                </a:lnTo>
                <a:lnTo>
                  <a:pt x="2289009" y="2578870"/>
                </a:lnTo>
                <a:lnTo>
                  <a:pt x="2279485" y="2575060"/>
                </a:lnTo>
                <a:lnTo>
                  <a:pt x="2279167" y="2575060"/>
                </a:lnTo>
                <a:lnTo>
                  <a:pt x="2072807" y="3090706"/>
                </a:lnTo>
                <a:lnTo>
                  <a:pt x="1694692" y="2939886"/>
                </a:lnTo>
                <a:lnTo>
                  <a:pt x="1901053" y="2424239"/>
                </a:lnTo>
                <a:lnTo>
                  <a:pt x="1900735" y="2424239"/>
                </a:lnTo>
                <a:lnTo>
                  <a:pt x="1890893" y="2420111"/>
                </a:lnTo>
                <a:lnTo>
                  <a:pt x="1882004" y="2415666"/>
                </a:lnTo>
                <a:lnTo>
                  <a:pt x="1873115" y="2410268"/>
                </a:lnTo>
                <a:lnTo>
                  <a:pt x="1864543" y="2405188"/>
                </a:lnTo>
                <a:lnTo>
                  <a:pt x="1855971" y="2399473"/>
                </a:lnTo>
                <a:lnTo>
                  <a:pt x="1848034" y="2393122"/>
                </a:lnTo>
                <a:lnTo>
                  <a:pt x="1840732" y="2386772"/>
                </a:lnTo>
                <a:lnTo>
                  <a:pt x="1833747" y="2380104"/>
                </a:lnTo>
                <a:lnTo>
                  <a:pt x="1826445" y="2373119"/>
                </a:lnTo>
                <a:lnTo>
                  <a:pt x="1820096" y="2365816"/>
                </a:lnTo>
                <a:lnTo>
                  <a:pt x="1814381" y="2358196"/>
                </a:lnTo>
                <a:lnTo>
                  <a:pt x="1808667" y="2349940"/>
                </a:lnTo>
                <a:lnTo>
                  <a:pt x="1803587" y="2342002"/>
                </a:lnTo>
                <a:lnTo>
                  <a:pt x="1798190" y="2333747"/>
                </a:lnTo>
                <a:lnTo>
                  <a:pt x="1793745" y="2325174"/>
                </a:lnTo>
                <a:lnTo>
                  <a:pt x="1789935" y="2316284"/>
                </a:lnTo>
                <a:lnTo>
                  <a:pt x="1786443" y="2307076"/>
                </a:lnTo>
                <a:lnTo>
                  <a:pt x="1782951" y="2297868"/>
                </a:lnTo>
                <a:lnTo>
                  <a:pt x="1780411" y="2288660"/>
                </a:lnTo>
                <a:lnTo>
                  <a:pt x="1778189" y="2279134"/>
                </a:lnTo>
                <a:lnTo>
                  <a:pt x="1776284" y="2269609"/>
                </a:lnTo>
                <a:lnTo>
                  <a:pt x="1774697" y="2260083"/>
                </a:lnTo>
                <a:lnTo>
                  <a:pt x="1774062" y="2250240"/>
                </a:lnTo>
                <a:lnTo>
                  <a:pt x="1773427" y="2240715"/>
                </a:lnTo>
                <a:lnTo>
                  <a:pt x="1773744" y="2230554"/>
                </a:lnTo>
                <a:lnTo>
                  <a:pt x="1774062" y="2220711"/>
                </a:lnTo>
                <a:lnTo>
                  <a:pt x="1775331" y="2210868"/>
                </a:lnTo>
                <a:lnTo>
                  <a:pt x="1776601" y="2201025"/>
                </a:lnTo>
                <a:lnTo>
                  <a:pt x="1778506" y="2191182"/>
                </a:lnTo>
                <a:lnTo>
                  <a:pt x="1781046" y="2181339"/>
                </a:lnTo>
                <a:lnTo>
                  <a:pt x="1784221" y="2171178"/>
                </a:lnTo>
                <a:lnTo>
                  <a:pt x="1787713" y="2161653"/>
                </a:lnTo>
                <a:lnTo>
                  <a:pt x="1859780" y="1981304"/>
                </a:lnTo>
                <a:lnTo>
                  <a:pt x="1776284" y="1947964"/>
                </a:lnTo>
                <a:lnTo>
                  <a:pt x="1709614" y="2114978"/>
                </a:lnTo>
                <a:lnTo>
                  <a:pt x="1705487" y="2124821"/>
                </a:lnTo>
                <a:lnTo>
                  <a:pt x="1701042" y="2133711"/>
                </a:lnTo>
                <a:lnTo>
                  <a:pt x="1696280" y="2142602"/>
                </a:lnTo>
                <a:lnTo>
                  <a:pt x="1690883" y="2151175"/>
                </a:lnTo>
                <a:lnTo>
                  <a:pt x="1685168" y="2159748"/>
                </a:lnTo>
                <a:lnTo>
                  <a:pt x="1679136" y="2167686"/>
                </a:lnTo>
                <a:lnTo>
                  <a:pt x="1672787" y="2174989"/>
                </a:lnTo>
                <a:lnTo>
                  <a:pt x="1666119" y="2181974"/>
                </a:lnTo>
                <a:lnTo>
                  <a:pt x="1659135" y="2189277"/>
                </a:lnTo>
                <a:lnTo>
                  <a:pt x="1651515" y="2195627"/>
                </a:lnTo>
                <a:lnTo>
                  <a:pt x="1643579" y="2201342"/>
                </a:lnTo>
                <a:lnTo>
                  <a:pt x="1635959" y="2207058"/>
                </a:lnTo>
                <a:lnTo>
                  <a:pt x="1627705" y="2212773"/>
                </a:lnTo>
                <a:lnTo>
                  <a:pt x="1619450" y="2217536"/>
                </a:lnTo>
                <a:lnTo>
                  <a:pt x="1610879" y="2221981"/>
                </a:lnTo>
                <a:lnTo>
                  <a:pt x="1601989" y="2225791"/>
                </a:lnTo>
                <a:lnTo>
                  <a:pt x="1593100" y="2229284"/>
                </a:lnTo>
                <a:lnTo>
                  <a:pt x="1583893" y="2232777"/>
                </a:lnTo>
                <a:lnTo>
                  <a:pt x="1574369" y="2235317"/>
                </a:lnTo>
                <a:lnTo>
                  <a:pt x="1565162" y="2237539"/>
                </a:lnTo>
                <a:lnTo>
                  <a:pt x="1555320" y="2239444"/>
                </a:lnTo>
                <a:lnTo>
                  <a:pt x="1545796" y="2241032"/>
                </a:lnTo>
                <a:lnTo>
                  <a:pt x="1535954" y="2241667"/>
                </a:lnTo>
                <a:lnTo>
                  <a:pt x="1526429" y="2242302"/>
                </a:lnTo>
                <a:lnTo>
                  <a:pt x="1516270" y="2241985"/>
                </a:lnTo>
                <a:lnTo>
                  <a:pt x="1506746" y="2241667"/>
                </a:lnTo>
                <a:lnTo>
                  <a:pt x="1496587" y="2240715"/>
                </a:lnTo>
                <a:lnTo>
                  <a:pt x="1486427" y="2239127"/>
                </a:lnTo>
                <a:lnTo>
                  <a:pt x="1476903" y="2237222"/>
                </a:lnTo>
                <a:lnTo>
                  <a:pt x="1466744" y="2234682"/>
                </a:lnTo>
                <a:lnTo>
                  <a:pt x="1457219" y="2231507"/>
                </a:lnTo>
                <a:lnTo>
                  <a:pt x="1447378" y="2228014"/>
                </a:lnTo>
                <a:lnTo>
                  <a:pt x="1447060" y="2228014"/>
                </a:lnTo>
                <a:lnTo>
                  <a:pt x="1319752" y="2546801"/>
                </a:lnTo>
                <a:lnTo>
                  <a:pt x="941954" y="2396298"/>
                </a:lnTo>
                <a:lnTo>
                  <a:pt x="1068945" y="2077194"/>
                </a:lnTo>
                <a:lnTo>
                  <a:pt x="1068628" y="2077194"/>
                </a:lnTo>
                <a:lnTo>
                  <a:pt x="1059103" y="2073066"/>
                </a:lnTo>
                <a:lnTo>
                  <a:pt x="1049579" y="2068621"/>
                </a:lnTo>
                <a:lnTo>
                  <a:pt x="1040690" y="2063223"/>
                </a:lnTo>
                <a:lnTo>
                  <a:pt x="1032118" y="2058143"/>
                </a:lnTo>
                <a:lnTo>
                  <a:pt x="1023863" y="2052427"/>
                </a:lnTo>
                <a:lnTo>
                  <a:pt x="1016244" y="2046077"/>
                </a:lnTo>
                <a:lnTo>
                  <a:pt x="1008625" y="2039727"/>
                </a:lnTo>
                <a:lnTo>
                  <a:pt x="1001323" y="2033059"/>
                </a:lnTo>
                <a:lnTo>
                  <a:pt x="994655" y="2026073"/>
                </a:lnTo>
                <a:lnTo>
                  <a:pt x="988306" y="2018453"/>
                </a:lnTo>
                <a:lnTo>
                  <a:pt x="982274" y="2011150"/>
                </a:lnTo>
                <a:lnTo>
                  <a:pt x="976242" y="2002895"/>
                </a:lnTo>
                <a:lnTo>
                  <a:pt x="971162" y="1994639"/>
                </a:lnTo>
                <a:lnTo>
                  <a:pt x="966400" y="1986701"/>
                </a:lnTo>
                <a:lnTo>
                  <a:pt x="961638" y="1978128"/>
                </a:lnTo>
                <a:lnTo>
                  <a:pt x="957828" y="1968921"/>
                </a:lnTo>
                <a:lnTo>
                  <a:pt x="954336" y="1960030"/>
                </a:lnTo>
                <a:lnTo>
                  <a:pt x="950844" y="1950822"/>
                </a:lnTo>
                <a:lnTo>
                  <a:pt x="948304" y="1941614"/>
                </a:lnTo>
                <a:lnTo>
                  <a:pt x="946082" y="1932089"/>
                </a:lnTo>
                <a:lnTo>
                  <a:pt x="944177" y="1922563"/>
                </a:lnTo>
                <a:lnTo>
                  <a:pt x="942907" y="1912720"/>
                </a:lnTo>
                <a:lnTo>
                  <a:pt x="941637" y="1903194"/>
                </a:lnTo>
                <a:lnTo>
                  <a:pt x="941319" y="1893351"/>
                </a:lnTo>
                <a:lnTo>
                  <a:pt x="941319" y="1883508"/>
                </a:lnTo>
                <a:lnTo>
                  <a:pt x="941954" y="1873665"/>
                </a:lnTo>
                <a:lnTo>
                  <a:pt x="942907" y="1863505"/>
                </a:lnTo>
                <a:lnTo>
                  <a:pt x="944494" y="1853979"/>
                </a:lnTo>
                <a:lnTo>
                  <a:pt x="946399" y="1843819"/>
                </a:lnTo>
                <a:lnTo>
                  <a:pt x="949256" y="1834293"/>
                </a:lnTo>
                <a:lnTo>
                  <a:pt x="952114" y="1824133"/>
                </a:lnTo>
                <a:lnTo>
                  <a:pt x="955923" y="1814607"/>
                </a:lnTo>
                <a:lnTo>
                  <a:pt x="1022593" y="1647276"/>
                </a:lnTo>
                <a:lnTo>
                  <a:pt x="869570" y="1586313"/>
                </a:lnTo>
                <a:lnTo>
                  <a:pt x="1094661" y="1022403"/>
                </a:lnTo>
                <a:lnTo>
                  <a:pt x="1914387" y="1349446"/>
                </a:lnTo>
                <a:lnTo>
                  <a:pt x="1931530" y="1304676"/>
                </a:lnTo>
                <a:lnTo>
                  <a:pt x="2027726" y="1341825"/>
                </a:lnTo>
                <a:lnTo>
                  <a:pt x="2083284" y="1199260"/>
                </a:lnTo>
                <a:lnTo>
                  <a:pt x="2359489" y="486435"/>
                </a:lnTo>
                <a:lnTo>
                  <a:pt x="2263611" y="449286"/>
                </a:lnTo>
                <a:lnTo>
                  <a:pt x="2437906" y="0"/>
                </a:lnTo>
                <a:close/>
              </a:path>
            </a:pathLst>
          </a:cu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endParaRPr lang="zh-CN" altLang="en-US">
              <a:solidFill>
                <a:srgbClr val="FFFFFF"/>
              </a:solidFill>
              <a:latin typeface="+mn-lt"/>
              <a:ea typeface="+mn-ea"/>
            </a:endParaRP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9" name="Freeform 5"/>
          <p:cNvSpPr/>
          <p:nvPr/>
        </p:nvSpPr>
        <p:spPr bwMode="auto">
          <a:xfrm>
            <a:off x="6404184" y="3203132"/>
            <a:ext cx="1562100" cy="1804987"/>
          </a:xfrm>
          <a:custGeom>
            <a:avLst/>
            <a:gdLst>
              <a:gd name="T0" fmla="*/ 0 w 789"/>
              <a:gd name="T1" fmla="*/ 2147483646 h 912"/>
              <a:gd name="T2" fmla="*/ 2147483646 w 789"/>
              <a:gd name="T3" fmla="*/ 0 h 912"/>
              <a:gd name="T4" fmla="*/ 2147483646 w 789"/>
              <a:gd name="T5" fmla="*/ 2147483646 h 912"/>
              <a:gd name="T6" fmla="*/ 2147483646 w 789"/>
              <a:gd name="T7" fmla="*/ 2147483646 h 912"/>
              <a:gd name="T8" fmla="*/ 2147483646 w 789"/>
              <a:gd name="T9" fmla="*/ 2147483646 h 912"/>
              <a:gd name="T10" fmla="*/ 0 w 789"/>
              <a:gd name="T11" fmla="*/ 2147483646 h 912"/>
              <a:gd name="T12" fmla="*/ 0 w 789"/>
              <a:gd name="T13" fmla="*/ 2147483646 h 9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89" h="912">
                <a:moveTo>
                  <a:pt x="0" y="227"/>
                </a:moveTo>
                <a:lnTo>
                  <a:pt x="396" y="0"/>
                </a:lnTo>
                <a:lnTo>
                  <a:pt x="789" y="227"/>
                </a:lnTo>
                <a:lnTo>
                  <a:pt x="789" y="682"/>
                </a:lnTo>
                <a:lnTo>
                  <a:pt x="396" y="912"/>
                </a:lnTo>
                <a:lnTo>
                  <a:pt x="0" y="682"/>
                </a:lnTo>
                <a:lnTo>
                  <a:pt x="0" y="227"/>
                </a:lnTo>
                <a:close/>
              </a:path>
            </a:pathLst>
          </a:custGeom>
          <a:solidFill>
            <a:schemeClr val="accent1"/>
          </a:solidFill>
          <a:ln>
            <a:noFill/>
          </a:ln>
        </p:spPr>
        <p:txBody>
          <a:bodyPr/>
          <a:lstStyle/>
          <a:p>
            <a:endParaRPr lang="zh-CN" altLang="en-US"/>
          </a:p>
        </p:txBody>
      </p:sp>
      <p:sp>
        <p:nvSpPr>
          <p:cNvPr id="10" name="Freeform 10"/>
          <p:cNvSpPr/>
          <p:nvPr/>
        </p:nvSpPr>
        <p:spPr bwMode="auto">
          <a:xfrm>
            <a:off x="5966489" y="4786096"/>
            <a:ext cx="1079500" cy="1244600"/>
          </a:xfrm>
          <a:custGeom>
            <a:avLst/>
            <a:gdLst>
              <a:gd name="T0" fmla="*/ 0 w 545"/>
              <a:gd name="T1" fmla="*/ 2147483646 h 629"/>
              <a:gd name="T2" fmla="*/ 2147483646 w 545"/>
              <a:gd name="T3" fmla="*/ 0 h 629"/>
              <a:gd name="T4" fmla="*/ 2147483646 w 545"/>
              <a:gd name="T5" fmla="*/ 2147483646 h 629"/>
              <a:gd name="T6" fmla="*/ 2147483646 w 545"/>
              <a:gd name="T7" fmla="*/ 2147483646 h 629"/>
              <a:gd name="T8" fmla="*/ 2147483646 w 545"/>
              <a:gd name="T9" fmla="*/ 2147483646 h 629"/>
              <a:gd name="T10" fmla="*/ 0 w 545"/>
              <a:gd name="T11" fmla="*/ 2147483646 h 629"/>
              <a:gd name="T12" fmla="*/ 0 w 545"/>
              <a:gd name="T13" fmla="*/ 2147483646 h 62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5" h="629">
                <a:moveTo>
                  <a:pt x="0" y="157"/>
                </a:moveTo>
                <a:lnTo>
                  <a:pt x="274" y="0"/>
                </a:lnTo>
                <a:lnTo>
                  <a:pt x="545" y="157"/>
                </a:lnTo>
                <a:lnTo>
                  <a:pt x="545" y="472"/>
                </a:lnTo>
                <a:lnTo>
                  <a:pt x="274" y="629"/>
                </a:lnTo>
                <a:lnTo>
                  <a:pt x="0" y="472"/>
                </a:lnTo>
                <a:lnTo>
                  <a:pt x="0" y="157"/>
                </a:lnTo>
                <a:close/>
              </a:path>
            </a:pathLst>
          </a:custGeom>
          <a:solidFill>
            <a:schemeClr val="accent1"/>
          </a:solidFill>
          <a:ln>
            <a:noFill/>
          </a:ln>
        </p:spPr>
        <p:txBody>
          <a:bodyPr/>
          <a:lstStyle/>
          <a:p>
            <a:endParaRPr lang="zh-CN" altLang="en-US"/>
          </a:p>
        </p:txBody>
      </p:sp>
      <p:sp>
        <p:nvSpPr>
          <p:cNvPr id="11" name="Freeform 8"/>
          <p:cNvSpPr/>
          <p:nvPr/>
        </p:nvSpPr>
        <p:spPr bwMode="auto">
          <a:xfrm>
            <a:off x="4225717" y="2984226"/>
            <a:ext cx="2047158" cy="2365603"/>
          </a:xfrm>
          <a:custGeom>
            <a:avLst/>
            <a:gdLst>
              <a:gd name="T0" fmla="*/ 0 w 397"/>
              <a:gd name="T1" fmla="*/ 2147483646 h 459"/>
              <a:gd name="T2" fmla="*/ 2147483646 w 397"/>
              <a:gd name="T3" fmla="*/ 0 h 459"/>
              <a:gd name="T4" fmla="*/ 2147483646 w 397"/>
              <a:gd name="T5" fmla="*/ 2147483646 h 459"/>
              <a:gd name="T6" fmla="*/ 2147483646 w 397"/>
              <a:gd name="T7" fmla="*/ 2147483646 h 459"/>
              <a:gd name="T8" fmla="*/ 2147483646 w 397"/>
              <a:gd name="T9" fmla="*/ 2147483646 h 459"/>
              <a:gd name="T10" fmla="*/ 0 w 397"/>
              <a:gd name="T11" fmla="*/ 2147483646 h 459"/>
              <a:gd name="T12" fmla="*/ 0 w 397"/>
              <a:gd name="T13" fmla="*/ 2147483646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97" h="459">
                <a:moveTo>
                  <a:pt x="0" y="115"/>
                </a:moveTo>
                <a:lnTo>
                  <a:pt x="198" y="0"/>
                </a:lnTo>
                <a:lnTo>
                  <a:pt x="397" y="115"/>
                </a:lnTo>
                <a:lnTo>
                  <a:pt x="397" y="344"/>
                </a:lnTo>
                <a:lnTo>
                  <a:pt x="198" y="459"/>
                </a:lnTo>
                <a:lnTo>
                  <a:pt x="0" y="344"/>
                </a:lnTo>
                <a:lnTo>
                  <a:pt x="0" y="115"/>
                </a:ln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 name="Freeform 10"/>
          <p:cNvSpPr/>
          <p:nvPr/>
        </p:nvSpPr>
        <p:spPr bwMode="auto">
          <a:xfrm>
            <a:off x="562659" y="2526940"/>
            <a:ext cx="522515" cy="602429"/>
          </a:xfrm>
          <a:custGeom>
            <a:avLst/>
            <a:gdLst>
              <a:gd name="T0" fmla="*/ 0 w 545"/>
              <a:gd name="T1" fmla="*/ 2147483646 h 629"/>
              <a:gd name="T2" fmla="*/ 2147483646 w 545"/>
              <a:gd name="T3" fmla="*/ 0 h 629"/>
              <a:gd name="T4" fmla="*/ 2147483646 w 545"/>
              <a:gd name="T5" fmla="*/ 2147483646 h 629"/>
              <a:gd name="T6" fmla="*/ 2147483646 w 545"/>
              <a:gd name="T7" fmla="*/ 2147483646 h 629"/>
              <a:gd name="T8" fmla="*/ 2147483646 w 545"/>
              <a:gd name="T9" fmla="*/ 2147483646 h 629"/>
              <a:gd name="T10" fmla="*/ 0 w 545"/>
              <a:gd name="T11" fmla="*/ 2147483646 h 629"/>
              <a:gd name="T12" fmla="*/ 0 w 545"/>
              <a:gd name="T13" fmla="*/ 2147483646 h 62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5" h="629">
                <a:moveTo>
                  <a:pt x="0" y="157"/>
                </a:moveTo>
                <a:lnTo>
                  <a:pt x="274" y="0"/>
                </a:lnTo>
                <a:lnTo>
                  <a:pt x="545" y="157"/>
                </a:lnTo>
                <a:lnTo>
                  <a:pt x="545" y="472"/>
                </a:lnTo>
                <a:lnTo>
                  <a:pt x="274" y="629"/>
                </a:lnTo>
                <a:lnTo>
                  <a:pt x="0" y="472"/>
                </a:lnTo>
                <a:lnTo>
                  <a:pt x="0" y="157"/>
                </a:lnTo>
                <a:close/>
              </a:path>
            </a:pathLst>
          </a:custGeom>
          <a:solidFill>
            <a:schemeClr val="accent1"/>
          </a:solidFill>
          <a:ln>
            <a:noFill/>
          </a:ln>
        </p:spPr>
        <p:txBody>
          <a:bodyPr/>
          <a:lstStyle/>
          <a:p>
            <a:endParaRPr lang="zh-CN" altLang="en-US"/>
          </a:p>
        </p:txBody>
      </p:sp>
      <p:sp>
        <p:nvSpPr>
          <p:cNvPr id="16" name="Freeform 10"/>
          <p:cNvSpPr/>
          <p:nvPr/>
        </p:nvSpPr>
        <p:spPr bwMode="auto">
          <a:xfrm>
            <a:off x="792163" y="2003118"/>
            <a:ext cx="522515" cy="602429"/>
          </a:xfrm>
          <a:custGeom>
            <a:avLst/>
            <a:gdLst>
              <a:gd name="T0" fmla="*/ 0 w 545"/>
              <a:gd name="T1" fmla="*/ 2147483646 h 629"/>
              <a:gd name="T2" fmla="*/ 2147483646 w 545"/>
              <a:gd name="T3" fmla="*/ 0 h 629"/>
              <a:gd name="T4" fmla="*/ 2147483646 w 545"/>
              <a:gd name="T5" fmla="*/ 2147483646 h 629"/>
              <a:gd name="T6" fmla="*/ 2147483646 w 545"/>
              <a:gd name="T7" fmla="*/ 2147483646 h 629"/>
              <a:gd name="T8" fmla="*/ 2147483646 w 545"/>
              <a:gd name="T9" fmla="*/ 2147483646 h 629"/>
              <a:gd name="T10" fmla="*/ 0 w 545"/>
              <a:gd name="T11" fmla="*/ 2147483646 h 629"/>
              <a:gd name="T12" fmla="*/ 0 w 545"/>
              <a:gd name="T13" fmla="*/ 2147483646 h 62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5" h="629">
                <a:moveTo>
                  <a:pt x="0" y="157"/>
                </a:moveTo>
                <a:lnTo>
                  <a:pt x="274" y="0"/>
                </a:lnTo>
                <a:lnTo>
                  <a:pt x="545" y="157"/>
                </a:lnTo>
                <a:lnTo>
                  <a:pt x="545" y="472"/>
                </a:lnTo>
                <a:lnTo>
                  <a:pt x="274" y="629"/>
                </a:lnTo>
                <a:lnTo>
                  <a:pt x="0" y="472"/>
                </a:lnTo>
                <a:lnTo>
                  <a:pt x="0" y="157"/>
                </a:lnTo>
                <a:close/>
              </a:path>
            </a:pathLst>
          </a:custGeom>
          <a:solidFill>
            <a:schemeClr val="accent1"/>
          </a:solidFill>
          <a:ln>
            <a:noFill/>
          </a:ln>
        </p:spPr>
        <p:txBody>
          <a:bodyPr/>
          <a:lstStyle/>
          <a:p>
            <a:endParaRPr lang="zh-CN" altLang="en-US"/>
          </a:p>
        </p:txBody>
      </p:sp>
      <p:sp>
        <p:nvSpPr>
          <p:cNvPr id="17" name="Freeform 10"/>
          <p:cNvSpPr/>
          <p:nvPr/>
        </p:nvSpPr>
        <p:spPr bwMode="auto">
          <a:xfrm>
            <a:off x="2134053" y="2591682"/>
            <a:ext cx="361732" cy="417056"/>
          </a:xfrm>
          <a:custGeom>
            <a:avLst/>
            <a:gdLst>
              <a:gd name="T0" fmla="*/ 0 w 545"/>
              <a:gd name="T1" fmla="*/ 2147483646 h 629"/>
              <a:gd name="T2" fmla="*/ 2147483646 w 545"/>
              <a:gd name="T3" fmla="*/ 0 h 629"/>
              <a:gd name="T4" fmla="*/ 2147483646 w 545"/>
              <a:gd name="T5" fmla="*/ 2147483646 h 629"/>
              <a:gd name="T6" fmla="*/ 2147483646 w 545"/>
              <a:gd name="T7" fmla="*/ 2147483646 h 629"/>
              <a:gd name="T8" fmla="*/ 2147483646 w 545"/>
              <a:gd name="T9" fmla="*/ 2147483646 h 629"/>
              <a:gd name="T10" fmla="*/ 0 w 545"/>
              <a:gd name="T11" fmla="*/ 2147483646 h 629"/>
              <a:gd name="T12" fmla="*/ 0 w 545"/>
              <a:gd name="T13" fmla="*/ 2147483646 h 62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5" h="629">
                <a:moveTo>
                  <a:pt x="0" y="157"/>
                </a:moveTo>
                <a:lnTo>
                  <a:pt x="274" y="0"/>
                </a:lnTo>
                <a:lnTo>
                  <a:pt x="545" y="157"/>
                </a:lnTo>
                <a:lnTo>
                  <a:pt x="545" y="472"/>
                </a:lnTo>
                <a:lnTo>
                  <a:pt x="274" y="629"/>
                </a:lnTo>
                <a:lnTo>
                  <a:pt x="0" y="472"/>
                </a:lnTo>
                <a:lnTo>
                  <a:pt x="0" y="157"/>
                </a:lnTo>
                <a:close/>
              </a:path>
            </a:pathLst>
          </a:custGeom>
          <a:solidFill>
            <a:schemeClr val="accent1"/>
          </a:solidFill>
          <a:ln>
            <a:noFill/>
          </a:ln>
        </p:spPr>
        <p:txBody>
          <a:bodyPr/>
          <a:lstStyle/>
          <a:p>
            <a:endParaRPr lang="zh-CN" altLang="en-US"/>
          </a:p>
        </p:txBody>
      </p:sp>
      <p:sp>
        <p:nvSpPr>
          <p:cNvPr id="18" name="矩形 17"/>
          <p:cNvSpPr/>
          <p:nvPr/>
        </p:nvSpPr>
        <p:spPr>
          <a:xfrm>
            <a:off x="8360227" y="3609024"/>
            <a:ext cx="3244661" cy="10448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mj-ea"/>
                <a:ea typeface="+mj-ea"/>
              </a:rPr>
              <a:t>请输入文本请输入文本请输入文本请输入文本</a:t>
            </a:r>
            <a:r>
              <a:rPr lang="zh-CN" altLang="en-US" sz="1800" dirty="0">
                <a:solidFill>
                  <a:schemeClr val="tx1"/>
                </a:solidFill>
                <a:latin typeface="+mj-ea"/>
              </a:rPr>
              <a:t>请输入文本</a:t>
            </a:r>
            <a:endParaRPr lang="zh-CN" altLang="zh-CN" sz="1800" dirty="0">
              <a:solidFill>
                <a:schemeClr val="tx1"/>
              </a:solidFill>
              <a:latin typeface="+mj-ea"/>
              <a:ea typeface="+mj-ea"/>
            </a:endParaRPr>
          </a:p>
        </p:txBody>
      </p:sp>
      <p:sp>
        <p:nvSpPr>
          <p:cNvPr id="19" name="矩形 18"/>
          <p:cNvSpPr/>
          <p:nvPr/>
        </p:nvSpPr>
        <p:spPr>
          <a:xfrm>
            <a:off x="692588" y="3609024"/>
            <a:ext cx="3244661" cy="10448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mj-ea"/>
                <a:ea typeface="+mj-ea"/>
              </a:rPr>
              <a:t>请输入文本请输入文本请输入文本请输入文本</a:t>
            </a:r>
            <a:r>
              <a:rPr lang="zh-CN" altLang="en-US" sz="1800" dirty="0">
                <a:solidFill>
                  <a:schemeClr val="tx1"/>
                </a:solidFill>
                <a:latin typeface="+mj-ea"/>
              </a:rPr>
              <a:t>请输入文本</a:t>
            </a:r>
            <a:endParaRPr lang="zh-CN" altLang="zh-CN" sz="1800" dirty="0">
              <a:solidFill>
                <a:schemeClr val="tx1"/>
              </a:solidFill>
              <a:latin typeface="+mj-ea"/>
              <a:ea typeface="+mj-ea"/>
            </a:endParaRPr>
          </a:p>
        </p:txBody>
      </p:sp>
      <p:sp>
        <p:nvSpPr>
          <p:cNvPr id="20" name="矩形 19"/>
          <p:cNvSpPr/>
          <p:nvPr/>
        </p:nvSpPr>
        <p:spPr>
          <a:xfrm>
            <a:off x="2547333" y="5608692"/>
            <a:ext cx="3244661" cy="10448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mj-ea"/>
                <a:ea typeface="+mj-ea"/>
              </a:rPr>
              <a:t>请输入文本请输入文本请输入文本请输入文本</a:t>
            </a:r>
            <a:r>
              <a:rPr lang="zh-CN" altLang="en-US" sz="1800" dirty="0">
                <a:solidFill>
                  <a:schemeClr val="tx1"/>
                </a:solidFill>
                <a:latin typeface="+mj-ea"/>
              </a:rPr>
              <a:t>请输入文本</a:t>
            </a:r>
            <a:endParaRPr lang="zh-CN" altLang="zh-CN" sz="1800" dirty="0">
              <a:solidFill>
                <a:schemeClr val="tx1"/>
              </a:solidFill>
              <a:latin typeface="+mj-ea"/>
              <a:ea typeface="+mj-ea"/>
            </a:endParaRPr>
          </a:p>
        </p:txBody>
      </p:sp>
      <p:sp>
        <p:nvSpPr>
          <p:cNvPr id="21" name="KSO_Shape"/>
          <p:cNvSpPr/>
          <p:nvPr/>
        </p:nvSpPr>
        <p:spPr bwMode="auto">
          <a:xfrm>
            <a:off x="4556767" y="3459163"/>
            <a:ext cx="1385057" cy="1415731"/>
          </a:xfrm>
          <a:custGeom>
            <a:avLst/>
            <a:gdLst>
              <a:gd name="T0" fmla="*/ 1693248 w 2376488"/>
              <a:gd name="T1" fmla="*/ 1122987 h 2427288"/>
              <a:gd name="T2" fmla="*/ 1907772 w 2376488"/>
              <a:gd name="T3" fmla="*/ 1606108 h 2427288"/>
              <a:gd name="T4" fmla="*/ 1988695 w 2376488"/>
              <a:gd name="T5" fmla="*/ 1598807 h 2427288"/>
              <a:gd name="T6" fmla="*/ 2142606 w 2376488"/>
              <a:gd name="T7" fmla="*/ 1628328 h 2427288"/>
              <a:gd name="T8" fmla="*/ 2206392 w 2376488"/>
              <a:gd name="T9" fmla="*/ 1617536 h 2427288"/>
              <a:gd name="T10" fmla="*/ 2371093 w 2376488"/>
              <a:gd name="T11" fmla="*/ 1799738 h 2427288"/>
              <a:gd name="T12" fmla="*/ 2334916 w 2376488"/>
              <a:gd name="T13" fmla="*/ 1898457 h 2427288"/>
              <a:gd name="T14" fmla="*/ 2189573 w 2376488"/>
              <a:gd name="T15" fmla="*/ 1820688 h 2427288"/>
              <a:gd name="T16" fmla="*/ 2082311 w 2376488"/>
              <a:gd name="T17" fmla="*/ 1923534 h 2427288"/>
              <a:gd name="T18" fmla="*/ 2018208 w 2376488"/>
              <a:gd name="T19" fmla="*/ 1900362 h 2427288"/>
              <a:gd name="T20" fmla="*/ 1844938 w 2376488"/>
              <a:gd name="T21" fmla="*/ 2417765 h 2427288"/>
              <a:gd name="T22" fmla="*/ 1751322 w 2376488"/>
              <a:gd name="T23" fmla="*/ 2403164 h 2427288"/>
              <a:gd name="T24" fmla="*/ 1468887 w 2376488"/>
              <a:gd name="T25" fmla="*/ 1960038 h 2427288"/>
              <a:gd name="T26" fmla="*/ 1394311 w 2376488"/>
              <a:gd name="T27" fmla="*/ 1986384 h 2427288"/>
              <a:gd name="T28" fmla="*/ 1148053 w 2376488"/>
              <a:gd name="T29" fmla="*/ 2204455 h 2427288"/>
              <a:gd name="T30" fmla="*/ 1069352 w 2376488"/>
              <a:gd name="T31" fmla="*/ 2238103 h 2427288"/>
              <a:gd name="T32" fmla="*/ 1006835 w 2376488"/>
              <a:gd name="T33" fmla="*/ 2179696 h 2427288"/>
              <a:gd name="T34" fmla="*/ 840865 w 2376488"/>
              <a:gd name="T35" fmla="*/ 1978131 h 2427288"/>
              <a:gd name="T36" fmla="*/ 772953 w 2376488"/>
              <a:gd name="T37" fmla="*/ 1976226 h 2427288"/>
              <a:gd name="T38" fmla="*/ 532090 w 2376488"/>
              <a:gd name="T39" fmla="*/ 1989558 h 2427288"/>
              <a:gd name="T40" fmla="*/ 451167 w 2376488"/>
              <a:gd name="T41" fmla="*/ 1922264 h 2427288"/>
              <a:gd name="T42" fmla="*/ 617455 w 2376488"/>
              <a:gd name="T43" fmla="*/ 1687687 h 2427288"/>
              <a:gd name="T44" fmla="*/ 874186 w 2376488"/>
              <a:gd name="T45" fmla="*/ 1530561 h 2427288"/>
              <a:gd name="T46" fmla="*/ 955743 w 2376488"/>
              <a:gd name="T47" fmla="*/ 1499136 h 2427288"/>
              <a:gd name="T48" fmla="*/ 1104894 w 2376488"/>
              <a:gd name="T49" fmla="*/ 1923851 h 2427288"/>
              <a:gd name="T50" fmla="*/ 1263566 w 2376488"/>
              <a:gd name="T51" fmla="*/ 1648961 h 2427288"/>
              <a:gd name="T52" fmla="*/ 1334968 w 2376488"/>
              <a:gd name="T53" fmla="*/ 1668641 h 2427288"/>
              <a:gd name="T54" fmla="*/ 1587256 w 2376488"/>
              <a:gd name="T55" fmla="*/ 1084261 h 2427288"/>
              <a:gd name="T56" fmla="*/ 291605 w 2376488"/>
              <a:gd name="T57" fmla="*/ 185501 h 2427288"/>
              <a:gd name="T58" fmla="*/ 185624 w 2376488"/>
              <a:gd name="T59" fmla="*/ 300486 h 2427288"/>
              <a:gd name="T60" fmla="*/ 157067 w 2376488"/>
              <a:gd name="T61" fmla="*/ 456129 h 2427288"/>
              <a:gd name="T62" fmla="*/ 195461 w 2376488"/>
              <a:gd name="T63" fmla="*/ 617489 h 2427288"/>
              <a:gd name="T64" fmla="*/ 371883 w 2376488"/>
              <a:gd name="T65" fmla="*/ 878270 h 2427288"/>
              <a:gd name="T66" fmla="*/ 772008 w 2376488"/>
              <a:gd name="T67" fmla="*/ 1244507 h 2427288"/>
              <a:gd name="T68" fmla="*/ 1166960 w 2376488"/>
              <a:gd name="T69" fmla="*/ 906626 h 2427288"/>
              <a:gd name="T70" fmla="*/ 1350408 w 2376488"/>
              <a:gd name="T71" fmla="*/ 661765 h 2427288"/>
              <a:gd name="T72" fmla="*/ 1409758 w 2376488"/>
              <a:gd name="T73" fmla="*/ 424844 h 2427288"/>
              <a:gd name="T74" fmla="*/ 1370449 w 2376488"/>
              <a:gd name="T75" fmla="*/ 280475 h 2427288"/>
              <a:gd name="T76" fmla="*/ 1227343 w 2376488"/>
              <a:gd name="T77" fmla="*/ 168348 h 2427288"/>
              <a:gd name="T78" fmla="*/ 1011257 w 2376488"/>
              <a:gd name="T79" fmla="*/ 188677 h 2427288"/>
              <a:gd name="T80" fmla="*/ 842450 w 2376488"/>
              <a:gd name="T81" fmla="*/ 359884 h 2427288"/>
              <a:gd name="T82" fmla="*/ 778354 w 2376488"/>
              <a:gd name="T83" fmla="*/ 386884 h 2427288"/>
              <a:gd name="T84" fmla="*/ 718066 w 2376488"/>
              <a:gd name="T85" fmla="*/ 352261 h 2427288"/>
              <a:gd name="T86" fmla="*/ 528316 w 2376488"/>
              <a:gd name="T87" fmla="*/ 175654 h 2427288"/>
              <a:gd name="T88" fmla="*/ 535614 w 2376488"/>
              <a:gd name="T89" fmla="*/ 15564 h 2427288"/>
              <a:gd name="T90" fmla="*/ 679037 w 2376488"/>
              <a:gd name="T91" fmla="*/ 87351 h 2427288"/>
              <a:gd name="T92" fmla="*/ 820873 w 2376488"/>
              <a:gd name="T93" fmla="*/ 144526 h 2427288"/>
              <a:gd name="T94" fmla="*/ 963979 w 2376488"/>
              <a:gd name="T95" fmla="*/ 40975 h 2427288"/>
              <a:gd name="T96" fmla="*/ 1177843 w 2376488"/>
              <a:gd name="T97" fmla="*/ 1271 h 2427288"/>
              <a:gd name="T98" fmla="*/ 1387583 w 2376488"/>
              <a:gd name="T99" fmla="*/ 67975 h 2427288"/>
              <a:gd name="T100" fmla="*/ 1505939 w 2376488"/>
              <a:gd name="T101" fmla="*/ 201065 h 2427288"/>
              <a:gd name="T102" fmla="*/ 1566546 w 2376488"/>
              <a:gd name="T103" fmla="*/ 417539 h 2427288"/>
              <a:gd name="T104" fmla="*/ 1489422 w 2376488"/>
              <a:gd name="T105" fmla="*/ 732905 h 2427288"/>
              <a:gd name="T106" fmla="*/ 1287249 w 2376488"/>
              <a:gd name="T107" fmla="*/ 1007937 h 2427288"/>
              <a:gd name="T108" fmla="*/ 877824 w 2376488"/>
              <a:gd name="T109" fmla="*/ 1380787 h 2427288"/>
              <a:gd name="T110" fmla="*/ 812306 w 2376488"/>
              <a:gd name="T111" fmla="*/ 1452878 h 2427288"/>
              <a:gd name="T112" fmla="*/ 713941 w 2376488"/>
              <a:gd name="T113" fmla="*/ 1417620 h 2427288"/>
              <a:gd name="T114" fmla="*/ 393143 w 2376488"/>
              <a:gd name="T115" fmla="*/ 1120628 h 2427288"/>
              <a:gd name="T116" fmla="*/ 135173 w 2376488"/>
              <a:gd name="T117" fmla="*/ 831577 h 2427288"/>
              <a:gd name="T118" fmla="*/ 13009 w 2376488"/>
              <a:gd name="T119" fmla="*/ 558408 h 2427288"/>
              <a:gd name="T120" fmla="*/ 7615 w 2376488"/>
              <a:gd name="T121" fmla="*/ 350673 h 2427288"/>
              <a:gd name="T122" fmla="*/ 68221 w 2376488"/>
              <a:gd name="T123" fmla="*/ 188360 h 2427288"/>
              <a:gd name="T124" fmla="*/ 254163 w 2376488"/>
              <a:gd name="T125" fmla="*/ 31764 h 2427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76488" h="2427288">
                <a:moveTo>
                  <a:pt x="1619308" y="1076325"/>
                </a:moveTo>
                <a:lnTo>
                  <a:pt x="1625972" y="1076325"/>
                </a:lnTo>
                <a:lnTo>
                  <a:pt x="1632953" y="1076960"/>
                </a:lnTo>
                <a:lnTo>
                  <a:pt x="1639617" y="1078230"/>
                </a:lnTo>
                <a:lnTo>
                  <a:pt x="1645964" y="1080134"/>
                </a:lnTo>
                <a:lnTo>
                  <a:pt x="1652311" y="1082674"/>
                </a:lnTo>
                <a:lnTo>
                  <a:pt x="1658341" y="1085530"/>
                </a:lnTo>
                <a:lnTo>
                  <a:pt x="1663736" y="1088705"/>
                </a:lnTo>
                <a:lnTo>
                  <a:pt x="1668813" y="1092514"/>
                </a:lnTo>
                <a:lnTo>
                  <a:pt x="1674208" y="1096640"/>
                </a:lnTo>
                <a:lnTo>
                  <a:pt x="1678968" y="1101402"/>
                </a:lnTo>
                <a:lnTo>
                  <a:pt x="1682776" y="1106163"/>
                </a:lnTo>
                <a:lnTo>
                  <a:pt x="1686902" y="1111559"/>
                </a:lnTo>
                <a:lnTo>
                  <a:pt x="1690392" y="1117273"/>
                </a:lnTo>
                <a:lnTo>
                  <a:pt x="1693248" y="1122987"/>
                </a:lnTo>
                <a:lnTo>
                  <a:pt x="1695470" y="1129018"/>
                </a:lnTo>
                <a:lnTo>
                  <a:pt x="1697374" y="1135684"/>
                </a:lnTo>
                <a:lnTo>
                  <a:pt x="1698643" y="1142667"/>
                </a:lnTo>
                <a:lnTo>
                  <a:pt x="1820186" y="1919407"/>
                </a:lnTo>
                <a:lnTo>
                  <a:pt x="1877625" y="1652770"/>
                </a:lnTo>
                <a:lnTo>
                  <a:pt x="1878894" y="1646739"/>
                </a:lnTo>
                <a:lnTo>
                  <a:pt x="1880798" y="1641660"/>
                </a:lnTo>
                <a:lnTo>
                  <a:pt x="1882702" y="1636264"/>
                </a:lnTo>
                <a:lnTo>
                  <a:pt x="1885558" y="1630867"/>
                </a:lnTo>
                <a:lnTo>
                  <a:pt x="1888414" y="1626106"/>
                </a:lnTo>
                <a:lnTo>
                  <a:pt x="1891905" y="1621980"/>
                </a:lnTo>
                <a:lnTo>
                  <a:pt x="1895396" y="1617536"/>
                </a:lnTo>
                <a:lnTo>
                  <a:pt x="1898887" y="1613092"/>
                </a:lnTo>
                <a:lnTo>
                  <a:pt x="1903329" y="1609600"/>
                </a:lnTo>
                <a:lnTo>
                  <a:pt x="1907772" y="1606108"/>
                </a:lnTo>
                <a:lnTo>
                  <a:pt x="1912532" y="1602934"/>
                </a:lnTo>
                <a:lnTo>
                  <a:pt x="1917292" y="1600077"/>
                </a:lnTo>
                <a:lnTo>
                  <a:pt x="1922370" y="1597220"/>
                </a:lnTo>
                <a:lnTo>
                  <a:pt x="1927448" y="1595316"/>
                </a:lnTo>
                <a:lnTo>
                  <a:pt x="1933160" y="1593729"/>
                </a:lnTo>
                <a:lnTo>
                  <a:pt x="1938872" y="1592142"/>
                </a:lnTo>
                <a:lnTo>
                  <a:pt x="1944584" y="1591189"/>
                </a:lnTo>
                <a:lnTo>
                  <a:pt x="1950614" y="1590872"/>
                </a:lnTo>
                <a:lnTo>
                  <a:pt x="1956008" y="1590872"/>
                </a:lnTo>
                <a:lnTo>
                  <a:pt x="1961720" y="1591189"/>
                </a:lnTo>
                <a:lnTo>
                  <a:pt x="1967433" y="1592142"/>
                </a:lnTo>
                <a:lnTo>
                  <a:pt x="1972828" y="1593411"/>
                </a:lnTo>
                <a:lnTo>
                  <a:pt x="1978222" y="1594998"/>
                </a:lnTo>
                <a:lnTo>
                  <a:pt x="1983300" y="1596903"/>
                </a:lnTo>
                <a:lnTo>
                  <a:pt x="1988695" y="1598807"/>
                </a:lnTo>
                <a:lnTo>
                  <a:pt x="1993772" y="1601664"/>
                </a:lnTo>
                <a:lnTo>
                  <a:pt x="1998532" y="1604839"/>
                </a:lnTo>
                <a:lnTo>
                  <a:pt x="2002975" y="1608013"/>
                </a:lnTo>
                <a:lnTo>
                  <a:pt x="2007101" y="1611822"/>
                </a:lnTo>
                <a:lnTo>
                  <a:pt x="2011226" y="1615948"/>
                </a:lnTo>
                <a:lnTo>
                  <a:pt x="2015034" y="1620392"/>
                </a:lnTo>
                <a:lnTo>
                  <a:pt x="2018842" y="1625154"/>
                </a:lnTo>
                <a:lnTo>
                  <a:pt x="2076599" y="1709906"/>
                </a:lnTo>
                <a:lnTo>
                  <a:pt x="2122931" y="1646739"/>
                </a:lnTo>
                <a:lnTo>
                  <a:pt x="2125787" y="1643247"/>
                </a:lnTo>
                <a:lnTo>
                  <a:pt x="2128960" y="1639755"/>
                </a:lnTo>
                <a:lnTo>
                  <a:pt x="2132134" y="1636581"/>
                </a:lnTo>
                <a:lnTo>
                  <a:pt x="2135307" y="1633724"/>
                </a:lnTo>
                <a:lnTo>
                  <a:pt x="2138798" y="1630867"/>
                </a:lnTo>
                <a:lnTo>
                  <a:pt x="2142606" y="1628328"/>
                </a:lnTo>
                <a:lnTo>
                  <a:pt x="2146097" y="1625789"/>
                </a:lnTo>
                <a:lnTo>
                  <a:pt x="2149905" y="1623884"/>
                </a:lnTo>
                <a:lnTo>
                  <a:pt x="2154030" y="1621980"/>
                </a:lnTo>
                <a:lnTo>
                  <a:pt x="2157839" y="1620392"/>
                </a:lnTo>
                <a:lnTo>
                  <a:pt x="2162281" y="1618805"/>
                </a:lnTo>
                <a:lnTo>
                  <a:pt x="2166407" y="1617536"/>
                </a:lnTo>
                <a:lnTo>
                  <a:pt x="2170532" y="1616266"/>
                </a:lnTo>
                <a:lnTo>
                  <a:pt x="2174975" y="1615631"/>
                </a:lnTo>
                <a:lnTo>
                  <a:pt x="2179735" y="1614996"/>
                </a:lnTo>
                <a:lnTo>
                  <a:pt x="2184178" y="1614679"/>
                </a:lnTo>
                <a:lnTo>
                  <a:pt x="2188621" y="1614679"/>
                </a:lnTo>
                <a:lnTo>
                  <a:pt x="2192746" y="1614996"/>
                </a:lnTo>
                <a:lnTo>
                  <a:pt x="2197506" y="1615631"/>
                </a:lnTo>
                <a:lnTo>
                  <a:pt x="2201949" y="1616266"/>
                </a:lnTo>
                <a:lnTo>
                  <a:pt x="2206392" y="1617536"/>
                </a:lnTo>
                <a:lnTo>
                  <a:pt x="2210200" y="1618805"/>
                </a:lnTo>
                <a:lnTo>
                  <a:pt x="2214643" y="1620392"/>
                </a:lnTo>
                <a:lnTo>
                  <a:pt x="2218768" y="1621980"/>
                </a:lnTo>
                <a:lnTo>
                  <a:pt x="2222577" y="1623884"/>
                </a:lnTo>
                <a:lnTo>
                  <a:pt x="2226702" y="1625789"/>
                </a:lnTo>
                <a:lnTo>
                  <a:pt x="2230193" y="1628328"/>
                </a:lnTo>
                <a:lnTo>
                  <a:pt x="2233684" y="1630867"/>
                </a:lnTo>
                <a:lnTo>
                  <a:pt x="2237174" y="1633724"/>
                </a:lnTo>
                <a:lnTo>
                  <a:pt x="2240348" y="1636899"/>
                </a:lnTo>
                <a:lnTo>
                  <a:pt x="2243521" y="1640073"/>
                </a:lnTo>
                <a:lnTo>
                  <a:pt x="2246377" y="1643247"/>
                </a:lnTo>
                <a:lnTo>
                  <a:pt x="2358717" y="1779740"/>
                </a:lnTo>
                <a:lnTo>
                  <a:pt x="2363477" y="1786089"/>
                </a:lnTo>
                <a:lnTo>
                  <a:pt x="2367285" y="1792754"/>
                </a:lnTo>
                <a:lnTo>
                  <a:pt x="2371093" y="1799738"/>
                </a:lnTo>
                <a:lnTo>
                  <a:pt x="2373315" y="1807039"/>
                </a:lnTo>
                <a:lnTo>
                  <a:pt x="2375219" y="1814339"/>
                </a:lnTo>
                <a:lnTo>
                  <a:pt x="2376171" y="1821958"/>
                </a:lnTo>
                <a:lnTo>
                  <a:pt x="2376488" y="1829258"/>
                </a:lnTo>
                <a:lnTo>
                  <a:pt x="2376171" y="1836877"/>
                </a:lnTo>
                <a:lnTo>
                  <a:pt x="2374901" y="1844495"/>
                </a:lnTo>
                <a:lnTo>
                  <a:pt x="2373315" y="1851478"/>
                </a:lnTo>
                <a:lnTo>
                  <a:pt x="2371093" y="1858779"/>
                </a:lnTo>
                <a:lnTo>
                  <a:pt x="2367920" y="1865445"/>
                </a:lnTo>
                <a:lnTo>
                  <a:pt x="2363794" y="1872111"/>
                </a:lnTo>
                <a:lnTo>
                  <a:pt x="2359034" y="1878459"/>
                </a:lnTo>
                <a:lnTo>
                  <a:pt x="2353957" y="1884490"/>
                </a:lnTo>
                <a:lnTo>
                  <a:pt x="2347927" y="1889569"/>
                </a:lnTo>
                <a:lnTo>
                  <a:pt x="2341580" y="1894331"/>
                </a:lnTo>
                <a:lnTo>
                  <a:pt x="2334916" y="1898457"/>
                </a:lnTo>
                <a:lnTo>
                  <a:pt x="2327617" y="1901949"/>
                </a:lnTo>
                <a:lnTo>
                  <a:pt x="2320636" y="1904488"/>
                </a:lnTo>
                <a:lnTo>
                  <a:pt x="2313019" y="1906393"/>
                </a:lnTo>
                <a:lnTo>
                  <a:pt x="2306038" y="1907028"/>
                </a:lnTo>
                <a:lnTo>
                  <a:pt x="2298422" y="1907663"/>
                </a:lnTo>
                <a:lnTo>
                  <a:pt x="2290805" y="1907028"/>
                </a:lnTo>
                <a:lnTo>
                  <a:pt x="2283189" y="1906393"/>
                </a:lnTo>
                <a:lnTo>
                  <a:pt x="2276208" y="1904488"/>
                </a:lnTo>
                <a:lnTo>
                  <a:pt x="2268909" y="1901949"/>
                </a:lnTo>
                <a:lnTo>
                  <a:pt x="2261927" y="1898775"/>
                </a:lnTo>
                <a:lnTo>
                  <a:pt x="2255580" y="1894966"/>
                </a:lnTo>
                <a:lnTo>
                  <a:pt x="2249233" y="1890204"/>
                </a:lnTo>
                <a:lnTo>
                  <a:pt x="2243204" y="1884808"/>
                </a:lnTo>
                <a:lnTo>
                  <a:pt x="2237809" y="1879094"/>
                </a:lnTo>
                <a:lnTo>
                  <a:pt x="2189573" y="1820688"/>
                </a:lnTo>
                <a:lnTo>
                  <a:pt x="2136894" y="1891791"/>
                </a:lnTo>
                <a:lnTo>
                  <a:pt x="2134038" y="1895600"/>
                </a:lnTo>
                <a:lnTo>
                  <a:pt x="2130864" y="1899092"/>
                </a:lnTo>
                <a:lnTo>
                  <a:pt x="2127691" y="1902266"/>
                </a:lnTo>
                <a:lnTo>
                  <a:pt x="2124200" y="1905441"/>
                </a:lnTo>
                <a:lnTo>
                  <a:pt x="2120710" y="1908297"/>
                </a:lnTo>
                <a:lnTo>
                  <a:pt x="2116584" y="1911154"/>
                </a:lnTo>
                <a:lnTo>
                  <a:pt x="2112776" y="1913376"/>
                </a:lnTo>
                <a:lnTo>
                  <a:pt x="2108650" y="1915598"/>
                </a:lnTo>
                <a:lnTo>
                  <a:pt x="2104525" y="1917503"/>
                </a:lnTo>
                <a:lnTo>
                  <a:pt x="2100082" y="1919090"/>
                </a:lnTo>
                <a:lnTo>
                  <a:pt x="2095639" y="1920677"/>
                </a:lnTo>
                <a:lnTo>
                  <a:pt x="2091196" y="1921947"/>
                </a:lnTo>
                <a:lnTo>
                  <a:pt x="2086436" y="1922582"/>
                </a:lnTo>
                <a:lnTo>
                  <a:pt x="2082311" y="1923534"/>
                </a:lnTo>
                <a:lnTo>
                  <a:pt x="2077551" y="1923534"/>
                </a:lnTo>
                <a:lnTo>
                  <a:pt x="2072791" y="1923851"/>
                </a:lnTo>
                <a:lnTo>
                  <a:pt x="2068030" y="1923534"/>
                </a:lnTo>
                <a:lnTo>
                  <a:pt x="2063270" y="1922899"/>
                </a:lnTo>
                <a:lnTo>
                  <a:pt x="2058510" y="1922264"/>
                </a:lnTo>
                <a:lnTo>
                  <a:pt x="2054067" y="1920994"/>
                </a:lnTo>
                <a:lnTo>
                  <a:pt x="2049625" y="1919725"/>
                </a:lnTo>
                <a:lnTo>
                  <a:pt x="2045182" y="1918138"/>
                </a:lnTo>
                <a:lnTo>
                  <a:pt x="2041056" y="1916233"/>
                </a:lnTo>
                <a:lnTo>
                  <a:pt x="2036931" y="1914328"/>
                </a:lnTo>
                <a:lnTo>
                  <a:pt x="2033123" y="1911789"/>
                </a:lnTo>
                <a:lnTo>
                  <a:pt x="2028997" y="1909567"/>
                </a:lnTo>
                <a:lnTo>
                  <a:pt x="2025189" y="1906710"/>
                </a:lnTo>
                <a:lnTo>
                  <a:pt x="2022016" y="1903536"/>
                </a:lnTo>
                <a:lnTo>
                  <a:pt x="2018208" y="1900362"/>
                </a:lnTo>
                <a:lnTo>
                  <a:pt x="2015034" y="1896870"/>
                </a:lnTo>
                <a:lnTo>
                  <a:pt x="2011861" y="1893378"/>
                </a:lnTo>
                <a:lnTo>
                  <a:pt x="2009322" y="1889252"/>
                </a:lnTo>
                <a:lnTo>
                  <a:pt x="1992186" y="1863858"/>
                </a:lnTo>
                <a:lnTo>
                  <a:pt x="1884289" y="2365390"/>
                </a:lnTo>
                <a:lnTo>
                  <a:pt x="1882702" y="2372056"/>
                </a:lnTo>
                <a:lnTo>
                  <a:pt x="1880481" y="2378405"/>
                </a:lnTo>
                <a:lnTo>
                  <a:pt x="1877307" y="2384753"/>
                </a:lnTo>
                <a:lnTo>
                  <a:pt x="1874134" y="2390784"/>
                </a:lnTo>
                <a:lnTo>
                  <a:pt x="1870008" y="2396498"/>
                </a:lnTo>
                <a:lnTo>
                  <a:pt x="1865566" y="2401577"/>
                </a:lnTo>
                <a:lnTo>
                  <a:pt x="1861440" y="2406338"/>
                </a:lnTo>
                <a:lnTo>
                  <a:pt x="1856045" y="2410782"/>
                </a:lnTo>
                <a:lnTo>
                  <a:pt x="1850650" y="2414274"/>
                </a:lnTo>
                <a:lnTo>
                  <a:pt x="1844938" y="2417765"/>
                </a:lnTo>
                <a:lnTo>
                  <a:pt x="1839226" y="2420622"/>
                </a:lnTo>
                <a:lnTo>
                  <a:pt x="1832879" y="2422844"/>
                </a:lnTo>
                <a:lnTo>
                  <a:pt x="1825898" y="2425066"/>
                </a:lnTo>
                <a:lnTo>
                  <a:pt x="1819551" y="2426018"/>
                </a:lnTo>
                <a:lnTo>
                  <a:pt x="1812569" y="2426971"/>
                </a:lnTo>
                <a:lnTo>
                  <a:pt x="1805905" y="2427288"/>
                </a:lnTo>
                <a:lnTo>
                  <a:pt x="1798606" y="2426653"/>
                </a:lnTo>
                <a:lnTo>
                  <a:pt x="1791942" y="2425384"/>
                </a:lnTo>
                <a:lnTo>
                  <a:pt x="1785278" y="2423797"/>
                </a:lnTo>
                <a:lnTo>
                  <a:pt x="1778931" y="2421892"/>
                </a:lnTo>
                <a:lnTo>
                  <a:pt x="1772584" y="2419035"/>
                </a:lnTo>
                <a:lnTo>
                  <a:pt x="1766872" y="2415543"/>
                </a:lnTo>
                <a:lnTo>
                  <a:pt x="1761477" y="2411734"/>
                </a:lnTo>
                <a:lnTo>
                  <a:pt x="1756082" y="2407608"/>
                </a:lnTo>
                <a:lnTo>
                  <a:pt x="1751322" y="2403164"/>
                </a:lnTo>
                <a:lnTo>
                  <a:pt x="1746562" y="2398085"/>
                </a:lnTo>
                <a:lnTo>
                  <a:pt x="1742754" y="2392689"/>
                </a:lnTo>
                <a:lnTo>
                  <a:pt x="1739581" y="2386975"/>
                </a:lnTo>
                <a:lnTo>
                  <a:pt x="1736407" y="2380944"/>
                </a:lnTo>
                <a:lnTo>
                  <a:pt x="1733868" y="2374596"/>
                </a:lnTo>
                <a:lnTo>
                  <a:pt x="1731964" y="2367930"/>
                </a:lnTo>
                <a:lnTo>
                  <a:pt x="1730378" y="2360946"/>
                </a:lnTo>
                <a:lnTo>
                  <a:pt x="1599632" y="1521356"/>
                </a:lnTo>
                <a:lnTo>
                  <a:pt x="1484437" y="1930517"/>
                </a:lnTo>
                <a:lnTo>
                  <a:pt x="1482850" y="1936231"/>
                </a:lnTo>
                <a:lnTo>
                  <a:pt x="1480946" y="1941310"/>
                </a:lnTo>
                <a:lnTo>
                  <a:pt x="1478090" y="1946388"/>
                </a:lnTo>
                <a:lnTo>
                  <a:pt x="1475234" y="1951150"/>
                </a:lnTo>
                <a:lnTo>
                  <a:pt x="1472695" y="1955594"/>
                </a:lnTo>
                <a:lnTo>
                  <a:pt x="1468887" y="1960038"/>
                </a:lnTo>
                <a:lnTo>
                  <a:pt x="1465396" y="1963847"/>
                </a:lnTo>
                <a:lnTo>
                  <a:pt x="1461588" y="1967973"/>
                </a:lnTo>
                <a:lnTo>
                  <a:pt x="1457463" y="1971465"/>
                </a:lnTo>
                <a:lnTo>
                  <a:pt x="1452702" y="1974639"/>
                </a:lnTo>
                <a:lnTo>
                  <a:pt x="1448260" y="1977496"/>
                </a:lnTo>
                <a:lnTo>
                  <a:pt x="1443182" y="1979718"/>
                </a:lnTo>
                <a:lnTo>
                  <a:pt x="1438422" y="1982258"/>
                </a:lnTo>
                <a:lnTo>
                  <a:pt x="1433344" y="1984162"/>
                </a:lnTo>
                <a:lnTo>
                  <a:pt x="1427632" y="1985749"/>
                </a:lnTo>
                <a:lnTo>
                  <a:pt x="1422237" y="1986384"/>
                </a:lnTo>
                <a:lnTo>
                  <a:pt x="1416525" y="1987336"/>
                </a:lnTo>
                <a:lnTo>
                  <a:pt x="1411130" y="1987654"/>
                </a:lnTo>
                <a:lnTo>
                  <a:pt x="1405418" y="1987654"/>
                </a:lnTo>
                <a:lnTo>
                  <a:pt x="1400023" y="1987336"/>
                </a:lnTo>
                <a:lnTo>
                  <a:pt x="1394311" y="1986384"/>
                </a:lnTo>
                <a:lnTo>
                  <a:pt x="1389234" y="1985432"/>
                </a:lnTo>
                <a:lnTo>
                  <a:pt x="1384156" y="1983845"/>
                </a:lnTo>
                <a:lnTo>
                  <a:pt x="1379079" y="1981623"/>
                </a:lnTo>
                <a:lnTo>
                  <a:pt x="1373684" y="1979401"/>
                </a:lnTo>
                <a:lnTo>
                  <a:pt x="1368924" y="1976544"/>
                </a:lnTo>
                <a:lnTo>
                  <a:pt x="1364798" y="1973687"/>
                </a:lnTo>
                <a:lnTo>
                  <a:pt x="1360356" y="1970513"/>
                </a:lnTo>
                <a:lnTo>
                  <a:pt x="1355913" y="1967021"/>
                </a:lnTo>
                <a:lnTo>
                  <a:pt x="1352105" y="1963212"/>
                </a:lnTo>
                <a:lnTo>
                  <a:pt x="1348297" y="1958768"/>
                </a:lnTo>
                <a:lnTo>
                  <a:pt x="1344806" y="1954324"/>
                </a:lnTo>
                <a:lnTo>
                  <a:pt x="1295300" y="1882903"/>
                </a:lnTo>
                <a:lnTo>
                  <a:pt x="1154083" y="2193663"/>
                </a:lnTo>
                <a:lnTo>
                  <a:pt x="1151226" y="2199059"/>
                </a:lnTo>
                <a:lnTo>
                  <a:pt x="1148053" y="2204455"/>
                </a:lnTo>
                <a:lnTo>
                  <a:pt x="1144562" y="2209217"/>
                </a:lnTo>
                <a:lnTo>
                  <a:pt x="1140754" y="2213978"/>
                </a:lnTo>
                <a:lnTo>
                  <a:pt x="1136311" y="2218105"/>
                </a:lnTo>
                <a:lnTo>
                  <a:pt x="1131869" y="2221914"/>
                </a:lnTo>
                <a:lnTo>
                  <a:pt x="1127108" y="2225406"/>
                </a:lnTo>
                <a:lnTo>
                  <a:pt x="1122031" y="2228580"/>
                </a:lnTo>
                <a:lnTo>
                  <a:pt x="1116953" y="2231437"/>
                </a:lnTo>
                <a:lnTo>
                  <a:pt x="1111241" y="2233659"/>
                </a:lnTo>
                <a:lnTo>
                  <a:pt x="1105846" y="2235563"/>
                </a:lnTo>
                <a:lnTo>
                  <a:pt x="1099817" y="2237150"/>
                </a:lnTo>
                <a:lnTo>
                  <a:pt x="1093787" y="2238420"/>
                </a:lnTo>
                <a:lnTo>
                  <a:pt x="1087758" y="2239372"/>
                </a:lnTo>
                <a:lnTo>
                  <a:pt x="1082046" y="2239372"/>
                </a:lnTo>
                <a:lnTo>
                  <a:pt x="1075699" y="2238737"/>
                </a:lnTo>
                <a:lnTo>
                  <a:pt x="1069352" y="2238103"/>
                </a:lnTo>
                <a:lnTo>
                  <a:pt x="1063322" y="2236833"/>
                </a:lnTo>
                <a:lnTo>
                  <a:pt x="1057610" y="2235246"/>
                </a:lnTo>
                <a:lnTo>
                  <a:pt x="1051898" y="2233024"/>
                </a:lnTo>
                <a:lnTo>
                  <a:pt x="1046503" y="2230484"/>
                </a:lnTo>
                <a:lnTo>
                  <a:pt x="1041426" y="2227310"/>
                </a:lnTo>
                <a:lnTo>
                  <a:pt x="1036348" y="2224136"/>
                </a:lnTo>
                <a:lnTo>
                  <a:pt x="1031588" y="2220327"/>
                </a:lnTo>
                <a:lnTo>
                  <a:pt x="1027145" y="2216200"/>
                </a:lnTo>
                <a:lnTo>
                  <a:pt x="1023337" y="2211756"/>
                </a:lnTo>
                <a:lnTo>
                  <a:pt x="1019529" y="2206995"/>
                </a:lnTo>
                <a:lnTo>
                  <a:pt x="1016038" y="2202233"/>
                </a:lnTo>
                <a:lnTo>
                  <a:pt x="1013182" y="2196837"/>
                </a:lnTo>
                <a:lnTo>
                  <a:pt x="1010643" y="2191758"/>
                </a:lnTo>
                <a:lnTo>
                  <a:pt x="1008422" y="2185727"/>
                </a:lnTo>
                <a:lnTo>
                  <a:pt x="1006835" y="2179696"/>
                </a:lnTo>
                <a:lnTo>
                  <a:pt x="921153" y="1833385"/>
                </a:lnTo>
                <a:lnTo>
                  <a:pt x="881167" y="1935279"/>
                </a:lnTo>
                <a:lnTo>
                  <a:pt x="879581" y="1939722"/>
                </a:lnTo>
                <a:lnTo>
                  <a:pt x="877359" y="1943532"/>
                </a:lnTo>
                <a:lnTo>
                  <a:pt x="874821" y="1947658"/>
                </a:lnTo>
                <a:lnTo>
                  <a:pt x="872599" y="1951467"/>
                </a:lnTo>
                <a:lnTo>
                  <a:pt x="869743" y="1955594"/>
                </a:lnTo>
                <a:lnTo>
                  <a:pt x="866570" y="1959085"/>
                </a:lnTo>
                <a:lnTo>
                  <a:pt x="863396" y="1962260"/>
                </a:lnTo>
                <a:lnTo>
                  <a:pt x="860223" y="1965434"/>
                </a:lnTo>
                <a:lnTo>
                  <a:pt x="856732" y="1968291"/>
                </a:lnTo>
                <a:lnTo>
                  <a:pt x="852607" y="1971148"/>
                </a:lnTo>
                <a:lnTo>
                  <a:pt x="848798" y="1973687"/>
                </a:lnTo>
                <a:lnTo>
                  <a:pt x="844673" y="1975909"/>
                </a:lnTo>
                <a:lnTo>
                  <a:pt x="840865" y="1978131"/>
                </a:lnTo>
                <a:lnTo>
                  <a:pt x="836422" y="1979718"/>
                </a:lnTo>
                <a:lnTo>
                  <a:pt x="831979" y="1981305"/>
                </a:lnTo>
                <a:lnTo>
                  <a:pt x="827219" y="1982575"/>
                </a:lnTo>
                <a:lnTo>
                  <a:pt x="822459" y="1983845"/>
                </a:lnTo>
                <a:lnTo>
                  <a:pt x="818016" y="1984162"/>
                </a:lnTo>
                <a:lnTo>
                  <a:pt x="813256" y="1984797"/>
                </a:lnTo>
                <a:lnTo>
                  <a:pt x="808496" y="1984797"/>
                </a:lnTo>
                <a:lnTo>
                  <a:pt x="803736" y="1984797"/>
                </a:lnTo>
                <a:lnTo>
                  <a:pt x="799610" y="1984479"/>
                </a:lnTo>
                <a:lnTo>
                  <a:pt x="794850" y="1983845"/>
                </a:lnTo>
                <a:lnTo>
                  <a:pt x="790407" y="1982575"/>
                </a:lnTo>
                <a:lnTo>
                  <a:pt x="785647" y="1981305"/>
                </a:lnTo>
                <a:lnTo>
                  <a:pt x="781204" y="1980036"/>
                </a:lnTo>
                <a:lnTo>
                  <a:pt x="777396" y="1978131"/>
                </a:lnTo>
                <a:lnTo>
                  <a:pt x="772953" y="1976226"/>
                </a:lnTo>
                <a:lnTo>
                  <a:pt x="768828" y="1974322"/>
                </a:lnTo>
                <a:lnTo>
                  <a:pt x="765020" y="1971465"/>
                </a:lnTo>
                <a:lnTo>
                  <a:pt x="760894" y="1968608"/>
                </a:lnTo>
                <a:lnTo>
                  <a:pt x="757404" y="1965751"/>
                </a:lnTo>
                <a:lnTo>
                  <a:pt x="653632" y="1876237"/>
                </a:lnTo>
                <a:lnTo>
                  <a:pt x="591115" y="1958451"/>
                </a:lnTo>
                <a:lnTo>
                  <a:pt x="586038" y="1964799"/>
                </a:lnTo>
                <a:lnTo>
                  <a:pt x="580643" y="1970195"/>
                </a:lnTo>
                <a:lnTo>
                  <a:pt x="574614" y="1974957"/>
                </a:lnTo>
                <a:lnTo>
                  <a:pt x="568267" y="1979083"/>
                </a:lnTo>
                <a:lnTo>
                  <a:pt x="561602" y="1982575"/>
                </a:lnTo>
                <a:lnTo>
                  <a:pt x="554304" y="1985432"/>
                </a:lnTo>
                <a:lnTo>
                  <a:pt x="547322" y="1987654"/>
                </a:lnTo>
                <a:lnTo>
                  <a:pt x="539706" y="1988923"/>
                </a:lnTo>
                <a:lnTo>
                  <a:pt x="532090" y="1989558"/>
                </a:lnTo>
                <a:lnTo>
                  <a:pt x="525108" y="1989558"/>
                </a:lnTo>
                <a:lnTo>
                  <a:pt x="517492" y="1988923"/>
                </a:lnTo>
                <a:lnTo>
                  <a:pt x="509876" y="1987336"/>
                </a:lnTo>
                <a:lnTo>
                  <a:pt x="502577" y="1985432"/>
                </a:lnTo>
                <a:lnTo>
                  <a:pt x="495278" y="1982258"/>
                </a:lnTo>
                <a:lnTo>
                  <a:pt x="488614" y="1978448"/>
                </a:lnTo>
                <a:lnTo>
                  <a:pt x="481949" y="1973687"/>
                </a:lnTo>
                <a:lnTo>
                  <a:pt x="475920" y="1968608"/>
                </a:lnTo>
                <a:lnTo>
                  <a:pt x="470208" y="1963212"/>
                </a:lnTo>
                <a:lnTo>
                  <a:pt x="465448" y="1957181"/>
                </a:lnTo>
                <a:lnTo>
                  <a:pt x="461322" y="1950832"/>
                </a:lnTo>
                <a:lnTo>
                  <a:pt x="457514" y="1944166"/>
                </a:lnTo>
                <a:lnTo>
                  <a:pt x="454975" y="1936866"/>
                </a:lnTo>
                <a:lnTo>
                  <a:pt x="452754" y="1929882"/>
                </a:lnTo>
                <a:lnTo>
                  <a:pt x="451167" y="1922264"/>
                </a:lnTo>
                <a:lnTo>
                  <a:pt x="450850" y="1914646"/>
                </a:lnTo>
                <a:lnTo>
                  <a:pt x="450850" y="1907028"/>
                </a:lnTo>
                <a:lnTo>
                  <a:pt x="451802" y="1899727"/>
                </a:lnTo>
                <a:lnTo>
                  <a:pt x="452754" y="1892426"/>
                </a:lnTo>
                <a:lnTo>
                  <a:pt x="455293" y="1884808"/>
                </a:lnTo>
                <a:lnTo>
                  <a:pt x="458466" y="1877825"/>
                </a:lnTo>
                <a:lnTo>
                  <a:pt x="461957" y="1871159"/>
                </a:lnTo>
                <a:lnTo>
                  <a:pt x="466400" y="1864175"/>
                </a:lnTo>
                <a:lnTo>
                  <a:pt x="579056" y="1714985"/>
                </a:lnTo>
                <a:lnTo>
                  <a:pt x="584134" y="1708637"/>
                </a:lnTo>
                <a:lnTo>
                  <a:pt x="589529" y="1703240"/>
                </a:lnTo>
                <a:lnTo>
                  <a:pt x="595876" y="1698162"/>
                </a:lnTo>
                <a:lnTo>
                  <a:pt x="602857" y="1694035"/>
                </a:lnTo>
                <a:lnTo>
                  <a:pt x="609839" y="1690543"/>
                </a:lnTo>
                <a:lnTo>
                  <a:pt x="617455" y="1687687"/>
                </a:lnTo>
                <a:lnTo>
                  <a:pt x="625071" y="1685465"/>
                </a:lnTo>
                <a:lnTo>
                  <a:pt x="633005" y="1684195"/>
                </a:lnTo>
                <a:lnTo>
                  <a:pt x="641256" y="1683878"/>
                </a:lnTo>
                <a:lnTo>
                  <a:pt x="649189" y="1684195"/>
                </a:lnTo>
                <a:lnTo>
                  <a:pt x="657123" y="1685465"/>
                </a:lnTo>
                <a:lnTo>
                  <a:pt x="664739" y="1687369"/>
                </a:lnTo>
                <a:lnTo>
                  <a:pt x="672038" y="1690226"/>
                </a:lnTo>
                <a:lnTo>
                  <a:pt x="679337" y="1693718"/>
                </a:lnTo>
                <a:lnTo>
                  <a:pt x="686001" y="1698162"/>
                </a:lnTo>
                <a:lnTo>
                  <a:pt x="692348" y="1702923"/>
                </a:lnTo>
                <a:lnTo>
                  <a:pt x="776127" y="1774979"/>
                </a:lnTo>
                <a:lnTo>
                  <a:pt x="865300" y="1547385"/>
                </a:lnTo>
                <a:lnTo>
                  <a:pt x="867839" y="1541353"/>
                </a:lnTo>
                <a:lnTo>
                  <a:pt x="871013" y="1535640"/>
                </a:lnTo>
                <a:lnTo>
                  <a:pt x="874186" y="1530561"/>
                </a:lnTo>
                <a:lnTo>
                  <a:pt x="877994" y="1525482"/>
                </a:lnTo>
                <a:lnTo>
                  <a:pt x="882120" y="1521038"/>
                </a:lnTo>
                <a:lnTo>
                  <a:pt x="886245" y="1516594"/>
                </a:lnTo>
                <a:lnTo>
                  <a:pt x="891005" y="1513103"/>
                </a:lnTo>
                <a:lnTo>
                  <a:pt x="896400" y="1509611"/>
                </a:lnTo>
                <a:lnTo>
                  <a:pt x="901477" y="1506437"/>
                </a:lnTo>
                <a:lnTo>
                  <a:pt x="906872" y="1503897"/>
                </a:lnTo>
                <a:lnTo>
                  <a:pt x="912584" y="1501675"/>
                </a:lnTo>
                <a:lnTo>
                  <a:pt x="918614" y="1500088"/>
                </a:lnTo>
                <a:lnTo>
                  <a:pt x="924326" y="1498501"/>
                </a:lnTo>
                <a:lnTo>
                  <a:pt x="930673" y="1497549"/>
                </a:lnTo>
                <a:lnTo>
                  <a:pt x="937020" y="1497231"/>
                </a:lnTo>
                <a:lnTo>
                  <a:pt x="943367" y="1497549"/>
                </a:lnTo>
                <a:lnTo>
                  <a:pt x="949396" y="1498184"/>
                </a:lnTo>
                <a:lnTo>
                  <a:pt x="955743" y="1499136"/>
                </a:lnTo>
                <a:lnTo>
                  <a:pt x="961773" y="1500723"/>
                </a:lnTo>
                <a:lnTo>
                  <a:pt x="967802" y="1503262"/>
                </a:lnTo>
                <a:lnTo>
                  <a:pt x="973197" y="1505484"/>
                </a:lnTo>
                <a:lnTo>
                  <a:pt x="978274" y="1508341"/>
                </a:lnTo>
                <a:lnTo>
                  <a:pt x="983669" y="1511833"/>
                </a:lnTo>
                <a:lnTo>
                  <a:pt x="988429" y="1515642"/>
                </a:lnTo>
                <a:lnTo>
                  <a:pt x="993190" y="1519769"/>
                </a:lnTo>
                <a:lnTo>
                  <a:pt x="996998" y="1524212"/>
                </a:lnTo>
                <a:lnTo>
                  <a:pt x="1001123" y="1528974"/>
                </a:lnTo>
                <a:lnTo>
                  <a:pt x="1004614" y="1533735"/>
                </a:lnTo>
                <a:lnTo>
                  <a:pt x="1007470" y="1539449"/>
                </a:lnTo>
                <a:lnTo>
                  <a:pt x="1010009" y="1544845"/>
                </a:lnTo>
                <a:lnTo>
                  <a:pt x="1012548" y="1550876"/>
                </a:lnTo>
                <a:lnTo>
                  <a:pt x="1014134" y="1556907"/>
                </a:lnTo>
                <a:lnTo>
                  <a:pt x="1104894" y="1923851"/>
                </a:lnTo>
                <a:lnTo>
                  <a:pt x="1209935" y="1692765"/>
                </a:lnTo>
                <a:lnTo>
                  <a:pt x="1211839" y="1688004"/>
                </a:lnTo>
                <a:lnTo>
                  <a:pt x="1214695" y="1683243"/>
                </a:lnTo>
                <a:lnTo>
                  <a:pt x="1217551" y="1679434"/>
                </a:lnTo>
                <a:lnTo>
                  <a:pt x="1220725" y="1674990"/>
                </a:lnTo>
                <a:lnTo>
                  <a:pt x="1224215" y="1671498"/>
                </a:lnTo>
                <a:lnTo>
                  <a:pt x="1227706" y="1668006"/>
                </a:lnTo>
                <a:lnTo>
                  <a:pt x="1231832" y="1664197"/>
                </a:lnTo>
                <a:lnTo>
                  <a:pt x="1235640" y="1661023"/>
                </a:lnTo>
                <a:lnTo>
                  <a:pt x="1240083" y="1658483"/>
                </a:lnTo>
                <a:lnTo>
                  <a:pt x="1244525" y="1655944"/>
                </a:lnTo>
                <a:lnTo>
                  <a:pt x="1248968" y="1653722"/>
                </a:lnTo>
                <a:lnTo>
                  <a:pt x="1253728" y="1651500"/>
                </a:lnTo>
                <a:lnTo>
                  <a:pt x="1258806" y="1649913"/>
                </a:lnTo>
                <a:lnTo>
                  <a:pt x="1263566" y="1648961"/>
                </a:lnTo>
                <a:lnTo>
                  <a:pt x="1268643" y="1648008"/>
                </a:lnTo>
                <a:lnTo>
                  <a:pt x="1273721" y="1647374"/>
                </a:lnTo>
                <a:lnTo>
                  <a:pt x="1279433" y="1646739"/>
                </a:lnTo>
                <a:lnTo>
                  <a:pt x="1284511" y="1646739"/>
                </a:lnTo>
                <a:lnTo>
                  <a:pt x="1289588" y="1647374"/>
                </a:lnTo>
                <a:lnTo>
                  <a:pt x="1294348" y="1648008"/>
                </a:lnTo>
                <a:lnTo>
                  <a:pt x="1299743" y="1649278"/>
                </a:lnTo>
                <a:lnTo>
                  <a:pt x="1304821" y="1650548"/>
                </a:lnTo>
                <a:lnTo>
                  <a:pt x="1309581" y="1652452"/>
                </a:lnTo>
                <a:lnTo>
                  <a:pt x="1314023" y="1654357"/>
                </a:lnTo>
                <a:lnTo>
                  <a:pt x="1318784" y="1656262"/>
                </a:lnTo>
                <a:lnTo>
                  <a:pt x="1322909" y="1659118"/>
                </a:lnTo>
                <a:lnTo>
                  <a:pt x="1327352" y="1661975"/>
                </a:lnTo>
                <a:lnTo>
                  <a:pt x="1331477" y="1665149"/>
                </a:lnTo>
                <a:lnTo>
                  <a:pt x="1334968" y="1668641"/>
                </a:lnTo>
                <a:lnTo>
                  <a:pt x="1338776" y="1672133"/>
                </a:lnTo>
                <a:lnTo>
                  <a:pt x="1341950" y="1676259"/>
                </a:lnTo>
                <a:lnTo>
                  <a:pt x="1345123" y="1680703"/>
                </a:lnTo>
                <a:lnTo>
                  <a:pt x="1378444" y="1728635"/>
                </a:lnTo>
                <a:lnTo>
                  <a:pt x="1546001" y="1133462"/>
                </a:lnTo>
                <a:lnTo>
                  <a:pt x="1548223" y="1126796"/>
                </a:lnTo>
                <a:lnTo>
                  <a:pt x="1550761" y="1120765"/>
                </a:lnTo>
                <a:lnTo>
                  <a:pt x="1553935" y="1114734"/>
                </a:lnTo>
                <a:lnTo>
                  <a:pt x="1557426" y="1109337"/>
                </a:lnTo>
                <a:lnTo>
                  <a:pt x="1561868" y="1103941"/>
                </a:lnTo>
                <a:lnTo>
                  <a:pt x="1566311" y="1099180"/>
                </a:lnTo>
                <a:lnTo>
                  <a:pt x="1571071" y="1094418"/>
                </a:lnTo>
                <a:lnTo>
                  <a:pt x="1576149" y="1090609"/>
                </a:lnTo>
                <a:lnTo>
                  <a:pt x="1581544" y="1087118"/>
                </a:lnTo>
                <a:lnTo>
                  <a:pt x="1587256" y="1084261"/>
                </a:lnTo>
                <a:lnTo>
                  <a:pt x="1593285" y="1081404"/>
                </a:lnTo>
                <a:lnTo>
                  <a:pt x="1599632" y="1079499"/>
                </a:lnTo>
                <a:lnTo>
                  <a:pt x="1605979" y="1077912"/>
                </a:lnTo>
                <a:lnTo>
                  <a:pt x="1612643" y="1076642"/>
                </a:lnTo>
                <a:lnTo>
                  <a:pt x="1619308" y="1076325"/>
                </a:lnTo>
                <a:close/>
                <a:moveTo>
                  <a:pt x="429951" y="155008"/>
                </a:moveTo>
                <a:lnTo>
                  <a:pt x="415355" y="155325"/>
                </a:lnTo>
                <a:lnTo>
                  <a:pt x="400124" y="155960"/>
                </a:lnTo>
                <a:lnTo>
                  <a:pt x="385210" y="158184"/>
                </a:lnTo>
                <a:lnTo>
                  <a:pt x="369980" y="160725"/>
                </a:lnTo>
                <a:lnTo>
                  <a:pt x="354432" y="163901"/>
                </a:lnTo>
                <a:lnTo>
                  <a:pt x="339201" y="168348"/>
                </a:lnTo>
                <a:lnTo>
                  <a:pt x="323336" y="173113"/>
                </a:lnTo>
                <a:lnTo>
                  <a:pt x="307470" y="179148"/>
                </a:lnTo>
                <a:lnTo>
                  <a:pt x="291605" y="185501"/>
                </a:lnTo>
                <a:lnTo>
                  <a:pt x="274788" y="192489"/>
                </a:lnTo>
                <a:lnTo>
                  <a:pt x="270980" y="195030"/>
                </a:lnTo>
                <a:lnTo>
                  <a:pt x="265586" y="198206"/>
                </a:lnTo>
                <a:lnTo>
                  <a:pt x="260191" y="202018"/>
                </a:lnTo>
                <a:lnTo>
                  <a:pt x="254163" y="206783"/>
                </a:lnTo>
                <a:lnTo>
                  <a:pt x="247816" y="212500"/>
                </a:lnTo>
                <a:lnTo>
                  <a:pt x="241153" y="218853"/>
                </a:lnTo>
                <a:lnTo>
                  <a:pt x="234490" y="226476"/>
                </a:lnTo>
                <a:lnTo>
                  <a:pt x="227192" y="234417"/>
                </a:lnTo>
                <a:lnTo>
                  <a:pt x="219576" y="243311"/>
                </a:lnTo>
                <a:lnTo>
                  <a:pt x="212595" y="253475"/>
                </a:lnTo>
                <a:lnTo>
                  <a:pt x="205297" y="263957"/>
                </a:lnTo>
                <a:lnTo>
                  <a:pt x="198634" y="275710"/>
                </a:lnTo>
                <a:lnTo>
                  <a:pt x="191970" y="287463"/>
                </a:lnTo>
                <a:lnTo>
                  <a:pt x="185624" y="300486"/>
                </a:lnTo>
                <a:lnTo>
                  <a:pt x="179595" y="314462"/>
                </a:lnTo>
                <a:lnTo>
                  <a:pt x="174201" y="329073"/>
                </a:lnTo>
                <a:lnTo>
                  <a:pt x="171028" y="338603"/>
                </a:lnTo>
                <a:lnTo>
                  <a:pt x="168490" y="347814"/>
                </a:lnTo>
                <a:lnTo>
                  <a:pt x="165634" y="357343"/>
                </a:lnTo>
                <a:lnTo>
                  <a:pt x="163730" y="366872"/>
                </a:lnTo>
                <a:lnTo>
                  <a:pt x="161826" y="376402"/>
                </a:lnTo>
                <a:lnTo>
                  <a:pt x="160240" y="385931"/>
                </a:lnTo>
                <a:lnTo>
                  <a:pt x="158971" y="395777"/>
                </a:lnTo>
                <a:lnTo>
                  <a:pt x="157701" y="405942"/>
                </a:lnTo>
                <a:lnTo>
                  <a:pt x="157067" y="415789"/>
                </a:lnTo>
                <a:lnTo>
                  <a:pt x="156749" y="425635"/>
                </a:lnTo>
                <a:lnTo>
                  <a:pt x="156749" y="435482"/>
                </a:lnTo>
                <a:lnTo>
                  <a:pt x="156749" y="445964"/>
                </a:lnTo>
                <a:lnTo>
                  <a:pt x="157067" y="456129"/>
                </a:lnTo>
                <a:lnTo>
                  <a:pt x="157384" y="466611"/>
                </a:lnTo>
                <a:lnTo>
                  <a:pt x="158653" y="476775"/>
                </a:lnTo>
                <a:lnTo>
                  <a:pt x="159922" y="487257"/>
                </a:lnTo>
                <a:lnTo>
                  <a:pt x="160874" y="498057"/>
                </a:lnTo>
                <a:lnTo>
                  <a:pt x="163096" y="508539"/>
                </a:lnTo>
                <a:lnTo>
                  <a:pt x="164999" y="519021"/>
                </a:lnTo>
                <a:lnTo>
                  <a:pt x="167221" y="529821"/>
                </a:lnTo>
                <a:lnTo>
                  <a:pt x="169759" y="540303"/>
                </a:lnTo>
                <a:lnTo>
                  <a:pt x="172615" y="551420"/>
                </a:lnTo>
                <a:lnTo>
                  <a:pt x="175788" y="562220"/>
                </a:lnTo>
                <a:lnTo>
                  <a:pt x="179278" y="573337"/>
                </a:lnTo>
                <a:lnTo>
                  <a:pt x="182769" y="584137"/>
                </a:lnTo>
                <a:lnTo>
                  <a:pt x="186894" y="595254"/>
                </a:lnTo>
                <a:lnTo>
                  <a:pt x="191019" y="606372"/>
                </a:lnTo>
                <a:lnTo>
                  <a:pt x="195461" y="617489"/>
                </a:lnTo>
                <a:lnTo>
                  <a:pt x="205297" y="639724"/>
                </a:lnTo>
                <a:lnTo>
                  <a:pt x="216403" y="662276"/>
                </a:lnTo>
                <a:lnTo>
                  <a:pt x="225605" y="679746"/>
                </a:lnTo>
                <a:lnTo>
                  <a:pt x="235441" y="696899"/>
                </a:lnTo>
                <a:lnTo>
                  <a:pt x="245913" y="714369"/>
                </a:lnTo>
                <a:lnTo>
                  <a:pt x="256701" y="731521"/>
                </a:lnTo>
                <a:lnTo>
                  <a:pt x="267807" y="748356"/>
                </a:lnTo>
                <a:lnTo>
                  <a:pt x="279547" y="765191"/>
                </a:lnTo>
                <a:lnTo>
                  <a:pt x="291922" y="781708"/>
                </a:lnTo>
                <a:lnTo>
                  <a:pt x="304297" y="798543"/>
                </a:lnTo>
                <a:lnTo>
                  <a:pt x="317307" y="814742"/>
                </a:lnTo>
                <a:lnTo>
                  <a:pt x="330316" y="830942"/>
                </a:lnTo>
                <a:lnTo>
                  <a:pt x="343960" y="846824"/>
                </a:lnTo>
                <a:lnTo>
                  <a:pt x="357605" y="862706"/>
                </a:lnTo>
                <a:lnTo>
                  <a:pt x="371883" y="878270"/>
                </a:lnTo>
                <a:lnTo>
                  <a:pt x="386162" y="893834"/>
                </a:lnTo>
                <a:lnTo>
                  <a:pt x="400441" y="909399"/>
                </a:lnTo>
                <a:lnTo>
                  <a:pt x="415355" y="924328"/>
                </a:lnTo>
                <a:lnTo>
                  <a:pt x="444864" y="953868"/>
                </a:lnTo>
                <a:lnTo>
                  <a:pt x="474691" y="982773"/>
                </a:lnTo>
                <a:lnTo>
                  <a:pt x="504835" y="1010408"/>
                </a:lnTo>
                <a:lnTo>
                  <a:pt x="534979" y="1037407"/>
                </a:lnTo>
                <a:lnTo>
                  <a:pt x="564806" y="1063771"/>
                </a:lnTo>
                <a:lnTo>
                  <a:pt x="593681" y="1089182"/>
                </a:lnTo>
                <a:lnTo>
                  <a:pt x="649210" y="1136510"/>
                </a:lnTo>
                <a:lnTo>
                  <a:pt x="688873" y="1170180"/>
                </a:lnTo>
                <a:lnTo>
                  <a:pt x="725047" y="1201626"/>
                </a:lnTo>
                <a:lnTo>
                  <a:pt x="741546" y="1216237"/>
                </a:lnTo>
                <a:lnTo>
                  <a:pt x="757412" y="1230531"/>
                </a:lnTo>
                <a:lnTo>
                  <a:pt x="772008" y="1244507"/>
                </a:lnTo>
                <a:lnTo>
                  <a:pt x="782363" y="1254391"/>
                </a:lnTo>
                <a:lnTo>
                  <a:pt x="794670" y="1242636"/>
                </a:lnTo>
                <a:lnTo>
                  <a:pt x="809269" y="1228344"/>
                </a:lnTo>
                <a:lnTo>
                  <a:pt x="825456" y="1214053"/>
                </a:lnTo>
                <a:lnTo>
                  <a:pt x="842277" y="1198808"/>
                </a:lnTo>
                <a:lnTo>
                  <a:pt x="879094" y="1167050"/>
                </a:lnTo>
                <a:lnTo>
                  <a:pt x="920036" y="1132750"/>
                </a:lnTo>
                <a:lnTo>
                  <a:pt x="974943" y="1085429"/>
                </a:lnTo>
                <a:lnTo>
                  <a:pt x="1004143" y="1060340"/>
                </a:lnTo>
                <a:lnTo>
                  <a:pt x="1033342" y="1034297"/>
                </a:lnTo>
                <a:lnTo>
                  <a:pt x="1063176" y="1007620"/>
                </a:lnTo>
                <a:lnTo>
                  <a:pt x="1093327" y="979672"/>
                </a:lnTo>
                <a:lnTo>
                  <a:pt x="1123161" y="951089"/>
                </a:lnTo>
                <a:lnTo>
                  <a:pt x="1152678" y="921871"/>
                </a:lnTo>
                <a:lnTo>
                  <a:pt x="1166960" y="906626"/>
                </a:lnTo>
                <a:lnTo>
                  <a:pt x="1181877" y="891700"/>
                </a:lnTo>
                <a:lnTo>
                  <a:pt x="1195525" y="876138"/>
                </a:lnTo>
                <a:lnTo>
                  <a:pt x="1209807" y="860576"/>
                </a:lnTo>
                <a:lnTo>
                  <a:pt x="1223455" y="844696"/>
                </a:lnTo>
                <a:lnTo>
                  <a:pt x="1236785" y="828817"/>
                </a:lnTo>
                <a:lnTo>
                  <a:pt x="1249797" y="812938"/>
                </a:lnTo>
                <a:lnTo>
                  <a:pt x="1263127" y="796740"/>
                </a:lnTo>
                <a:lnTo>
                  <a:pt x="1275188" y="780543"/>
                </a:lnTo>
                <a:lnTo>
                  <a:pt x="1287566" y="763711"/>
                </a:lnTo>
                <a:lnTo>
                  <a:pt x="1298992" y="747197"/>
                </a:lnTo>
                <a:lnTo>
                  <a:pt x="1310100" y="730364"/>
                </a:lnTo>
                <a:lnTo>
                  <a:pt x="1320891" y="713532"/>
                </a:lnTo>
                <a:lnTo>
                  <a:pt x="1331365" y="696382"/>
                </a:lnTo>
                <a:lnTo>
                  <a:pt x="1341204" y="678915"/>
                </a:lnTo>
                <a:lnTo>
                  <a:pt x="1350408" y="661765"/>
                </a:lnTo>
                <a:lnTo>
                  <a:pt x="1358342" y="645250"/>
                </a:lnTo>
                <a:lnTo>
                  <a:pt x="1366277" y="628418"/>
                </a:lnTo>
                <a:lnTo>
                  <a:pt x="1372942" y="612221"/>
                </a:lnTo>
                <a:lnTo>
                  <a:pt x="1379290" y="596024"/>
                </a:lnTo>
                <a:lnTo>
                  <a:pt x="1385320" y="579509"/>
                </a:lnTo>
                <a:lnTo>
                  <a:pt x="1390398" y="563312"/>
                </a:lnTo>
                <a:lnTo>
                  <a:pt x="1395159" y="547433"/>
                </a:lnTo>
                <a:lnTo>
                  <a:pt x="1398967" y="531553"/>
                </a:lnTo>
                <a:lnTo>
                  <a:pt x="1402141" y="515992"/>
                </a:lnTo>
                <a:lnTo>
                  <a:pt x="1404998" y="500747"/>
                </a:lnTo>
                <a:lnTo>
                  <a:pt x="1407537" y="485185"/>
                </a:lnTo>
                <a:lnTo>
                  <a:pt x="1409124" y="469624"/>
                </a:lnTo>
                <a:lnTo>
                  <a:pt x="1409758" y="454697"/>
                </a:lnTo>
                <a:lnTo>
                  <a:pt x="1410076" y="439453"/>
                </a:lnTo>
                <a:lnTo>
                  <a:pt x="1409758" y="424844"/>
                </a:lnTo>
                <a:lnTo>
                  <a:pt x="1409124" y="410234"/>
                </a:lnTo>
                <a:lnTo>
                  <a:pt x="1409124" y="409733"/>
                </a:lnTo>
                <a:lnTo>
                  <a:pt x="1407891" y="398319"/>
                </a:lnTo>
                <a:lnTo>
                  <a:pt x="1406304" y="386884"/>
                </a:lnTo>
                <a:lnTo>
                  <a:pt x="1404718" y="375766"/>
                </a:lnTo>
                <a:lnTo>
                  <a:pt x="1402179" y="364649"/>
                </a:lnTo>
                <a:lnTo>
                  <a:pt x="1399641" y="353849"/>
                </a:lnTo>
                <a:lnTo>
                  <a:pt x="1396785" y="343367"/>
                </a:lnTo>
                <a:lnTo>
                  <a:pt x="1393612" y="333520"/>
                </a:lnTo>
                <a:lnTo>
                  <a:pt x="1390439" y="323674"/>
                </a:lnTo>
                <a:lnTo>
                  <a:pt x="1386949" y="314462"/>
                </a:lnTo>
                <a:lnTo>
                  <a:pt x="1382824" y="305250"/>
                </a:lnTo>
                <a:lnTo>
                  <a:pt x="1379016" y="296674"/>
                </a:lnTo>
                <a:lnTo>
                  <a:pt x="1374891" y="288416"/>
                </a:lnTo>
                <a:lnTo>
                  <a:pt x="1370449" y="280475"/>
                </a:lnTo>
                <a:lnTo>
                  <a:pt x="1366324" y="272534"/>
                </a:lnTo>
                <a:lnTo>
                  <a:pt x="1361564" y="265228"/>
                </a:lnTo>
                <a:lnTo>
                  <a:pt x="1357122" y="258240"/>
                </a:lnTo>
                <a:lnTo>
                  <a:pt x="1347603" y="244899"/>
                </a:lnTo>
                <a:lnTo>
                  <a:pt x="1338401" y="233147"/>
                </a:lnTo>
                <a:lnTo>
                  <a:pt x="1328882" y="222665"/>
                </a:lnTo>
                <a:lnTo>
                  <a:pt x="1320314" y="214088"/>
                </a:lnTo>
                <a:lnTo>
                  <a:pt x="1311747" y="206465"/>
                </a:lnTo>
                <a:lnTo>
                  <a:pt x="1303814" y="200430"/>
                </a:lnTo>
                <a:lnTo>
                  <a:pt x="1297151" y="195665"/>
                </a:lnTo>
                <a:lnTo>
                  <a:pt x="1291757" y="192489"/>
                </a:lnTo>
                <a:lnTo>
                  <a:pt x="1274939" y="185501"/>
                </a:lnTo>
                <a:lnTo>
                  <a:pt x="1259074" y="178830"/>
                </a:lnTo>
                <a:lnTo>
                  <a:pt x="1243209" y="173113"/>
                </a:lnTo>
                <a:lnTo>
                  <a:pt x="1227343" y="168348"/>
                </a:lnTo>
                <a:lnTo>
                  <a:pt x="1211795" y="163901"/>
                </a:lnTo>
                <a:lnTo>
                  <a:pt x="1196565" y="160725"/>
                </a:lnTo>
                <a:lnTo>
                  <a:pt x="1181334" y="158184"/>
                </a:lnTo>
                <a:lnTo>
                  <a:pt x="1166420" y="155960"/>
                </a:lnTo>
                <a:lnTo>
                  <a:pt x="1151190" y="155325"/>
                </a:lnTo>
                <a:lnTo>
                  <a:pt x="1136594" y="155008"/>
                </a:lnTo>
                <a:lnTo>
                  <a:pt x="1122315" y="155643"/>
                </a:lnTo>
                <a:lnTo>
                  <a:pt x="1107719" y="156913"/>
                </a:lnTo>
                <a:lnTo>
                  <a:pt x="1093757" y="158819"/>
                </a:lnTo>
                <a:lnTo>
                  <a:pt x="1079478" y="161996"/>
                </a:lnTo>
                <a:lnTo>
                  <a:pt x="1065517" y="165490"/>
                </a:lnTo>
                <a:lnTo>
                  <a:pt x="1051873" y="170254"/>
                </a:lnTo>
                <a:lnTo>
                  <a:pt x="1038228" y="175654"/>
                </a:lnTo>
                <a:lnTo>
                  <a:pt x="1024902" y="181372"/>
                </a:lnTo>
                <a:lnTo>
                  <a:pt x="1011257" y="188677"/>
                </a:lnTo>
                <a:lnTo>
                  <a:pt x="998248" y="196301"/>
                </a:lnTo>
                <a:lnTo>
                  <a:pt x="985238" y="204877"/>
                </a:lnTo>
                <a:lnTo>
                  <a:pt x="971911" y="214088"/>
                </a:lnTo>
                <a:lnTo>
                  <a:pt x="959219" y="224253"/>
                </a:lnTo>
                <a:lnTo>
                  <a:pt x="946527" y="235370"/>
                </a:lnTo>
                <a:lnTo>
                  <a:pt x="933834" y="247123"/>
                </a:lnTo>
                <a:lnTo>
                  <a:pt x="921777" y="259828"/>
                </a:lnTo>
                <a:lnTo>
                  <a:pt x="909085" y="273169"/>
                </a:lnTo>
                <a:lnTo>
                  <a:pt x="896710" y="287145"/>
                </a:lnTo>
                <a:lnTo>
                  <a:pt x="884335" y="302074"/>
                </a:lnTo>
                <a:lnTo>
                  <a:pt x="872594" y="317956"/>
                </a:lnTo>
                <a:lnTo>
                  <a:pt x="860219" y="334791"/>
                </a:lnTo>
                <a:lnTo>
                  <a:pt x="848162" y="352261"/>
                </a:lnTo>
                <a:lnTo>
                  <a:pt x="845623" y="356073"/>
                </a:lnTo>
                <a:lnTo>
                  <a:pt x="842450" y="359884"/>
                </a:lnTo>
                <a:lnTo>
                  <a:pt x="839277" y="363378"/>
                </a:lnTo>
                <a:lnTo>
                  <a:pt x="836104" y="366872"/>
                </a:lnTo>
                <a:lnTo>
                  <a:pt x="831979" y="370049"/>
                </a:lnTo>
                <a:lnTo>
                  <a:pt x="828489" y="372908"/>
                </a:lnTo>
                <a:lnTo>
                  <a:pt x="824364" y="375131"/>
                </a:lnTo>
                <a:lnTo>
                  <a:pt x="820239" y="377672"/>
                </a:lnTo>
                <a:lnTo>
                  <a:pt x="816114" y="379896"/>
                </a:lnTo>
                <a:lnTo>
                  <a:pt x="811354" y="381484"/>
                </a:lnTo>
                <a:lnTo>
                  <a:pt x="806912" y="383072"/>
                </a:lnTo>
                <a:lnTo>
                  <a:pt x="802787" y="384660"/>
                </a:lnTo>
                <a:lnTo>
                  <a:pt x="798027" y="385613"/>
                </a:lnTo>
                <a:lnTo>
                  <a:pt x="793268" y="386248"/>
                </a:lnTo>
                <a:lnTo>
                  <a:pt x="788508" y="386884"/>
                </a:lnTo>
                <a:lnTo>
                  <a:pt x="783114" y="387201"/>
                </a:lnTo>
                <a:lnTo>
                  <a:pt x="778354" y="386884"/>
                </a:lnTo>
                <a:lnTo>
                  <a:pt x="773594" y="386248"/>
                </a:lnTo>
                <a:lnTo>
                  <a:pt x="768835" y="385613"/>
                </a:lnTo>
                <a:lnTo>
                  <a:pt x="764075" y="384660"/>
                </a:lnTo>
                <a:lnTo>
                  <a:pt x="759316" y="383072"/>
                </a:lnTo>
                <a:lnTo>
                  <a:pt x="755191" y="381484"/>
                </a:lnTo>
                <a:lnTo>
                  <a:pt x="750748" y="379896"/>
                </a:lnTo>
                <a:lnTo>
                  <a:pt x="746306" y="377672"/>
                </a:lnTo>
                <a:lnTo>
                  <a:pt x="742498" y="375131"/>
                </a:lnTo>
                <a:lnTo>
                  <a:pt x="738373" y="372908"/>
                </a:lnTo>
                <a:lnTo>
                  <a:pt x="734566" y="370049"/>
                </a:lnTo>
                <a:lnTo>
                  <a:pt x="730758" y="366872"/>
                </a:lnTo>
                <a:lnTo>
                  <a:pt x="727268" y="363378"/>
                </a:lnTo>
                <a:lnTo>
                  <a:pt x="724095" y="360202"/>
                </a:lnTo>
                <a:lnTo>
                  <a:pt x="720922" y="356073"/>
                </a:lnTo>
                <a:lnTo>
                  <a:pt x="718066" y="352261"/>
                </a:lnTo>
                <a:lnTo>
                  <a:pt x="706325" y="334791"/>
                </a:lnTo>
                <a:lnTo>
                  <a:pt x="694267" y="317956"/>
                </a:lnTo>
                <a:lnTo>
                  <a:pt x="682210" y="302074"/>
                </a:lnTo>
                <a:lnTo>
                  <a:pt x="669835" y="287145"/>
                </a:lnTo>
                <a:lnTo>
                  <a:pt x="657460" y="273169"/>
                </a:lnTo>
                <a:lnTo>
                  <a:pt x="645085" y="259828"/>
                </a:lnTo>
                <a:lnTo>
                  <a:pt x="632392" y="247123"/>
                </a:lnTo>
                <a:lnTo>
                  <a:pt x="619700" y="235370"/>
                </a:lnTo>
                <a:lnTo>
                  <a:pt x="607008" y="224253"/>
                </a:lnTo>
                <a:lnTo>
                  <a:pt x="594316" y="214088"/>
                </a:lnTo>
                <a:lnTo>
                  <a:pt x="581306" y="204877"/>
                </a:lnTo>
                <a:lnTo>
                  <a:pt x="568296" y="196301"/>
                </a:lnTo>
                <a:lnTo>
                  <a:pt x="555287" y="188677"/>
                </a:lnTo>
                <a:lnTo>
                  <a:pt x="541643" y="182007"/>
                </a:lnTo>
                <a:lnTo>
                  <a:pt x="528316" y="175654"/>
                </a:lnTo>
                <a:lnTo>
                  <a:pt x="514672" y="170254"/>
                </a:lnTo>
                <a:lnTo>
                  <a:pt x="501027" y="165490"/>
                </a:lnTo>
                <a:lnTo>
                  <a:pt x="487066" y="161996"/>
                </a:lnTo>
                <a:lnTo>
                  <a:pt x="473104" y="159137"/>
                </a:lnTo>
                <a:lnTo>
                  <a:pt x="458826" y="156913"/>
                </a:lnTo>
                <a:lnTo>
                  <a:pt x="444229" y="155643"/>
                </a:lnTo>
                <a:lnTo>
                  <a:pt x="429951" y="155008"/>
                </a:lnTo>
                <a:close/>
                <a:moveTo>
                  <a:pt x="406470" y="0"/>
                </a:moveTo>
                <a:lnTo>
                  <a:pt x="424239" y="0"/>
                </a:lnTo>
                <a:lnTo>
                  <a:pt x="442643" y="318"/>
                </a:lnTo>
                <a:lnTo>
                  <a:pt x="460729" y="1588"/>
                </a:lnTo>
                <a:lnTo>
                  <a:pt x="479451" y="3494"/>
                </a:lnTo>
                <a:lnTo>
                  <a:pt x="498172" y="6670"/>
                </a:lnTo>
                <a:lnTo>
                  <a:pt x="516575" y="10800"/>
                </a:lnTo>
                <a:lnTo>
                  <a:pt x="535614" y="15564"/>
                </a:lnTo>
                <a:lnTo>
                  <a:pt x="545133" y="18741"/>
                </a:lnTo>
                <a:lnTo>
                  <a:pt x="554652" y="21599"/>
                </a:lnTo>
                <a:lnTo>
                  <a:pt x="564171" y="25093"/>
                </a:lnTo>
                <a:lnTo>
                  <a:pt x="573691" y="28587"/>
                </a:lnTo>
                <a:lnTo>
                  <a:pt x="583210" y="32717"/>
                </a:lnTo>
                <a:lnTo>
                  <a:pt x="592729" y="36528"/>
                </a:lnTo>
                <a:lnTo>
                  <a:pt x="602248" y="41293"/>
                </a:lnTo>
                <a:lnTo>
                  <a:pt x="611768" y="45740"/>
                </a:lnTo>
                <a:lnTo>
                  <a:pt x="621287" y="50822"/>
                </a:lnTo>
                <a:lnTo>
                  <a:pt x="630806" y="55904"/>
                </a:lnTo>
                <a:lnTo>
                  <a:pt x="640960" y="61940"/>
                </a:lnTo>
                <a:lnTo>
                  <a:pt x="650479" y="67975"/>
                </a:lnTo>
                <a:lnTo>
                  <a:pt x="659998" y="74010"/>
                </a:lnTo>
                <a:lnTo>
                  <a:pt x="669517" y="80680"/>
                </a:lnTo>
                <a:lnTo>
                  <a:pt x="679037" y="87351"/>
                </a:lnTo>
                <a:lnTo>
                  <a:pt x="688556" y="94656"/>
                </a:lnTo>
                <a:lnTo>
                  <a:pt x="698075" y="101962"/>
                </a:lnTo>
                <a:lnTo>
                  <a:pt x="707595" y="109903"/>
                </a:lnTo>
                <a:lnTo>
                  <a:pt x="717114" y="117844"/>
                </a:lnTo>
                <a:lnTo>
                  <a:pt x="726633" y="126738"/>
                </a:lnTo>
                <a:lnTo>
                  <a:pt x="736152" y="135314"/>
                </a:lnTo>
                <a:lnTo>
                  <a:pt x="745671" y="144526"/>
                </a:lnTo>
                <a:lnTo>
                  <a:pt x="755191" y="154372"/>
                </a:lnTo>
                <a:lnTo>
                  <a:pt x="764710" y="164537"/>
                </a:lnTo>
                <a:lnTo>
                  <a:pt x="773594" y="174701"/>
                </a:lnTo>
                <a:lnTo>
                  <a:pt x="783114" y="185183"/>
                </a:lnTo>
                <a:lnTo>
                  <a:pt x="792633" y="174701"/>
                </a:lnTo>
                <a:lnTo>
                  <a:pt x="801835" y="164537"/>
                </a:lnTo>
                <a:lnTo>
                  <a:pt x="811354" y="154372"/>
                </a:lnTo>
                <a:lnTo>
                  <a:pt x="820873" y="144526"/>
                </a:lnTo>
                <a:lnTo>
                  <a:pt x="830392" y="135314"/>
                </a:lnTo>
                <a:lnTo>
                  <a:pt x="839912" y="126738"/>
                </a:lnTo>
                <a:lnTo>
                  <a:pt x="849431" y="117844"/>
                </a:lnTo>
                <a:lnTo>
                  <a:pt x="858950" y="109903"/>
                </a:lnTo>
                <a:lnTo>
                  <a:pt x="868469" y="101962"/>
                </a:lnTo>
                <a:lnTo>
                  <a:pt x="877988" y="94656"/>
                </a:lnTo>
                <a:lnTo>
                  <a:pt x="887508" y="87351"/>
                </a:lnTo>
                <a:lnTo>
                  <a:pt x="897027" y="80680"/>
                </a:lnTo>
                <a:lnTo>
                  <a:pt x="906546" y="74010"/>
                </a:lnTo>
                <a:lnTo>
                  <a:pt x="916065" y="67657"/>
                </a:lnTo>
                <a:lnTo>
                  <a:pt x="925584" y="61940"/>
                </a:lnTo>
                <a:lnTo>
                  <a:pt x="935421" y="55904"/>
                </a:lnTo>
                <a:lnTo>
                  <a:pt x="944940" y="50822"/>
                </a:lnTo>
                <a:lnTo>
                  <a:pt x="954459" y="45740"/>
                </a:lnTo>
                <a:lnTo>
                  <a:pt x="963979" y="40975"/>
                </a:lnTo>
                <a:lnTo>
                  <a:pt x="973498" y="36528"/>
                </a:lnTo>
                <a:lnTo>
                  <a:pt x="983017" y="32717"/>
                </a:lnTo>
                <a:lnTo>
                  <a:pt x="992536" y="28587"/>
                </a:lnTo>
                <a:lnTo>
                  <a:pt x="1002055" y="25093"/>
                </a:lnTo>
                <a:lnTo>
                  <a:pt x="1011575" y="21599"/>
                </a:lnTo>
                <a:lnTo>
                  <a:pt x="1021094" y="18741"/>
                </a:lnTo>
                <a:lnTo>
                  <a:pt x="1030613" y="15564"/>
                </a:lnTo>
                <a:lnTo>
                  <a:pt x="1049334" y="10800"/>
                </a:lnTo>
                <a:lnTo>
                  <a:pt x="1068373" y="6670"/>
                </a:lnTo>
                <a:lnTo>
                  <a:pt x="1087094" y="3494"/>
                </a:lnTo>
                <a:lnTo>
                  <a:pt x="1105815" y="1588"/>
                </a:lnTo>
                <a:lnTo>
                  <a:pt x="1123901" y="318"/>
                </a:lnTo>
                <a:lnTo>
                  <a:pt x="1142305" y="0"/>
                </a:lnTo>
                <a:lnTo>
                  <a:pt x="1160074" y="0"/>
                </a:lnTo>
                <a:lnTo>
                  <a:pt x="1177843" y="1271"/>
                </a:lnTo>
                <a:lnTo>
                  <a:pt x="1195613" y="2859"/>
                </a:lnTo>
                <a:lnTo>
                  <a:pt x="1213065" y="5082"/>
                </a:lnTo>
                <a:lnTo>
                  <a:pt x="1230199" y="8259"/>
                </a:lnTo>
                <a:lnTo>
                  <a:pt x="1247334" y="12070"/>
                </a:lnTo>
                <a:lnTo>
                  <a:pt x="1263834" y="16200"/>
                </a:lnTo>
                <a:lnTo>
                  <a:pt x="1280016" y="20964"/>
                </a:lnTo>
                <a:lnTo>
                  <a:pt x="1296516" y="26364"/>
                </a:lnTo>
                <a:lnTo>
                  <a:pt x="1312382" y="31764"/>
                </a:lnTo>
                <a:lnTo>
                  <a:pt x="1327612" y="37799"/>
                </a:lnTo>
                <a:lnTo>
                  <a:pt x="1342843" y="44152"/>
                </a:lnTo>
                <a:lnTo>
                  <a:pt x="1357439" y="50822"/>
                </a:lnTo>
                <a:lnTo>
                  <a:pt x="1364737" y="53999"/>
                </a:lnTo>
                <a:lnTo>
                  <a:pt x="1372035" y="58446"/>
                </a:lnTo>
                <a:lnTo>
                  <a:pt x="1379651" y="62892"/>
                </a:lnTo>
                <a:lnTo>
                  <a:pt x="1387583" y="67975"/>
                </a:lnTo>
                <a:lnTo>
                  <a:pt x="1395516" y="73375"/>
                </a:lnTo>
                <a:lnTo>
                  <a:pt x="1403449" y="79410"/>
                </a:lnTo>
                <a:lnTo>
                  <a:pt x="1411381" y="85762"/>
                </a:lnTo>
                <a:lnTo>
                  <a:pt x="1419631" y="93068"/>
                </a:lnTo>
                <a:lnTo>
                  <a:pt x="1427564" y="100374"/>
                </a:lnTo>
                <a:lnTo>
                  <a:pt x="1436131" y="108315"/>
                </a:lnTo>
                <a:lnTo>
                  <a:pt x="1444381" y="116891"/>
                </a:lnTo>
                <a:lnTo>
                  <a:pt x="1452314" y="125467"/>
                </a:lnTo>
                <a:lnTo>
                  <a:pt x="1460564" y="134996"/>
                </a:lnTo>
                <a:lnTo>
                  <a:pt x="1468497" y="144843"/>
                </a:lnTo>
                <a:lnTo>
                  <a:pt x="1476112" y="155325"/>
                </a:lnTo>
                <a:lnTo>
                  <a:pt x="1484045" y="166125"/>
                </a:lnTo>
                <a:lnTo>
                  <a:pt x="1491660" y="177242"/>
                </a:lnTo>
                <a:lnTo>
                  <a:pt x="1498641" y="188995"/>
                </a:lnTo>
                <a:lnTo>
                  <a:pt x="1505939" y="201065"/>
                </a:lnTo>
                <a:lnTo>
                  <a:pt x="1512602" y="213771"/>
                </a:lnTo>
                <a:lnTo>
                  <a:pt x="1519266" y="226476"/>
                </a:lnTo>
                <a:lnTo>
                  <a:pt x="1525612" y="239817"/>
                </a:lnTo>
                <a:lnTo>
                  <a:pt x="1531323" y="253793"/>
                </a:lnTo>
                <a:lnTo>
                  <a:pt x="1536718" y="268087"/>
                </a:lnTo>
                <a:lnTo>
                  <a:pt x="1541794" y="283016"/>
                </a:lnTo>
                <a:lnTo>
                  <a:pt x="1546554" y="298262"/>
                </a:lnTo>
                <a:lnTo>
                  <a:pt x="1550996" y="313827"/>
                </a:lnTo>
                <a:lnTo>
                  <a:pt x="1555121" y="329709"/>
                </a:lnTo>
                <a:lnTo>
                  <a:pt x="1558294" y="346226"/>
                </a:lnTo>
                <a:lnTo>
                  <a:pt x="1560833" y="363061"/>
                </a:lnTo>
                <a:lnTo>
                  <a:pt x="1563371" y="380531"/>
                </a:lnTo>
                <a:lnTo>
                  <a:pt x="1565112" y="396505"/>
                </a:lnTo>
                <a:lnTo>
                  <a:pt x="1565276" y="397531"/>
                </a:lnTo>
                <a:lnTo>
                  <a:pt x="1566546" y="417539"/>
                </a:lnTo>
                <a:lnTo>
                  <a:pt x="1566863" y="437865"/>
                </a:lnTo>
                <a:lnTo>
                  <a:pt x="1566546" y="458508"/>
                </a:lnTo>
                <a:lnTo>
                  <a:pt x="1565276" y="479151"/>
                </a:lnTo>
                <a:lnTo>
                  <a:pt x="1563372" y="499795"/>
                </a:lnTo>
                <a:lnTo>
                  <a:pt x="1560516" y="520438"/>
                </a:lnTo>
                <a:lnTo>
                  <a:pt x="1557024" y="541399"/>
                </a:lnTo>
                <a:lnTo>
                  <a:pt x="1552581" y="562042"/>
                </a:lnTo>
                <a:lnTo>
                  <a:pt x="1547503" y="583321"/>
                </a:lnTo>
                <a:lnTo>
                  <a:pt x="1541473" y="604599"/>
                </a:lnTo>
                <a:lnTo>
                  <a:pt x="1534808" y="625560"/>
                </a:lnTo>
                <a:lnTo>
                  <a:pt x="1527190" y="647156"/>
                </a:lnTo>
                <a:lnTo>
                  <a:pt x="1519256" y="668117"/>
                </a:lnTo>
                <a:lnTo>
                  <a:pt x="1510052" y="689713"/>
                </a:lnTo>
                <a:lnTo>
                  <a:pt x="1500213" y="711309"/>
                </a:lnTo>
                <a:lnTo>
                  <a:pt x="1489422" y="732905"/>
                </a:lnTo>
                <a:lnTo>
                  <a:pt x="1479265" y="752596"/>
                </a:lnTo>
                <a:lnTo>
                  <a:pt x="1468157" y="772604"/>
                </a:lnTo>
                <a:lnTo>
                  <a:pt x="1456731" y="791977"/>
                </a:lnTo>
                <a:lnTo>
                  <a:pt x="1444353" y="811032"/>
                </a:lnTo>
                <a:lnTo>
                  <a:pt x="1431975" y="830087"/>
                </a:lnTo>
                <a:lnTo>
                  <a:pt x="1418963" y="849143"/>
                </a:lnTo>
                <a:lnTo>
                  <a:pt x="1405315" y="867880"/>
                </a:lnTo>
                <a:lnTo>
                  <a:pt x="1391668" y="885983"/>
                </a:lnTo>
                <a:lnTo>
                  <a:pt x="1377703" y="904403"/>
                </a:lnTo>
                <a:lnTo>
                  <a:pt x="1363103" y="922188"/>
                </a:lnTo>
                <a:lnTo>
                  <a:pt x="1348186" y="939656"/>
                </a:lnTo>
                <a:lnTo>
                  <a:pt x="1333587" y="957123"/>
                </a:lnTo>
                <a:lnTo>
                  <a:pt x="1318035" y="974273"/>
                </a:lnTo>
                <a:lnTo>
                  <a:pt x="1302800" y="991423"/>
                </a:lnTo>
                <a:lnTo>
                  <a:pt x="1287249" y="1007937"/>
                </a:lnTo>
                <a:lnTo>
                  <a:pt x="1271379" y="1024134"/>
                </a:lnTo>
                <a:lnTo>
                  <a:pt x="1255510" y="1040649"/>
                </a:lnTo>
                <a:lnTo>
                  <a:pt x="1239324" y="1056528"/>
                </a:lnTo>
                <a:lnTo>
                  <a:pt x="1207268" y="1087335"/>
                </a:lnTo>
                <a:lnTo>
                  <a:pt x="1174895" y="1117506"/>
                </a:lnTo>
                <a:lnTo>
                  <a:pt x="1142839" y="1146406"/>
                </a:lnTo>
                <a:lnTo>
                  <a:pt x="1111101" y="1174672"/>
                </a:lnTo>
                <a:lnTo>
                  <a:pt x="1080315" y="1201349"/>
                </a:lnTo>
                <a:lnTo>
                  <a:pt x="1020964" y="1252163"/>
                </a:lnTo>
                <a:lnTo>
                  <a:pt x="968278" y="1296944"/>
                </a:lnTo>
                <a:lnTo>
                  <a:pt x="942253" y="1319492"/>
                </a:lnTo>
                <a:lnTo>
                  <a:pt x="917497" y="1341724"/>
                </a:lnTo>
                <a:lnTo>
                  <a:pt x="895598" y="1362367"/>
                </a:lnTo>
                <a:lnTo>
                  <a:pt x="886076" y="1371895"/>
                </a:lnTo>
                <a:lnTo>
                  <a:pt x="877824" y="1380787"/>
                </a:lnTo>
                <a:lnTo>
                  <a:pt x="870207" y="1388727"/>
                </a:lnTo>
                <a:lnTo>
                  <a:pt x="864494" y="1396349"/>
                </a:lnTo>
                <a:lnTo>
                  <a:pt x="859733" y="1402701"/>
                </a:lnTo>
                <a:lnTo>
                  <a:pt x="858146" y="1405877"/>
                </a:lnTo>
                <a:lnTo>
                  <a:pt x="856877" y="1408100"/>
                </a:lnTo>
                <a:lnTo>
                  <a:pt x="853386" y="1415404"/>
                </a:lnTo>
                <a:lnTo>
                  <a:pt x="852602" y="1416672"/>
                </a:lnTo>
                <a:lnTo>
                  <a:pt x="851335" y="1419208"/>
                </a:lnTo>
                <a:lnTo>
                  <a:pt x="847527" y="1425561"/>
                </a:lnTo>
                <a:lnTo>
                  <a:pt x="843085" y="1430961"/>
                </a:lnTo>
                <a:lnTo>
                  <a:pt x="838008" y="1436678"/>
                </a:lnTo>
                <a:lnTo>
                  <a:pt x="832296" y="1441443"/>
                </a:lnTo>
                <a:lnTo>
                  <a:pt x="825950" y="1445572"/>
                </a:lnTo>
                <a:lnTo>
                  <a:pt x="819287" y="1449702"/>
                </a:lnTo>
                <a:lnTo>
                  <a:pt x="812306" y="1452878"/>
                </a:lnTo>
                <a:lnTo>
                  <a:pt x="804691" y="1455737"/>
                </a:lnTo>
                <a:lnTo>
                  <a:pt x="797392" y="1457643"/>
                </a:lnTo>
                <a:lnTo>
                  <a:pt x="789460" y="1458278"/>
                </a:lnTo>
                <a:lnTo>
                  <a:pt x="782162" y="1458913"/>
                </a:lnTo>
                <a:lnTo>
                  <a:pt x="774546" y="1457960"/>
                </a:lnTo>
                <a:lnTo>
                  <a:pt x="767248" y="1456690"/>
                </a:lnTo>
                <a:lnTo>
                  <a:pt x="759950" y="1454784"/>
                </a:lnTo>
                <a:lnTo>
                  <a:pt x="752970" y="1452560"/>
                </a:lnTo>
                <a:lnTo>
                  <a:pt x="746306" y="1449384"/>
                </a:lnTo>
                <a:lnTo>
                  <a:pt x="739643" y="1445255"/>
                </a:lnTo>
                <a:lnTo>
                  <a:pt x="733614" y="1440808"/>
                </a:lnTo>
                <a:lnTo>
                  <a:pt x="727585" y="1435725"/>
                </a:lnTo>
                <a:lnTo>
                  <a:pt x="722508" y="1430326"/>
                </a:lnTo>
                <a:lnTo>
                  <a:pt x="717748" y="1423973"/>
                </a:lnTo>
                <a:lnTo>
                  <a:pt x="713941" y="1417620"/>
                </a:lnTo>
                <a:lnTo>
                  <a:pt x="710133" y="1410314"/>
                </a:lnTo>
                <a:lnTo>
                  <a:pt x="706960" y="1404915"/>
                </a:lnTo>
                <a:lnTo>
                  <a:pt x="702835" y="1398562"/>
                </a:lnTo>
                <a:lnTo>
                  <a:pt x="696806" y="1391256"/>
                </a:lnTo>
                <a:lnTo>
                  <a:pt x="689508" y="1383315"/>
                </a:lnTo>
                <a:lnTo>
                  <a:pt x="680940" y="1374739"/>
                </a:lnTo>
                <a:lnTo>
                  <a:pt x="671421" y="1365210"/>
                </a:lnTo>
                <a:lnTo>
                  <a:pt x="649844" y="1344881"/>
                </a:lnTo>
                <a:lnTo>
                  <a:pt x="625729" y="1322964"/>
                </a:lnTo>
                <a:lnTo>
                  <a:pt x="600027" y="1300412"/>
                </a:lnTo>
                <a:lnTo>
                  <a:pt x="547672" y="1255942"/>
                </a:lnTo>
                <a:lnTo>
                  <a:pt x="488335" y="1205120"/>
                </a:lnTo>
                <a:lnTo>
                  <a:pt x="457239" y="1178121"/>
                </a:lnTo>
                <a:lnTo>
                  <a:pt x="425508" y="1149851"/>
                </a:lnTo>
                <a:lnTo>
                  <a:pt x="393143" y="1120628"/>
                </a:lnTo>
                <a:lnTo>
                  <a:pt x="360778" y="1090453"/>
                </a:lnTo>
                <a:lnTo>
                  <a:pt x="328412" y="1059006"/>
                </a:lnTo>
                <a:lnTo>
                  <a:pt x="312547" y="1043124"/>
                </a:lnTo>
                <a:lnTo>
                  <a:pt x="296364" y="1026925"/>
                </a:lnTo>
                <a:lnTo>
                  <a:pt x="280499" y="1010090"/>
                </a:lnTo>
                <a:lnTo>
                  <a:pt x="264951" y="993573"/>
                </a:lnTo>
                <a:lnTo>
                  <a:pt x="249403" y="976420"/>
                </a:lnTo>
                <a:lnTo>
                  <a:pt x="233855" y="959268"/>
                </a:lnTo>
                <a:lnTo>
                  <a:pt x="218942" y="941798"/>
                </a:lnTo>
                <a:lnTo>
                  <a:pt x="204345" y="924010"/>
                </a:lnTo>
                <a:lnTo>
                  <a:pt x="189432" y="906222"/>
                </a:lnTo>
                <a:lnTo>
                  <a:pt x="175153" y="887799"/>
                </a:lnTo>
                <a:lnTo>
                  <a:pt x="161509" y="869059"/>
                </a:lnTo>
                <a:lnTo>
                  <a:pt x="147865" y="850636"/>
                </a:lnTo>
                <a:lnTo>
                  <a:pt x="135173" y="831577"/>
                </a:lnTo>
                <a:lnTo>
                  <a:pt x="122480" y="812519"/>
                </a:lnTo>
                <a:lnTo>
                  <a:pt x="110105" y="792825"/>
                </a:lnTo>
                <a:lnTo>
                  <a:pt x="98682" y="773450"/>
                </a:lnTo>
                <a:lnTo>
                  <a:pt x="87576" y="753756"/>
                </a:lnTo>
                <a:lnTo>
                  <a:pt x="76788" y="733427"/>
                </a:lnTo>
                <a:lnTo>
                  <a:pt x="67903" y="714686"/>
                </a:lnTo>
                <a:lnTo>
                  <a:pt x="59019" y="695946"/>
                </a:lnTo>
                <a:lnTo>
                  <a:pt x="51086" y="678158"/>
                </a:lnTo>
                <a:lnTo>
                  <a:pt x="44105" y="660370"/>
                </a:lnTo>
                <a:lnTo>
                  <a:pt x="37125" y="642583"/>
                </a:lnTo>
                <a:lnTo>
                  <a:pt x="31413" y="625112"/>
                </a:lnTo>
                <a:lnTo>
                  <a:pt x="26019" y="607960"/>
                </a:lnTo>
                <a:lnTo>
                  <a:pt x="20942" y="591125"/>
                </a:lnTo>
                <a:lnTo>
                  <a:pt x="17134" y="574608"/>
                </a:lnTo>
                <a:lnTo>
                  <a:pt x="13009" y="558408"/>
                </a:lnTo>
                <a:lnTo>
                  <a:pt x="9836" y="542526"/>
                </a:lnTo>
                <a:lnTo>
                  <a:pt x="6981" y="526962"/>
                </a:lnTo>
                <a:lnTo>
                  <a:pt x="4759" y="511398"/>
                </a:lnTo>
                <a:lnTo>
                  <a:pt x="3173" y="496469"/>
                </a:lnTo>
                <a:lnTo>
                  <a:pt x="1586" y="481222"/>
                </a:lnTo>
                <a:lnTo>
                  <a:pt x="634" y="466929"/>
                </a:lnTo>
                <a:lnTo>
                  <a:pt x="0" y="452635"/>
                </a:lnTo>
                <a:lnTo>
                  <a:pt x="0" y="438659"/>
                </a:lnTo>
                <a:lnTo>
                  <a:pt x="0" y="425318"/>
                </a:lnTo>
                <a:lnTo>
                  <a:pt x="317" y="412295"/>
                </a:lnTo>
                <a:lnTo>
                  <a:pt x="1586" y="398954"/>
                </a:lnTo>
                <a:lnTo>
                  <a:pt x="2221" y="386248"/>
                </a:lnTo>
                <a:lnTo>
                  <a:pt x="3807" y="374178"/>
                </a:lnTo>
                <a:lnTo>
                  <a:pt x="5394" y="362108"/>
                </a:lnTo>
                <a:lnTo>
                  <a:pt x="7615" y="350673"/>
                </a:lnTo>
                <a:lnTo>
                  <a:pt x="9519" y="339238"/>
                </a:lnTo>
                <a:lnTo>
                  <a:pt x="11740" y="328121"/>
                </a:lnTo>
                <a:lnTo>
                  <a:pt x="14596" y="317638"/>
                </a:lnTo>
                <a:lnTo>
                  <a:pt x="17134" y="307474"/>
                </a:lnTo>
                <a:lnTo>
                  <a:pt x="20307" y="297310"/>
                </a:lnTo>
                <a:lnTo>
                  <a:pt x="26019" y="278251"/>
                </a:lnTo>
                <a:lnTo>
                  <a:pt x="30144" y="267769"/>
                </a:lnTo>
                <a:lnTo>
                  <a:pt x="33952" y="256969"/>
                </a:lnTo>
                <a:lnTo>
                  <a:pt x="38394" y="246487"/>
                </a:lnTo>
                <a:lnTo>
                  <a:pt x="42836" y="236323"/>
                </a:lnTo>
                <a:lnTo>
                  <a:pt x="47596" y="226476"/>
                </a:lnTo>
                <a:lnTo>
                  <a:pt x="52673" y="216312"/>
                </a:lnTo>
                <a:lnTo>
                  <a:pt x="57432" y="206783"/>
                </a:lnTo>
                <a:lnTo>
                  <a:pt x="63144" y="197253"/>
                </a:lnTo>
                <a:lnTo>
                  <a:pt x="68221" y="188360"/>
                </a:lnTo>
                <a:lnTo>
                  <a:pt x="73615" y="179466"/>
                </a:lnTo>
                <a:lnTo>
                  <a:pt x="85355" y="162313"/>
                </a:lnTo>
                <a:lnTo>
                  <a:pt x="97096" y="146431"/>
                </a:lnTo>
                <a:lnTo>
                  <a:pt x="109471" y="131502"/>
                </a:lnTo>
                <a:lnTo>
                  <a:pt x="121846" y="117526"/>
                </a:lnTo>
                <a:lnTo>
                  <a:pt x="134538" y="104503"/>
                </a:lnTo>
                <a:lnTo>
                  <a:pt x="147230" y="93068"/>
                </a:lnTo>
                <a:lnTo>
                  <a:pt x="159922" y="82268"/>
                </a:lnTo>
                <a:lnTo>
                  <a:pt x="172615" y="72422"/>
                </a:lnTo>
                <a:lnTo>
                  <a:pt x="184672" y="63845"/>
                </a:lnTo>
                <a:lnTo>
                  <a:pt x="197047" y="56857"/>
                </a:lnTo>
                <a:lnTo>
                  <a:pt x="209105" y="50822"/>
                </a:lnTo>
                <a:lnTo>
                  <a:pt x="223701" y="44152"/>
                </a:lnTo>
                <a:lnTo>
                  <a:pt x="238615" y="37799"/>
                </a:lnTo>
                <a:lnTo>
                  <a:pt x="254163" y="31764"/>
                </a:lnTo>
                <a:lnTo>
                  <a:pt x="270028" y="26364"/>
                </a:lnTo>
                <a:lnTo>
                  <a:pt x="285893" y="20964"/>
                </a:lnTo>
                <a:lnTo>
                  <a:pt x="302711" y="16200"/>
                </a:lnTo>
                <a:lnTo>
                  <a:pt x="319211" y="12070"/>
                </a:lnTo>
                <a:lnTo>
                  <a:pt x="336345" y="8259"/>
                </a:lnTo>
                <a:lnTo>
                  <a:pt x="353480" y="5718"/>
                </a:lnTo>
                <a:lnTo>
                  <a:pt x="370932" y="2859"/>
                </a:lnTo>
                <a:lnTo>
                  <a:pt x="388701" y="1271"/>
                </a:lnTo>
                <a:lnTo>
                  <a:pt x="406470" y="0"/>
                </a:lnTo>
                <a:close/>
              </a:path>
            </a:pathLst>
          </a:custGeom>
          <a:solidFill>
            <a:srgbClr val="FFFFFF"/>
          </a:solidFill>
          <a:ln>
            <a:noFill/>
          </a:ln>
        </p:spPr>
        <p:txBody>
          <a:bodyPr anchor="ctr" anchorCtr="1"/>
          <a:lstStyle/>
          <a:p>
            <a:endParaRPr lang="zh-CN" altLang="en-US">
              <a:ea typeface="宋体" panose="02010600030101010101" pitchFamily="2" charset="-122"/>
            </a:endParaRPr>
          </a:p>
        </p:txBody>
      </p:sp>
      <p:sp>
        <p:nvSpPr>
          <p:cNvPr id="22" name="KSO_Shape"/>
          <p:cNvSpPr/>
          <p:nvPr/>
        </p:nvSpPr>
        <p:spPr bwMode="auto">
          <a:xfrm>
            <a:off x="6658562" y="3609024"/>
            <a:ext cx="1053344" cy="861986"/>
          </a:xfrm>
          <a:custGeom>
            <a:avLst/>
            <a:gdLst>
              <a:gd name="T0" fmla="*/ 1683883 w 2349500"/>
              <a:gd name="T1" fmla="*/ 1753553 h 1922463"/>
              <a:gd name="T2" fmla="*/ 1772441 w 2349500"/>
              <a:gd name="T3" fmla="*/ 1700213 h 1922463"/>
              <a:gd name="T4" fmla="*/ 510719 w 2349500"/>
              <a:gd name="T5" fmla="*/ 1680846 h 1922463"/>
              <a:gd name="T6" fmla="*/ 572615 w 2349500"/>
              <a:gd name="T7" fmla="*/ 1763713 h 1922463"/>
              <a:gd name="T8" fmla="*/ 578011 w 2349500"/>
              <a:gd name="T9" fmla="*/ 1660843 h 1922463"/>
              <a:gd name="T10" fmla="*/ 1888297 w 2349500"/>
              <a:gd name="T11" fmla="*/ 1584643 h 1922463"/>
              <a:gd name="T12" fmla="*/ 1894328 w 2349500"/>
              <a:gd name="T13" fmla="*/ 1829118 h 1922463"/>
              <a:gd name="T14" fmla="*/ 1666107 w 2349500"/>
              <a:gd name="T15" fmla="*/ 1916113 h 1922463"/>
              <a:gd name="T16" fmla="*/ 1508670 w 2349500"/>
              <a:gd name="T17" fmla="*/ 1732916 h 1922463"/>
              <a:gd name="T18" fmla="*/ 1627065 w 2349500"/>
              <a:gd name="T19" fmla="*/ 1520826 h 1922463"/>
              <a:gd name="T20" fmla="*/ 698629 w 2349500"/>
              <a:gd name="T21" fmla="*/ 1555116 h 1922463"/>
              <a:gd name="T22" fmla="*/ 751319 w 2349500"/>
              <a:gd name="T23" fmla="*/ 1793558 h 1922463"/>
              <a:gd name="T24" fmla="*/ 545317 w 2349500"/>
              <a:gd name="T25" fmla="*/ 1922463 h 1922463"/>
              <a:gd name="T26" fmla="*/ 354552 w 2349500"/>
              <a:gd name="T27" fmla="*/ 1774191 h 1922463"/>
              <a:gd name="T28" fmla="*/ 429779 w 2349500"/>
              <a:gd name="T29" fmla="*/ 1541781 h 1922463"/>
              <a:gd name="T30" fmla="*/ 1175068 w 2349500"/>
              <a:gd name="T31" fmla="*/ 912523 h 1922463"/>
              <a:gd name="T32" fmla="*/ 1339851 w 2349500"/>
              <a:gd name="T33" fmla="*/ 1122215 h 1922463"/>
              <a:gd name="T34" fmla="*/ 1156018 w 2349500"/>
              <a:gd name="T35" fmla="*/ 1323646 h 1922463"/>
              <a:gd name="T36" fmla="*/ 949643 w 2349500"/>
              <a:gd name="T37" fmla="*/ 1184805 h 1922463"/>
              <a:gd name="T38" fmla="*/ 900113 w 2349500"/>
              <a:gd name="T39" fmla="*/ 1045963 h 1922463"/>
              <a:gd name="T40" fmla="*/ 1106488 w 2349500"/>
              <a:gd name="T41" fmla="*/ 871538 h 1922463"/>
              <a:gd name="T42" fmla="*/ 2075889 w 2349500"/>
              <a:gd name="T43" fmla="*/ 794703 h 1922463"/>
              <a:gd name="T44" fmla="*/ 414543 w 2349500"/>
              <a:gd name="T45" fmla="*/ 720408 h 1922463"/>
              <a:gd name="T46" fmla="*/ 159342 w 2349500"/>
              <a:gd name="T47" fmla="*/ 978853 h 1922463"/>
              <a:gd name="T48" fmla="*/ 288529 w 2349500"/>
              <a:gd name="T49" fmla="*/ 1398271 h 1922463"/>
              <a:gd name="T50" fmla="*/ 702120 w 2349500"/>
              <a:gd name="T51" fmla="*/ 1317943 h 1922463"/>
              <a:gd name="T52" fmla="*/ 1316634 w 2349500"/>
              <a:gd name="T53" fmla="*/ 1620838 h 1922463"/>
              <a:gd name="T54" fmla="*/ 1594372 w 2349500"/>
              <a:gd name="T55" fmla="*/ 1312228 h 1922463"/>
              <a:gd name="T56" fmla="*/ 2003836 w 2349500"/>
              <a:gd name="T57" fmla="*/ 1410018 h 1922463"/>
              <a:gd name="T58" fmla="*/ 1524541 w 2349500"/>
              <a:gd name="T59" fmla="*/ 1177926 h 1922463"/>
              <a:gd name="T60" fmla="*/ 1572896 w 2349500"/>
              <a:gd name="T61" fmla="*/ 371534 h 1922463"/>
              <a:gd name="T62" fmla="*/ 1986696 w 2349500"/>
              <a:gd name="T63" fmla="*/ 573723 h 1922463"/>
              <a:gd name="T64" fmla="*/ 2246023 w 2349500"/>
              <a:gd name="T65" fmla="*/ 744538 h 1922463"/>
              <a:gd name="T66" fmla="*/ 2347913 w 2349500"/>
              <a:gd name="T67" fmla="*/ 1019176 h 1922463"/>
              <a:gd name="T68" fmla="*/ 2308871 w 2349500"/>
              <a:gd name="T69" fmla="*/ 1741171 h 1922463"/>
              <a:gd name="T70" fmla="*/ 1994949 w 2349500"/>
              <a:gd name="T71" fmla="*/ 1755141 h 1922463"/>
              <a:gd name="T72" fmla="*/ 1887028 w 2349500"/>
              <a:gd name="T73" fmla="*/ 1514476 h 1922463"/>
              <a:gd name="T74" fmla="*/ 1598181 w 2349500"/>
              <a:gd name="T75" fmla="*/ 1479868 h 1922463"/>
              <a:gd name="T76" fmla="*/ 1460740 w 2349500"/>
              <a:gd name="T77" fmla="*/ 1723391 h 1922463"/>
              <a:gd name="T78" fmla="*/ 825594 w 2349500"/>
              <a:gd name="T79" fmla="*/ 1737043 h 1922463"/>
              <a:gd name="T80" fmla="*/ 702438 w 2349500"/>
              <a:gd name="T81" fmla="*/ 1492251 h 1922463"/>
              <a:gd name="T82" fmla="*/ 411686 w 2349500"/>
              <a:gd name="T83" fmla="*/ 1499553 h 1922463"/>
              <a:gd name="T84" fmla="*/ 294560 w 2349500"/>
              <a:gd name="T85" fmla="*/ 1743393 h 1922463"/>
              <a:gd name="T86" fmla="*/ 48247 w 2349500"/>
              <a:gd name="T87" fmla="*/ 1749108 h 1922463"/>
              <a:gd name="T88" fmla="*/ 1587 w 2349500"/>
              <a:gd name="T89" fmla="*/ 982663 h 1922463"/>
              <a:gd name="T90" fmla="*/ 125696 w 2349500"/>
              <a:gd name="T91" fmla="*/ 717551 h 1922463"/>
              <a:gd name="T92" fmla="*/ 399307 w 2349500"/>
              <a:gd name="T93" fmla="*/ 562928 h 1922463"/>
              <a:gd name="T94" fmla="*/ 1383348 w 2349500"/>
              <a:gd name="T95" fmla="*/ 360092 h 1922463"/>
              <a:gd name="T96" fmla="*/ 1934846 w 2349500"/>
              <a:gd name="T97" fmla="*/ 454168 h 1922463"/>
              <a:gd name="T98" fmla="*/ 1671638 w 2349500"/>
              <a:gd name="T99" fmla="*/ 468152 h 1922463"/>
              <a:gd name="T100" fmla="*/ 1211898 w 2349500"/>
              <a:gd name="T101" fmla="*/ 354054 h 1922463"/>
              <a:gd name="T102" fmla="*/ 1233488 w 2349500"/>
              <a:gd name="T103" fmla="*/ 499299 h 1922463"/>
              <a:gd name="T104" fmla="*/ 1002348 w 2349500"/>
              <a:gd name="T105" fmla="*/ 407130 h 1922463"/>
              <a:gd name="T106" fmla="*/ 1819593 w 2349500"/>
              <a:gd name="T107" fmla="*/ 146198 h 1922463"/>
              <a:gd name="T108" fmla="*/ 1644016 w 2349500"/>
              <a:gd name="T109" fmla="*/ 342612 h 1922463"/>
              <a:gd name="T110" fmla="*/ 1714183 w 2349500"/>
              <a:gd name="T111" fmla="*/ 113145 h 1922463"/>
              <a:gd name="T112" fmla="*/ 1347471 w 2349500"/>
              <a:gd name="T113" fmla="*/ 271738 h 1922463"/>
              <a:gd name="T114" fmla="*/ 1120776 w 2349500"/>
              <a:gd name="T115" fmla="*/ 215483 h 1922463"/>
              <a:gd name="T116" fmla="*/ 1483996 w 2349500"/>
              <a:gd name="T117" fmla="*/ 1589 h 1922463"/>
              <a:gd name="T118" fmla="*/ 1512253 w 2349500"/>
              <a:gd name="T119" fmla="*/ 262521 h 1922463"/>
              <a:gd name="T120" fmla="*/ 1391603 w 2349500"/>
              <a:gd name="T121" fmla="*/ 62929 h 1922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349500" h="1922463">
                <a:moveTo>
                  <a:pt x="1713402" y="1656716"/>
                </a:moveTo>
                <a:lnTo>
                  <a:pt x="1707689" y="1657351"/>
                </a:lnTo>
                <a:lnTo>
                  <a:pt x="1702610" y="1658938"/>
                </a:lnTo>
                <a:lnTo>
                  <a:pt x="1697531" y="1660526"/>
                </a:lnTo>
                <a:lnTo>
                  <a:pt x="1692770" y="1663066"/>
                </a:lnTo>
                <a:lnTo>
                  <a:pt x="1688326" y="1665606"/>
                </a:lnTo>
                <a:lnTo>
                  <a:pt x="1683883" y="1668781"/>
                </a:lnTo>
                <a:lnTo>
                  <a:pt x="1680391" y="1672591"/>
                </a:lnTo>
                <a:lnTo>
                  <a:pt x="1676900" y="1676401"/>
                </a:lnTo>
                <a:lnTo>
                  <a:pt x="1673725" y="1680528"/>
                </a:lnTo>
                <a:lnTo>
                  <a:pt x="1670869" y="1685291"/>
                </a:lnTo>
                <a:lnTo>
                  <a:pt x="1668329" y="1690053"/>
                </a:lnTo>
                <a:lnTo>
                  <a:pt x="1666425" y="1695133"/>
                </a:lnTo>
                <a:lnTo>
                  <a:pt x="1665155" y="1700213"/>
                </a:lnTo>
                <a:lnTo>
                  <a:pt x="1664520" y="1705293"/>
                </a:lnTo>
                <a:lnTo>
                  <a:pt x="1664203" y="1711326"/>
                </a:lnTo>
                <a:lnTo>
                  <a:pt x="1664520" y="1717041"/>
                </a:lnTo>
                <a:lnTo>
                  <a:pt x="1665155" y="1722121"/>
                </a:lnTo>
                <a:lnTo>
                  <a:pt x="1666425" y="1727518"/>
                </a:lnTo>
                <a:lnTo>
                  <a:pt x="1668329" y="1732281"/>
                </a:lnTo>
                <a:lnTo>
                  <a:pt x="1670869" y="1737043"/>
                </a:lnTo>
                <a:lnTo>
                  <a:pt x="1673725" y="1741806"/>
                </a:lnTo>
                <a:lnTo>
                  <a:pt x="1676900" y="1745933"/>
                </a:lnTo>
                <a:lnTo>
                  <a:pt x="1680391" y="1749743"/>
                </a:lnTo>
                <a:lnTo>
                  <a:pt x="1683883" y="1753553"/>
                </a:lnTo>
                <a:lnTo>
                  <a:pt x="1688326" y="1756728"/>
                </a:lnTo>
                <a:lnTo>
                  <a:pt x="1692770" y="1759268"/>
                </a:lnTo>
                <a:lnTo>
                  <a:pt x="1697531" y="1761808"/>
                </a:lnTo>
                <a:lnTo>
                  <a:pt x="1702610" y="1763713"/>
                </a:lnTo>
                <a:lnTo>
                  <a:pt x="1707689" y="1764983"/>
                </a:lnTo>
                <a:lnTo>
                  <a:pt x="1713402" y="1765618"/>
                </a:lnTo>
                <a:lnTo>
                  <a:pt x="1718798" y="1766253"/>
                </a:lnTo>
                <a:lnTo>
                  <a:pt x="1724512" y="1765618"/>
                </a:lnTo>
                <a:lnTo>
                  <a:pt x="1729908" y="1764983"/>
                </a:lnTo>
                <a:lnTo>
                  <a:pt x="1734986" y="1763713"/>
                </a:lnTo>
                <a:lnTo>
                  <a:pt x="1740382" y="1761808"/>
                </a:lnTo>
                <a:lnTo>
                  <a:pt x="1745144" y="1759268"/>
                </a:lnTo>
                <a:lnTo>
                  <a:pt x="1749270" y="1756728"/>
                </a:lnTo>
                <a:lnTo>
                  <a:pt x="1753714" y="1753553"/>
                </a:lnTo>
                <a:lnTo>
                  <a:pt x="1757840" y="1749743"/>
                </a:lnTo>
                <a:lnTo>
                  <a:pt x="1761332" y="1745933"/>
                </a:lnTo>
                <a:lnTo>
                  <a:pt x="1764506" y="1741806"/>
                </a:lnTo>
                <a:lnTo>
                  <a:pt x="1767363" y="1737043"/>
                </a:lnTo>
                <a:lnTo>
                  <a:pt x="1769267" y="1732281"/>
                </a:lnTo>
                <a:lnTo>
                  <a:pt x="1771172" y="1727518"/>
                </a:lnTo>
                <a:lnTo>
                  <a:pt x="1772441" y="1722121"/>
                </a:lnTo>
                <a:lnTo>
                  <a:pt x="1773711" y="1717041"/>
                </a:lnTo>
                <a:lnTo>
                  <a:pt x="1773711" y="1711326"/>
                </a:lnTo>
                <a:lnTo>
                  <a:pt x="1773711" y="1705293"/>
                </a:lnTo>
                <a:lnTo>
                  <a:pt x="1772441" y="1700213"/>
                </a:lnTo>
                <a:lnTo>
                  <a:pt x="1771172" y="1695133"/>
                </a:lnTo>
                <a:lnTo>
                  <a:pt x="1769267" y="1690053"/>
                </a:lnTo>
                <a:lnTo>
                  <a:pt x="1767363" y="1685291"/>
                </a:lnTo>
                <a:lnTo>
                  <a:pt x="1764506" y="1680528"/>
                </a:lnTo>
                <a:lnTo>
                  <a:pt x="1761332" y="1676401"/>
                </a:lnTo>
                <a:lnTo>
                  <a:pt x="1757840" y="1672591"/>
                </a:lnTo>
                <a:lnTo>
                  <a:pt x="1753714" y="1668781"/>
                </a:lnTo>
                <a:lnTo>
                  <a:pt x="1749270" y="1665606"/>
                </a:lnTo>
                <a:lnTo>
                  <a:pt x="1745144" y="1663066"/>
                </a:lnTo>
                <a:lnTo>
                  <a:pt x="1740382" y="1660526"/>
                </a:lnTo>
                <a:lnTo>
                  <a:pt x="1734986" y="1658938"/>
                </a:lnTo>
                <a:lnTo>
                  <a:pt x="1729908" y="1657351"/>
                </a:lnTo>
                <a:lnTo>
                  <a:pt x="1724512" y="1656716"/>
                </a:lnTo>
                <a:lnTo>
                  <a:pt x="1718798" y="1656716"/>
                </a:lnTo>
                <a:lnTo>
                  <a:pt x="1713402" y="1656716"/>
                </a:lnTo>
                <a:close/>
                <a:moveTo>
                  <a:pt x="551031" y="1656716"/>
                </a:moveTo>
                <a:lnTo>
                  <a:pt x="545317" y="1657351"/>
                </a:lnTo>
                <a:lnTo>
                  <a:pt x="540239" y="1658938"/>
                </a:lnTo>
                <a:lnTo>
                  <a:pt x="535160" y="1660843"/>
                </a:lnTo>
                <a:lnTo>
                  <a:pt x="530399" y="1663066"/>
                </a:lnTo>
                <a:lnTo>
                  <a:pt x="525955" y="1665606"/>
                </a:lnTo>
                <a:lnTo>
                  <a:pt x="521511" y="1668781"/>
                </a:lnTo>
                <a:lnTo>
                  <a:pt x="517702" y="1672591"/>
                </a:lnTo>
                <a:lnTo>
                  <a:pt x="513893" y="1676401"/>
                </a:lnTo>
                <a:lnTo>
                  <a:pt x="510719" y="1680846"/>
                </a:lnTo>
                <a:lnTo>
                  <a:pt x="508180" y="1685291"/>
                </a:lnTo>
                <a:lnTo>
                  <a:pt x="505958" y="1690053"/>
                </a:lnTo>
                <a:lnTo>
                  <a:pt x="504054" y="1695133"/>
                </a:lnTo>
                <a:lnTo>
                  <a:pt x="502784" y="1700213"/>
                </a:lnTo>
                <a:lnTo>
                  <a:pt x="501832" y="1705293"/>
                </a:lnTo>
                <a:lnTo>
                  <a:pt x="501832" y="1711326"/>
                </a:lnTo>
                <a:lnTo>
                  <a:pt x="501832" y="1717041"/>
                </a:lnTo>
                <a:lnTo>
                  <a:pt x="502784" y="1722121"/>
                </a:lnTo>
                <a:lnTo>
                  <a:pt x="504054" y="1727518"/>
                </a:lnTo>
                <a:lnTo>
                  <a:pt x="505958" y="1732281"/>
                </a:lnTo>
                <a:lnTo>
                  <a:pt x="508180" y="1737043"/>
                </a:lnTo>
                <a:lnTo>
                  <a:pt x="510719" y="1741806"/>
                </a:lnTo>
                <a:lnTo>
                  <a:pt x="513893" y="1745933"/>
                </a:lnTo>
                <a:lnTo>
                  <a:pt x="517702" y="1749743"/>
                </a:lnTo>
                <a:lnTo>
                  <a:pt x="521511" y="1753553"/>
                </a:lnTo>
                <a:lnTo>
                  <a:pt x="525955" y="1756728"/>
                </a:lnTo>
                <a:lnTo>
                  <a:pt x="530399" y="1759268"/>
                </a:lnTo>
                <a:lnTo>
                  <a:pt x="535160" y="1761808"/>
                </a:lnTo>
                <a:lnTo>
                  <a:pt x="540239" y="1763713"/>
                </a:lnTo>
                <a:lnTo>
                  <a:pt x="545317" y="1764983"/>
                </a:lnTo>
                <a:lnTo>
                  <a:pt x="551031" y="1765618"/>
                </a:lnTo>
                <a:lnTo>
                  <a:pt x="556427" y="1766253"/>
                </a:lnTo>
                <a:lnTo>
                  <a:pt x="562140" y="1765618"/>
                </a:lnTo>
                <a:lnTo>
                  <a:pt x="567536" y="1764983"/>
                </a:lnTo>
                <a:lnTo>
                  <a:pt x="572615" y="1763713"/>
                </a:lnTo>
                <a:lnTo>
                  <a:pt x="578011" y="1761808"/>
                </a:lnTo>
                <a:lnTo>
                  <a:pt x="582772" y="1759268"/>
                </a:lnTo>
                <a:lnTo>
                  <a:pt x="586899" y="1756728"/>
                </a:lnTo>
                <a:lnTo>
                  <a:pt x="591343" y="1753553"/>
                </a:lnTo>
                <a:lnTo>
                  <a:pt x="594834" y="1749743"/>
                </a:lnTo>
                <a:lnTo>
                  <a:pt x="598643" y="1745933"/>
                </a:lnTo>
                <a:lnTo>
                  <a:pt x="601817" y="1741806"/>
                </a:lnTo>
                <a:lnTo>
                  <a:pt x="604357" y="1737043"/>
                </a:lnTo>
                <a:lnTo>
                  <a:pt x="606896" y="1732281"/>
                </a:lnTo>
                <a:lnTo>
                  <a:pt x="608800" y="1727518"/>
                </a:lnTo>
                <a:lnTo>
                  <a:pt x="610070" y="1722121"/>
                </a:lnTo>
                <a:lnTo>
                  <a:pt x="610705" y="1717041"/>
                </a:lnTo>
                <a:lnTo>
                  <a:pt x="611340" y="1711326"/>
                </a:lnTo>
                <a:lnTo>
                  <a:pt x="610705" y="1705293"/>
                </a:lnTo>
                <a:lnTo>
                  <a:pt x="610070" y="1700213"/>
                </a:lnTo>
                <a:lnTo>
                  <a:pt x="608800" y="1695133"/>
                </a:lnTo>
                <a:lnTo>
                  <a:pt x="606896" y="1690053"/>
                </a:lnTo>
                <a:lnTo>
                  <a:pt x="604357" y="1685291"/>
                </a:lnTo>
                <a:lnTo>
                  <a:pt x="601817" y="1680846"/>
                </a:lnTo>
                <a:lnTo>
                  <a:pt x="598643" y="1676401"/>
                </a:lnTo>
                <a:lnTo>
                  <a:pt x="594834" y="1672591"/>
                </a:lnTo>
                <a:lnTo>
                  <a:pt x="591343" y="1668781"/>
                </a:lnTo>
                <a:lnTo>
                  <a:pt x="586899" y="1665606"/>
                </a:lnTo>
                <a:lnTo>
                  <a:pt x="582772" y="1663066"/>
                </a:lnTo>
                <a:lnTo>
                  <a:pt x="578011" y="1660843"/>
                </a:lnTo>
                <a:lnTo>
                  <a:pt x="572615" y="1658938"/>
                </a:lnTo>
                <a:lnTo>
                  <a:pt x="567536" y="1657351"/>
                </a:lnTo>
                <a:lnTo>
                  <a:pt x="562140" y="1656716"/>
                </a:lnTo>
                <a:lnTo>
                  <a:pt x="556427" y="1656716"/>
                </a:lnTo>
                <a:lnTo>
                  <a:pt x="551031" y="1656716"/>
                </a:lnTo>
                <a:close/>
                <a:moveTo>
                  <a:pt x="1718798" y="1499871"/>
                </a:moveTo>
                <a:lnTo>
                  <a:pt x="1729908" y="1500188"/>
                </a:lnTo>
                <a:lnTo>
                  <a:pt x="1740700" y="1501141"/>
                </a:lnTo>
                <a:lnTo>
                  <a:pt x="1750857" y="1502093"/>
                </a:lnTo>
                <a:lnTo>
                  <a:pt x="1761332" y="1504316"/>
                </a:lnTo>
                <a:lnTo>
                  <a:pt x="1771489" y="1506538"/>
                </a:lnTo>
                <a:lnTo>
                  <a:pt x="1781646" y="1509396"/>
                </a:lnTo>
                <a:lnTo>
                  <a:pt x="1791486" y="1512571"/>
                </a:lnTo>
                <a:lnTo>
                  <a:pt x="1801008" y="1516381"/>
                </a:lnTo>
                <a:lnTo>
                  <a:pt x="1810531" y="1520826"/>
                </a:lnTo>
                <a:lnTo>
                  <a:pt x="1819736" y="1525271"/>
                </a:lnTo>
                <a:lnTo>
                  <a:pt x="1828306" y="1530351"/>
                </a:lnTo>
                <a:lnTo>
                  <a:pt x="1837194" y="1536066"/>
                </a:lnTo>
                <a:lnTo>
                  <a:pt x="1845446" y="1541781"/>
                </a:lnTo>
                <a:lnTo>
                  <a:pt x="1853382" y="1548131"/>
                </a:lnTo>
                <a:lnTo>
                  <a:pt x="1861000" y="1554481"/>
                </a:lnTo>
                <a:lnTo>
                  <a:pt x="1868300" y="1561783"/>
                </a:lnTo>
                <a:lnTo>
                  <a:pt x="1875283" y="1569403"/>
                </a:lnTo>
                <a:lnTo>
                  <a:pt x="1881949" y="1576706"/>
                </a:lnTo>
                <a:lnTo>
                  <a:pt x="1888297" y="1584643"/>
                </a:lnTo>
                <a:lnTo>
                  <a:pt x="1894328" y="1593216"/>
                </a:lnTo>
                <a:lnTo>
                  <a:pt x="1899724" y="1601788"/>
                </a:lnTo>
                <a:lnTo>
                  <a:pt x="1904803" y="1610678"/>
                </a:lnTo>
                <a:lnTo>
                  <a:pt x="1909247" y="1619568"/>
                </a:lnTo>
                <a:lnTo>
                  <a:pt x="1913691" y="1628776"/>
                </a:lnTo>
                <a:lnTo>
                  <a:pt x="1917500" y="1638618"/>
                </a:lnTo>
                <a:lnTo>
                  <a:pt x="1920674" y="1648143"/>
                </a:lnTo>
                <a:lnTo>
                  <a:pt x="1923530" y="1658621"/>
                </a:lnTo>
                <a:lnTo>
                  <a:pt x="1926070" y="1668463"/>
                </a:lnTo>
                <a:lnTo>
                  <a:pt x="1927974" y="1679258"/>
                </a:lnTo>
                <a:lnTo>
                  <a:pt x="1929244" y="1689418"/>
                </a:lnTo>
                <a:lnTo>
                  <a:pt x="1929879" y="1700213"/>
                </a:lnTo>
                <a:lnTo>
                  <a:pt x="1930196" y="1711326"/>
                </a:lnTo>
                <a:lnTo>
                  <a:pt x="1929879" y="1722121"/>
                </a:lnTo>
                <a:lnTo>
                  <a:pt x="1929244" y="1732916"/>
                </a:lnTo>
                <a:lnTo>
                  <a:pt x="1927974" y="1743393"/>
                </a:lnTo>
                <a:lnTo>
                  <a:pt x="1926070" y="1753871"/>
                </a:lnTo>
                <a:lnTo>
                  <a:pt x="1923530" y="1764031"/>
                </a:lnTo>
                <a:lnTo>
                  <a:pt x="1920674" y="1774191"/>
                </a:lnTo>
                <a:lnTo>
                  <a:pt x="1917500" y="1784033"/>
                </a:lnTo>
                <a:lnTo>
                  <a:pt x="1913691" y="1793558"/>
                </a:lnTo>
                <a:lnTo>
                  <a:pt x="1909247" y="1802766"/>
                </a:lnTo>
                <a:lnTo>
                  <a:pt x="1904803" y="1811656"/>
                </a:lnTo>
                <a:lnTo>
                  <a:pt x="1899724" y="1820863"/>
                </a:lnTo>
                <a:lnTo>
                  <a:pt x="1894328" y="1829118"/>
                </a:lnTo>
                <a:lnTo>
                  <a:pt x="1888297" y="1837691"/>
                </a:lnTo>
                <a:lnTo>
                  <a:pt x="1881949" y="1845628"/>
                </a:lnTo>
                <a:lnTo>
                  <a:pt x="1875283" y="1853566"/>
                </a:lnTo>
                <a:lnTo>
                  <a:pt x="1868300" y="1860551"/>
                </a:lnTo>
                <a:lnTo>
                  <a:pt x="1861000" y="1867853"/>
                </a:lnTo>
                <a:lnTo>
                  <a:pt x="1853382" y="1874521"/>
                </a:lnTo>
                <a:lnTo>
                  <a:pt x="1845446" y="1880553"/>
                </a:lnTo>
                <a:lnTo>
                  <a:pt x="1837194" y="1886268"/>
                </a:lnTo>
                <a:lnTo>
                  <a:pt x="1828306" y="1891983"/>
                </a:lnTo>
                <a:lnTo>
                  <a:pt x="1819736" y="1897063"/>
                </a:lnTo>
                <a:lnTo>
                  <a:pt x="1810531" y="1901826"/>
                </a:lnTo>
                <a:lnTo>
                  <a:pt x="1801008" y="1905953"/>
                </a:lnTo>
                <a:lnTo>
                  <a:pt x="1791486" y="1909763"/>
                </a:lnTo>
                <a:lnTo>
                  <a:pt x="1781646" y="1912938"/>
                </a:lnTo>
                <a:lnTo>
                  <a:pt x="1771489" y="1916113"/>
                </a:lnTo>
                <a:lnTo>
                  <a:pt x="1761332" y="1918653"/>
                </a:lnTo>
                <a:lnTo>
                  <a:pt x="1750857" y="1920241"/>
                </a:lnTo>
                <a:lnTo>
                  <a:pt x="1740700" y="1921828"/>
                </a:lnTo>
                <a:lnTo>
                  <a:pt x="1729908" y="1922463"/>
                </a:lnTo>
                <a:lnTo>
                  <a:pt x="1718798" y="1922463"/>
                </a:lnTo>
                <a:lnTo>
                  <a:pt x="1708006" y="1922463"/>
                </a:lnTo>
                <a:lnTo>
                  <a:pt x="1697531" y="1921828"/>
                </a:lnTo>
                <a:lnTo>
                  <a:pt x="1686739" y="1920241"/>
                </a:lnTo>
                <a:lnTo>
                  <a:pt x="1676265" y="1918653"/>
                </a:lnTo>
                <a:lnTo>
                  <a:pt x="1666107" y="1916113"/>
                </a:lnTo>
                <a:lnTo>
                  <a:pt x="1656268" y="1912938"/>
                </a:lnTo>
                <a:lnTo>
                  <a:pt x="1646110" y="1909763"/>
                </a:lnTo>
                <a:lnTo>
                  <a:pt x="1636588" y="1905953"/>
                </a:lnTo>
                <a:lnTo>
                  <a:pt x="1627065" y="1901826"/>
                </a:lnTo>
                <a:lnTo>
                  <a:pt x="1618178" y="1897063"/>
                </a:lnTo>
                <a:lnTo>
                  <a:pt x="1609290" y="1891983"/>
                </a:lnTo>
                <a:lnTo>
                  <a:pt x="1601038" y="1886268"/>
                </a:lnTo>
                <a:lnTo>
                  <a:pt x="1592785" y="1880553"/>
                </a:lnTo>
                <a:lnTo>
                  <a:pt x="1584532" y="1874521"/>
                </a:lnTo>
                <a:lnTo>
                  <a:pt x="1576914" y="1867853"/>
                </a:lnTo>
                <a:lnTo>
                  <a:pt x="1569614" y="1860551"/>
                </a:lnTo>
                <a:lnTo>
                  <a:pt x="1562630" y="1853566"/>
                </a:lnTo>
                <a:lnTo>
                  <a:pt x="1555965" y="1845628"/>
                </a:lnTo>
                <a:lnTo>
                  <a:pt x="1549616" y="1837691"/>
                </a:lnTo>
                <a:lnTo>
                  <a:pt x="1543903" y="1829118"/>
                </a:lnTo>
                <a:lnTo>
                  <a:pt x="1538507" y="1820863"/>
                </a:lnTo>
                <a:lnTo>
                  <a:pt x="1533111" y="1811656"/>
                </a:lnTo>
                <a:lnTo>
                  <a:pt x="1528350" y="1802766"/>
                </a:lnTo>
                <a:lnTo>
                  <a:pt x="1524223" y="1793558"/>
                </a:lnTo>
                <a:lnTo>
                  <a:pt x="1520414" y="1784033"/>
                </a:lnTo>
                <a:lnTo>
                  <a:pt x="1516923" y="1774191"/>
                </a:lnTo>
                <a:lnTo>
                  <a:pt x="1514066" y="1764031"/>
                </a:lnTo>
                <a:lnTo>
                  <a:pt x="1511844" y="1753871"/>
                </a:lnTo>
                <a:lnTo>
                  <a:pt x="1510257" y="1743393"/>
                </a:lnTo>
                <a:lnTo>
                  <a:pt x="1508670" y="1732916"/>
                </a:lnTo>
                <a:lnTo>
                  <a:pt x="1507718" y="1722121"/>
                </a:lnTo>
                <a:lnTo>
                  <a:pt x="1507400" y="1711326"/>
                </a:lnTo>
                <a:lnTo>
                  <a:pt x="1507718" y="1700213"/>
                </a:lnTo>
                <a:lnTo>
                  <a:pt x="1508670" y="1689418"/>
                </a:lnTo>
                <a:lnTo>
                  <a:pt x="1510257" y="1679258"/>
                </a:lnTo>
                <a:lnTo>
                  <a:pt x="1511844" y="1668463"/>
                </a:lnTo>
                <a:lnTo>
                  <a:pt x="1514066" y="1658621"/>
                </a:lnTo>
                <a:lnTo>
                  <a:pt x="1516923" y="1648143"/>
                </a:lnTo>
                <a:lnTo>
                  <a:pt x="1520414" y="1638618"/>
                </a:lnTo>
                <a:lnTo>
                  <a:pt x="1524223" y="1628776"/>
                </a:lnTo>
                <a:lnTo>
                  <a:pt x="1528350" y="1619568"/>
                </a:lnTo>
                <a:lnTo>
                  <a:pt x="1533111" y="1610678"/>
                </a:lnTo>
                <a:lnTo>
                  <a:pt x="1538507" y="1601788"/>
                </a:lnTo>
                <a:lnTo>
                  <a:pt x="1543903" y="1593216"/>
                </a:lnTo>
                <a:lnTo>
                  <a:pt x="1549616" y="1584643"/>
                </a:lnTo>
                <a:lnTo>
                  <a:pt x="1555965" y="1576706"/>
                </a:lnTo>
                <a:lnTo>
                  <a:pt x="1562630" y="1569403"/>
                </a:lnTo>
                <a:lnTo>
                  <a:pt x="1569614" y="1561783"/>
                </a:lnTo>
                <a:lnTo>
                  <a:pt x="1576914" y="1554481"/>
                </a:lnTo>
                <a:lnTo>
                  <a:pt x="1584532" y="1548131"/>
                </a:lnTo>
                <a:lnTo>
                  <a:pt x="1592785" y="1541781"/>
                </a:lnTo>
                <a:lnTo>
                  <a:pt x="1601038" y="1536066"/>
                </a:lnTo>
                <a:lnTo>
                  <a:pt x="1609290" y="1530351"/>
                </a:lnTo>
                <a:lnTo>
                  <a:pt x="1618178" y="1525271"/>
                </a:lnTo>
                <a:lnTo>
                  <a:pt x="1627065" y="1520826"/>
                </a:lnTo>
                <a:lnTo>
                  <a:pt x="1636588" y="1516381"/>
                </a:lnTo>
                <a:lnTo>
                  <a:pt x="1646110" y="1512571"/>
                </a:lnTo>
                <a:lnTo>
                  <a:pt x="1656268" y="1509396"/>
                </a:lnTo>
                <a:lnTo>
                  <a:pt x="1666107" y="1506538"/>
                </a:lnTo>
                <a:lnTo>
                  <a:pt x="1676265" y="1504316"/>
                </a:lnTo>
                <a:lnTo>
                  <a:pt x="1686739" y="1502093"/>
                </a:lnTo>
                <a:lnTo>
                  <a:pt x="1697531" y="1501141"/>
                </a:lnTo>
                <a:lnTo>
                  <a:pt x="1708006" y="1500188"/>
                </a:lnTo>
                <a:lnTo>
                  <a:pt x="1718798" y="1499871"/>
                </a:lnTo>
                <a:close/>
                <a:moveTo>
                  <a:pt x="556427" y="1499871"/>
                </a:moveTo>
                <a:lnTo>
                  <a:pt x="567219" y="1500188"/>
                </a:lnTo>
                <a:lnTo>
                  <a:pt x="578011" y="1501141"/>
                </a:lnTo>
                <a:lnTo>
                  <a:pt x="588486" y="1502093"/>
                </a:lnTo>
                <a:lnTo>
                  <a:pt x="598960" y="1504316"/>
                </a:lnTo>
                <a:lnTo>
                  <a:pt x="609118" y="1506538"/>
                </a:lnTo>
                <a:lnTo>
                  <a:pt x="619275" y="1509396"/>
                </a:lnTo>
                <a:lnTo>
                  <a:pt x="629115" y="1512571"/>
                </a:lnTo>
                <a:lnTo>
                  <a:pt x="638637" y="1516381"/>
                </a:lnTo>
                <a:lnTo>
                  <a:pt x="648160" y="1520826"/>
                </a:lnTo>
                <a:lnTo>
                  <a:pt x="657365" y="1525271"/>
                </a:lnTo>
                <a:lnTo>
                  <a:pt x="665935" y="1530351"/>
                </a:lnTo>
                <a:lnTo>
                  <a:pt x="674188" y="1536066"/>
                </a:lnTo>
                <a:lnTo>
                  <a:pt x="682758" y="1541781"/>
                </a:lnTo>
                <a:lnTo>
                  <a:pt x="691011" y="1548131"/>
                </a:lnTo>
                <a:lnTo>
                  <a:pt x="698629" y="1555116"/>
                </a:lnTo>
                <a:lnTo>
                  <a:pt x="705612" y="1561783"/>
                </a:lnTo>
                <a:lnTo>
                  <a:pt x="712912" y="1569403"/>
                </a:lnTo>
                <a:lnTo>
                  <a:pt x="719578" y="1576706"/>
                </a:lnTo>
                <a:lnTo>
                  <a:pt x="725926" y="1584643"/>
                </a:lnTo>
                <a:lnTo>
                  <a:pt x="731322" y="1593216"/>
                </a:lnTo>
                <a:lnTo>
                  <a:pt x="737036" y="1601788"/>
                </a:lnTo>
                <a:lnTo>
                  <a:pt x="742114" y="1610678"/>
                </a:lnTo>
                <a:lnTo>
                  <a:pt x="746876" y="1619568"/>
                </a:lnTo>
                <a:lnTo>
                  <a:pt x="751319" y="1628776"/>
                </a:lnTo>
                <a:lnTo>
                  <a:pt x="754811" y="1638618"/>
                </a:lnTo>
                <a:lnTo>
                  <a:pt x="758302" y="1648143"/>
                </a:lnTo>
                <a:lnTo>
                  <a:pt x="761159" y="1658621"/>
                </a:lnTo>
                <a:lnTo>
                  <a:pt x="763698" y="1668463"/>
                </a:lnTo>
                <a:lnTo>
                  <a:pt x="765286" y="1679258"/>
                </a:lnTo>
                <a:lnTo>
                  <a:pt x="766873" y="1689418"/>
                </a:lnTo>
                <a:lnTo>
                  <a:pt x="767507" y="1700213"/>
                </a:lnTo>
                <a:lnTo>
                  <a:pt x="767825" y="1711326"/>
                </a:lnTo>
                <a:lnTo>
                  <a:pt x="767507" y="1722121"/>
                </a:lnTo>
                <a:lnTo>
                  <a:pt x="766873" y="1732916"/>
                </a:lnTo>
                <a:lnTo>
                  <a:pt x="765286" y="1743393"/>
                </a:lnTo>
                <a:lnTo>
                  <a:pt x="763698" y="1753871"/>
                </a:lnTo>
                <a:lnTo>
                  <a:pt x="761159" y="1764031"/>
                </a:lnTo>
                <a:lnTo>
                  <a:pt x="758302" y="1774191"/>
                </a:lnTo>
                <a:lnTo>
                  <a:pt x="754811" y="1784033"/>
                </a:lnTo>
                <a:lnTo>
                  <a:pt x="751319" y="1793558"/>
                </a:lnTo>
                <a:lnTo>
                  <a:pt x="746876" y="1802766"/>
                </a:lnTo>
                <a:lnTo>
                  <a:pt x="742114" y="1811656"/>
                </a:lnTo>
                <a:lnTo>
                  <a:pt x="737036" y="1820863"/>
                </a:lnTo>
                <a:lnTo>
                  <a:pt x="731322" y="1829118"/>
                </a:lnTo>
                <a:lnTo>
                  <a:pt x="725926" y="1837691"/>
                </a:lnTo>
                <a:lnTo>
                  <a:pt x="719578" y="1845628"/>
                </a:lnTo>
                <a:lnTo>
                  <a:pt x="712912" y="1853566"/>
                </a:lnTo>
                <a:lnTo>
                  <a:pt x="705612" y="1860551"/>
                </a:lnTo>
                <a:lnTo>
                  <a:pt x="698629" y="1867853"/>
                </a:lnTo>
                <a:lnTo>
                  <a:pt x="691011" y="1874521"/>
                </a:lnTo>
                <a:lnTo>
                  <a:pt x="682758" y="1880553"/>
                </a:lnTo>
                <a:lnTo>
                  <a:pt x="674188" y="1886268"/>
                </a:lnTo>
                <a:lnTo>
                  <a:pt x="665935" y="1891983"/>
                </a:lnTo>
                <a:lnTo>
                  <a:pt x="657365" y="1897063"/>
                </a:lnTo>
                <a:lnTo>
                  <a:pt x="648160" y="1901826"/>
                </a:lnTo>
                <a:lnTo>
                  <a:pt x="638637" y="1905953"/>
                </a:lnTo>
                <a:lnTo>
                  <a:pt x="629115" y="1909763"/>
                </a:lnTo>
                <a:lnTo>
                  <a:pt x="619275" y="1912938"/>
                </a:lnTo>
                <a:lnTo>
                  <a:pt x="609118" y="1916113"/>
                </a:lnTo>
                <a:lnTo>
                  <a:pt x="598960" y="1918653"/>
                </a:lnTo>
                <a:lnTo>
                  <a:pt x="588486" y="1920241"/>
                </a:lnTo>
                <a:lnTo>
                  <a:pt x="578011" y="1921828"/>
                </a:lnTo>
                <a:lnTo>
                  <a:pt x="567219" y="1922463"/>
                </a:lnTo>
                <a:lnTo>
                  <a:pt x="556427" y="1922463"/>
                </a:lnTo>
                <a:lnTo>
                  <a:pt x="545317" y="1922463"/>
                </a:lnTo>
                <a:lnTo>
                  <a:pt x="534525" y="1921828"/>
                </a:lnTo>
                <a:lnTo>
                  <a:pt x="524368" y="1920241"/>
                </a:lnTo>
                <a:lnTo>
                  <a:pt x="513893" y="1918653"/>
                </a:lnTo>
                <a:lnTo>
                  <a:pt x="503736" y="1916113"/>
                </a:lnTo>
                <a:lnTo>
                  <a:pt x="493896" y="1912938"/>
                </a:lnTo>
                <a:lnTo>
                  <a:pt x="483739" y="1909763"/>
                </a:lnTo>
                <a:lnTo>
                  <a:pt x="474217" y="1905953"/>
                </a:lnTo>
                <a:lnTo>
                  <a:pt x="464694" y="1901826"/>
                </a:lnTo>
                <a:lnTo>
                  <a:pt x="455807" y="1897063"/>
                </a:lnTo>
                <a:lnTo>
                  <a:pt x="446919" y="1891983"/>
                </a:lnTo>
                <a:lnTo>
                  <a:pt x="438349" y="1886268"/>
                </a:lnTo>
                <a:lnTo>
                  <a:pt x="429779" y="1880553"/>
                </a:lnTo>
                <a:lnTo>
                  <a:pt x="421843" y="1874521"/>
                </a:lnTo>
                <a:lnTo>
                  <a:pt x="414543" y="1867853"/>
                </a:lnTo>
                <a:lnTo>
                  <a:pt x="406925" y="1860551"/>
                </a:lnTo>
                <a:lnTo>
                  <a:pt x="400259" y="1853566"/>
                </a:lnTo>
                <a:lnTo>
                  <a:pt x="393276" y="1845628"/>
                </a:lnTo>
                <a:lnTo>
                  <a:pt x="386928" y="1837691"/>
                </a:lnTo>
                <a:lnTo>
                  <a:pt x="381214" y="1829118"/>
                </a:lnTo>
                <a:lnTo>
                  <a:pt x="375501" y="1820863"/>
                </a:lnTo>
                <a:lnTo>
                  <a:pt x="370422" y="1811656"/>
                </a:lnTo>
                <a:lnTo>
                  <a:pt x="365978" y="1802766"/>
                </a:lnTo>
                <a:lnTo>
                  <a:pt x="361535" y="1793558"/>
                </a:lnTo>
                <a:lnTo>
                  <a:pt x="357726" y="1784033"/>
                </a:lnTo>
                <a:lnTo>
                  <a:pt x="354552" y="1774191"/>
                </a:lnTo>
                <a:lnTo>
                  <a:pt x="351695" y="1764031"/>
                </a:lnTo>
                <a:lnTo>
                  <a:pt x="349473" y="1753871"/>
                </a:lnTo>
                <a:lnTo>
                  <a:pt x="347251" y="1743393"/>
                </a:lnTo>
                <a:lnTo>
                  <a:pt x="346299" y="1732916"/>
                </a:lnTo>
                <a:lnTo>
                  <a:pt x="345347" y="1722121"/>
                </a:lnTo>
                <a:lnTo>
                  <a:pt x="345029" y="1711326"/>
                </a:lnTo>
                <a:lnTo>
                  <a:pt x="345347" y="1700213"/>
                </a:lnTo>
                <a:lnTo>
                  <a:pt x="346299" y="1689418"/>
                </a:lnTo>
                <a:lnTo>
                  <a:pt x="347251" y="1679258"/>
                </a:lnTo>
                <a:lnTo>
                  <a:pt x="349473" y="1668463"/>
                </a:lnTo>
                <a:lnTo>
                  <a:pt x="351695" y="1658621"/>
                </a:lnTo>
                <a:lnTo>
                  <a:pt x="354552" y="1648143"/>
                </a:lnTo>
                <a:lnTo>
                  <a:pt x="357726" y="1638618"/>
                </a:lnTo>
                <a:lnTo>
                  <a:pt x="361535" y="1628776"/>
                </a:lnTo>
                <a:lnTo>
                  <a:pt x="365978" y="1619568"/>
                </a:lnTo>
                <a:lnTo>
                  <a:pt x="370422" y="1610678"/>
                </a:lnTo>
                <a:lnTo>
                  <a:pt x="375501" y="1601788"/>
                </a:lnTo>
                <a:lnTo>
                  <a:pt x="381214" y="1593216"/>
                </a:lnTo>
                <a:lnTo>
                  <a:pt x="386928" y="1584643"/>
                </a:lnTo>
                <a:lnTo>
                  <a:pt x="393276" y="1576706"/>
                </a:lnTo>
                <a:lnTo>
                  <a:pt x="400259" y="1569403"/>
                </a:lnTo>
                <a:lnTo>
                  <a:pt x="406925" y="1561783"/>
                </a:lnTo>
                <a:lnTo>
                  <a:pt x="414543" y="1555116"/>
                </a:lnTo>
                <a:lnTo>
                  <a:pt x="421843" y="1548131"/>
                </a:lnTo>
                <a:lnTo>
                  <a:pt x="429779" y="1541781"/>
                </a:lnTo>
                <a:lnTo>
                  <a:pt x="438349" y="1536066"/>
                </a:lnTo>
                <a:lnTo>
                  <a:pt x="446919" y="1530351"/>
                </a:lnTo>
                <a:lnTo>
                  <a:pt x="455807" y="1525271"/>
                </a:lnTo>
                <a:lnTo>
                  <a:pt x="464694" y="1520826"/>
                </a:lnTo>
                <a:lnTo>
                  <a:pt x="474217" y="1516381"/>
                </a:lnTo>
                <a:lnTo>
                  <a:pt x="483739" y="1512571"/>
                </a:lnTo>
                <a:lnTo>
                  <a:pt x="493896" y="1509396"/>
                </a:lnTo>
                <a:lnTo>
                  <a:pt x="503736" y="1506538"/>
                </a:lnTo>
                <a:lnTo>
                  <a:pt x="513893" y="1504316"/>
                </a:lnTo>
                <a:lnTo>
                  <a:pt x="524368" y="1502093"/>
                </a:lnTo>
                <a:lnTo>
                  <a:pt x="534525" y="1501141"/>
                </a:lnTo>
                <a:lnTo>
                  <a:pt x="545317" y="1500188"/>
                </a:lnTo>
                <a:lnTo>
                  <a:pt x="556427" y="1499871"/>
                </a:lnTo>
                <a:close/>
                <a:moveTo>
                  <a:pt x="1106488" y="871538"/>
                </a:moveTo>
                <a:lnTo>
                  <a:pt x="1114426" y="871856"/>
                </a:lnTo>
                <a:lnTo>
                  <a:pt x="1122363" y="873127"/>
                </a:lnTo>
                <a:lnTo>
                  <a:pt x="1129983" y="874715"/>
                </a:lnTo>
                <a:lnTo>
                  <a:pt x="1136968" y="877575"/>
                </a:lnTo>
                <a:lnTo>
                  <a:pt x="1143636" y="880752"/>
                </a:lnTo>
                <a:lnTo>
                  <a:pt x="1149986" y="884564"/>
                </a:lnTo>
                <a:lnTo>
                  <a:pt x="1156018" y="889330"/>
                </a:lnTo>
                <a:lnTo>
                  <a:pt x="1161733" y="894096"/>
                </a:lnTo>
                <a:lnTo>
                  <a:pt x="1166813" y="899815"/>
                </a:lnTo>
                <a:lnTo>
                  <a:pt x="1171576" y="906169"/>
                </a:lnTo>
                <a:lnTo>
                  <a:pt x="1175068" y="912523"/>
                </a:lnTo>
                <a:lnTo>
                  <a:pt x="1178561" y="919195"/>
                </a:lnTo>
                <a:lnTo>
                  <a:pt x="1181101" y="926503"/>
                </a:lnTo>
                <a:lnTo>
                  <a:pt x="1183006" y="933810"/>
                </a:lnTo>
                <a:lnTo>
                  <a:pt x="1184276" y="941753"/>
                </a:lnTo>
                <a:lnTo>
                  <a:pt x="1184593" y="949696"/>
                </a:lnTo>
                <a:lnTo>
                  <a:pt x="1184593" y="1028171"/>
                </a:lnTo>
                <a:lnTo>
                  <a:pt x="1263333" y="1028171"/>
                </a:lnTo>
                <a:lnTo>
                  <a:pt x="1271271" y="1028489"/>
                </a:lnTo>
                <a:lnTo>
                  <a:pt x="1278573" y="1029760"/>
                </a:lnTo>
                <a:lnTo>
                  <a:pt x="1286193" y="1031666"/>
                </a:lnTo>
                <a:lnTo>
                  <a:pt x="1293496" y="1034526"/>
                </a:lnTo>
                <a:lnTo>
                  <a:pt x="1300481" y="1037703"/>
                </a:lnTo>
                <a:lnTo>
                  <a:pt x="1306831" y="1041515"/>
                </a:lnTo>
                <a:lnTo>
                  <a:pt x="1312863" y="1045963"/>
                </a:lnTo>
                <a:lnTo>
                  <a:pt x="1318261" y="1051047"/>
                </a:lnTo>
                <a:lnTo>
                  <a:pt x="1323658" y="1056766"/>
                </a:lnTo>
                <a:lnTo>
                  <a:pt x="1327786" y="1062485"/>
                </a:lnTo>
                <a:lnTo>
                  <a:pt x="1331913" y="1068839"/>
                </a:lnTo>
                <a:lnTo>
                  <a:pt x="1335088" y="1076146"/>
                </a:lnTo>
                <a:lnTo>
                  <a:pt x="1337946" y="1083136"/>
                </a:lnTo>
                <a:lnTo>
                  <a:pt x="1339851" y="1090761"/>
                </a:lnTo>
                <a:lnTo>
                  <a:pt x="1341121" y="1098386"/>
                </a:lnTo>
                <a:lnTo>
                  <a:pt x="1341438" y="1106647"/>
                </a:lnTo>
                <a:lnTo>
                  <a:pt x="1341121" y="1114590"/>
                </a:lnTo>
                <a:lnTo>
                  <a:pt x="1339851" y="1122215"/>
                </a:lnTo>
                <a:lnTo>
                  <a:pt x="1337946" y="1129840"/>
                </a:lnTo>
                <a:lnTo>
                  <a:pt x="1335088" y="1136830"/>
                </a:lnTo>
                <a:lnTo>
                  <a:pt x="1331913" y="1144137"/>
                </a:lnTo>
                <a:lnTo>
                  <a:pt x="1327786" y="1150492"/>
                </a:lnTo>
                <a:lnTo>
                  <a:pt x="1323658" y="1156210"/>
                </a:lnTo>
                <a:lnTo>
                  <a:pt x="1318261" y="1161929"/>
                </a:lnTo>
                <a:lnTo>
                  <a:pt x="1312863" y="1167013"/>
                </a:lnTo>
                <a:lnTo>
                  <a:pt x="1306831" y="1171461"/>
                </a:lnTo>
                <a:lnTo>
                  <a:pt x="1300481" y="1175273"/>
                </a:lnTo>
                <a:lnTo>
                  <a:pt x="1293496" y="1178450"/>
                </a:lnTo>
                <a:lnTo>
                  <a:pt x="1286193" y="1181310"/>
                </a:lnTo>
                <a:lnTo>
                  <a:pt x="1278573" y="1183216"/>
                </a:lnTo>
                <a:lnTo>
                  <a:pt x="1271271" y="1184487"/>
                </a:lnTo>
                <a:lnTo>
                  <a:pt x="1263333" y="1184805"/>
                </a:lnTo>
                <a:lnTo>
                  <a:pt x="1184593" y="1184805"/>
                </a:lnTo>
                <a:lnTo>
                  <a:pt x="1184593" y="1263280"/>
                </a:lnTo>
                <a:lnTo>
                  <a:pt x="1184276" y="1271223"/>
                </a:lnTo>
                <a:lnTo>
                  <a:pt x="1183006" y="1279166"/>
                </a:lnTo>
                <a:lnTo>
                  <a:pt x="1181101" y="1286473"/>
                </a:lnTo>
                <a:lnTo>
                  <a:pt x="1178561" y="1293781"/>
                </a:lnTo>
                <a:lnTo>
                  <a:pt x="1175068" y="1300453"/>
                </a:lnTo>
                <a:lnTo>
                  <a:pt x="1171576" y="1306807"/>
                </a:lnTo>
                <a:lnTo>
                  <a:pt x="1166813" y="1313161"/>
                </a:lnTo>
                <a:lnTo>
                  <a:pt x="1161733" y="1318880"/>
                </a:lnTo>
                <a:lnTo>
                  <a:pt x="1156018" y="1323646"/>
                </a:lnTo>
                <a:lnTo>
                  <a:pt x="1149986" y="1328412"/>
                </a:lnTo>
                <a:lnTo>
                  <a:pt x="1143636" y="1332224"/>
                </a:lnTo>
                <a:lnTo>
                  <a:pt x="1136968" y="1335401"/>
                </a:lnTo>
                <a:lnTo>
                  <a:pt x="1129983" y="1338261"/>
                </a:lnTo>
                <a:lnTo>
                  <a:pt x="1122363" y="1339849"/>
                </a:lnTo>
                <a:lnTo>
                  <a:pt x="1114426" y="1341120"/>
                </a:lnTo>
                <a:lnTo>
                  <a:pt x="1106488" y="1341438"/>
                </a:lnTo>
                <a:lnTo>
                  <a:pt x="1098551" y="1341120"/>
                </a:lnTo>
                <a:lnTo>
                  <a:pt x="1090613" y="1339849"/>
                </a:lnTo>
                <a:lnTo>
                  <a:pt x="1082993" y="1338261"/>
                </a:lnTo>
                <a:lnTo>
                  <a:pt x="1076008" y="1335401"/>
                </a:lnTo>
                <a:lnTo>
                  <a:pt x="1069023" y="1332224"/>
                </a:lnTo>
                <a:lnTo>
                  <a:pt x="1062673" y="1328412"/>
                </a:lnTo>
                <a:lnTo>
                  <a:pt x="1056323" y="1323646"/>
                </a:lnTo>
                <a:lnTo>
                  <a:pt x="1050926" y="1318880"/>
                </a:lnTo>
                <a:lnTo>
                  <a:pt x="1046163" y="1313161"/>
                </a:lnTo>
                <a:lnTo>
                  <a:pt x="1041401" y="1306807"/>
                </a:lnTo>
                <a:lnTo>
                  <a:pt x="1037273" y="1300453"/>
                </a:lnTo>
                <a:lnTo>
                  <a:pt x="1034098" y="1293781"/>
                </a:lnTo>
                <a:lnTo>
                  <a:pt x="1031876" y="1286473"/>
                </a:lnTo>
                <a:lnTo>
                  <a:pt x="1029971" y="1279166"/>
                </a:lnTo>
                <a:lnTo>
                  <a:pt x="1028701" y="1271223"/>
                </a:lnTo>
                <a:lnTo>
                  <a:pt x="1028383" y="1263280"/>
                </a:lnTo>
                <a:lnTo>
                  <a:pt x="1028383" y="1184805"/>
                </a:lnTo>
                <a:lnTo>
                  <a:pt x="949643" y="1184805"/>
                </a:lnTo>
                <a:lnTo>
                  <a:pt x="941706" y="1184487"/>
                </a:lnTo>
                <a:lnTo>
                  <a:pt x="934086" y="1183216"/>
                </a:lnTo>
                <a:lnTo>
                  <a:pt x="926783" y="1181310"/>
                </a:lnTo>
                <a:lnTo>
                  <a:pt x="919481" y="1178450"/>
                </a:lnTo>
                <a:lnTo>
                  <a:pt x="912496" y="1175273"/>
                </a:lnTo>
                <a:lnTo>
                  <a:pt x="906146" y="1171461"/>
                </a:lnTo>
                <a:lnTo>
                  <a:pt x="900113" y="1167013"/>
                </a:lnTo>
                <a:lnTo>
                  <a:pt x="894398" y="1161929"/>
                </a:lnTo>
                <a:lnTo>
                  <a:pt x="889318" y="1156210"/>
                </a:lnTo>
                <a:lnTo>
                  <a:pt x="885191" y="1150492"/>
                </a:lnTo>
                <a:lnTo>
                  <a:pt x="881063" y="1144137"/>
                </a:lnTo>
                <a:lnTo>
                  <a:pt x="877888" y="1136830"/>
                </a:lnTo>
                <a:lnTo>
                  <a:pt x="875031" y="1129840"/>
                </a:lnTo>
                <a:lnTo>
                  <a:pt x="873126" y="1122215"/>
                </a:lnTo>
                <a:lnTo>
                  <a:pt x="871856" y="1114590"/>
                </a:lnTo>
                <a:lnTo>
                  <a:pt x="871538" y="1106647"/>
                </a:lnTo>
                <a:lnTo>
                  <a:pt x="871856" y="1098386"/>
                </a:lnTo>
                <a:lnTo>
                  <a:pt x="873126" y="1090761"/>
                </a:lnTo>
                <a:lnTo>
                  <a:pt x="875031" y="1083136"/>
                </a:lnTo>
                <a:lnTo>
                  <a:pt x="877888" y="1076146"/>
                </a:lnTo>
                <a:lnTo>
                  <a:pt x="881063" y="1068839"/>
                </a:lnTo>
                <a:lnTo>
                  <a:pt x="885191" y="1062485"/>
                </a:lnTo>
                <a:lnTo>
                  <a:pt x="889318" y="1056766"/>
                </a:lnTo>
                <a:lnTo>
                  <a:pt x="894398" y="1051047"/>
                </a:lnTo>
                <a:lnTo>
                  <a:pt x="900113" y="1045963"/>
                </a:lnTo>
                <a:lnTo>
                  <a:pt x="906146" y="1041515"/>
                </a:lnTo>
                <a:lnTo>
                  <a:pt x="912496" y="1037703"/>
                </a:lnTo>
                <a:lnTo>
                  <a:pt x="919481" y="1034526"/>
                </a:lnTo>
                <a:lnTo>
                  <a:pt x="926783" y="1031666"/>
                </a:lnTo>
                <a:lnTo>
                  <a:pt x="934086" y="1029760"/>
                </a:lnTo>
                <a:lnTo>
                  <a:pt x="941706" y="1028489"/>
                </a:lnTo>
                <a:lnTo>
                  <a:pt x="949643" y="1028171"/>
                </a:lnTo>
                <a:lnTo>
                  <a:pt x="1028383" y="1028171"/>
                </a:lnTo>
                <a:lnTo>
                  <a:pt x="1028383" y="949696"/>
                </a:lnTo>
                <a:lnTo>
                  <a:pt x="1028701" y="941753"/>
                </a:lnTo>
                <a:lnTo>
                  <a:pt x="1029971" y="933810"/>
                </a:lnTo>
                <a:lnTo>
                  <a:pt x="1031876" y="926503"/>
                </a:lnTo>
                <a:lnTo>
                  <a:pt x="1034098" y="919195"/>
                </a:lnTo>
                <a:lnTo>
                  <a:pt x="1037273" y="912523"/>
                </a:lnTo>
                <a:lnTo>
                  <a:pt x="1041401" y="906169"/>
                </a:lnTo>
                <a:lnTo>
                  <a:pt x="1046163" y="899815"/>
                </a:lnTo>
                <a:lnTo>
                  <a:pt x="1050926" y="894096"/>
                </a:lnTo>
                <a:lnTo>
                  <a:pt x="1056323" y="889330"/>
                </a:lnTo>
                <a:lnTo>
                  <a:pt x="1062673" y="884564"/>
                </a:lnTo>
                <a:lnTo>
                  <a:pt x="1069023" y="880752"/>
                </a:lnTo>
                <a:lnTo>
                  <a:pt x="1076008" y="877575"/>
                </a:lnTo>
                <a:lnTo>
                  <a:pt x="1082993" y="874715"/>
                </a:lnTo>
                <a:lnTo>
                  <a:pt x="1090613" y="873127"/>
                </a:lnTo>
                <a:lnTo>
                  <a:pt x="1098551" y="871856"/>
                </a:lnTo>
                <a:lnTo>
                  <a:pt x="1106488" y="871538"/>
                </a:lnTo>
                <a:close/>
                <a:moveTo>
                  <a:pt x="1631509" y="701358"/>
                </a:moveTo>
                <a:lnTo>
                  <a:pt x="1631509" y="1027748"/>
                </a:lnTo>
                <a:lnTo>
                  <a:pt x="2191428" y="1027748"/>
                </a:lnTo>
                <a:lnTo>
                  <a:pt x="2191428" y="1019176"/>
                </a:lnTo>
                <a:lnTo>
                  <a:pt x="2191428" y="1010921"/>
                </a:lnTo>
                <a:lnTo>
                  <a:pt x="2191110" y="1002983"/>
                </a:lnTo>
                <a:lnTo>
                  <a:pt x="2190158" y="994728"/>
                </a:lnTo>
                <a:lnTo>
                  <a:pt x="2189523" y="986791"/>
                </a:lnTo>
                <a:lnTo>
                  <a:pt x="2188254" y="978853"/>
                </a:lnTo>
                <a:lnTo>
                  <a:pt x="2186667" y="970916"/>
                </a:lnTo>
                <a:lnTo>
                  <a:pt x="2185080" y="962978"/>
                </a:lnTo>
                <a:lnTo>
                  <a:pt x="2183492" y="955041"/>
                </a:lnTo>
                <a:lnTo>
                  <a:pt x="2180953" y="947421"/>
                </a:lnTo>
                <a:lnTo>
                  <a:pt x="2179049" y="939801"/>
                </a:lnTo>
                <a:lnTo>
                  <a:pt x="2173653" y="924878"/>
                </a:lnTo>
                <a:lnTo>
                  <a:pt x="2167622" y="910273"/>
                </a:lnTo>
                <a:lnTo>
                  <a:pt x="2160321" y="895351"/>
                </a:lnTo>
                <a:lnTo>
                  <a:pt x="2152386" y="881698"/>
                </a:lnTo>
                <a:lnTo>
                  <a:pt x="2143816" y="867728"/>
                </a:lnTo>
                <a:lnTo>
                  <a:pt x="2134293" y="854711"/>
                </a:lnTo>
                <a:lnTo>
                  <a:pt x="2123819" y="841376"/>
                </a:lnTo>
                <a:lnTo>
                  <a:pt x="2113344" y="829311"/>
                </a:lnTo>
                <a:lnTo>
                  <a:pt x="2101282" y="817246"/>
                </a:lnTo>
                <a:lnTo>
                  <a:pt x="2088903" y="805498"/>
                </a:lnTo>
                <a:lnTo>
                  <a:pt x="2075889" y="794703"/>
                </a:lnTo>
                <a:lnTo>
                  <a:pt x="2062558" y="783908"/>
                </a:lnTo>
                <a:lnTo>
                  <a:pt x="2048274" y="774066"/>
                </a:lnTo>
                <a:lnTo>
                  <a:pt x="2033038" y="764541"/>
                </a:lnTo>
                <a:lnTo>
                  <a:pt x="2017485" y="755651"/>
                </a:lnTo>
                <a:lnTo>
                  <a:pt x="2001614" y="747396"/>
                </a:lnTo>
                <a:lnTo>
                  <a:pt x="1985109" y="739776"/>
                </a:lnTo>
                <a:lnTo>
                  <a:pt x="1968286" y="732791"/>
                </a:lnTo>
                <a:lnTo>
                  <a:pt x="1950828" y="726441"/>
                </a:lnTo>
                <a:lnTo>
                  <a:pt x="1933053" y="720408"/>
                </a:lnTo>
                <a:lnTo>
                  <a:pt x="1914960" y="715646"/>
                </a:lnTo>
                <a:lnTo>
                  <a:pt x="1896233" y="711201"/>
                </a:lnTo>
                <a:lnTo>
                  <a:pt x="1877188" y="707708"/>
                </a:lnTo>
                <a:lnTo>
                  <a:pt x="1857826" y="704851"/>
                </a:lnTo>
                <a:lnTo>
                  <a:pt x="1837828" y="702946"/>
                </a:lnTo>
                <a:lnTo>
                  <a:pt x="1818149" y="701676"/>
                </a:lnTo>
                <a:lnTo>
                  <a:pt x="1797834" y="701358"/>
                </a:lnTo>
                <a:lnTo>
                  <a:pt x="1631509" y="701358"/>
                </a:lnTo>
                <a:close/>
                <a:moveTo>
                  <a:pt x="549761" y="701358"/>
                </a:moveTo>
                <a:lnTo>
                  <a:pt x="529447" y="701676"/>
                </a:lnTo>
                <a:lnTo>
                  <a:pt x="509767" y="702946"/>
                </a:lnTo>
                <a:lnTo>
                  <a:pt x="489770" y="704851"/>
                </a:lnTo>
                <a:lnTo>
                  <a:pt x="470408" y="707708"/>
                </a:lnTo>
                <a:lnTo>
                  <a:pt x="451363" y="711201"/>
                </a:lnTo>
                <a:lnTo>
                  <a:pt x="432635" y="715646"/>
                </a:lnTo>
                <a:lnTo>
                  <a:pt x="414543" y="720408"/>
                </a:lnTo>
                <a:lnTo>
                  <a:pt x="396450" y="726441"/>
                </a:lnTo>
                <a:lnTo>
                  <a:pt x="378992" y="732791"/>
                </a:lnTo>
                <a:lnTo>
                  <a:pt x="362487" y="739776"/>
                </a:lnTo>
                <a:lnTo>
                  <a:pt x="345664" y="747396"/>
                </a:lnTo>
                <a:lnTo>
                  <a:pt x="329793" y="755651"/>
                </a:lnTo>
                <a:lnTo>
                  <a:pt x="314557" y="764541"/>
                </a:lnTo>
                <a:lnTo>
                  <a:pt x="299321" y="774066"/>
                </a:lnTo>
                <a:lnTo>
                  <a:pt x="285038" y="783908"/>
                </a:lnTo>
                <a:lnTo>
                  <a:pt x="271706" y="794703"/>
                </a:lnTo>
                <a:lnTo>
                  <a:pt x="258375" y="805498"/>
                </a:lnTo>
                <a:lnTo>
                  <a:pt x="246313" y="817246"/>
                </a:lnTo>
                <a:lnTo>
                  <a:pt x="234569" y="829311"/>
                </a:lnTo>
                <a:lnTo>
                  <a:pt x="223459" y="841376"/>
                </a:lnTo>
                <a:lnTo>
                  <a:pt x="213302" y="854711"/>
                </a:lnTo>
                <a:lnTo>
                  <a:pt x="203780" y="867728"/>
                </a:lnTo>
                <a:lnTo>
                  <a:pt x="195210" y="881698"/>
                </a:lnTo>
                <a:lnTo>
                  <a:pt x="187274" y="895351"/>
                </a:lnTo>
                <a:lnTo>
                  <a:pt x="180291" y="910273"/>
                </a:lnTo>
                <a:lnTo>
                  <a:pt x="173943" y="924878"/>
                </a:lnTo>
                <a:lnTo>
                  <a:pt x="168864" y="939801"/>
                </a:lnTo>
                <a:lnTo>
                  <a:pt x="166642" y="947421"/>
                </a:lnTo>
                <a:lnTo>
                  <a:pt x="164103" y="955041"/>
                </a:lnTo>
                <a:lnTo>
                  <a:pt x="162516" y="962978"/>
                </a:lnTo>
                <a:lnTo>
                  <a:pt x="160929" y="970916"/>
                </a:lnTo>
                <a:lnTo>
                  <a:pt x="159342" y="978853"/>
                </a:lnTo>
                <a:lnTo>
                  <a:pt x="158072" y="986791"/>
                </a:lnTo>
                <a:lnTo>
                  <a:pt x="157437" y="994728"/>
                </a:lnTo>
                <a:lnTo>
                  <a:pt x="157120" y="1002983"/>
                </a:lnTo>
                <a:lnTo>
                  <a:pt x="156485" y="1010921"/>
                </a:lnTo>
                <a:lnTo>
                  <a:pt x="156168" y="1019176"/>
                </a:lnTo>
                <a:lnTo>
                  <a:pt x="156168" y="1475741"/>
                </a:lnTo>
                <a:lnTo>
                  <a:pt x="156161" y="1475902"/>
                </a:lnTo>
                <a:lnTo>
                  <a:pt x="156168" y="1476058"/>
                </a:lnTo>
                <a:lnTo>
                  <a:pt x="156168" y="1620838"/>
                </a:lnTo>
                <a:lnTo>
                  <a:pt x="160611" y="1620838"/>
                </a:lnTo>
                <a:lnTo>
                  <a:pt x="164420" y="1603376"/>
                </a:lnTo>
                <a:lnTo>
                  <a:pt x="169182" y="1586231"/>
                </a:lnTo>
                <a:lnTo>
                  <a:pt x="174895" y="1569721"/>
                </a:lnTo>
                <a:lnTo>
                  <a:pt x="180926" y="1552893"/>
                </a:lnTo>
                <a:lnTo>
                  <a:pt x="187592" y="1537018"/>
                </a:lnTo>
                <a:lnTo>
                  <a:pt x="195210" y="1521143"/>
                </a:lnTo>
                <a:lnTo>
                  <a:pt x="202828" y="1505903"/>
                </a:lnTo>
                <a:lnTo>
                  <a:pt x="211715" y="1490981"/>
                </a:lnTo>
                <a:lnTo>
                  <a:pt x="221238" y="1476376"/>
                </a:lnTo>
                <a:lnTo>
                  <a:pt x="231077" y="1462088"/>
                </a:lnTo>
                <a:lnTo>
                  <a:pt x="241552" y="1448118"/>
                </a:lnTo>
                <a:lnTo>
                  <a:pt x="252662" y="1435101"/>
                </a:lnTo>
                <a:lnTo>
                  <a:pt x="264088" y="1422401"/>
                </a:lnTo>
                <a:lnTo>
                  <a:pt x="276468" y="1410018"/>
                </a:lnTo>
                <a:lnTo>
                  <a:pt x="288529" y="1398271"/>
                </a:lnTo>
                <a:lnTo>
                  <a:pt x="301861" y="1386841"/>
                </a:lnTo>
                <a:lnTo>
                  <a:pt x="315192" y="1376046"/>
                </a:lnTo>
                <a:lnTo>
                  <a:pt x="329476" y="1366203"/>
                </a:lnTo>
                <a:lnTo>
                  <a:pt x="343759" y="1356678"/>
                </a:lnTo>
                <a:lnTo>
                  <a:pt x="358361" y="1347471"/>
                </a:lnTo>
                <a:lnTo>
                  <a:pt x="373914" y="1339216"/>
                </a:lnTo>
                <a:lnTo>
                  <a:pt x="389467" y="1331596"/>
                </a:lnTo>
                <a:lnTo>
                  <a:pt x="405338" y="1324293"/>
                </a:lnTo>
                <a:lnTo>
                  <a:pt x="421526" y="1317943"/>
                </a:lnTo>
                <a:lnTo>
                  <a:pt x="438349" y="1312228"/>
                </a:lnTo>
                <a:lnTo>
                  <a:pt x="454854" y="1307466"/>
                </a:lnTo>
                <a:lnTo>
                  <a:pt x="472312" y="1303021"/>
                </a:lnTo>
                <a:lnTo>
                  <a:pt x="489770" y="1299528"/>
                </a:lnTo>
                <a:lnTo>
                  <a:pt x="507228" y="1296671"/>
                </a:lnTo>
                <a:lnTo>
                  <a:pt x="525638" y="1294766"/>
                </a:lnTo>
                <a:lnTo>
                  <a:pt x="543413" y="1293496"/>
                </a:lnTo>
                <a:lnTo>
                  <a:pt x="562140" y="1293178"/>
                </a:lnTo>
                <a:lnTo>
                  <a:pt x="580233" y="1293496"/>
                </a:lnTo>
                <a:lnTo>
                  <a:pt x="598643" y="1294766"/>
                </a:lnTo>
                <a:lnTo>
                  <a:pt x="616418" y="1296671"/>
                </a:lnTo>
                <a:lnTo>
                  <a:pt x="634193" y="1299528"/>
                </a:lnTo>
                <a:lnTo>
                  <a:pt x="651651" y="1303021"/>
                </a:lnTo>
                <a:lnTo>
                  <a:pt x="668792" y="1307466"/>
                </a:lnTo>
                <a:lnTo>
                  <a:pt x="685932" y="1312228"/>
                </a:lnTo>
                <a:lnTo>
                  <a:pt x="702120" y="1317943"/>
                </a:lnTo>
                <a:lnTo>
                  <a:pt x="718308" y="1324293"/>
                </a:lnTo>
                <a:lnTo>
                  <a:pt x="734496" y="1331596"/>
                </a:lnTo>
                <a:lnTo>
                  <a:pt x="750050" y="1339216"/>
                </a:lnTo>
                <a:lnTo>
                  <a:pt x="765286" y="1347471"/>
                </a:lnTo>
                <a:lnTo>
                  <a:pt x="780204" y="1356678"/>
                </a:lnTo>
                <a:lnTo>
                  <a:pt x="794488" y="1366203"/>
                </a:lnTo>
                <a:lnTo>
                  <a:pt x="808454" y="1376046"/>
                </a:lnTo>
                <a:lnTo>
                  <a:pt x="821785" y="1386841"/>
                </a:lnTo>
                <a:lnTo>
                  <a:pt x="835117" y="1398271"/>
                </a:lnTo>
                <a:lnTo>
                  <a:pt x="847813" y="1410018"/>
                </a:lnTo>
                <a:lnTo>
                  <a:pt x="859558" y="1422401"/>
                </a:lnTo>
                <a:lnTo>
                  <a:pt x="870984" y="1435101"/>
                </a:lnTo>
                <a:lnTo>
                  <a:pt x="882094" y="1448118"/>
                </a:lnTo>
                <a:lnTo>
                  <a:pt x="892886" y="1462088"/>
                </a:lnTo>
                <a:lnTo>
                  <a:pt x="902726" y="1476376"/>
                </a:lnTo>
                <a:lnTo>
                  <a:pt x="911931" y="1490981"/>
                </a:lnTo>
                <a:lnTo>
                  <a:pt x="920501" y="1505903"/>
                </a:lnTo>
                <a:lnTo>
                  <a:pt x="929072" y="1521143"/>
                </a:lnTo>
                <a:lnTo>
                  <a:pt x="936055" y="1537018"/>
                </a:lnTo>
                <a:lnTo>
                  <a:pt x="943355" y="1552893"/>
                </a:lnTo>
                <a:lnTo>
                  <a:pt x="949069" y="1569721"/>
                </a:lnTo>
                <a:lnTo>
                  <a:pt x="954782" y="1586231"/>
                </a:lnTo>
                <a:lnTo>
                  <a:pt x="959543" y="1603376"/>
                </a:lnTo>
                <a:lnTo>
                  <a:pt x="963352" y="1620838"/>
                </a:lnTo>
                <a:lnTo>
                  <a:pt x="1316634" y="1620838"/>
                </a:lnTo>
                <a:lnTo>
                  <a:pt x="1320443" y="1603376"/>
                </a:lnTo>
                <a:lnTo>
                  <a:pt x="1325205" y="1586231"/>
                </a:lnTo>
                <a:lnTo>
                  <a:pt x="1330918" y="1569721"/>
                </a:lnTo>
                <a:lnTo>
                  <a:pt x="1336949" y="1552893"/>
                </a:lnTo>
                <a:lnTo>
                  <a:pt x="1343615" y="1537018"/>
                </a:lnTo>
                <a:lnTo>
                  <a:pt x="1351233" y="1521143"/>
                </a:lnTo>
                <a:lnTo>
                  <a:pt x="1359168" y="1505903"/>
                </a:lnTo>
                <a:lnTo>
                  <a:pt x="1367738" y="1490981"/>
                </a:lnTo>
                <a:lnTo>
                  <a:pt x="1377260" y="1476376"/>
                </a:lnTo>
                <a:lnTo>
                  <a:pt x="1387100" y="1462088"/>
                </a:lnTo>
                <a:lnTo>
                  <a:pt x="1397575" y="1448118"/>
                </a:lnTo>
                <a:lnTo>
                  <a:pt x="1408685" y="1435101"/>
                </a:lnTo>
                <a:lnTo>
                  <a:pt x="1420111" y="1422401"/>
                </a:lnTo>
                <a:lnTo>
                  <a:pt x="1432491" y="1410018"/>
                </a:lnTo>
                <a:lnTo>
                  <a:pt x="1444870" y="1398271"/>
                </a:lnTo>
                <a:lnTo>
                  <a:pt x="1457884" y="1386841"/>
                </a:lnTo>
                <a:lnTo>
                  <a:pt x="1471215" y="1376046"/>
                </a:lnTo>
                <a:lnTo>
                  <a:pt x="1485499" y="1366203"/>
                </a:lnTo>
                <a:lnTo>
                  <a:pt x="1499782" y="1356678"/>
                </a:lnTo>
                <a:lnTo>
                  <a:pt x="1514701" y="1347471"/>
                </a:lnTo>
                <a:lnTo>
                  <a:pt x="1529937" y="1339216"/>
                </a:lnTo>
                <a:lnTo>
                  <a:pt x="1545490" y="1331596"/>
                </a:lnTo>
                <a:lnTo>
                  <a:pt x="1561361" y="1324293"/>
                </a:lnTo>
                <a:lnTo>
                  <a:pt x="1577549" y="1317943"/>
                </a:lnTo>
                <a:lnTo>
                  <a:pt x="1594372" y="1312228"/>
                </a:lnTo>
                <a:lnTo>
                  <a:pt x="1610877" y="1307466"/>
                </a:lnTo>
                <a:lnTo>
                  <a:pt x="1628335" y="1303021"/>
                </a:lnTo>
                <a:lnTo>
                  <a:pt x="1645793" y="1299528"/>
                </a:lnTo>
                <a:lnTo>
                  <a:pt x="1663251" y="1296671"/>
                </a:lnTo>
                <a:lnTo>
                  <a:pt x="1681661" y="1294766"/>
                </a:lnTo>
                <a:lnTo>
                  <a:pt x="1699436" y="1293496"/>
                </a:lnTo>
                <a:lnTo>
                  <a:pt x="1718163" y="1293178"/>
                </a:lnTo>
                <a:lnTo>
                  <a:pt x="1736256" y="1293496"/>
                </a:lnTo>
                <a:lnTo>
                  <a:pt x="1754666" y="1294766"/>
                </a:lnTo>
                <a:lnTo>
                  <a:pt x="1772441" y="1296671"/>
                </a:lnTo>
                <a:lnTo>
                  <a:pt x="1790216" y="1299528"/>
                </a:lnTo>
                <a:lnTo>
                  <a:pt x="1807674" y="1303021"/>
                </a:lnTo>
                <a:lnTo>
                  <a:pt x="1824815" y="1307466"/>
                </a:lnTo>
                <a:lnTo>
                  <a:pt x="1841955" y="1312228"/>
                </a:lnTo>
                <a:lnTo>
                  <a:pt x="1858143" y="1317943"/>
                </a:lnTo>
                <a:lnTo>
                  <a:pt x="1874331" y="1324293"/>
                </a:lnTo>
                <a:lnTo>
                  <a:pt x="1890519" y="1331596"/>
                </a:lnTo>
                <a:lnTo>
                  <a:pt x="1906073" y="1339216"/>
                </a:lnTo>
                <a:lnTo>
                  <a:pt x="1921308" y="1347471"/>
                </a:lnTo>
                <a:lnTo>
                  <a:pt x="1936227" y="1356678"/>
                </a:lnTo>
                <a:lnTo>
                  <a:pt x="1950511" y="1366203"/>
                </a:lnTo>
                <a:lnTo>
                  <a:pt x="1964477" y="1376046"/>
                </a:lnTo>
                <a:lnTo>
                  <a:pt x="1977808" y="1386841"/>
                </a:lnTo>
                <a:lnTo>
                  <a:pt x="1991140" y="1398271"/>
                </a:lnTo>
                <a:lnTo>
                  <a:pt x="2003836" y="1410018"/>
                </a:lnTo>
                <a:lnTo>
                  <a:pt x="2015580" y="1422401"/>
                </a:lnTo>
                <a:lnTo>
                  <a:pt x="2027007" y="1435101"/>
                </a:lnTo>
                <a:lnTo>
                  <a:pt x="2038117" y="1448118"/>
                </a:lnTo>
                <a:lnTo>
                  <a:pt x="2048909" y="1462088"/>
                </a:lnTo>
                <a:lnTo>
                  <a:pt x="2058749" y="1476376"/>
                </a:lnTo>
                <a:lnTo>
                  <a:pt x="2067954" y="1490981"/>
                </a:lnTo>
                <a:lnTo>
                  <a:pt x="2076841" y="1505903"/>
                </a:lnTo>
                <a:lnTo>
                  <a:pt x="2084777" y="1521143"/>
                </a:lnTo>
                <a:lnTo>
                  <a:pt x="2092077" y="1537018"/>
                </a:lnTo>
                <a:lnTo>
                  <a:pt x="2099060" y="1552893"/>
                </a:lnTo>
                <a:lnTo>
                  <a:pt x="2105409" y="1569721"/>
                </a:lnTo>
                <a:lnTo>
                  <a:pt x="2110487" y="1586231"/>
                </a:lnTo>
                <a:lnTo>
                  <a:pt x="2115249" y="1603376"/>
                </a:lnTo>
                <a:lnTo>
                  <a:pt x="2119057" y="1620838"/>
                </a:lnTo>
                <a:lnTo>
                  <a:pt x="2191428" y="1620838"/>
                </a:lnTo>
                <a:lnTo>
                  <a:pt x="2191428" y="1289368"/>
                </a:lnTo>
                <a:lnTo>
                  <a:pt x="2191435" y="1289209"/>
                </a:lnTo>
                <a:lnTo>
                  <a:pt x="2191428" y="1289051"/>
                </a:lnTo>
                <a:lnTo>
                  <a:pt x="2191428" y="1183958"/>
                </a:lnTo>
                <a:lnTo>
                  <a:pt x="1555330" y="1183958"/>
                </a:lnTo>
                <a:lnTo>
                  <a:pt x="1550569" y="1183958"/>
                </a:lnTo>
                <a:lnTo>
                  <a:pt x="1546442" y="1183641"/>
                </a:lnTo>
                <a:lnTo>
                  <a:pt x="1537555" y="1182053"/>
                </a:lnTo>
                <a:lnTo>
                  <a:pt x="1530889" y="1180148"/>
                </a:lnTo>
                <a:lnTo>
                  <a:pt x="1524541" y="1177926"/>
                </a:lnTo>
                <a:lnTo>
                  <a:pt x="1518510" y="1175386"/>
                </a:lnTo>
                <a:lnTo>
                  <a:pt x="1512479" y="1172211"/>
                </a:lnTo>
                <a:lnTo>
                  <a:pt x="1507083" y="1168401"/>
                </a:lnTo>
                <a:lnTo>
                  <a:pt x="1502004" y="1164591"/>
                </a:lnTo>
                <a:lnTo>
                  <a:pt x="1497243" y="1159828"/>
                </a:lnTo>
                <a:lnTo>
                  <a:pt x="1492799" y="1155066"/>
                </a:lnTo>
                <a:lnTo>
                  <a:pt x="1488673" y="1149986"/>
                </a:lnTo>
                <a:lnTo>
                  <a:pt x="1485181" y="1144271"/>
                </a:lnTo>
                <a:lnTo>
                  <a:pt x="1482325" y="1138238"/>
                </a:lnTo>
                <a:lnTo>
                  <a:pt x="1479785" y="1131888"/>
                </a:lnTo>
                <a:lnTo>
                  <a:pt x="1477563" y="1125538"/>
                </a:lnTo>
                <a:lnTo>
                  <a:pt x="1475976" y="1118871"/>
                </a:lnTo>
                <a:lnTo>
                  <a:pt x="1475341" y="1112203"/>
                </a:lnTo>
                <a:lnTo>
                  <a:pt x="1475024" y="1104901"/>
                </a:lnTo>
                <a:lnTo>
                  <a:pt x="1475024" y="701358"/>
                </a:lnTo>
                <a:lnTo>
                  <a:pt x="549761" y="701358"/>
                </a:lnTo>
                <a:close/>
                <a:moveTo>
                  <a:pt x="1413828" y="353736"/>
                </a:moveTo>
                <a:lnTo>
                  <a:pt x="1523366" y="353736"/>
                </a:lnTo>
                <a:lnTo>
                  <a:pt x="1531303" y="354054"/>
                </a:lnTo>
                <a:lnTo>
                  <a:pt x="1539241" y="355325"/>
                </a:lnTo>
                <a:lnTo>
                  <a:pt x="1546226" y="357232"/>
                </a:lnTo>
                <a:lnTo>
                  <a:pt x="1553846" y="360092"/>
                </a:lnTo>
                <a:lnTo>
                  <a:pt x="1560513" y="363271"/>
                </a:lnTo>
                <a:lnTo>
                  <a:pt x="1566863" y="367085"/>
                </a:lnTo>
                <a:lnTo>
                  <a:pt x="1572896" y="371534"/>
                </a:lnTo>
                <a:lnTo>
                  <a:pt x="1578611" y="376619"/>
                </a:lnTo>
                <a:lnTo>
                  <a:pt x="1583691" y="382340"/>
                </a:lnTo>
                <a:lnTo>
                  <a:pt x="1588136" y="388061"/>
                </a:lnTo>
                <a:lnTo>
                  <a:pt x="1591946" y="395053"/>
                </a:lnTo>
                <a:lnTo>
                  <a:pt x="1595438" y="401727"/>
                </a:lnTo>
                <a:lnTo>
                  <a:pt x="1597978" y="408719"/>
                </a:lnTo>
                <a:lnTo>
                  <a:pt x="1599883" y="416347"/>
                </a:lnTo>
                <a:lnTo>
                  <a:pt x="1601153" y="424293"/>
                </a:lnTo>
                <a:lnTo>
                  <a:pt x="1601471" y="432238"/>
                </a:lnTo>
                <a:lnTo>
                  <a:pt x="1601471" y="544513"/>
                </a:lnTo>
                <a:lnTo>
                  <a:pt x="1797834" y="544513"/>
                </a:lnTo>
                <a:lnTo>
                  <a:pt x="1812118" y="545148"/>
                </a:lnTo>
                <a:lnTo>
                  <a:pt x="1826084" y="545466"/>
                </a:lnTo>
                <a:lnTo>
                  <a:pt x="1840368" y="546101"/>
                </a:lnTo>
                <a:lnTo>
                  <a:pt x="1854017" y="547053"/>
                </a:lnTo>
                <a:lnTo>
                  <a:pt x="1867665" y="548641"/>
                </a:lnTo>
                <a:lnTo>
                  <a:pt x="1881632" y="550228"/>
                </a:lnTo>
                <a:lnTo>
                  <a:pt x="1894963" y="552133"/>
                </a:lnTo>
                <a:lnTo>
                  <a:pt x="1908612" y="554038"/>
                </a:lnTo>
                <a:lnTo>
                  <a:pt x="1921943" y="556896"/>
                </a:lnTo>
                <a:lnTo>
                  <a:pt x="1934957" y="559753"/>
                </a:lnTo>
                <a:lnTo>
                  <a:pt x="1948289" y="562928"/>
                </a:lnTo>
                <a:lnTo>
                  <a:pt x="1961303" y="566103"/>
                </a:lnTo>
                <a:lnTo>
                  <a:pt x="1973999" y="569596"/>
                </a:lnTo>
                <a:lnTo>
                  <a:pt x="1986696" y="573723"/>
                </a:lnTo>
                <a:lnTo>
                  <a:pt x="1999392" y="577533"/>
                </a:lnTo>
                <a:lnTo>
                  <a:pt x="2011771" y="581978"/>
                </a:lnTo>
                <a:lnTo>
                  <a:pt x="2023833" y="586741"/>
                </a:lnTo>
                <a:lnTo>
                  <a:pt x="2036212" y="591503"/>
                </a:lnTo>
                <a:lnTo>
                  <a:pt x="2048274" y="596583"/>
                </a:lnTo>
                <a:lnTo>
                  <a:pt x="2059701" y="602298"/>
                </a:lnTo>
                <a:lnTo>
                  <a:pt x="2071445" y="607696"/>
                </a:lnTo>
                <a:lnTo>
                  <a:pt x="2082555" y="613411"/>
                </a:lnTo>
                <a:lnTo>
                  <a:pt x="2094299" y="619761"/>
                </a:lnTo>
                <a:lnTo>
                  <a:pt x="2105409" y="626111"/>
                </a:lnTo>
                <a:lnTo>
                  <a:pt x="2115883" y="632461"/>
                </a:lnTo>
                <a:lnTo>
                  <a:pt x="2126675" y="639128"/>
                </a:lnTo>
                <a:lnTo>
                  <a:pt x="2137467" y="645796"/>
                </a:lnTo>
                <a:lnTo>
                  <a:pt x="2147307" y="653098"/>
                </a:lnTo>
                <a:lnTo>
                  <a:pt x="2157782" y="660401"/>
                </a:lnTo>
                <a:lnTo>
                  <a:pt x="2167622" y="668021"/>
                </a:lnTo>
                <a:lnTo>
                  <a:pt x="2177144" y="675958"/>
                </a:lnTo>
                <a:lnTo>
                  <a:pt x="2186667" y="683896"/>
                </a:lnTo>
                <a:lnTo>
                  <a:pt x="2195872" y="691833"/>
                </a:lnTo>
                <a:lnTo>
                  <a:pt x="2204759" y="700088"/>
                </a:lnTo>
                <a:lnTo>
                  <a:pt x="2213647" y="708978"/>
                </a:lnTo>
                <a:lnTo>
                  <a:pt x="2222217" y="717551"/>
                </a:lnTo>
                <a:lnTo>
                  <a:pt x="2230152" y="726441"/>
                </a:lnTo>
                <a:lnTo>
                  <a:pt x="2238723" y="735648"/>
                </a:lnTo>
                <a:lnTo>
                  <a:pt x="2246023" y="744538"/>
                </a:lnTo>
                <a:lnTo>
                  <a:pt x="2253641" y="754063"/>
                </a:lnTo>
                <a:lnTo>
                  <a:pt x="2261259" y="763588"/>
                </a:lnTo>
                <a:lnTo>
                  <a:pt x="2268242" y="773113"/>
                </a:lnTo>
                <a:lnTo>
                  <a:pt x="2275225" y="783273"/>
                </a:lnTo>
                <a:lnTo>
                  <a:pt x="2281573" y="793116"/>
                </a:lnTo>
                <a:lnTo>
                  <a:pt x="2287922" y="803276"/>
                </a:lnTo>
                <a:lnTo>
                  <a:pt x="2293635" y="813753"/>
                </a:lnTo>
                <a:lnTo>
                  <a:pt x="2299349" y="823913"/>
                </a:lnTo>
                <a:lnTo>
                  <a:pt x="2304427" y="834708"/>
                </a:lnTo>
                <a:lnTo>
                  <a:pt x="2309506" y="845503"/>
                </a:lnTo>
                <a:lnTo>
                  <a:pt x="2314267" y="856298"/>
                </a:lnTo>
                <a:lnTo>
                  <a:pt x="2319028" y="867411"/>
                </a:lnTo>
                <a:lnTo>
                  <a:pt x="2323155" y="878523"/>
                </a:lnTo>
                <a:lnTo>
                  <a:pt x="2326964" y="889636"/>
                </a:lnTo>
                <a:lnTo>
                  <a:pt x="2330455" y="900748"/>
                </a:lnTo>
                <a:lnTo>
                  <a:pt x="2333629" y="912178"/>
                </a:lnTo>
                <a:lnTo>
                  <a:pt x="2336486" y="923608"/>
                </a:lnTo>
                <a:lnTo>
                  <a:pt x="2339343" y="935038"/>
                </a:lnTo>
                <a:lnTo>
                  <a:pt x="2341565" y="947103"/>
                </a:lnTo>
                <a:lnTo>
                  <a:pt x="2343152" y="958851"/>
                </a:lnTo>
                <a:lnTo>
                  <a:pt x="2344739" y="970916"/>
                </a:lnTo>
                <a:lnTo>
                  <a:pt x="2346009" y="982663"/>
                </a:lnTo>
                <a:lnTo>
                  <a:pt x="2347278" y="994728"/>
                </a:lnTo>
                <a:lnTo>
                  <a:pt x="2347596" y="1007111"/>
                </a:lnTo>
                <a:lnTo>
                  <a:pt x="2347913" y="1019176"/>
                </a:lnTo>
                <a:lnTo>
                  <a:pt x="2347913" y="1089978"/>
                </a:lnTo>
                <a:lnTo>
                  <a:pt x="2349183" y="1097916"/>
                </a:lnTo>
                <a:lnTo>
                  <a:pt x="2349500" y="1105853"/>
                </a:lnTo>
                <a:lnTo>
                  <a:pt x="2349183" y="1113791"/>
                </a:lnTo>
                <a:lnTo>
                  <a:pt x="2347913" y="1121728"/>
                </a:lnTo>
                <a:lnTo>
                  <a:pt x="2347913" y="1289051"/>
                </a:lnTo>
                <a:lnTo>
                  <a:pt x="2347907" y="1289209"/>
                </a:lnTo>
                <a:lnTo>
                  <a:pt x="2347913" y="1289368"/>
                </a:lnTo>
                <a:lnTo>
                  <a:pt x="2347913" y="1652906"/>
                </a:lnTo>
                <a:lnTo>
                  <a:pt x="2347596" y="1659256"/>
                </a:lnTo>
                <a:lnTo>
                  <a:pt x="2347278" y="1665606"/>
                </a:lnTo>
                <a:lnTo>
                  <a:pt x="2346326" y="1671956"/>
                </a:lnTo>
                <a:lnTo>
                  <a:pt x="2345374" y="1677988"/>
                </a:lnTo>
                <a:lnTo>
                  <a:pt x="2343787" y="1684021"/>
                </a:lnTo>
                <a:lnTo>
                  <a:pt x="2341565" y="1690053"/>
                </a:lnTo>
                <a:lnTo>
                  <a:pt x="2339660" y="1695768"/>
                </a:lnTo>
                <a:lnTo>
                  <a:pt x="2337438" y="1701483"/>
                </a:lnTo>
                <a:lnTo>
                  <a:pt x="2334582" y="1706881"/>
                </a:lnTo>
                <a:lnTo>
                  <a:pt x="2331725" y="1712278"/>
                </a:lnTo>
                <a:lnTo>
                  <a:pt x="2328551" y="1717358"/>
                </a:lnTo>
                <a:lnTo>
                  <a:pt x="2325059" y="1722438"/>
                </a:lnTo>
                <a:lnTo>
                  <a:pt x="2321568" y="1727518"/>
                </a:lnTo>
                <a:lnTo>
                  <a:pt x="2317441" y="1731963"/>
                </a:lnTo>
                <a:lnTo>
                  <a:pt x="2312998" y="1736726"/>
                </a:lnTo>
                <a:lnTo>
                  <a:pt x="2308871" y="1741171"/>
                </a:lnTo>
                <a:lnTo>
                  <a:pt x="2304110" y="1744981"/>
                </a:lnTo>
                <a:lnTo>
                  <a:pt x="2299349" y="1749108"/>
                </a:lnTo>
                <a:lnTo>
                  <a:pt x="2293953" y="1752601"/>
                </a:lnTo>
                <a:lnTo>
                  <a:pt x="2288874" y="1756093"/>
                </a:lnTo>
                <a:lnTo>
                  <a:pt x="2283795" y="1759268"/>
                </a:lnTo>
                <a:lnTo>
                  <a:pt x="2278399" y="1762443"/>
                </a:lnTo>
                <a:lnTo>
                  <a:pt x="2272369" y="1765301"/>
                </a:lnTo>
                <a:lnTo>
                  <a:pt x="2266338" y="1767841"/>
                </a:lnTo>
                <a:lnTo>
                  <a:pt x="2260307" y="1770063"/>
                </a:lnTo>
                <a:lnTo>
                  <a:pt x="2253959" y="1771651"/>
                </a:lnTo>
                <a:lnTo>
                  <a:pt x="2247610" y="1773556"/>
                </a:lnTo>
                <a:lnTo>
                  <a:pt x="2241262" y="1774826"/>
                </a:lnTo>
                <a:lnTo>
                  <a:pt x="2234914" y="1776096"/>
                </a:lnTo>
                <a:lnTo>
                  <a:pt x="2228248" y="1776731"/>
                </a:lnTo>
                <a:lnTo>
                  <a:pt x="2221582" y="1777366"/>
                </a:lnTo>
                <a:lnTo>
                  <a:pt x="2214917" y="1777683"/>
                </a:lnTo>
                <a:lnTo>
                  <a:pt x="2049861" y="1777683"/>
                </a:lnTo>
                <a:lnTo>
                  <a:pt x="2041926" y="1777366"/>
                </a:lnTo>
                <a:lnTo>
                  <a:pt x="2034308" y="1776096"/>
                </a:lnTo>
                <a:lnTo>
                  <a:pt x="2026690" y="1774191"/>
                </a:lnTo>
                <a:lnTo>
                  <a:pt x="2019707" y="1771333"/>
                </a:lnTo>
                <a:lnTo>
                  <a:pt x="2012724" y="1768158"/>
                </a:lnTo>
                <a:lnTo>
                  <a:pt x="2006375" y="1764031"/>
                </a:lnTo>
                <a:lnTo>
                  <a:pt x="2000662" y="1759903"/>
                </a:lnTo>
                <a:lnTo>
                  <a:pt x="1994949" y="1755141"/>
                </a:lnTo>
                <a:lnTo>
                  <a:pt x="1989870" y="1749426"/>
                </a:lnTo>
                <a:lnTo>
                  <a:pt x="1985426" y="1743393"/>
                </a:lnTo>
                <a:lnTo>
                  <a:pt x="1981617" y="1737043"/>
                </a:lnTo>
                <a:lnTo>
                  <a:pt x="1977808" y="1730376"/>
                </a:lnTo>
                <a:lnTo>
                  <a:pt x="1975586" y="1723391"/>
                </a:lnTo>
                <a:lnTo>
                  <a:pt x="1973682" y="1715771"/>
                </a:lnTo>
                <a:lnTo>
                  <a:pt x="1972095" y="1708151"/>
                </a:lnTo>
                <a:lnTo>
                  <a:pt x="1971460" y="1700213"/>
                </a:lnTo>
                <a:lnTo>
                  <a:pt x="1971143" y="1687196"/>
                </a:lnTo>
                <a:lnTo>
                  <a:pt x="1969873" y="1674496"/>
                </a:lnTo>
                <a:lnTo>
                  <a:pt x="1968286" y="1662113"/>
                </a:lnTo>
                <a:lnTo>
                  <a:pt x="1966064" y="1649731"/>
                </a:lnTo>
                <a:lnTo>
                  <a:pt x="1962890" y="1637666"/>
                </a:lnTo>
                <a:lnTo>
                  <a:pt x="1959398" y="1625601"/>
                </a:lnTo>
                <a:lnTo>
                  <a:pt x="1955272" y="1614171"/>
                </a:lnTo>
                <a:lnTo>
                  <a:pt x="1950511" y="1602741"/>
                </a:lnTo>
                <a:lnTo>
                  <a:pt x="1945432" y="1591628"/>
                </a:lnTo>
                <a:lnTo>
                  <a:pt x="1939718" y="1580833"/>
                </a:lnTo>
                <a:lnTo>
                  <a:pt x="1933370" y="1570356"/>
                </a:lnTo>
                <a:lnTo>
                  <a:pt x="1927022" y="1560196"/>
                </a:lnTo>
                <a:lnTo>
                  <a:pt x="1920039" y="1550353"/>
                </a:lnTo>
                <a:lnTo>
                  <a:pt x="1912421" y="1540828"/>
                </a:lnTo>
                <a:lnTo>
                  <a:pt x="1904168" y="1531621"/>
                </a:lnTo>
                <a:lnTo>
                  <a:pt x="1895915" y="1522731"/>
                </a:lnTo>
                <a:lnTo>
                  <a:pt x="1887028" y="1514476"/>
                </a:lnTo>
                <a:lnTo>
                  <a:pt x="1877823" y="1506856"/>
                </a:lnTo>
                <a:lnTo>
                  <a:pt x="1868300" y="1499553"/>
                </a:lnTo>
                <a:lnTo>
                  <a:pt x="1858460" y="1492251"/>
                </a:lnTo>
                <a:lnTo>
                  <a:pt x="1848303" y="1485901"/>
                </a:lnTo>
                <a:lnTo>
                  <a:pt x="1837511" y="1479868"/>
                </a:lnTo>
                <a:lnTo>
                  <a:pt x="1826719" y="1474471"/>
                </a:lnTo>
                <a:lnTo>
                  <a:pt x="1815610" y="1469391"/>
                </a:lnTo>
                <a:lnTo>
                  <a:pt x="1804183" y="1464946"/>
                </a:lnTo>
                <a:lnTo>
                  <a:pt x="1792756" y="1460818"/>
                </a:lnTo>
                <a:lnTo>
                  <a:pt x="1780694" y="1457326"/>
                </a:lnTo>
                <a:lnTo>
                  <a:pt x="1768315" y="1454468"/>
                </a:lnTo>
                <a:lnTo>
                  <a:pt x="1756253" y="1452246"/>
                </a:lnTo>
                <a:lnTo>
                  <a:pt x="1743557" y="1450658"/>
                </a:lnTo>
                <a:lnTo>
                  <a:pt x="1730860" y="1449706"/>
                </a:lnTo>
                <a:lnTo>
                  <a:pt x="1718163" y="1449388"/>
                </a:lnTo>
                <a:lnTo>
                  <a:pt x="1704832" y="1449706"/>
                </a:lnTo>
                <a:lnTo>
                  <a:pt x="1692135" y="1450658"/>
                </a:lnTo>
                <a:lnTo>
                  <a:pt x="1680074" y="1452246"/>
                </a:lnTo>
                <a:lnTo>
                  <a:pt x="1667695" y="1454468"/>
                </a:lnTo>
                <a:lnTo>
                  <a:pt x="1655315" y="1457326"/>
                </a:lnTo>
                <a:lnTo>
                  <a:pt x="1643571" y="1460818"/>
                </a:lnTo>
                <a:lnTo>
                  <a:pt x="1631509" y="1464946"/>
                </a:lnTo>
                <a:lnTo>
                  <a:pt x="1620400" y="1469391"/>
                </a:lnTo>
                <a:lnTo>
                  <a:pt x="1609290" y="1474471"/>
                </a:lnTo>
                <a:lnTo>
                  <a:pt x="1598181" y="1479868"/>
                </a:lnTo>
                <a:lnTo>
                  <a:pt x="1587706" y="1485901"/>
                </a:lnTo>
                <a:lnTo>
                  <a:pt x="1577549" y="1492251"/>
                </a:lnTo>
                <a:lnTo>
                  <a:pt x="1567709" y="1499553"/>
                </a:lnTo>
                <a:lnTo>
                  <a:pt x="1558187" y="1506856"/>
                </a:lnTo>
                <a:lnTo>
                  <a:pt x="1548664" y="1514476"/>
                </a:lnTo>
                <a:lnTo>
                  <a:pt x="1540094" y="1522731"/>
                </a:lnTo>
                <a:lnTo>
                  <a:pt x="1531524" y="1531621"/>
                </a:lnTo>
                <a:lnTo>
                  <a:pt x="1523588" y="1540828"/>
                </a:lnTo>
                <a:lnTo>
                  <a:pt x="1516288" y="1550353"/>
                </a:lnTo>
                <a:lnTo>
                  <a:pt x="1508987" y="1560196"/>
                </a:lnTo>
                <a:lnTo>
                  <a:pt x="1502322" y="1570356"/>
                </a:lnTo>
                <a:lnTo>
                  <a:pt x="1495973" y="1580833"/>
                </a:lnTo>
                <a:lnTo>
                  <a:pt x="1490260" y="1591628"/>
                </a:lnTo>
                <a:lnTo>
                  <a:pt x="1485181" y="1602741"/>
                </a:lnTo>
                <a:lnTo>
                  <a:pt x="1480420" y="1614171"/>
                </a:lnTo>
                <a:lnTo>
                  <a:pt x="1476611" y="1625601"/>
                </a:lnTo>
                <a:lnTo>
                  <a:pt x="1472802" y="1637666"/>
                </a:lnTo>
                <a:lnTo>
                  <a:pt x="1470263" y="1649731"/>
                </a:lnTo>
                <a:lnTo>
                  <a:pt x="1467724" y="1662113"/>
                </a:lnTo>
                <a:lnTo>
                  <a:pt x="1465819" y="1674496"/>
                </a:lnTo>
                <a:lnTo>
                  <a:pt x="1464549" y="1687196"/>
                </a:lnTo>
                <a:lnTo>
                  <a:pt x="1464232" y="1700213"/>
                </a:lnTo>
                <a:lnTo>
                  <a:pt x="1463915" y="1708151"/>
                </a:lnTo>
                <a:lnTo>
                  <a:pt x="1462645" y="1715771"/>
                </a:lnTo>
                <a:lnTo>
                  <a:pt x="1460740" y="1723391"/>
                </a:lnTo>
                <a:lnTo>
                  <a:pt x="1457884" y="1730376"/>
                </a:lnTo>
                <a:lnTo>
                  <a:pt x="1454710" y="1737043"/>
                </a:lnTo>
                <a:lnTo>
                  <a:pt x="1450583" y="1743393"/>
                </a:lnTo>
                <a:lnTo>
                  <a:pt x="1445822" y="1749426"/>
                </a:lnTo>
                <a:lnTo>
                  <a:pt x="1440743" y="1755141"/>
                </a:lnTo>
                <a:lnTo>
                  <a:pt x="1435347" y="1759903"/>
                </a:lnTo>
                <a:lnTo>
                  <a:pt x="1429316" y="1764031"/>
                </a:lnTo>
                <a:lnTo>
                  <a:pt x="1422968" y="1768158"/>
                </a:lnTo>
                <a:lnTo>
                  <a:pt x="1416302" y="1771333"/>
                </a:lnTo>
                <a:lnTo>
                  <a:pt x="1409002" y="1774191"/>
                </a:lnTo>
                <a:lnTo>
                  <a:pt x="1401384" y="1776096"/>
                </a:lnTo>
                <a:lnTo>
                  <a:pt x="1394083" y="1777366"/>
                </a:lnTo>
                <a:lnTo>
                  <a:pt x="1386148" y="1777683"/>
                </a:lnTo>
                <a:lnTo>
                  <a:pt x="894156" y="1777683"/>
                </a:lnTo>
                <a:lnTo>
                  <a:pt x="886221" y="1777366"/>
                </a:lnTo>
                <a:lnTo>
                  <a:pt x="878285" y="1776096"/>
                </a:lnTo>
                <a:lnTo>
                  <a:pt x="870667" y="1774191"/>
                </a:lnTo>
                <a:lnTo>
                  <a:pt x="863684" y="1771333"/>
                </a:lnTo>
                <a:lnTo>
                  <a:pt x="856701" y="1768158"/>
                </a:lnTo>
                <a:lnTo>
                  <a:pt x="850353" y="1764031"/>
                </a:lnTo>
                <a:lnTo>
                  <a:pt x="844639" y="1759903"/>
                </a:lnTo>
                <a:lnTo>
                  <a:pt x="838926" y="1755141"/>
                </a:lnTo>
                <a:lnTo>
                  <a:pt x="833847" y="1749426"/>
                </a:lnTo>
                <a:lnTo>
                  <a:pt x="829403" y="1743393"/>
                </a:lnTo>
                <a:lnTo>
                  <a:pt x="825594" y="1737043"/>
                </a:lnTo>
                <a:lnTo>
                  <a:pt x="822420" y="1730376"/>
                </a:lnTo>
                <a:lnTo>
                  <a:pt x="819563" y="1723391"/>
                </a:lnTo>
                <a:lnTo>
                  <a:pt x="817659" y="1715771"/>
                </a:lnTo>
                <a:lnTo>
                  <a:pt x="816389" y="1708151"/>
                </a:lnTo>
                <a:lnTo>
                  <a:pt x="815437" y="1700213"/>
                </a:lnTo>
                <a:lnTo>
                  <a:pt x="815120" y="1687196"/>
                </a:lnTo>
                <a:lnTo>
                  <a:pt x="813850" y="1674496"/>
                </a:lnTo>
                <a:lnTo>
                  <a:pt x="812263" y="1662113"/>
                </a:lnTo>
                <a:lnTo>
                  <a:pt x="810041" y="1649731"/>
                </a:lnTo>
                <a:lnTo>
                  <a:pt x="806867" y="1637666"/>
                </a:lnTo>
                <a:lnTo>
                  <a:pt x="803375" y="1625601"/>
                </a:lnTo>
                <a:lnTo>
                  <a:pt x="799249" y="1614171"/>
                </a:lnTo>
                <a:lnTo>
                  <a:pt x="794488" y="1602741"/>
                </a:lnTo>
                <a:lnTo>
                  <a:pt x="789409" y="1591628"/>
                </a:lnTo>
                <a:lnTo>
                  <a:pt x="783696" y="1580833"/>
                </a:lnTo>
                <a:lnTo>
                  <a:pt x="777982" y="1570356"/>
                </a:lnTo>
                <a:lnTo>
                  <a:pt x="770999" y="1560196"/>
                </a:lnTo>
                <a:lnTo>
                  <a:pt x="764016" y="1550353"/>
                </a:lnTo>
                <a:lnTo>
                  <a:pt x="756398" y="1540828"/>
                </a:lnTo>
                <a:lnTo>
                  <a:pt x="748463" y="1531621"/>
                </a:lnTo>
                <a:lnTo>
                  <a:pt x="739892" y="1522731"/>
                </a:lnTo>
                <a:lnTo>
                  <a:pt x="731005" y="1514476"/>
                </a:lnTo>
                <a:lnTo>
                  <a:pt x="721800" y="1506856"/>
                </a:lnTo>
                <a:lnTo>
                  <a:pt x="712277" y="1499553"/>
                </a:lnTo>
                <a:lnTo>
                  <a:pt x="702438" y="1492251"/>
                </a:lnTo>
                <a:lnTo>
                  <a:pt x="692280" y="1485901"/>
                </a:lnTo>
                <a:lnTo>
                  <a:pt x="681488" y="1479868"/>
                </a:lnTo>
                <a:lnTo>
                  <a:pt x="670696" y="1474471"/>
                </a:lnTo>
                <a:lnTo>
                  <a:pt x="659587" y="1469391"/>
                </a:lnTo>
                <a:lnTo>
                  <a:pt x="648160" y="1464946"/>
                </a:lnTo>
                <a:lnTo>
                  <a:pt x="636733" y="1460818"/>
                </a:lnTo>
                <a:lnTo>
                  <a:pt x="624671" y="1457326"/>
                </a:lnTo>
                <a:lnTo>
                  <a:pt x="612292" y="1454468"/>
                </a:lnTo>
                <a:lnTo>
                  <a:pt x="600230" y="1452246"/>
                </a:lnTo>
                <a:lnTo>
                  <a:pt x="587534" y="1450658"/>
                </a:lnTo>
                <a:lnTo>
                  <a:pt x="574837" y="1449706"/>
                </a:lnTo>
                <a:lnTo>
                  <a:pt x="562140" y="1449388"/>
                </a:lnTo>
                <a:lnTo>
                  <a:pt x="548809" y="1449706"/>
                </a:lnTo>
                <a:lnTo>
                  <a:pt x="536112" y="1450658"/>
                </a:lnTo>
                <a:lnTo>
                  <a:pt x="524051" y="1452246"/>
                </a:lnTo>
                <a:lnTo>
                  <a:pt x="511354" y="1454468"/>
                </a:lnTo>
                <a:lnTo>
                  <a:pt x="499292" y="1457326"/>
                </a:lnTo>
                <a:lnTo>
                  <a:pt x="487548" y="1460818"/>
                </a:lnTo>
                <a:lnTo>
                  <a:pt x="475486" y="1464946"/>
                </a:lnTo>
                <a:lnTo>
                  <a:pt x="464377" y="1469391"/>
                </a:lnTo>
                <a:lnTo>
                  <a:pt x="452950" y="1474471"/>
                </a:lnTo>
                <a:lnTo>
                  <a:pt x="442158" y="1479868"/>
                </a:lnTo>
                <a:lnTo>
                  <a:pt x="431366" y="1485901"/>
                </a:lnTo>
                <a:lnTo>
                  <a:pt x="421526" y="1492251"/>
                </a:lnTo>
                <a:lnTo>
                  <a:pt x="411686" y="1499553"/>
                </a:lnTo>
                <a:lnTo>
                  <a:pt x="402164" y="1506856"/>
                </a:lnTo>
                <a:lnTo>
                  <a:pt x="392641" y="1514476"/>
                </a:lnTo>
                <a:lnTo>
                  <a:pt x="383754" y="1522731"/>
                </a:lnTo>
                <a:lnTo>
                  <a:pt x="375501" y="1531621"/>
                </a:lnTo>
                <a:lnTo>
                  <a:pt x="367566" y="1540828"/>
                </a:lnTo>
                <a:lnTo>
                  <a:pt x="359948" y="1550353"/>
                </a:lnTo>
                <a:lnTo>
                  <a:pt x="352964" y="1560196"/>
                </a:lnTo>
                <a:lnTo>
                  <a:pt x="346299" y="1570356"/>
                </a:lnTo>
                <a:lnTo>
                  <a:pt x="340268" y="1580833"/>
                </a:lnTo>
                <a:lnTo>
                  <a:pt x="334237" y="1591628"/>
                </a:lnTo>
                <a:lnTo>
                  <a:pt x="329158" y="1602741"/>
                </a:lnTo>
                <a:lnTo>
                  <a:pt x="324715" y="1614171"/>
                </a:lnTo>
                <a:lnTo>
                  <a:pt x="320271" y="1625601"/>
                </a:lnTo>
                <a:lnTo>
                  <a:pt x="316779" y="1637666"/>
                </a:lnTo>
                <a:lnTo>
                  <a:pt x="313923" y="1649731"/>
                </a:lnTo>
                <a:lnTo>
                  <a:pt x="311701" y="1662113"/>
                </a:lnTo>
                <a:lnTo>
                  <a:pt x="309796" y="1674496"/>
                </a:lnTo>
                <a:lnTo>
                  <a:pt x="308844" y="1687196"/>
                </a:lnTo>
                <a:lnTo>
                  <a:pt x="308209" y="1700213"/>
                </a:lnTo>
                <a:lnTo>
                  <a:pt x="307574" y="1708151"/>
                </a:lnTo>
                <a:lnTo>
                  <a:pt x="306622" y="1715771"/>
                </a:lnTo>
                <a:lnTo>
                  <a:pt x="304400" y="1723391"/>
                </a:lnTo>
                <a:lnTo>
                  <a:pt x="301861" y="1730376"/>
                </a:lnTo>
                <a:lnTo>
                  <a:pt x="298687" y="1737043"/>
                </a:lnTo>
                <a:lnTo>
                  <a:pt x="294560" y="1743393"/>
                </a:lnTo>
                <a:lnTo>
                  <a:pt x="289799" y="1749426"/>
                </a:lnTo>
                <a:lnTo>
                  <a:pt x="285038" y="1755141"/>
                </a:lnTo>
                <a:lnTo>
                  <a:pt x="279642" y="1759903"/>
                </a:lnTo>
                <a:lnTo>
                  <a:pt x="273611" y="1764031"/>
                </a:lnTo>
                <a:lnTo>
                  <a:pt x="266945" y="1768158"/>
                </a:lnTo>
                <a:lnTo>
                  <a:pt x="259962" y="1771333"/>
                </a:lnTo>
                <a:lnTo>
                  <a:pt x="252979" y="1774191"/>
                </a:lnTo>
                <a:lnTo>
                  <a:pt x="245678" y="1776096"/>
                </a:lnTo>
                <a:lnTo>
                  <a:pt x="237743" y="1777366"/>
                </a:lnTo>
                <a:lnTo>
                  <a:pt x="229808" y="1777683"/>
                </a:lnTo>
                <a:lnTo>
                  <a:pt x="132679" y="1777683"/>
                </a:lnTo>
                <a:lnTo>
                  <a:pt x="126013" y="1777366"/>
                </a:lnTo>
                <a:lnTo>
                  <a:pt x="119348" y="1776731"/>
                </a:lnTo>
                <a:lnTo>
                  <a:pt x="112682" y="1776096"/>
                </a:lnTo>
                <a:lnTo>
                  <a:pt x="106334" y="1774826"/>
                </a:lnTo>
                <a:lnTo>
                  <a:pt x="99985" y="1773556"/>
                </a:lnTo>
                <a:lnTo>
                  <a:pt x="93637" y="1771651"/>
                </a:lnTo>
                <a:lnTo>
                  <a:pt x="87289" y="1770063"/>
                </a:lnTo>
                <a:lnTo>
                  <a:pt x="81258" y="1767841"/>
                </a:lnTo>
                <a:lnTo>
                  <a:pt x="75227" y="1765301"/>
                </a:lnTo>
                <a:lnTo>
                  <a:pt x="69196" y="1762443"/>
                </a:lnTo>
                <a:lnTo>
                  <a:pt x="63800" y="1759268"/>
                </a:lnTo>
                <a:lnTo>
                  <a:pt x="58722" y="1756093"/>
                </a:lnTo>
                <a:lnTo>
                  <a:pt x="53325" y="1752601"/>
                </a:lnTo>
                <a:lnTo>
                  <a:pt x="48247" y="1749108"/>
                </a:lnTo>
                <a:lnTo>
                  <a:pt x="43486" y="1744981"/>
                </a:lnTo>
                <a:lnTo>
                  <a:pt x="38724" y="1741171"/>
                </a:lnTo>
                <a:lnTo>
                  <a:pt x="34281" y="1736726"/>
                </a:lnTo>
                <a:lnTo>
                  <a:pt x="30154" y="1731963"/>
                </a:lnTo>
                <a:lnTo>
                  <a:pt x="26028" y="1727518"/>
                </a:lnTo>
                <a:lnTo>
                  <a:pt x="22536" y="1722438"/>
                </a:lnTo>
                <a:lnTo>
                  <a:pt x="19045" y="1717358"/>
                </a:lnTo>
                <a:lnTo>
                  <a:pt x="15871" y="1712278"/>
                </a:lnTo>
                <a:lnTo>
                  <a:pt x="13014" y="1706881"/>
                </a:lnTo>
                <a:lnTo>
                  <a:pt x="10157" y="1701483"/>
                </a:lnTo>
                <a:lnTo>
                  <a:pt x="7935" y="1695768"/>
                </a:lnTo>
                <a:lnTo>
                  <a:pt x="5713" y="1690053"/>
                </a:lnTo>
                <a:lnTo>
                  <a:pt x="3809" y="1684021"/>
                </a:lnTo>
                <a:lnTo>
                  <a:pt x="2222" y="1677988"/>
                </a:lnTo>
                <a:lnTo>
                  <a:pt x="1587" y="1671956"/>
                </a:lnTo>
                <a:lnTo>
                  <a:pt x="317" y="1665606"/>
                </a:lnTo>
                <a:lnTo>
                  <a:pt x="0" y="1659256"/>
                </a:lnTo>
                <a:lnTo>
                  <a:pt x="0" y="1652906"/>
                </a:lnTo>
                <a:lnTo>
                  <a:pt x="0" y="1476058"/>
                </a:lnTo>
                <a:lnTo>
                  <a:pt x="6" y="1475902"/>
                </a:lnTo>
                <a:lnTo>
                  <a:pt x="0" y="1475741"/>
                </a:lnTo>
                <a:lnTo>
                  <a:pt x="0" y="1019176"/>
                </a:lnTo>
                <a:lnTo>
                  <a:pt x="0" y="1007111"/>
                </a:lnTo>
                <a:lnTo>
                  <a:pt x="317" y="994728"/>
                </a:lnTo>
                <a:lnTo>
                  <a:pt x="1587" y="982663"/>
                </a:lnTo>
                <a:lnTo>
                  <a:pt x="2539" y="970916"/>
                </a:lnTo>
                <a:lnTo>
                  <a:pt x="4126" y="958851"/>
                </a:lnTo>
                <a:lnTo>
                  <a:pt x="6348" y="947103"/>
                </a:lnTo>
                <a:lnTo>
                  <a:pt x="8253" y="935038"/>
                </a:lnTo>
                <a:lnTo>
                  <a:pt x="11109" y="923608"/>
                </a:lnTo>
                <a:lnTo>
                  <a:pt x="13649" y="912178"/>
                </a:lnTo>
                <a:lnTo>
                  <a:pt x="16823" y="900748"/>
                </a:lnTo>
                <a:lnTo>
                  <a:pt x="20632" y="889636"/>
                </a:lnTo>
                <a:lnTo>
                  <a:pt x="24441" y="878523"/>
                </a:lnTo>
                <a:lnTo>
                  <a:pt x="28885" y="867411"/>
                </a:lnTo>
                <a:lnTo>
                  <a:pt x="33328" y="856298"/>
                </a:lnTo>
                <a:lnTo>
                  <a:pt x="38090" y="845503"/>
                </a:lnTo>
                <a:lnTo>
                  <a:pt x="43168" y="834708"/>
                </a:lnTo>
                <a:lnTo>
                  <a:pt x="48247" y="823913"/>
                </a:lnTo>
                <a:lnTo>
                  <a:pt x="54278" y="813753"/>
                </a:lnTo>
                <a:lnTo>
                  <a:pt x="60309" y="803276"/>
                </a:lnTo>
                <a:lnTo>
                  <a:pt x="66022" y="793116"/>
                </a:lnTo>
                <a:lnTo>
                  <a:pt x="73005" y="783273"/>
                </a:lnTo>
                <a:lnTo>
                  <a:pt x="79671" y="773113"/>
                </a:lnTo>
                <a:lnTo>
                  <a:pt x="86337" y="763588"/>
                </a:lnTo>
                <a:lnTo>
                  <a:pt x="93954" y="754063"/>
                </a:lnTo>
                <a:lnTo>
                  <a:pt x="101572" y="744538"/>
                </a:lnTo>
                <a:lnTo>
                  <a:pt x="108873" y="735648"/>
                </a:lnTo>
                <a:lnTo>
                  <a:pt x="117443" y="726441"/>
                </a:lnTo>
                <a:lnTo>
                  <a:pt x="125696" y="717551"/>
                </a:lnTo>
                <a:lnTo>
                  <a:pt x="133949" y="708978"/>
                </a:lnTo>
                <a:lnTo>
                  <a:pt x="142836" y="700088"/>
                </a:lnTo>
                <a:lnTo>
                  <a:pt x="151724" y="691833"/>
                </a:lnTo>
                <a:lnTo>
                  <a:pt x="160929" y="683896"/>
                </a:lnTo>
                <a:lnTo>
                  <a:pt x="170451" y="675958"/>
                </a:lnTo>
                <a:lnTo>
                  <a:pt x="179974" y="668021"/>
                </a:lnTo>
                <a:lnTo>
                  <a:pt x="189814" y="660401"/>
                </a:lnTo>
                <a:lnTo>
                  <a:pt x="200288" y="653098"/>
                </a:lnTo>
                <a:lnTo>
                  <a:pt x="210445" y="645796"/>
                </a:lnTo>
                <a:lnTo>
                  <a:pt x="220920" y="639128"/>
                </a:lnTo>
                <a:lnTo>
                  <a:pt x="231395" y="632461"/>
                </a:lnTo>
                <a:lnTo>
                  <a:pt x="242187" y="626111"/>
                </a:lnTo>
                <a:lnTo>
                  <a:pt x="253296" y="619761"/>
                </a:lnTo>
                <a:lnTo>
                  <a:pt x="264723" y="613411"/>
                </a:lnTo>
                <a:lnTo>
                  <a:pt x="275833" y="607696"/>
                </a:lnTo>
                <a:lnTo>
                  <a:pt x="287895" y="602298"/>
                </a:lnTo>
                <a:lnTo>
                  <a:pt x="299321" y="596583"/>
                </a:lnTo>
                <a:lnTo>
                  <a:pt x="311383" y="591503"/>
                </a:lnTo>
                <a:lnTo>
                  <a:pt x="323445" y="586741"/>
                </a:lnTo>
                <a:lnTo>
                  <a:pt x="335824" y="581978"/>
                </a:lnTo>
                <a:lnTo>
                  <a:pt x="348203" y="577533"/>
                </a:lnTo>
                <a:lnTo>
                  <a:pt x="360900" y="573723"/>
                </a:lnTo>
                <a:lnTo>
                  <a:pt x="373596" y="569596"/>
                </a:lnTo>
                <a:lnTo>
                  <a:pt x="386293" y="566103"/>
                </a:lnTo>
                <a:lnTo>
                  <a:pt x="399307" y="562928"/>
                </a:lnTo>
                <a:lnTo>
                  <a:pt x="412321" y="559753"/>
                </a:lnTo>
                <a:lnTo>
                  <a:pt x="425652" y="556896"/>
                </a:lnTo>
                <a:lnTo>
                  <a:pt x="438984" y="554038"/>
                </a:lnTo>
                <a:lnTo>
                  <a:pt x="452633" y="552133"/>
                </a:lnTo>
                <a:lnTo>
                  <a:pt x="465964" y="550228"/>
                </a:lnTo>
                <a:lnTo>
                  <a:pt x="479930" y="548641"/>
                </a:lnTo>
                <a:lnTo>
                  <a:pt x="493262" y="547053"/>
                </a:lnTo>
                <a:lnTo>
                  <a:pt x="507228" y="546101"/>
                </a:lnTo>
                <a:lnTo>
                  <a:pt x="521511" y="545466"/>
                </a:lnTo>
                <a:lnTo>
                  <a:pt x="535478" y="545148"/>
                </a:lnTo>
                <a:lnTo>
                  <a:pt x="549761" y="544513"/>
                </a:lnTo>
                <a:lnTo>
                  <a:pt x="1335088" y="544513"/>
                </a:lnTo>
                <a:lnTo>
                  <a:pt x="1335088" y="432238"/>
                </a:lnTo>
                <a:lnTo>
                  <a:pt x="1335723" y="424293"/>
                </a:lnTo>
                <a:lnTo>
                  <a:pt x="1336676" y="416347"/>
                </a:lnTo>
                <a:lnTo>
                  <a:pt x="1338898" y="408719"/>
                </a:lnTo>
                <a:lnTo>
                  <a:pt x="1341438" y="401727"/>
                </a:lnTo>
                <a:lnTo>
                  <a:pt x="1344613" y="395053"/>
                </a:lnTo>
                <a:lnTo>
                  <a:pt x="1348741" y="388061"/>
                </a:lnTo>
                <a:lnTo>
                  <a:pt x="1353186" y="382340"/>
                </a:lnTo>
                <a:lnTo>
                  <a:pt x="1358266" y="376619"/>
                </a:lnTo>
                <a:lnTo>
                  <a:pt x="1363663" y="371534"/>
                </a:lnTo>
                <a:lnTo>
                  <a:pt x="1369696" y="367085"/>
                </a:lnTo>
                <a:lnTo>
                  <a:pt x="1376363" y="363271"/>
                </a:lnTo>
                <a:lnTo>
                  <a:pt x="1383348" y="360092"/>
                </a:lnTo>
                <a:lnTo>
                  <a:pt x="1390333" y="357232"/>
                </a:lnTo>
                <a:lnTo>
                  <a:pt x="1397953" y="355325"/>
                </a:lnTo>
                <a:lnTo>
                  <a:pt x="1405573" y="354054"/>
                </a:lnTo>
                <a:lnTo>
                  <a:pt x="1413828" y="353736"/>
                </a:lnTo>
                <a:close/>
                <a:moveTo>
                  <a:pt x="1740853" y="352465"/>
                </a:moveTo>
                <a:lnTo>
                  <a:pt x="1859916" y="352465"/>
                </a:lnTo>
                <a:lnTo>
                  <a:pt x="1867853" y="352783"/>
                </a:lnTo>
                <a:lnTo>
                  <a:pt x="1875791" y="354054"/>
                </a:lnTo>
                <a:lnTo>
                  <a:pt x="1883093" y="355643"/>
                </a:lnTo>
                <a:lnTo>
                  <a:pt x="1890396" y="358503"/>
                </a:lnTo>
                <a:lnTo>
                  <a:pt x="1897063" y="361682"/>
                </a:lnTo>
                <a:lnTo>
                  <a:pt x="1903731" y="365495"/>
                </a:lnTo>
                <a:lnTo>
                  <a:pt x="1909763" y="370263"/>
                </a:lnTo>
                <a:lnTo>
                  <a:pt x="1915478" y="375030"/>
                </a:lnTo>
                <a:lnTo>
                  <a:pt x="1920241" y="380751"/>
                </a:lnTo>
                <a:lnTo>
                  <a:pt x="1925003" y="387107"/>
                </a:lnTo>
                <a:lnTo>
                  <a:pt x="1928813" y="393464"/>
                </a:lnTo>
                <a:lnTo>
                  <a:pt x="1931988" y="400138"/>
                </a:lnTo>
                <a:lnTo>
                  <a:pt x="1934846" y="407130"/>
                </a:lnTo>
                <a:lnTo>
                  <a:pt x="1936751" y="414758"/>
                </a:lnTo>
                <a:lnTo>
                  <a:pt x="1938021" y="422703"/>
                </a:lnTo>
                <a:lnTo>
                  <a:pt x="1938338" y="430649"/>
                </a:lnTo>
                <a:lnTo>
                  <a:pt x="1938021" y="438595"/>
                </a:lnTo>
                <a:lnTo>
                  <a:pt x="1936751" y="446540"/>
                </a:lnTo>
                <a:lnTo>
                  <a:pt x="1934846" y="454168"/>
                </a:lnTo>
                <a:lnTo>
                  <a:pt x="1931988" y="461160"/>
                </a:lnTo>
                <a:lnTo>
                  <a:pt x="1928813" y="468152"/>
                </a:lnTo>
                <a:lnTo>
                  <a:pt x="1925003" y="474508"/>
                </a:lnTo>
                <a:lnTo>
                  <a:pt x="1920241" y="480229"/>
                </a:lnTo>
                <a:lnTo>
                  <a:pt x="1915478" y="485950"/>
                </a:lnTo>
                <a:lnTo>
                  <a:pt x="1909763" y="491035"/>
                </a:lnTo>
                <a:lnTo>
                  <a:pt x="1903731" y="495802"/>
                </a:lnTo>
                <a:lnTo>
                  <a:pt x="1897063" y="499299"/>
                </a:lnTo>
                <a:lnTo>
                  <a:pt x="1890396" y="503112"/>
                </a:lnTo>
                <a:lnTo>
                  <a:pt x="1883093" y="505337"/>
                </a:lnTo>
                <a:lnTo>
                  <a:pt x="1875791" y="507244"/>
                </a:lnTo>
                <a:lnTo>
                  <a:pt x="1867853" y="508515"/>
                </a:lnTo>
                <a:lnTo>
                  <a:pt x="1859916" y="508833"/>
                </a:lnTo>
                <a:lnTo>
                  <a:pt x="1740853" y="508833"/>
                </a:lnTo>
                <a:lnTo>
                  <a:pt x="1732916" y="508515"/>
                </a:lnTo>
                <a:lnTo>
                  <a:pt x="1724978" y="507244"/>
                </a:lnTo>
                <a:lnTo>
                  <a:pt x="1717358" y="505337"/>
                </a:lnTo>
                <a:lnTo>
                  <a:pt x="1710056" y="503112"/>
                </a:lnTo>
                <a:lnTo>
                  <a:pt x="1703388" y="499299"/>
                </a:lnTo>
                <a:lnTo>
                  <a:pt x="1696721" y="495802"/>
                </a:lnTo>
                <a:lnTo>
                  <a:pt x="1690688" y="491035"/>
                </a:lnTo>
                <a:lnTo>
                  <a:pt x="1685291" y="485950"/>
                </a:lnTo>
                <a:lnTo>
                  <a:pt x="1680528" y="480229"/>
                </a:lnTo>
                <a:lnTo>
                  <a:pt x="1675766" y="474508"/>
                </a:lnTo>
                <a:lnTo>
                  <a:pt x="1671638" y="468152"/>
                </a:lnTo>
                <a:lnTo>
                  <a:pt x="1668463" y="461160"/>
                </a:lnTo>
                <a:lnTo>
                  <a:pt x="1665606" y="454168"/>
                </a:lnTo>
                <a:lnTo>
                  <a:pt x="1663701" y="446540"/>
                </a:lnTo>
                <a:lnTo>
                  <a:pt x="1663066" y="438595"/>
                </a:lnTo>
                <a:lnTo>
                  <a:pt x="1662113" y="430649"/>
                </a:lnTo>
                <a:lnTo>
                  <a:pt x="1663066" y="422703"/>
                </a:lnTo>
                <a:lnTo>
                  <a:pt x="1663701" y="414758"/>
                </a:lnTo>
                <a:lnTo>
                  <a:pt x="1665606" y="407130"/>
                </a:lnTo>
                <a:lnTo>
                  <a:pt x="1668463" y="400138"/>
                </a:lnTo>
                <a:lnTo>
                  <a:pt x="1671638" y="393464"/>
                </a:lnTo>
                <a:lnTo>
                  <a:pt x="1675766" y="387107"/>
                </a:lnTo>
                <a:lnTo>
                  <a:pt x="1680528" y="380751"/>
                </a:lnTo>
                <a:lnTo>
                  <a:pt x="1685291" y="375030"/>
                </a:lnTo>
                <a:lnTo>
                  <a:pt x="1690688" y="370263"/>
                </a:lnTo>
                <a:lnTo>
                  <a:pt x="1696721" y="365495"/>
                </a:lnTo>
                <a:lnTo>
                  <a:pt x="1703388" y="361682"/>
                </a:lnTo>
                <a:lnTo>
                  <a:pt x="1710056" y="358503"/>
                </a:lnTo>
                <a:lnTo>
                  <a:pt x="1717358" y="355643"/>
                </a:lnTo>
                <a:lnTo>
                  <a:pt x="1724978" y="354054"/>
                </a:lnTo>
                <a:lnTo>
                  <a:pt x="1732916" y="352783"/>
                </a:lnTo>
                <a:lnTo>
                  <a:pt x="1740853" y="352465"/>
                </a:lnTo>
                <a:close/>
                <a:moveTo>
                  <a:pt x="1076961" y="352465"/>
                </a:moveTo>
                <a:lnTo>
                  <a:pt x="1196341" y="352465"/>
                </a:lnTo>
                <a:lnTo>
                  <a:pt x="1204278" y="352783"/>
                </a:lnTo>
                <a:lnTo>
                  <a:pt x="1211898" y="354054"/>
                </a:lnTo>
                <a:lnTo>
                  <a:pt x="1219201" y="355643"/>
                </a:lnTo>
                <a:lnTo>
                  <a:pt x="1226503" y="358503"/>
                </a:lnTo>
                <a:lnTo>
                  <a:pt x="1233488" y="361682"/>
                </a:lnTo>
                <a:lnTo>
                  <a:pt x="1239838" y="365495"/>
                </a:lnTo>
                <a:lnTo>
                  <a:pt x="1245871" y="370263"/>
                </a:lnTo>
                <a:lnTo>
                  <a:pt x="1251586" y="375030"/>
                </a:lnTo>
                <a:lnTo>
                  <a:pt x="1256666" y="380751"/>
                </a:lnTo>
                <a:lnTo>
                  <a:pt x="1261111" y="387107"/>
                </a:lnTo>
                <a:lnTo>
                  <a:pt x="1264921" y="393464"/>
                </a:lnTo>
                <a:lnTo>
                  <a:pt x="1268096" y="400138"/>
                </a:lnTo>
                <a:lnTo>
                  <a:pt x="1270953" y="407130"/>
                </a:lnTo>
                <a:lnTo>
                  <a:pt x="1272858" y="414758"/>
                </a:lnTo>
                <a:lnTo>
                  <a:pt x="1274128" y="422703"/>
                </a:lnTo>
                <a:lnTo>
                  <a:pt x="1274446" y="430649"/>
                </a:lnTo>
                <a:lnTo>
                  <a:pt x="1274128" y="438595"/>
                </a:lnTo>
                <a:lnTo>
                  <a:pt x="1272858" y="446540"/>
                </a:lnTo>
                <a:lnTo>
                  <a:pt x="1270953" y="454168"/>
                </a:lnTo>
                <a:lnTo>
                  <a:pt x="1268096" y="461160"/>
                </a:lnTo>
                <a:lnTo>
                  <a:pt x="1264921" y="468152"/>
                </a:lnTo>
                <a:lnTo>
                  <a:pt x="1261111" y="474508"/>
                </a:lnTo>
                <a:lnTo>
                  <a:pt x="1256666" y="480229"/>
                </a:lnTo>
                <a:lnTo>
                  <a:pt x="1251586" y="485950"/>
                </a:lnTo>
                <a:lnTo>
                  <a:pt x="1245871" y="491035"/>
                </a:lnTo>
                <a:lnTo>
                  <a:pt x="1239838" y="495802"/>
                </a:lnTo>
                <a:lnTo>
                  <a:pt x="1233488" y="499299"/>
                </a:lnTo>
                <a:lnTo>
                  <a:pt x="1226503" y="503112"/>
                </a:lnTo>
                <a:lnTo>
                  <a:pt x="1219201" y="505337"/>
                </a:lnTo>
                <a:lnTo>
                  <a:pt x="1211898" y="507244"/>
                </a:lnTo>
                <a:lnTo>
                  <a:pt x="1204278" y="508515"/>
                </a:lnTo>
                <a:lnTo>
                  <a:pt x="1196341" y="508833"/>
                </a:lnTo>
                <a:lnTo>
                  <a:pt x="1076961" y="508833"/>
                </a:lnTo>
                <a:lnTo>
                  <a:pt x="1069023" y="508515"/>
                </a:lnTo>
                <a:lnTo>
                  <a:pt x="1061086" y="507244"/>
                </a:lnTo>
                <a:lnTo>
                  <a:pt x="1053466" y="505337"/>
                </a:lnTo>
                <a:lnTo>
                  <a:pt x="1046163" y="503112"/>
                </a:lnTo>
                <a:lnTo>
                  <a:pt x="1039496" y="499299"/>
                </a:lnTo>
                <a:lnTo>
                  <a:pt x="1033146" y="495802"/>
                </a:lnTo>
                <a:lnTo>
                  <a:pt x="1027113" y="491035"/>
                </a:lnTo>
                <a:lnTo>
                  <a:pt x="1021716" y="485950"/>
                </a:lnTo>
                <a:lnTo>
                  <a:pt x="1016636" y="480229"/>
                </a:lnTo>
                <a:lnTo>
                  <a:pt x="1012191" y="474508"/>
                </a:lnTo>
                <a:lnTo>
                  <a:pt x="1008063" y="468152"/>
                </a:lnTo>
                <a:lnTo>
                  <a:pt x="1004571" y="461160"/>
                </a:lnTo>
                <a:lnTo>
                  <a:pt x="1002348" y="454168"/>
                </a:lnTo>
                <a:lnTo>
                  <a:pt x="1000126" y="446540"/>
                </a:lnTo>
                <a:lnTo>
                  <a:pt x="999173" y="438595"/>
                </a:lnTo>
                <a:lnTo>
                  <a:pt x="998538" y="430649"/>
                </a:lnTo>
                <a:lnTo>
                  <a:pt x="999173" y="422703"/>
                </a:lnTo>
                <a:lnTo>
                  <a:pt x="1000126" y="414758"/>
                </a:lnTo>
                <a:lnTo>
                  <a:pt x="1002348" y="407130"/>
                </a:lnTo>
                <a:lnTo>
                  <a:pt x="1004571" y="400138"/>
                </a:lnTo>
                <a:lnTo>
                  <a:pt x="1008063" y="393464"/>
                </a:lnTo>
                <a:lnTo>
                  <a:pt x="1012191" y="387107"/>
                </a:lnTo>
                <a:lnTo>
                  <a:pt x="1016636" y="380751"/>
                </a:lnTo>
                <a:lnTo>
                  <a:pt x="1021716" y="375030"/>
                </a:lnTo>
                <a:lnTo>
                  <a:pt x="1027113" y="370263"/>
                </a:lnTo>
                <a:lnTo>
                  <a:pt x="1033146" y="365495"/>
                </a:lnTo>
                <a:lnTo>
                  <a:pt x="1039496" y="361682"/>
                </a:lnTo>
                <a:lnTo>
                  <a:pt x="1046163" y="358503"/>
                </a:lnTo>
                <a:lnTo>
                  <a:pt x="1053466" y="355643"/>
                </a:lnTo>
                <a:lnTo>
                  <a:pt x="1061086" y="354054"/>
                </a:lnTo>
                <a:lnTo>
                  <a:pt x="1069023" y="352783"/>
                </a:lnTo>
                <a:lnTo>
                  <a:pt x="1076961" y="352465"/>
                </a:lnTo>
                <a:close/>
                <a:moveTo>
                  <a:pt x="1750696" y="104563"/>
                </a:moveTo>
                <a:lnTo>
                  <a:pt x="1758316" y="104881"/>
                </a:lnTo>
                <a:lnTo>
                  <a:pt x="1765301" y="105835"/>
                </a:lnTo>
                <a:lnTo>
                  <a:pt x="1772921" y="107742"/>
                </a:lnTo>
                <a:lnTo>
                  <a:pt x="1779906" y="109966"/>
                </a:lnTo>
                <a:lnTo>
                  <a:pt x="1786891" y="113145"/>
                </a:lnTo>
                <a:lnTo>
                  <a:pt x="1793558" y="117276"/>
                </a:lnTo>
                <a:lnTo>
                  <a:pt x="1799908" y="122044"/>
                </a:lnTo>
                <a:lnTo>
                  <a:pt x="1805941" y="127447"/>
                </a:lnTo>
                <a:lnTo>
                  <a:pt x="1811338" y="133485"/>
                </a:lnTo>
                <a:lnTo>
                  <a:pt x="1816101" y="139524"/>
                </a:lnTo>
                <a:lnTo>
                  <a:pt x="1819593" y="146198"/>
                </a:lnTo>
                <a:lnTo>
                  <a:pt x="1823403" y="153508"/>
                </a:lnTo>
                <a:lnTo>
                  <a:pt x="1825626" y="160500"/>
                </a:lnTo>
                <a:lnTo>
                  <a:pt x="1827213" y="167810"/>
                </a:lnTo>
                <a:lnTo>
                  <a:pt x="1828483" y="175120"/>
                </a:lnTo>
                <a:lnTo>
                  <a:pt x="1828801" y="182748"/>
                </a:lnTo>
                <a:lnTo>
                  <a:pt x="1828483" y="190375"/>
                </a:lnTo>
                <a:lnTo>
                  <a:pt x="1827213" y="198003"/>
                </a:lnTo>
                <a:lnTo>
                  <a:pt x="1825626" y="204995"/>
                </a:lnTo>
                <a:lnTo>
                  <a:pt x="1823403" y="212305"/>
                </a:lnTo>
                <a:lnTo>
                  <a:pt x="1820228" y="219297"/>
                </a:lnTo>
                <a:lnTo>
                  <a:pt x="1816101" y="225972"/>
                </a:lnTo>
                <a:lnTo>
                  <a:pt x="1811338" y="232328"/>
                </a:lnTo>
                <a:lnTo>
                  <a:pt x="1805941" y="238367"/>
                </a:lnTo>
                <a:lnTo>
                  <a:pt x="1721803" y="322589"/>
                </a:lnTo>
                <a:lnTo>
                  <a:pt x="1715771" y="328310"/>
                </a:lnTo>
                <a:lnTo>
                  <a:pt x="1709421" y="333078"/>
                </a:lnTo>
                <a:lnTo>
                  <a:pt x="1702753" y="336891"/>
                </a:lnTo>
                <a:lnTo>
                  <a:pt x="1695451" y="340070"/>
                </a:lnTo>
                <a:lnTo>
                  <a:pt x="1688466" y="342612"/>
                </a:lnTo>
                <a:lnTo>
                  <a:pt x="1681163" y="344519"/>
                </a:lnTo>
                <a:lnTo>
                  <a:pt x="1673543" y="345155"/>
                </a:lnTo>
                <a:lnTo>
                  <a:pt x="1666241" y="345790"/>
                </a:lnTo>
                <a:lnTo>
                  <a:pt x="1658621" y="345155"/>
                </a:lnTo>
                <a:lnTo>
                  <a:pt x="1651318" y="344519"/>
                </a:lnTo>
                <a:lnTo>
                  <a:pt x="1644016" y="342612"/>
                </a:lnTo>
                <a:lnTo>
                  <a:pt x="1636713" y="340070"/>
                </a:lnTo>
                <a:lnTo>
                  <a:pt x="1629728" y="336891"/>
                </a:lnTo>
                <a:lnTo>
                  <a:pt x="1623378" y="333078"/>
                </a:lnTo>
                <a:lnTo>
                  <a:pt x="1617028" y="328310"/>
                </a:lnTo>
                <a:lnTo>
                  <a:pt x="1610996" y="322589"/>
                </a:lnTo>
                <a:lnTo>
                  <a:pt x="1605281" y="316551"/>
                </a:lnTo>
                <a:lnTo>
                  <a:pt x="1600518" y="310194"/>
                </a:lnTo>
                <a:lnTo>
                  <a:pt x="1596708" y="303838"/>
                </a:lnTo>
                <a:lnTo>
                  <a:pt x="1593533" y="296846"/>
                </a:lnTo>
                <a:lnTo>
                  <a:pt x="1591311" y="289536"/>
                </a:lnTo>
                <a:lnTo>
                  <a:pt x="1589088" y="282544"/>
                </a:lnTo>
                <a:lnTo>
                  <a:pt x="1588453" y="274916"/>
                </a:lnTo>
                <a:lnTo>
                  <a:pt x="1588136" y="267288"/>
                </a:lnTo>
                <a:lnTo>
                  <a:pt x="1588453" y="259978"/>
                </a:lnTo>
                <a:lnTo>
                  <a:pt x="1589088" y="252351"/>
                </a:lnTo>
                <a:lnTo>
                  <a:pt x="1591311" y="245041"/>
                </a:lnTo>
                <a:lnTo>
                  <a:pt x="1593533" y="238049"/>
                </a:lnTo>
                <a:lnTo>
                  <a:pt x="1596708" y="230739"/>
                </a:lnTo>
                <a:lnTo>
                  <a:pt x="1600518" y="224065"/>
                </a:lnTo>
                <a:lnTo>
                  <a:pt x="1605281" y="217708"/>
                </a:lnTo>
                <a:lnTo>
                  <a:pt x="1610996" y="211670"/>
                </a:lnTo>
                <a:lnTo>
                  <a:pt x="1695133" y="127447"/>
                </a:lnTo>
                <a:lnTo>
                  <a:pt x="1701166" y="122044"/>
                </a:lnTo>
                <a:lnTo>
                  <a:pt x="1707516" y="117276"/>
                </a:lnTo>
                <a:lnTo>
                  <a:pt x="1714183" y="113145"/>
                </a:lnTo>
                <a:lnTo>
                  <a:pt x="1720851" y="109966"/>
                </a:lnTo>
                <a:lnTo>
                  <a:pt x="1728471" y="107742"/>
                </a:lnTo>
                <a:lnTo>
                  <a:pt x="1735456" y="105835"/>
                </a:lnTo>
                <a:lnTo>
                  <a:pt x="1743076" y="104881"/>
                </a:lnTo>
                <a:lnTo>
                  <a:pt x="1750696" y="104563"/>
                </a:lnTo>
                <a:close/>
                <a:moveTo>
                  <a:pt x="1186498" y="93758"/>
                </a:moveTo>
                <a:lnTo>
                  <a:pt x="1193801" y="94075"/>
                </a:lnTo>
                <a:lnTo>
                  <a:pt x="1201103" y="95029"/>
                </a:lnTo>
                <a:lnTo>
                  <a:pt x="1208723" y="96936"/>
                </a:lnTo>
                <a:lnTo>
                  <a:pt x="1215708" y="99478"/>
                </a:lnTo>
                <a:lnTo>
                  <a:pt x="1222376" y="102656"/>
                </a:lnTo>
                <a:lnTo>
                  <a:pt x="1229361" y="106470"/>
                </a:lnTo>
                <a:lnTo>
                  <a:pt x="1235711" y="111238"/>
                </a:lnTo>
                <a:lnTo>
                  <a:pt x="1241426" y="116959"/>
                </a:lnTo>
                <a:lnTo>
                  <a:pt x="1326198" y="201181"/>
                </a:lnTo>
                <a:lnTo>
                  <a:pt x="1331278" y="206902"/>
                </a:lnTo>
                <a:lnTo>
                  <a:pt x="1336041" y="213259"/>
                </a:lnTo>
                <a:lnTo>
                  <a:pt x="1339851" y="220251"/>
                </a:lnTo>
                <a:lnTo>
                  <a:pt x="1343026" y="227243"/>
                </a:lnTo>
                <a:lnTo>
                  <a:pt x="1345566" y="234553"/>
                </a:lnTo>
                <a:lnTo>
                  <a:pt x="1347471" y="241545"/>
                </a:lnTo>
                <a:lnTo>
                  <a:pt x="1348741" y="249173"/>
                </a:lnTo>
                <a:lnTo>
                  <a:pt x="1348741" y="256800"/>
                </a:lnTo>
                <a:lnTo>
                  <a:pt x="1348741" y="264110"/>
                </a:lnTo>
                <a:lnTo>
                  <a:pt x="1347471" y="271738"/>
                </a:lnTo>
                <a:lnTo>
                  <a:pt x="1345566" y="279048"/>
                </a:lnTo>
                <a:lnTo>
                  <a:pt x="1343026" y="286040"/>
                </a:lnTo>
                <a:lnTo>
                  <a:pt x="1339851" y="293350"/>
                </a:lnTo>
                <a:lnTo>
                  <a:pt x="1336041" y="300024"/>
                </a:lnTo>
                <a:lnTo>
                  <a:pt x="1331278" y="306063"/>
                </a:lnTo>
                <a:lnTo>
                  <a:pt x="1326198" y="311784"/>
                </a:lnTo>
                <a:lnTo>
                  <a:pt x="1320166" y="317504"/>
                </a:lnTo>
                <a:lnTo>
                  <a:pt x="1313816" y="322272"/>
                </a:lnTo>
                <a:lnTo>
                  <a:pt x="1307148" y="326085"/>
                </a:lnTo>
                <a:lnTo>
                  <a:pt x="1299846" y="329264"/>
                </a:lnTo>
                <a:lnTo>
                  <a:pt x="1292861" y="331806"/>
                </a:lnTo>
                <a:lnTo>
                  <a:pt x="1285558" y="333713"/>
                </a:lnTo>
                <a:lnTo>
                  <a:pt x="1277938" y="334667"/>
                </a:lnTo>
                <a:lnTo>
                  <a:pt x="1270636" y="334985"/>
                </a:lnTo>
                <a:lnTo>
                  <a:pt x="1263016" y="334667"/>
                </a:lnTo>
                <a:lnTo>
                  <a:pt x="1255396" y="333713"/>
                </a:lnTo>
                <a:lnTo>
                  <a:pt x="1248411" y="331806"/>
                </a:lnTo>
                <a:lnTo>
                  <a:pt x="1241108" y="329264"/>
                </a:lnTo>
                <a:lnTo>
                  <a:pt x="1234123" y="326085"/>
                </a:lnTo>
                <a:lnTo>
                  <a:pt x="1227773" y="322272"/>
                </a:lnTo>
                <a:lnTo>
                  <a:pt x="1221423" y="317504"/>
                </a:lnTo>
                <a:lnTo>
                  <a:pt x="1215391" y="311784"/>
                </a:lnTo>
                <a:lnTo>
                  <a:pt x="1130936" y="227561"/>
                </a:lnTo>
                <a:lnTo>
                  <a:pt x="1125221" y="221840"/>
                </a:lnTo>
                <a:lnTo>
                  <a:pt x="1120776" y="215483"/>
                </a:lnTo>
                <a:lnTo>
                  <a:pt x="1116966" y="208491"/>
                </a:lnTo>
                <a:lnTo>
                  <a:pt x="1113791" y="201499"/>
                </a:lnTo>
                <a:lnTo>
                  <a:pt x="1110933" y="194189"/>
                </a:lnTo>
                <a:lnTo>
                  <a:pt x="1109346" y="187197"/>
                </a:lnTo>
                <a:lnTo>
                  <a:pt x="1108076" y="179570"/>
                </a:lnTo>
                <a:lnTo>
                  <a:pt x="1107758" y="171942"/>
                </a:lnTo>
                <a:lnTo>
                  <a:pt x="1108076" y="164632"/>
                </a:lnTo>
                <a:lnTo>
                  <a:pt x="1109346" y="157004"/>
                </a:lnTo>
                <a:lnTo>
                  <a:pt x="1110933" y="149694"/>
                </a:lnTo>
                <a:lnTo>
                  <a:pt x="1113791" y="142702"/>
                </a:lnTo>
                <a:lnTo>
                  <a:pt x="1116966" y="135392"/>
                </a:lnTo>
                <a:lnTo>
                  <a:pt x="1120776" y="129036"/>
                </a:lnTo>
                <a:lnTo>
                  <a:pt x="1125221" y="122679"/>
                </a:lnTo>
                <a:lnTo>
                  <a:pt x="1130936" y="116959"/>
                </a:lnTo>
                <a:lnTo>
                  <a:pt x="1136651" y="111238"/>
                </a:lnTo>
                <a:lnTo>
                  <a:pt x="1143001" y="106470"/>
                </a:lnTo>
                <a:lnTo>
                  <a:pt x="1149986" y="102656"/>
                </a:lnTo>
                <a:lnTo>
                  <a:pt x="1156653" y="99478"/>
                </a:lnTo>
                <a:lnTo>
                  <a:pt x="1163638" y="96936"/>
                </a:lnTo>
                <a:lnTo>
                  <a:pt x="1171258" y="95029"/>
                </a:lnTo>
                <a:lnTo>
                  <a:pt x="1178878" y="94075"/>
                </a:lnTo>
                <a:lnTo>
                  <a:pt x="1186498" y="93758"/>
                </a:lnTo>
                <a:close/>
                <a:moveTo>
                  <a:pt x="1468438" y="0"/>
                </a:moveTo>
                <a:lnTo>
                  <a:pt x="1476376" y="318"/>
                </a:lnTo>
                <a:lnTo>
                  <a:pt x="1483996" y="1589"/>
                </a:lnTo>
                <a:lnTo>
                  <a:pt x="1491616" y="3496"/>
                </a:lnTo>
                <a:lnTo>
                  <a:pt x="1498601" y="6039"/>
                </a:lnTo>
                <a:lnTo>
                  <a:pt x="1505903" y="9535"/>
                </a:lnTo>
                <a:lnTo>
                  <a:pt x="1512253" y="13666"/>
                </a:lnTo>
                <a:lnTo>
                  <a:pt x="1518286" y="17798"/>
                </a:lnTo>
                <a:lnTo>
                  <a:pt x="1523683" y="23201"/>
                </a:lnTo>
                <a:lnTo>
                  <a:pt x="1528763" y="28604"/>
                </a:lnTo>
                <a:lnTo>
                  <a:pt x="1533208" y="34643"/>
                </a:lnTo>
                <a:lnTo>
                  <a:pt x="1537336" y="40999"/>
                </a:lnTo>
                <a:lnTo>
                  <a:pt x="1540828" y="47991"/>
                </a:lnTo>
                <a:lnTo>
                  <a:pt x="1543051" y="55301"/>
                </a:lnTo>
                <a:lnTo>
                  <a:pt x="1545273" y="62929"/>
                </a:lnTo>
                <a:lnTo>
                  <a:pt x="1546226" y="70239"/>
                </a:lnTo>
                <a:lnTo>
                  <a:pt x="1546861" y="78184"/>
                </a:lnTo>
                <a:lnTo>
                  <a:pt x="1546861" y="198003"/>
                </a:lnTo>
                <a:lnTo>
                  <a:pt x="1546226" y="205949"/>
                </a:lnTo>
                <a:lnTo>
                  <a:pt x="1545273" y="213259"/>
                </a:lnTo>
                <a:lnTo>
                  <a:pt x="1543051" y="220886"/>
                </a:lnTo>
                <a:lnTo>
                  <a:pt x="1540828" y="228196"/>
                </a:lnTo>
                <a:lnTo>
                  <a:pt x="1537336" y="235188"/>
                </a:lnTo>
                <a:lnTo>
                  <a:pt x="1533208" y="241545"/>
                </a:lnTo>
                <a:lnTo>
                  <a:pt x="1528763" y="247583"/>
                </a:lnTo>
                <a:lnTo>
                  <a:pt x="1523683" y="252986"/>
                </a:lnTo>
                <a:lnTo>
                  <a:pt x="1518286" y="258389"/>
                </a:lnTo>
                <a:lnTo>
                  <a:pt x="1512253" y="262521"/>
                </a:lnTo>
                <a:lnTo>
                  <a:pt x="1505903" y="266653"/>
                </a:lnTo>
                <a:lnTo>
                  <a:pt x="1498601" y="269831"/>
                </a:lnTo>
                <a:lnTo>
                  <a:pt x="1491616" y="272691"/>
                </a:lnTo>
                <a:lnTo>
                  <a:pt x="1483996" y="274598"/>
                </a:lnTo>
                <a:lnTo>
                  <a:pt x="1476376" y="275870"/>
                </a:lnTo>
                <a:lnTo>
                  <a:pt x="1468438" y="276187"/>
                </a:lnTo>
                <a:lnTo>
                  <a:pt x="1460183" y="275870"/>
                </a:lnTo>
                <a:lnTo>
                  <a:pt x="1452563" y="274598"/>
                </a:lnTo>
                <a:lnTo>
                  <a:pt x="1445261" y="272691"/>
                </a:lnTo>
                <a:lnTo>
                  <a:pt x="1437958" y="269831"/>
                </a:lnTo>
                <a:lnTo>
                  <a:pt x="1431291" y="266653"/>
                </a:lnTo>
                <a:lnTo>
                  <a:pt x="1424623" y="262521"/>
                </a:lnTo>
                <a:lnTo>
                  <a:pt x="1418591" y="258389"/>
                </a:lnTo>
                <a:lnTo>
                  <a:pt x="1412876" y="252986"/>
                </a:lnTo>
                <a:lnTo>
                  <a:pt x="1407796" y="247583"/>
                </a:lnTo>
                <a:lnTo>
                  <a:pt x="1403351" y="241545"/>
                </a:lnTo>
                <a:lnTo>
                  <a:pt x="1399541" y="235188"/>
                </a:lnTo>
                <a:lnTo>
                  <a:pt x="1396366" y="228196"/>
                </a:lnTo>
                <a:lnTo>
                  <a:pt x="1393508" y="220886"/>
                </a:lnTo>
                <a:lnTo>
                  <a:pt x="1391603" y="213259"/>
                </a:lnTo>
                <a:lnTo>
                  <a:pt x="1390333" y="205949"/>
                </a:lnTo>
                <a:lnTo>
                  <a:pt x="1390016" y="198003"/>
                </a:lnTo>
                <a:lnTo>
                  <a:pt x="1390016" y="78184"/>
                </a:lnTo>
                <a:lnTo>
                  <a:pt x="1390333" y="70239"/>
                </a:lnTo>
                <a:lnTo>
                  <a:pt x="1391603" y="62929"/>
                </a:lnTo>
                <a:lnTo>
                  <a:pt x="1393508" y="55301"/>
                </a:lnTo>
                <a:lnTo>
                  <a:pt x="1396366" y="47991"/>
                </a:lnTo>
                <a:lnTo>
                  <a:pt x="1399541" y="40999"/>
                </a:lnTo>
                <a:lnTo>
                  <a:pt x="1403351" y="34643"/>
                </a:lnTo>
                <a:lnTo>
                  <a:pt x="1407796" y="28604"/>
                </a:lnTo>
                <a:lnTo>
                  <a:pt x="1412876" y="23201"/>
                </a:lnTo>
                <a:lnTo>
                  <a:pt x="1418591" y="17798"/>
                </a:lnTo>
                <a:lnTo>
                  <a:pt x="1424623" y="13666"/>
                </a:lnTo>
                <a:lnTo>
                  <a:pt x="1431291" y="9535"/>
                </a:lnTo>
                <a:lnTo>
                  <a:pt x="1437958" y="6039"/>
                </a:lnTo>
                <a:lnTo>
                  <a:pt x="1445261" y="3496"/>
                </a:lnTo>
                <a:lnTo>
                  <a:pt x="1452563" y="1589"/>
                </a:lnTo>
                <a:lnTo>
                  <a:pt x="1460183" y="318"/>
                </a:lnTo>
                <a:lnTo>
                  <a:pt x="1468438"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23" name="KSO_Shape"/>
          <p:cNvSpPr/>
          <p:nvPr/>
        </p:nvSpPr>
        <p:spPr bwMode="auto">
          <a:xfrm>
            <a:off x="6242988" y="5166394"/>
            <a:ext cx="526501" cy="523868"/>
          </a:xfrm>
          <a:custGeom>
            <a:avLst/>
            <a:gdLst>
              <a:gd name="T0" fmla="*/ 720725 w 2538413"/>
              <a:gd name="T1" fmla="*/ 1555944 h 2525713"/>
              <a:gd name="T2" fmla="*/ 1387668 w 2538413"/>
              <a:gd name="T3" fmla="*/ 1555944 h 2525713"/>
              <a:gd name="T4" fmla="*/ 1387668 w 2538413"/>
              <a:gd name="T5" fmla="*/ 889000 h 2525713"/>
              <a:gd name="T6" fmla="*/ 1780256 w 2538413"/>
              <a:gd name="T7" fmla="*/ 438896 h 2525713"/>
              <a:gd name="T8" fmla="*/ 731477 w 2538413"/>
              <a:gd name="T9" fmla="*/ 0 h 2525713"/>
              <a:gd name="T10" fmla="*/ 1826311 w 2538413"/>
              <a:gd name="T11" fmla="*/ 1588 h 2525713"/>
              <a:gd name="T12" fmla="*/ 1849815 w 2538413"/>
              <a:gd name="T13" fmla="*/ 7622 h 2525713"/>
              <a:gd name="T14" fmla="*/ 1871730 w 2538413"/>
              <a:gd name="T15" fmla="*/ 18102 h 2525713"/>
              <a:gd name="T16" fmla="*/ 1890787 w 2538413"/>
              <a:gd name="T17" fmla="*/ 32393 h 2525713"/>
              <a:gd name="T18" fmla="*/ 1906986 w 2538413"/>
              <a:gd name="T19" fmla="*/ 50178 h 2525713"/>
              <a:gd name="T20" fmla="*/ 1919373 w 2538413"/>
              <a:gd name="T21" fmla="*/ 70503 h 2525713"/>
              <a:gd name="T22" fmla="*/ 1927949 w 2538413"/>
              <a:gd name="T23" fmla="*/ 93686 h 2525713"/>
              <a:gd name="T24" fmla="*/ 1931443 w 2538413"/>
              <a:gd name="T25" fmla="*/ 118140 h 2525713"/>
              <a:gd name="T26" fmla="*/ 2384050 w 2538413"/>
              <a:gd name="T27" fmla="*/ 350291 h 2525713"/>
              <a:gd name="T28" fmla="*/ 2415812 w 2538413"/>
              <a:gd name="T29" fmla="*/ 355055 h 2525713"/>
              <a:gd name="T30" fmla="*/ 2445668 w 2538413"/>
              <a:gd name="T31" fmla="*/ 365852 h 2525713"/>
              <a:gd name="T32" fmla="*/ 2472666 w 2538413"/>
              <a:gd name="T33" fmla="*/ 382049 h 2525713"/>
              <a:gd name="T34" fmla="*/ 2496805 w 2538413"/>
              <a:gd name="T35" fmla="*/ 403644 h 2525713"/>
              <a:gd name="T36" fmla="*/ 2515862 w 2538413"/>
              <a:gd name="T37" fmla="*/ 429368 h 2525713"/>
              <a:gd name="T38" fmla="*/ 2528885 w 2538413"/>
              <a:gd name="T39" fmla="*/ 457950 h 2525713"/>
              <a:gd name="T40" fmla="*/ 2536825 w 2538413"/>
              <a:gd name="T41" fmla="*/ 488756 h 2525713"/>
              <a:gd name="T42" fmla="*/ 2538413 w 2538413"/>
              <a:gd name="T43" fmla="*/ 2363112 h 2525713"/>
              <a:gd name="T44" fmla="*/ 2535237 w 2538413"/>
              <a:gd name="T45" fmla="*/ 2395823 h 2525713"/>
              <a:gd name="T46" fmla="*/ 2525708 w 2538413"/>
              <a:gd name="T47" fmla="*/ 2425993 h 2525713"/>
              <a:gd name="T48" fmla="*/ 2510780 w 2538413"/>
              <a:gd name="T49" fmla="*/ 2453622 h 2525713"/>
              <a:gd name="T50" fmla="*/ 2490770 w 2538413"/>
              <a:gd name="T51" fmla="*/ 2477759 h 2525713"/>
              <a:gd name="T52" fmla="*/ 2466949 w 2538413"/>
              <a:gd name="T53" fmla="*/ 2497766 h 2525713"/>
              <a:gd name="T54" fmla="*/ 2438998 w 2538413"/>
              <a:gd name="T55" fmla="*/ 2512692 h 2525713"/>
              <a:gd name="T56" fmla="*/ 2408507 w 2538413"/>
              <a:gd name="T57" fmla="*/ 2522220 h 2525713"/>
              <a:gd name="T58" fmla="*/ 2375792 w 2538413"/>
              <a:gd name="T59" fmla="*/ 2525713 h 2525713"/>
              <a:gd name="T60" fmla="*/ 138164 w 2538413"/>
              <a:gd name="T61" fmla="*/ 2523490 h 2525713"/>
              <a:gd name="T62" fmla="*/ 106720 w 2538413"/>
              <a:gd name="T63" fmla="*/ 2515551 h 2525713"/>
              <a:gd name="T64" fmla="*/ 78452 w 2538413"/>
              <a:gd name="T65" fmla="*/ 2501895 h 2525713"/>
              <a:gd name="T66" fmla="*/ 53360 w 2538413"/>
              <a:gd name="T67" fmla="*/ 2483157 h 2525713"/>
              <a:gd name="T68" fmla="*/ 32397 w 2538413"/>
              <a:gd name="T69" fmla="*/ 2460292 h 2525713"/>
              <a:gd name="T70" fmla="*/ 16199 w 2538413"/>
              <a:gd name="T71" fmla="*/ 2433297 h 2525713"/>
              <a:gd name="T72" fmla="*/ 5400 w 2538413"/>
              <a:gd name="T73" fmla="*/ 2403445 h 2525713"/>
              <a:gd name="T74" fmla="*/ 318 w 2538413"/>
              <a:gd name="T75" fmla="*/ 2371369 h 2525713"/>
              <a:gd name="T76" fmla="*/ 953 w 2538413"/>
              <a:gd name="T77" fmla="*/ 496060 h 2525713"/>
              <a:gd name="T78" fmla="*/ 7623 w 2538413"/>
              <a:gd name="T79" fmla="*/ 464302 h 2525713"/>
              <a:gd name="T80" fmla="*/ 19692 w 2538413"/>
              <a:gd name="T81" fmla="*/ 435402 h 2525713"/>
              <a:gd name="T82" fmla="*/ 37161 w 2538413"/>
              <a:gd name="T83" fmla="*/ 409361 h 2525713"/>
              <a:gd name="T84" fmla="*/ 59395 w 2538413"/>
              <a:gd name="T85" fmla="*/ 387448 h 2525713"/>
              <a:gd name="T86" fmla="*/ 85122 w 2538413"/>
              <a:gd name="T87" fmla="*/ 369663 h 2525713"/>
              <a:gd name="T88" fmla="*/ 114343 w 2538413"/>
              <a:gd name="T89" fmla="*/ 357595 h 2525713"/>
              <a:gd name="T90" fmla="*/ 146105 w 2538413"/>
              <a:gd name="T91" fmla="*/ 350926 h 2525713"/>
              <a:gd name="T92" fmla="*/ 606653 w 2538413"/>
              <a:gd name="T93" fmla="*/ 124491 h 2525713"/>
              <a:gd name="T94" fmla="*/ 609194 w 2538413"/>
              <a:gd name="T95" fmla="*/ 99403 h 2525713"/>
              <a:gd name="T96" fmla="*/ 616817 w 2538413"/>
              <a:gd name="T97" fmla="*/ 75902 h 2525713"/>
              <a:gd name="T98" fmla="*/ 628251 w 2538413"/>
              <a:gd name="T99" fmla="*/ 54941 h 2525713"/>
              <a:gd name="T100" fmla="*/ 643497 w 2538413"/>
              <a:gd name="T101" fmla="*/ 36522 h 2525713"/>
              <a:gd name="T102" fmla="*/ 661919 w 2538413"/>
              <a:gd name="T103" fmla="*/ 21278 h 2525713"/>
              <a:gd name="T104" fmla="*/ 682881 w 2538413"/>
              <a:gd name="T105" fmla="*/ 9845 h 2525713"/>
              <a:gd name="T106" fmla="*/ 706385 w 2538413"/>
              <a:gd name="T107" fmla="*/ 2541 h 2525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538413" h="2525713">
                <a:moveTo>
                  <a:pt x="1151062" y="889000"/>
                </a:moveTo>
                <a:lnTo>
                  <a:pt x="1151062" y="1319020"/>
                </a:lnTo>
                <a:lnTo>
                  <a:pt x="720725" y="1319020"/>
                </a:lnTo>
                <a:lnTo>
                  <a:pt x="720725" y="1555944"/>
                </a:lnTo>
                <a:lnTo>
                  <a:pt x="1151062" y="1555944"/>
                </a:lnTo>
                <a:lnTo>
                  <a:pt x="1151062" y="1985963"/>
                </a:lnTo>
                <a:lnTo>
                  <a:pt x="1387668" y="1985963"/>
                </a:lnTo>
                <a:lnTo>
                  <a:pt x="1387668" y="1555944"/>
                </a:lnTo>
                <a:lnTo>
                  <a:pt x="1817688" y="1555944"/>
                </a:lnTo>
                <a:lnTo>
                  <a:pt x="1817688" y="1319020"/>
                </a:lnTo>
                <a:lnTo>
                  <a:pt x="1387668" y="1319020"/>
                </a:lnTo>
                <a:lnTo>
                  <a:pt x="1387668" y="889000"/>
                </a:lnTo>
                <a:lnTo>
                  <a:pt x="1151062" y="889000"/>
                </a:lnTo>
                <a:close/>
                <a:moveTo>
                  <a:pt x="758475" y="151803"/>
                </a:moveTo>
                <a:lnTo>
                  <a:pt x="758475" y="438896"/>
                </a:lnTo>
                <a:lnTo>
                  <a:pt x="1780256" y="438896"/>
                </a:lnTo>
                <a:lnTo>
                  <a:pt x="1780256" y="151803"/>
                </a:lnTo>
                <a:lnTo>
                  <a:pt x="758475" y="151803"/>
                </a:lnTo>
                <a:close/>
                <a:moveTo>
                  <a:pt x="725125" y="0"/>
                </a:moveTo>
                <a:lnTo>
                  <a:pt x="731477" y="0"/>
                </a:lnTo>
                <a:lnTo>
                  <a:pt x="1807253" y="0"/>
                </a:lnTo>
                <a:lnTo>
                  <a:pt x="1813606" y="0"/>
                </a:lnTo>
                <a:lnTo>
                  <a:pt x="1819641" y="318"/>
                </a:lnTo>
                <a:lnTo>
                  <a:pt x="1826311" y="1588"/>
                </a:lnTo>
                <a:lnTo>
                  <a:pt x="1832345" y="2541"/>
                </a:lnTo>
                <a:lnTo>
                  <a:pt x="1838380" y="4129"/>
                </a:lnTo>
                <a:lnTo>
                  <a:pt x="1844097" y="5399"/>
                </a:lnTo>
                <a:lnTo>
                  <a:pt x="1849815" y="7622"/>
                </a:lnTo>
                <a:lnTo>
                  <a:pt x="1855532" y="9845"/>
                </a:lnTo>
                <a:lnTo>
                  <a:pt x="1860931" y="12386"/>
                </a:lnTo>
                <a:lnTo>
                  <a:pt x="1866331" y="15244"/>
                </a:lnTo>
                <a:lnTo>
                  <a:pt x="1871730" y="18102"/>
                </a:lnTo>
                <a:lnTo>
                  <a:pt x="1876812" y="21278"/>
                </a:lnTo>
                <a:lnTo>
                  <a:pt x="1881576" y="24771"/>
                </a:lnTo>
                <a:lnTo>
                  <a:pt x="1886341" y="28582"/>
                </a:lnTo>
                <a:lnTo>
                  <a:pt x="1890787" y="32393"/>
                </a:lnTo>
                <a:lnTo>
                  <a:pt x="1895234" y="36522"/>
                </a:lnTo>
                <a:lnTo>
                  <a:pt x="1899045" y="40650"/>
                </a:lnTo>
                <a:lnTo>
                  <a:pt x="1903175" y="45414"/>
                </a:lnTo>
                <a:lnTo>
                  <a:pt x="1906986" y="50178"/>
                </a:lnTo>
                <a:lnTo>
                  <a:pt x="1910480" y="54941"/>
                </a:lnTo>
                <a:lnTo>
                  <a:pt x="1913656" y="60023"/>
                </a:lnTo>
                <a:lnTo>
                  <a:pt x="1916832" y="65104"/>
                </a:lnTo>
                <a:lnTo>
                  <a:pt x="1919373" y="70503"/>
                </a:lnTo>
                <a:lnTo>
                  <a:pt x="1921914" y="75902"/>
                </a:lnTo>
                <a:lnTo>
                  <a:pt x="1924137" y="81618"/>
                </a:lnTo>
                <a:lnTo>
                  <a:pt x="1926043" y="87335"/>
                </a:lnTo>
                <a:lnTo>
                  <a:pt x="1927949" y="93686"/>
                </a:lnTo>
                <a:lnTo>
                  <a:pt x="1928902" y="99403"/>
                </a:lnTo>
                <a:lnTo>
                  <a:pt x="1930172" y="105437"/>
                </a:lnTo>
                <a:lnTo>
                  <a:pt x="1931125" y="111788"/>
                </a:lnTo>
                <a:lnTo>
                  <a:pt x="1931443" y="118140"/>
                </a:lnTo>
                <a:lnTo>
                  <a:pt x="1931443" y="124491"/>
                </a:lnTo>
                <a:lnTo>
                  <a:pt x="1931443" y="350291"/>
                </a:lnTo>
                <a:lnTo>
                  <a:pt x="2376109" y="350291"/>
                </a:lnTo>
                <a:lnTo>
                  <a:pt x="2384050" y="350291"/>
                </a:lnTo>
                <a:lnTo>
                  <a:pt x="2391991" y="350926"/>
                </a:lnTo>
                <a:lnTo>
                  <a:pt x="2400249" y="352196"/>
                </a:lnTo>
                <a:lnTo>
                  <a:pt x="2407871" y="353149"/>
                </a:lnTo>
                <a:lnTo>
                  <a:pt x="2415812" y="355055"/>
                </a:lnTo>
                <a:lnTo>
                  <a:pt x="2423435" y="357278"/>
                </a:lnTo>
                <a:lnTo>
                  <a:pt x="2430740" y="359818"/>
                </a:lnTo>
                <a:lnTo>
                  <a:pt x="2438363" y="362676"/>
                </a:lnTo>
                <a:lnTo>
                  <a:pt x="2445668" y="365852"/>
                </a:lnTo>
                <a:lnTo>
                  <a:pt x="2452338" y="369346"/>
                </a:lnTo>
                <a:lnTo>
                  <a:pt x="2459326" y="373157"/>
                </a:lnTo>
                <a:lnTo>
                  <a:pt x="2465996" y="377285"/>
                </a:lnTo>
                <a:lnTo>
                  <a:pt x="2472666" y="382049"/>
                </a:lnTo>
                <a:lnTo>
                  <a:pt x="2479018" y="387130"/>
                </a:lnTo>
                <a:lnTo>
                  <a:pt x="2485053" y="392211"/>
                </a:lnTo>
                <a:lnTo>
                  <a:pt x="2490770" y="397928"/>
                </a:lnTo>
                <a:lnTo>
                  <a:pt x="2496805" y="403644"/>
                </a:lnTo>
                <a:lnTo>
                  <a:pt x="2501569" y="409678"/>
                </a:lnTo>
                <a:lnTo>
                  <a:pt x="2506651" y="416030"/>
                </a:lnTo>
                <a:lnTo>
                  <a:pt x="2511415" y="422699"/>
                </a:lnTo>
                <a:lnTo>
                  <a:pt x="2515862" y="429368"/>
                </a:lnTo>
                <a:lnTo>
                  <a:pt x="2519673" y="436355"/>
                </a:lnTo>
                <a:lnTo>
                  <a:pt x="2522850" y="443024"/>
                </a:lnTo>
                <a:lnTo>
                  <a:pt x="2526026" y="450646"/>
                </a:lnTo>
                <a:lnTo>
                  <a:pt x="2528885" y="457950"/>
                </a:lnTo>
                <a:lnTo>
                  <a:pt x="2531425" y="465572"/>
                </a:lnTo>
                <a:lnTo>
                  <a:pt x="2533649" y="472877"/>
                </a:lnTo>
                <a:lnTo>
                  <a:pt x="2535555" y="480816"/>
                </a:lnTo>
                <a:lnTo>
                  <a:pt x="2536825" y="488756"/>
                </a:lnTo>
                <a:lnTo>
                  <a:pt x="2537778" y="496695"/>
                </a:lnTo>
                <a:lnTo>
                  <a:pt x="2538413" y="504635"/>
                </a:lnTo>
                <a:lnTo>
                  <a:pt x="2538413" y="512892"/>
                </a:lnTo>
                <a:lnTo>
                  <a:pt x="2538413" y="2363112"/>
                </a:lnTo>
                <a:lnTo>
                  <a:pt x="2538413" y="2371369"/>
                </a:lnTo>
                <a:lnTo>
                  <a:pt x="2537778" y="2379626"/>
                </a:lnTo>
                <a:lnTo>
                  <a:pt x="2536507" y="2387566"/>
                </a:lnTo>
                <a:lnTo>
                  <a:pt x="2535237" y="2395823"/>
                </a:lnTo>
                <a:lnTo>
                  <a:pt x="2533331" y="2403445"/>
                </a:lnTo>
                <a:lnTo>
                  <a:pt x="2531108" y="2411384"/>
                </a:lnTo>
                <a:lnTo>
                  <a:pt x="2528567" y="2419006"/>
                </a:lnTo>
                <a:lnTo>
                  <a:pt x="2525708" y="2425993"/>
                </a:lnTo>
                <a:lnTo>
                  <a:pt x="2522532" y="2433297"/>
                </a:lnTo>
                <a:lnTo>
                  <a:pt x="2519038" y="2440284"/>
                </a:lnTo>
                <a:lnTo>
                  <a:pt x="2514909" y="2447271"/>
                </a:lnTo>
                <a:lnTo>
                  <a:pt x="2510780" y="2453622"/>
                </a:lnTo>
                <a:lnTo>
                  <a:pt x="2506333" y="2460292"/>
                </a:lnTo>
                <a:lnTo>
                  <a:pt x="2501251" y="2466326"/>
                </a:lnTo>
                <a:lnTo>
                  <a:pt x="2496170" y="2472042"/>
                </a:lnTo>
                <a:lnTo>
                  <a:pt x="2490770" y="2477759"/>
                </a:lnTo>
                <a:lnTo>
                  <a:pt x="2485053" y="2483157"/>
                </a:lnTo>
                <a:lnTo>
                  <a:pt x="2479336" y="2488239"/>
                </a:lnTo>
                <a:lnTo>
                  <a:pt x="2473301" y="2493320"/>
                </a:lnTo>
                <a:lnTo>
                  <a:pt x="2466949" y="2497766"/>
                </a:lnTo>
                <a:lnTo>
                  <a:pt x="2460279" y="2501895"/>
                </a:lnTo>
                <a:lnTo>
                  <a:pt x="2453609" y="2506023"/>
                </a:lnTo>
                <a:lnTo>
                  <a:pt x="2446303" y="2509517"/>
                </a:lnTo>
                <a:lnTo>
                  <a:pt x="2438998" y="2512692"/>
                </a:lnTo>
                <a:lnTo>
                  <a:pt x="2432011" y="2515551"/>
                </a:lnTo>
                <a:lnTo>
                  <a:pt x="2424388" y="2518091"/>
                </a:lnTo>
                <a:lnTo>
                  <a:pt x="2416447" y="2520314"/>
                </a:lnTo>
                <a:lnTo>
                  <a:pt x="2408507" y="2522220"/>
                </a:lnTo>
                <a:lnTo>
                  <a:pt x="2400566" y="2523490"/>
                </a:lnTo>
                <a:lnTo>
                  <a:pt x="2392626" y="2524443"/>
                </a:lnTo>
                <a:lnTo>
                  <a:pt x="2384368" y="2525396"/>
                </a:lnTo>
                <a:lnTo>
                  <a:pt x="2375792" y="2525713"/>
                </a:lnTo>
                <a:lnTo>
                  <a:pt x="162621" y="2525713"/>
                </a:lnTo>
                <a:lnTo>
                  <a:pt x="154363" y="2525396"/>
                </a:lnTo>
                <a:lnTo>
                  <a:pt x="146105" y="2524443"/>
                </a:lnTo>
                <a:lnTo>
                  <a:pt x="138164" y="2523490"/>
                </a:lnTo>
                <a:lnTo>
                  <a:pt x="129906" y="2522220"/>
                </a:lnTo>
                <a:lnTo>
                  <a:pt x="122283" y="2520314"/>
                </a:lnTo>
                <a:lnTo>
                  <a:pt x="114343" y="2518091"/>
                </a:lnTo>
                <a:lnTo>
                  <a:pt x="106720" y="2515551"/>
                </a:lnTo>
                <a:lnTo>
                  <a:pt x="99415" y="2512692"/>
                </a:lnTo>
                <a:lnTo>
                  <a:pt x="92427" y="2509517"/>
                </a:lnTo>
                <a:lnTo>
                  <a:pt x="85122" y="2506023"/>
                </a:lnTo>
                <a:lnTo>
                  <a:pt x="78452" y="2501895"/>
                </a:lnTo>
                <a:lnTo>
                  <a:pt x="71782" y="2497766"/>
                </a:lnTo>
                <a:lnTo>
                  <a:pt x="65430" y="2493320"/>
                </a:lnTo>
                <a:lnTo>
                  <a:pt x="59395" y="2488239"/>
                </a:lnTo>
                <a:lnTo>
                  <a:pt x="53360" y="2483157"/>
                </a:lnTo>
                <a:lnTo>
                  <a:pt x="47643" y="2477759"/>
                </a:lnTo>
                <a:lnTo>
                  <a:pt x="42243" y="2472042"/>
                </a:lnTo>
                <a:lnTo>
                  <a:pt x="37161" y="2466326"/>
                </a:lnTo>
                <a:lnTo>
                  <a:pt x="32397" y="2460292"/>
                </a:lnTo>
                <a:lnTo>
                  <a:pt x="27950" y="2453622"/>
                </a:lnTo>
                <a:lnTo>
                  <a:pt x="23504" y="2447271"/>
                </a:lnTo>
                <a:lnTo>
                  <a:pt x="19692" y="2440284"/>
                </a:lnTo>
                <a:lnTo>
                  <a:pt x="16199" y="2433297"/>
                </a:lnTo>
                <a:lnTo>
                  <a:pt x="12705" y="2425993"/>
                </a:lnTo>
                <a:lnTo>
                  <a:pt x="9846" y="2419006"/>
                </a:lnTo>
                <a:lnTo>
                  <a:pt x="7623" y="2411384"/>
                </a:lnTo>
                <a:lnTo>
                  <a:pt x="5400" y="2403445"/>
                </a:lnTo>
                <a:lnTo>
                  <a:pt x="3494" y="2395823"/>
                </a:lnTo>
                <a:lnTo>
                  <a:pt x="2223" y="2387566"/>
                </a:lnTo>
                <a:lnTo>
                  <a:pt x="953" y="2379626"/>
                </a:lnTo>
                <a:lnTo>
                  <a:pt x="318" y="2371369"/>
                </a:lnTo>
                <a:lnTo>
                  <a:pt x="0" y="2363112"/>
                </a:lnTo>
                <a:lnTo>
                  <a:pt x="0" y="512892"/>
                </a:lnTo>
                <a:lnTo>
                  <a:pt x="318" y="504317"/>
                </a:lnTo>
                <a:lnTo>
                  <a:pt x="953" y="496060"/>
                </a:lnTo>
                <a:lnTo>
                  <a:pt x="2223" y="488121"/>
                </a:lnTo>
                <a:lnTo>
                  <a:pt x="3494" y="480181"/>
                </a:lnTo>
                <a:lnTo>
                  <a:pt x="5400" y="472242"/>
                </a:lnTo>
                <a:lnTo>
                  <a:pt x="7623" y="464302"/>
                </a:lnTo>
                <a:lnTo>
                  <a:pt x="9846" y="456680"/>
                </a:lnTo>
                <a:lnTo>
                  <a:pt x="12705" y="449693"/>
                </a:lnTo>
                <a:lnTo>
                  <a:pt x="16199" y="442389"/>
                </a:lnTo>
                <a:lnTo>
                  <a:pt x="19692" y="435402"/>
                </a:lnTo>
                <a:lnTo>
                  <a:pt x="23504" y="428416"/>
                </a:lnTo>
                <a:lnTo>
                  <a:pt x="27950" y="422064"/>
                </a:lnTo>
                <a:lnTo>
                  <a:pt x="32397" y="415395"/>
                </a:lnTo>
                <a:lnTo>
                  <a:pt x="37161" y="409361"/>
                </a:lnTo>
                <a:lnTo>
                  <a:pt x="42243" y="403644"/>
                </a:lnTo>
                <a:lnTo>
                  <a:pt x="47643" y="397928"/>
                </a:lnTo>
                <a:lnTo>
                  <a:pt x="53360" y="392529"/>
                </a:lnTo>
                <a:lnTo>
                  <a:pt x="59395" y="387448"/>
                </a:lnTo>
                <a:lnTo>
                  <a:pt x="65430" y="382684"/>
                </a:lnTo>
                <a:lnTo>
                  <a:pt x="71782" y="377920"/>
                </a:lnTo>
                <a:lnTo>
                  <a:pt x="78452" y="373792"/>
                </a:lnTo>
                <a:lnTo>
                  <a:pt x="85122" y="369663"/>
                </a:lnTo>
                <a:lnTo>
                  <a:pt x="92427" y="366170"/>
                </a:lnTo>
                <a:lnTo>
                  <a:pt x="99415" y="362994"/>
                </a:lnTo>
                <a:lnTo>
                  <a:pt x="106720" y="360136"/>
                </a:lnTo>
                <a:lnTo>
                  <a:pt x="114343" y="357595"/>
                </a:lnTo>
                <a:lnTo>
                  <a:pt x="122283" y="355372"/>
                </a:lnTo>
                <a:lnTo>
                  <a:pt x="129906" y="353467"/>
                </a:lnTo>
                <a:lnTo>
                  <a:pt x="138164" y="352196"/>
                </a:lnTo>
                <a:lnTo>
                  <a:pt x="146105" y="350926"/>
                </a:lnTo>
                <a:lnTo>
                  <a:pt x="154363" y="350291"/>
                </a:lnTo>
                <a:lnTo>
                  <a:pt x="162621" y="350291"/>
                </a:lnTo>
                <a:lnTo>
                  <a:pt x="606653" y="350291"/>
                </a:lnTo>
                <a:lnTo>
                  <a:pt x="606653" y="124491"/>
                </a:lnTo>
                <a:lnTo>
                  <a:pt x="606970" y="118140"/>
                </a:lnTo>
                <a:lnTo>
                  <a:pt x="607606" y="111788"/>
                </a:lnTo>
                <a:lnTo>
                  <a:pt x="608241" y="105437"/>
                </a:lnTo>
                <a:lnTo>
                  <a:pt x="609194" y="99403"/>
                </a:lnTo>
                <a:lnTo>
                  <a:pt x="610782" y="93686"/>
                </a:lnTo>
                <a:lnTo>
                  <a:pt x="612370" y="87335"/>
                </a:lnTo>
                <a:lnTo>
                  <a:pt x="614593" y="81618"/>
                </a:lnTo>
                <a:lnTo>
                  <a:pt x="616817" y="75902"/>
                </a:lnTo>
                <a:lnTo>
                  <a:pt x="619357" y="70503"/>
                </a:lnTo>
                <a:lnTo>
                  <a:pt x="621899" y="65104"/>
                </a:lnTo>
                <a:lnTo>
                  <a:pt x="625075" y="60023"/>
                </a:lnTo>
                <a:lnTo>
                  <a:pt x="628251" y="54941"/>
                </a:lnTo>
                <a:lnTo>
                  <a:pt x="631427" y="50178"/>
                </a:lnTo>
                <a:lnTo>
                  <a:pt x="635556" y="45414"/>
                </a:lnTo>
                <a:lnTo>
                  <a:pt x="639368" y="40650"/>
                </a:lnTo>
                <a:lnTo>
                  <a:pt x="643497" y="36522"/>
                </a:lnTo>
                <a:lnTo>
                  <a:pt x="647626" y="32393"/>
                </a:lnTo>
                <a:lnTo>
                  <a:pt x="652390" y="28582"/>
                </a:lnTo>
                <a:lnTo>
                  <a:pt x="657154" y="24771"/>
                </a:lnTo>
                <a:lnTo>
                  <a:pt x="661919" y="21278"/>
                </a:lnTo>
                <a:lnTo>
                  <a:pt x="666683" y="18102"/>
                </a:lnTo>
                <a:lnTo>
                  <a:pt x="672082" y="15244"/>
                </a:lnTo>
                <a:lnTo>
                  <a:pt x="677482" y="12386"/>
                </a:lnTo>
                <a:lnTo>
                  <a:pt x="682881" y="9845"/>
                </a:lnTo>
                <a:lnTo>
                  <a:pt x="688916" y="7622"/>
                </a:lnTo>
                <a:lnTo>
                  <a:pt x="694633" y="5399"/>
                </a:lnTo>
                <a:lnTo>
                  <a:pt x="700350" y="4129"/>
                </a:lnTo>
                <a:lnTo>
                  <a:pt x="706385" y="2541"/>
                </a:lnTo>
                <a:lnTo>
                  <a:pt x="712420" y="1588"/>
                </a:lnTo>
                <a:lnTo>
                  <a:pt x="719090" y="318"/>
                </a:lnTo>
                <a:lnTo>
                  <a:pt x="725125"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MH_Entry_1">
            <a:hlinkClick r:id="rId1" action="ppaction://hlinksldjump"/>
          </p:cNvPr>
          <p:cNvSpPr txBox="1"/>
          <p:nvPr>
            <p:custDataLst>
              <p:tags r:id="rId2"/>
            </p:custDataLst>
          </p:nvPr>
        </p:nvSpPr>
        <p:spPr>
          <a:xfrm>
            <a:off x="2205028" y="813677"/>
            <a:ext cx="5072072" cy="824838"/>
          </a:xfrm>
          <a:prstGeom prst="roundRect">
            <a:avLst/>
          </a:prstGeom>
          <a:solidFill>
            <a:schemeClr val="accent1"/>
          </a:solidFill>
        </p:spPr>
        <p:txBody>
          <a:bodyPr wrap="square" lIns="72000" tIns="0" rIns="0" bIns="0" rtlCol="0" anchor="ctr" anchorCtr="0">
            <a:normAutofit/>
          </a:bodyPr>
          <a:lstStyle>
            <a:defPPr>
              <a:defRPr lang="zh-CN"/>
            </a:defPPr>
            <a:lvl1pPr lvl="0">
              <a:defRPr sz="2000" spc="200">
                <a:latin typeface="+mn-ea"/>
              </a:defRPr>
            </a:lvl1pPr>
          </a:lstStyle>
          <a:p>
            <a:r>
              <a:rPr lang="zh-CN" altLang="en-US" dirty="0">
                <a:solidFill>
                  <a:srgbClr val="FEFFFF"/>
                </a:solidFill>
              </a:rPr>
              <a:t>请在此输入您的文本</a:t>
            </a:r>
            <a:endParaRPr lang="zh-CN" altLang="en-US" dirty="0">
              <a:solidFill>
                <a:srgbClr val="FEFFFF"/>
              </a:solidFill>
            </a:endParaRPr>
          </a:p>
        </p:txBody>
      </p:sp>
      <p:sp>
        <p:nvSpPr>
          <p:cNvPr id="19" name="MH_Number_1">
            <a:hlinkClick r:id="rId1" action="ppaction://hlinksldjump"/>
          </p:cNvPr>
          <p:cNvSpPr txBox="1"/>
          <p:nvPr>
            <p:custDataLst>
              <p:tags r:id="rId3"/>
            </p:custDataLst>
          </p:nvPr>
        </p:nvSpPr>
        <p:spPr>
          <a:xfrm>
            <a:off x="952500" y="780621"/>
            <a:ext cx="890951" cy="890951"/>
          </a:xfrm>
          <a:prstGeom prst="ellipse">
            <a:avLst/>
          </a:prstGeom>
          <a:solidFill>
            <a:srgbClr val="FEFFFF"/>
          </a:solidFill>
          <a:ln>
            <a:solidFill>
              <a:schemeClr val="accent1"/>
            </a:solidFill>
          </a:ln>
        </p:spPr>
        <p:txBody>
          <a:bodyPr wrap="square" lIns="0" tIns="0" rIns="0" bIns="0" rtlCol="0" anchor="ctr" anchorCtr="0">
            <a:noAutofit/>
          </a:bodyPr>
          <a:lstStyle/>
          <a:p>
            <a:pPr algn="ctr">
              <a:lnSpc>
                <a:spcPct val="130000"/>
              </a:lnSpc>
            </a:pPr>
            <a:r>
              <a:rPr lang="en-US" altLang="zh-CN" sz="2800" dirty="0">
                <a:solidFill>
                  <a:schemeClr val="accent1"/>
                </a:solidFill>
                <a:latin typeface="+mj-ea"/>
                <a:ea typeface="+mj-ea"/>
                <a:cs typeface="Times New Roman" panose="02020603050405020304" pitchFamily="18" charset="0"/>
              </a:rPr>
              <a:t>A</a:t>
            </a:r>
            <a:endParaRPr lang="zh-CN" altLang="en-US" sz="2800" dirty="0">
              <a:solidFill>
                <a:schemeClr val="accent1"/>
              </a:solidFill>
              <a:latin typeface="+mj-ea"/>
              <a:ea typeface="+mj-ea"/>
              <a:cs typeface="Times New Roman" panose="02020603050405020304" pitchFamily="18" charset="0"/>
            </a:endParaRPr>
          </a:p>
        </p:txBody>
      </p:sp>
      <p:sp>
        <p:nvSpPr>
          <p:cNvPr id="15" name="MH_Entry_1">
            <a:hlinkClick r:id="rId1" action="ppaction://hlinksldjump"/>
          </p:cNvPr>
          <p:cNvSpPr txBox="1"/>
          <p:nvPr>
            <p:custDataLst>
              <p:tags r:id="rId4"/>
            </p:custDataLst>
          </p:nvPr>
        </p:nvSpPr>
        <p:spPr>
          <a:xfrm>
            <a:off x="2205028" y="1915129"/>
            <a:ext cx="5072072" cy="824838"/>
          </a:xfrm>
          <a:prstGeom prst="roundRect">
            <a:avLst/>
          </a:prstGeom>
          <a:solidFill>
            <a:schemeClr val="accent1"/>
          </a:solidFill>
        </p:spPr>
        <p:txBody>
          <a:bodyPr wrap="square" lIns="72000" tIns="0" rIns="0" bIns="0" rtlCol="0" anchor="ctr" anchorCtr="0">
            <a:normAutofit/>
          </a:bodyPr>
          <a:lstStyle>
            <a:defPPr>
              <a:defRPr lang="zh-CN"/>
            </a:defPPr>
            <a:lvl1pPr lvl="0">
              <a:defRPr sz="2000" spc="200">
                <a:latin typeface="+mn-ea"/>
              </a:defRPr>
            </a:lvl1pPr>
          </a:lstStyle>
          <a:p>
            <a:r>
              <a:rPr lang="zh-CN" altLang="en-US" dirty="0">
                <a:solidFill>
                  <a:srgbClr val="FEFFFF"/>
                </a:solidFill>
              </a:rPr>
              <a:t>请在此输入您的文本</a:t>
            </a:r>
            <a:endParaRPr lang="zh-CN" altLang="en-US" dirty="0">
              <a:solidFill>
                <a:srgbClr val="FEFFFF"/>
              </a:solidFill>
            </a:endParaRPr>
          </a:p>
        </p:txBody>
      </p:sp>
      <p:sp>
        <p:nvSpPr>
          <p:cNvPr id="16" name="MH_Number_1">
            <a:hlinkClick r:id="rId1" action="ppaction://hlinksldjump"/>
          </p:cNvPr>
          <p:cNvSpPr txBox="1"/>
          <p:nvPr>
            <p:custDataLst>
              <p:tags r:id="rId5"/>
            </p:custDataLst>
          </p:nvPr>
        </p:nvSpPr>
        <p:spPr>
          <a:xfrm>
            <a:off x="952500" y="1882073"/>
            <a:ext cx="890951" cy="890951"/>
          </a:xfrm>
          <a:prstGeom prst="ellipse">
            <a:avLst/>
          </a:prstGeom>
          <a:solidFill>
            <a:srgbClr val="FEFFFF"/>
          </a:solidFill>
          <a:ln>
            <a:solidFill>
              <a:schemeClr val="accent1"/>
            </a:solidFill>
          </a:ln>
        </p:spPr>
        <p:txBody>
          <a:bodyPr wrap="square" lIns="0" tIns="0" rIns="0" bIns="0" rtlCol="0" anchor="ctr" anchorCtr="0">
            <a:noAutofit/>
          </a:bodyPr>
          <a:lstStyle/>
          <a:p>
            <a:pPr algn="ctr">
              <a:lnSpc>
                <a:spcPct val="130000"/>
              </a:lnSpc>
            </a:pPr>
            <a:r>
              <a:rPr lang="en-US" altLang="zh-CN" sz="2800" dirty="0">
                <a:solidFill>
                  <a:schemeClr val="accent1"/>
                </a:solidFill>
                <a:latin typeface="+mj-ea"/>
                <a:ea typeface="+mj-ea"/>
                <a:cs typeface="Times New Roman" panose="02020603050405020304" pitchFamily="18" charset="0"/>
              </a:rPr>
              <a:t>B</a:t>
            </a:r>
            <a:endParaRPr lang="zh-CN" altLang="en-US" sz="2800" dirty="0">
              <a:solidFill>
                <a:schemeClr val="accent1"/>
              </a:solidFill>
              <a:latin typeface="+mj-ea"/>
              <a:ea typeface="+mj-ea"/>
              <a:cs typeface="Times New Roman" panose="02020603050405020304" pitchFamily="18" charset="0"/>
            </a:endParaRPr>
          </a:p>
        </p:txBody>
      </p:sp>
      <p:sp>
        <p:nvSpPr>
          <p:cNvPr id="18" name="MH_Entry_1">
            <a:hlinkClick r:id="rId1" action="ppaction://hlinksldjump"/>
          </p:cNvPr>
          <p:cNvSpPr txBox="1"/>
          <p:nvPr>
            <p:custDataLst>
              <p:tags r:id="rId6"/>
            </p:custDataLst>
          </p:nvPr>
        </p:nvSpPr>
        <p:spPr>
          <a:xfrm>
            <a:off x="2205028" y="3016581"/>
            <a:ext cx="5072072" cy="824838"/>
          </a:xfrm>
          <a:prstGeom prst="roundRect">
            <a:avLst/>
          </a:prstGeom>
          <a:solidFill>
            <a:schemeClr val="accent1"/>
          </a:solidFill>
        </p:spPr>
        <p:txBody>
          <a:bodyPr wrap="square" lIns="72000" tIns="0" rIns="0" bIns="0" rtlCol="0" anchor="ctr" anchorCtr="0">
            <a:normAutofit/>
          </a:bodyPr>
          <a:lstStyle>
            <a:defPPr>
              <a:defRPr lang="zh-CN"/>
            </a:defPPr>
            <a:lvl1pPr lvl="0">
              <a:defRPr sz="2000" spc="200">
                <a:latin typeface="+mn-ea"/>
              </a:defRPr>
            </a:lvl1pPr>
          </a:lstStyle>
          <a:p>
            <a:r>
              <a:rPr lang="zh-CN" altLang="en-US" dirty="0">
                <a:solidFill>
                  <a:srgbClr val="FEFFFF"/>
                </a:solidFill>
              </a:rPr>
              <a:t>请在此输入您的文本</a:t>
            </a:r>
            <a:endParaRPr lang="zh-CN" altLang="en-US" dirty="0">
              <a:solidFill>
                <a:srgbClr val="FEFFFF"/>
              </a:solidFill>
            </a:endParaRPr>
          </a:p>
        </p:txBody>
      </p:sp>
      <p:sp>
        <p:nvSpPr>
          <p:cNvPr id="20" name="MH_Number_1">
            <a:hlinkClick r:id="rId1" action="ppaction://hlinksldjump"/>
          </p:cNvPr>
          <p:cNvSpPr txBox="1"/>
          <p:nvPr>
            <p:custDataLst>
              <p:tags r:id="rId7"/>
            </p:custDataLst>
          </p:nvPr>
        </p:nvSpPr>
        <p:spPr>
          <a:xfrm>
            <a:off x="952500" y="2983525"/>
            <a:ext cx="890951" cy="890951"/>
          </a:xfrm>
          <a:prstGeom prst="ellipse">
            <a:avLst/>
          </a:prstGeom>
          <a:solidFill>
            <a:srgbClr val="FEFFFF"/>
          </a:solidFill>
          <a:ln>
            <a:solidFill>
              <a:schemeClr val="accent1"/>
            </a:solidFill>
          </a:ln>
        </p:spPr>
        <p:txBody>
          <a:bodyPr wrap="square" lIns="0" tIns="0" rIns="0" bIns="0" rtlCol="0" anchor="ctr" anchorCtr="0">
            <a:noAutofit/>
          </a:bodyPr>
          <a:lstStyle/>
          <a:p>
            <a:pPr algn="ctr">
              <a:lnSpc>
                <a:spcPct val="130000"/>
              </a:lnSpc>
            </a:pPr>
            <a:r>
              <a:rPr lang="en-US" altLang="zh-CN" sz="2800" dirty="0">
                <a:solidFill>
                  <a:schemeClr val="accent1"/>
                </a:solidFill>
                <a:latin typeface="+mj-ea"/>
                <a:ea typeface="+mj-ea"/>
                <a:cs typeface="Times New Roman" panose="02020603050405020304" pitchFamily="18" charset="0"/>
              </a:rPr>
              <a:t>C</a:t>
            </a:r>
            <a:endParaRPr lang="zh-CN" altLang="en-US" sz="2800" dirty="0">
              <a:solidFill>
                <a:schemeClr val="accent1"/>
              </a:solidFill>
              <a:latin typeface="+mj-ea"/>
              <a:ea typeface="+mj-ea"/>
              <a:cs typeface="Times New Roman" panose="02020603050405020304" pitchFamily="18" charset="0"/>
            </a:endParaRPr>
          </a:p>
        </p:txBody>
      </p:sp>
      <p:sp>
        <p:nvSpPr>
          <p:cNvPr id="21" name="MH_Entry_1">
            <a:hlinkClick r:id="rId1" action="ppaction://hlinksldjump"/>
          </p:cNvPr>
          <p:cNvSpPr txBox="1"/>
          <p:nvPr>
            <p:custDataLst>
              <p:tags r:id="rId8"/>
            </p:custDataLst>
          </p:nvPr>
        </p:nvSpPr>
        <p:spPr>
          <a:xfrm>
            <a:off x="2205028" y="4118033"/>
            <a:ext cx="5072072" cy="824838"/>
          </a:xfrm>
          <a:prstGeom prst="roundRect">
            <a:avLst/>
          </a:prstGeom>
          <a:solidFill>
            <a:schemeClr val="accent1"/>
          </a:solidFill>
        </p:spPr>
        <p:txBody>
          <a:bodyPr wrap="square" lIns="72000" tIns="0" rIns="0" bIns="0" rtlCol="0" anchor="ctr" anchorCtr="0">
            <a:normAutofit/>
          </a:bodyPr>
          <a:lstStyle>
            <a:defPPr>
              <a:defRPr lang="zh-CN"/>
            </a:defPPr>
            <a:lvl1pPr lvl="0">
              <a:defRPr sz="2000" spc="200">
                <a:latin typeface="+mn-ea"/>
              </a:defRPr>
            </a:lvl1pPr>
          </a:lstStyle>
          <a:p>
            <a:r>
              <a:rPr lang="zh-CN" altLang="en-US" dirty="0">
                <a:solidFill>
                  <a:srgbClr val="FEFFFF"/>
                </a:solidFill>
              </a:rPr>
              <a:t>请在此输入您的文本</a:t>
            </a:r>
            <a:endParaRPr lang="zh-CN" altLang="en-US" dirty="0">
              <a:solidFill>
                <a:srgbClr val="FEFFFF"/>
              </a:solidFill>
            </a:endParaRPr>
          </a:p>
        </p:txBody>
      </p:sp>
      <p:sp>
        <p:nvSpPr>
          <p:cNvPr id="22" name="MH_Number_1">
            <a:hlinkClick r:id="rId1" action="ppaction://hlinksldjump"/>
          </p:cNvPr>
          <p:cNvSpPr txBox="1"/>
          <p:nvPr>
            <p:custDataLst>
              <p:tags r:id="rId9"/>
            </p:custDataLst>
          </p:nvPr>
        </p:nvSpPr>
        <p:spPr>
          <a:xfrm>
            <a:off x="952500" y="4084977"/>
            <a:ext cx="890951" cy="890951"/>
          </a:xfrm>
          <a:prstGeom prst="ellipse">
            <a:avLst/>
          </a:prstGeom>
          <a:solidFill>
            <a:srgbClr val="FEFFFF"/>
          </a:solidFill>
          <a:ln>
            <a:solidFill>
              <a:schemeClr val="accent1"/>
            </a:solidFill>
          </a:ln>
        </p:spPr>
        <p:txBody>
          <a:bodyPr wrap="square" lIns="0" tIns="0" rIns="0" bIns="0" rtlCol="0" anchor="ctr" anchorCtr="0">
            <a:noAutofit/>
          </a:bodyPr>
          <a:lstStyle/>
          <a:p>
            <a:pPr algn="ctr">
              <a:lnSpc>
                <a:spcPct val="130000"/>
              </a:lnSpc>
            </a:pPr>
            <a:r>
              <a:rPr lang="en-US" altLang="zh-CN" sz="2800" dirty="0">
                <a:solidFill>
                  <a:schemeClr val="accent1"/>
                </a:solidFill>
                <a:latin typeface="+mj-ea"/>
                <a:ea typeface="+mj-ea"/>
                <a:cs typeface="Times New Roman" panose="02020603050405020304" pitchFamily="18" charset="0"/>
              </a:rPr>
              <a:t>D</a:t>
            </a:r>
            <a:endParaRPr lang="zh-CN" altLang="en-US" sz="2800" dirty="0">
              <a:solidFill>
                <a:schemeClr val="accent1"/>
              </a:solidFill>
              <a:latin typeface="+mj-ea"/>
              <a:ea typeface="+mj-ea"/>
              <a:cs typeface="Times New Roman" panose="02020603050405020304" pitchFamily="18" charset="0"/>
            </a:endParaRPr>
          </a:p>
        </p:txBody>
      </p:sp>
      <p:sp>
        <p:nvSpPr>
          <p:cNvPr id="23" name="MH_Entry_1">
            <a:hlinkClick r:id="rId1" action="ppaction://hlinksldjump"/>
          </p:cNvPr>
          <p:cNvSpPr txBox="1"/>
          <p:nvPr>
            <p:custDataLst>
              <p:tags r:id="rId10"/>
            </p:custDataLst>
          </p:nvPr>
        </p:nvSpPr>
        <p:spPr>
          <a:xfrm>
            <a:off x="2205028" y="5219485"/>
            <a:ext cx="5072072" cy="824838"/>
          </a:xfrm>
          <a:prstGeom prst="roundRect">
            <a:avLst/>
          </a:prstGeom>
          <a:solidFill>
            <a:schemeClr val="accent1"/>
          </a:solidFill>
        </p:spPr>
        <p:txBody>
          <a:bodyPr wrap="square" lIns="72000" tIns="0" rIns="0" bIns="0" rtlCol="0" anchor="ctr" anchorCtr="0">
            <a:normAutofit/>
          </a:bodyPr>
          <a:lstStyle>
            <a:defPPr>
              <a:defRPr lang="zh-CN"/>
            </a:defPPr>
            <a:lvl1pPr lvl="0">
              <a:defRPr sz="2000" spc="200">
                <a:latin typeface="+mn-ea"/>
              </a:defRPr>
            </a:lvl1pPr>
          </a:lstStyle>
          <a:p>
            <a:r>
              <a:rPr lang="zh-CN" altLang="en-US" dirty="0">
                <a:solidFill>
                  <a:srgbClr val="FEFFFF"/>
                </a:solidFill>
              </a:rPr>
              <a:t>请在此输入您的文本</a:t>
            </a:r>
            <a:endParaRPr lang="zh-CN" altLang="en-US" dirty="0">
              <a:solidFill>
                <a:srgbClr val="FEFFFF"/>
              </a:solidFill>
            </a:endParaRPr>
          </a:p>
        </p:txBody>
      </p:sp>
      <p:sp>
        <p:nvSpPr>
          <p:cNvPr id="24" name="MH_Number_1">
            <a:hlinkClick r:id="rId1" action="ppaction://hlinksldjump"/>
          </p:cNvPr>
          <p:cNvSpPr txBox="1"/>
          <p:nvPr>
            <p:custDataLst>
              <p:tags r:id="rId11"/>
            </p:custDataLst>
          </p:nvPr>
        </p:nvSpPr>
        <p:spPr>
          <a:xfrm>
            <a:off x="952500" y="5186429"/>
            <a:ext cx="890951" cy="890951"/>
          </a:xfrm>
          <a:prstGeom prst="ellipse">
            <a:avLst/>
          </a:prstGeom>
          <a:solidFill>
            <a:srgbClr val="FEFFFF"/>
          </a:solidFill>
          <a:ln>
            <a:solidFill>
              <a:schemeClr val="accent1"/>
            </a:solidFill>
          </a:ln>
        </p:spPr>
        <p:txBody>
          <a:bodyPr wrap="square" lIns="0" tIns="0" rIns="0" bIns="0" rtlCol="0" anchor="ctr" anchorCtr="0">
            <a:noAutofit/>
          </a:bodyPr>
          <a:lstStyle/>
          <a:p>
            <a:pPr algn="ctr">
              <a:lnSpc>
                <a:spcPct val="130000"/>
              </a:lnSpc>
            </a:pPr>
            <a:r>
              <a:rPr lang="en-US" altLang="zh-CN" sz="2800" dirty="0">
                <a:solidFill>
                  <a:schemeClr val="accent1"/>
                </a:solidFill>
                <a:latin typeface="+mj-ea"/>
                <a:ea typeface="+mj-ea"/>
                <a:cs typeface="Times New Roman" panose="02020603050405020304" pitchFamily="18" charset="0"/>
              </a:rPr>
              <a:t>E</a:t>
            </a:r>
            <a:endParaRPr lang="zh-CN" altLang="en-US" sz="2800" dirty="0">
              <a:solidFill>
                <a:schemeClr val="accent1"/>
              </a:solidFill>
              <a:latin typeface="+mj-ea"/>
              <a:ea typeface="+mj-ea"/>
              <a:cs typeface="Times New Roman" panose="02020603050405020304" pitchFamily="18" charset="0"/>
            </a:endParaRPr>
          </a:p>
        </p:txBody>
      </p:sp>
      <p:sp>
        <p:nvSpPr>
          <p:cNvPr id="25" name="MH_Number_1">
            <a:hlinkClick r:id="rId1" action="ppaction://hlinksldjump"/>
          </p:cNvPr>
          <p:cNvSpPr txBox="1"/>
          <p:nvPr>
            <p:custDataLst>
              <p:tags r:id="rId12"/>
            </p:custDataLst>
          </p:nvPr>
        </p:nvSpPr>
        <p:spPr>
          <a:xfrm>
            <a:off x="10115765" y="-517087"/>
            <a:ext cx="2661527" cy="2661527"/>
          </a:xfrm>
          <a:prstGeom prst="ellipse">
            <a:avLst/>
          </a:prstGeom>
          <a:solidFill>
            <a:schemeClr val="accent1"/>
          </a:solidFill>
          <a:ln>
            <a:solidFill>
              <a:schemeClr val="accent1"/>
            </a:solidFill>
          </a:ln>
        </p:spPr>
        <p:txBody>
          <a:bodyPr wrap="square" lIns="0" tIns="0" rIns="0" bIns="0" rtlCol="0" anchor="ctr" anchorCtr="0">
            <a:noAutofit/>
          </a:bodyPr>
          <a:lstStyle/>
          <a:p>
            <a:pPr algn="ctr">
              <a:lnSpc>
                <a:spcPct val="130000"/>
              </a:lnSpc>
            </a:pPr>
            <a:r>
              <a:rPr lang="zh-CN" altLang="en-US" sz="7200" dirty="0">
                <a:solidFill>
                  <a:srgbClr val="FEFFFF"/>
                </a:solidFill>
                <a:latin typeface="+mj-ea"/>
                <a:ea typeface="+mj-ea"/>
                <a:cs typeface="Times New Roman" panose="02020603050405020304" pitchFamily="18" charset="0"/>
              </a:rPr>
              <a:t>目</a:t>
            </a:r>
            <a:endParaRPr lang="zh-CN" altLang="en-US" sz="7200" dirty="0">
              <a:solidFill>
                <a:srgbClr val="FEFFFF"/>
              </a:solidFill>
              <a:latin typeface="+mj-ea"/>
              <a:ea typeface="+mj-ea"/>
              <a:cs typeface="Times New Roman" panose="02020603050405020304" pitchFamily="18" charset="0"/>
            </a:endParaRPr>
          </a:p>
        </p:txBody>
      </p:sp>
      <p:sp>
        <p:nvSpPr>
          <p:cNvPr id="26" name="MH_Number_1">
            <a:hlinkClick r:id="rId1" action="ppaction://hlinksldjump"/>
          </p:cNvPr>
          <p:cNvSpPr txBox="1"/>
          <p:nvPr>
            <p:custDataLst>
              <p:tags r:id="rId13"/>
            </p:custDataLst>
          </p:nvPr>
        </p:nvSpPr>
        <p:spPr>
          <a:xfrm>
            <a:off x="9249097" y="1969998"/>
            <a:ext cx="1733335" cy="1733335"/>
          </a:xfrm>
          <a:prstGeom prst="ellipse">
            <a:avLst/>
          </a:prstGeom>
          <a:solidFill>
            <a:schemeClr val="accent1"/>
          </a:solidFill>
          <a:ln>
            <a:solidFill>
              <a:schemeClr val="accent1"/>
            </a:solidFill>
          </a:ln>
        </p:spPr>
        <p:txBody>
          <a:bodyPr wrap="square" lIns="0" tIns="0" rIns="0" bIns="0" rtlCol="0" anchor="ctr" anchorCtr="0">
            <a:noAutofit/>
          </a:bodyPr>
          <a:lstStyle/>
          <a:p>
            <a:pPr algn="ctr">
              <a:lnSpc>
                <a:spcPct val="130000"/>
              </a:lnSpc>
            </a:pPr>
            <a:r>
              <a:rPr lang="zh-CN" altLang="en-US" sz="7200" dirty="0">
                <a:solidFill>
                  <a:srgbClr val="FEFFFF"/>
                </a:solidFill>
                <a:latin typeface="+mj-ea"/>
                <a:ea typeface="+mj-ea"/>
                <a:cs typeface="Times New Roman" panose="02020603050405020304" pitchFamily="18" charset="0"/>
              </a:rPr>
              <a:t>录</a:t>
            </a:r>
            <a:endParaRPr lang="zh-CN" altLang="en-US" sz="7200" dirty="0">
              <a:solidFill>
                <a:srgbClr val="FEFFFF"/>
              </a:solidFill>
              <a:latin typeface="+mj-ea"/>
              <a:ea typeface="+mj-ea"/>
              <a:cs typeface="Times New Roman" panose="02020603050405020304" pitchFamily="18" charset="0"/>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45" name="KSO_Shape"/>
          <p:cNvSpPr/>
          <p:nvPr/>
        </p:nvSpPr>
        <p:spPr bwMode="auto">
          <a:xfrm>
            <a:off x="5079430" y="2999644"/>
            <a:ext cx="2033140" cy="2022973"/>
          </a:xfrm>
          <a:custGeom>
            <a:avLst/>
            <a:gdLst>
              <a:gd name="T0" fmla="*/ 720725 w 2538413"/>
              <a:gd name="T1" fmla="*/ 1555944 h 2525713"/>
              <a:gd name="T2" fmla="*/ 1387668 w 2538413"/>
              <a:gd name="T3" fmla="*/ 1555944 h 2525713"/>
              <a:gd name="T4" fmla="*/ 1387668 w 2538413"/>
              <a:gd name="T5" fmla="*/ 889000 h 2525713"/>
              <a:gd name="T6" fmla="*/ 1780256 w 2538413"/>
              <a:gd name="T7" fmla="*/ 438896 h 2525713"/>
              <a:gd name="T8" fmla="*/ 731477 w 2538413"/>
              <a:gd name="T9" fmla="*/ 0 h 2525713"/>
              <a:gd name="T10" fmla="*/ 1826311 w 2538413"/>
              <a:gd name="T11" fmla="*/ 1588 h 2525713"/>
              <a:gd name="T12" fmla="*/ 1849815 w 2538413"/>
              <a:gd name="T13" fmla="*/ 7622 h 2525713"/>
              <a:gd name="T14" fmla="*/ 1871730 w 2538413"/>
              <a:gd name="T15" fmla="*/ 18102 h 2525713"/>
              <a:gd name="T16" fmla="*/ 1890787 w 2538413"/>
              <a:gd name="T17" fmla="*/ 32393 h 2525713"/>
              <a:gd name="T18" fmla="*/ 1906986 w 2538413"/>
              <a:gd name="T19" fmla="*/ 50178 h 2525713"/>
              <a:gd name="T20" fmla="*/ 1919373 w 2538413"/>
              <a:gd name="T21" fmla="*/ 70503 h 2525713"/>
              <a:gd name="T22" fmla="*/ 1927949 w 2538413"/>
              <a:gd name="T23" fmla="*/ 93686 h 2525713"/>
              <a:gd name="T24" fmla="*/ 1931443 w 2538413"/>
              <a:gd name="T25" fmla="*/ 118140 h 2525713"/>
              <a:gd name="T26" fmla="*/ 2384050 w 2538413"/>
              <a:gd name="T27" fmla="*/ 350291 h 2525713"/>
              <a:gd name="T28" fmla="*/ 2415812 w 2538413"/>
              <a:gd name="T29" fmla="*/ 355055 h 2525713"/>
              <a:gd name="T30" fmla="*/ 2445668 w 2538413"/>
              <a:gd name="T31" fmla="*/ 365852 h 2525713"/>
              <a:gd name="T32" fmla="*/ 2472666 w 2538413"/>
              <a:gd name="T33" fmla="*/ 382049 h 2525713"/>
              <a:gd name="T34" fmla="*/ 2496805 w 2538413"/>
              <a:gd name="T35" fmla="*/ 403644 h 2525713"/>
              <a:gd name="T36" fmla="*/ 2515862 w 2538413"/>
              <a:gd name="T37" fmla="*/ 429368 h 2525713"/>
              <a:gd name="T38" fmla="*/ 2528885 w 2538413"/>
              <a:gd name="T39" fmla="*/ 457950 h 2525713"/>
              <a:gd name="T40" fmla="*/ 2536825 w 2538413"/>
              <a:gd name="T41" fmla="*/ 488756 h 2525713"/>
              <a:gd name="T42" fmla="*/ 2538413 w 2538413"/>
              <a:gd name="T43" fmla="*/ 2363112 h 2525713"/>
              <a:gd name="T44" fmla="*/ 2535237 w 2538413"/>
              <a:gd name="T45" fmla="*/ 2395823 h 2525713"/>
              <a:gd name="T46" fmla="*/ 2525708 w 2538413"/>
              <a:gd name="T47" fmla="*/ 2425993 h 2525713"/>
              <a:gd name="T48" fmla="*/ 2510780 w 2538413"/>
              <a:gd name="T49" fmla="*/ 2453622 h 2525713"/>
              <a:gd name="T50" fmla="*/ 2490770 w 2538413"/>
              <a:gd name="T51" fmla="*/ 2477759 h 2525713"/>
              <a:gd name="T52" fmla="*/ 2466949 w 2538413"/>
              <a:gd name="T53" fmla="*/ 2497766 h 2525713"/>
              <a:gd name="T54" fmla="*/ 2438998 w 2538413"/>
              <a:gd name="T55" fmla="*/ 2512692 h 2525713"/>
              <a:gd name="T56" fmla="*/ 2408507 w 2538413"/>
              <a:gd name="T57" fmla="*/ 2522220 h 2525713"/>
              <a:gd name="T58" fmla="*/ 2375792 w 2538413"/>
              <a:gd name="T59" fmla="*/ 2525713 h 2525713"/>
              <a:gd name="T60" fmla="*/ 138164 w 2538413"/>
              <a:gd name="T61" fmla="*/ 2523490 h 2525713"/>
              <a:gd name="T62" fmla="*/ 106720 w 2538413"/>
              <a:gd name="T63" fmla="*/ 2515551 h 2525713"/>
              <a:gd name="T64" fmla="*/ 78452 w 2538413"/>
              <a:gd name="T65" fmla="*/ 2501895 h 2525713"/>
              <a:gd name="T66" fmla="*/ 53360 w 2538413"/>
              <a:gd name="T67" fmla="*/ 2483157 h 2525713"/>
              <a:gd name="T68" fmla="*/ 32397 w 2538413"/>
              <a:gd name="T69" fmla="*/ 2460292 h 2525713"/>
              <a:gd name="T70" fmla="*/ 16199 w 2538413"/>
              <a:gd name="T71" fmla="*/ 2433297 h 2525713"/>
              <a:gd name="T72" fmla="*/ 5400 w 2538413"/>
              <a:gd name="T73" fmla="*/ 2403445 h 2525713"/>
              <a:gd name="T74" fmla="*/ 318 w 2538413"/>
              <a:gd name="T75" fmla="*/ 2371369 h 2525713"/>
              <a:gd name="T76" fmla="*/ 953 w 2538413"/>
              <a:gd name="T77" fmla="*/ 496060 h 2525713"/>
              <a:gd name="T78" fmla="*/ 7623 w 2538413"/>
              <a:gd name="T79" fmla="*/ 464302 h 2525713"/>
              <a:gd name="T80" fmla="*/ 19692 w 2538413"/>
              <a:gd name="T81" fmla="*/ 435402 h 2525713"/>
              <a:gd name="T82" fmla="*/ 37161 w 2538413"/>
              <a:gd name="T83" fmla="*/ 409361 h 2525713"/>
              <a:gd name="T84" fmla="*/ 59395 w 2538413"/>
              <a:gd name="T85" fmla="*/ 387448 h 2525713"/>
              <a:gd name="T86" fmla="*/ 85122 w 2538413"/>
              <a:gd name="T87" fmla="*/ 369663 h 2525713"/>
              <a:gd name="T88" fmla="*/ 114343 w 2538413"/>
              <a:gd name="T89" fmla="*/ 357595 h 2525713"/>
              <a:gd name="T90" fmla="*/ 146105 w 2538413"/>
              <a:gd name="T91" fmla="*/ 350926 h 2525713"/>
              <a:gd name="T92" fmla="*/ 606653 w 2538413"/>
              <a:gd name="T93" fmla="*/ 124491 h 2525713"/>
              <a:gd name="T94" fmla="*/ 609194 w 2538413"/>
              <a:gd name="T95" fmla="*/ 99403 h 2525713"/>
              <a:gd name="T96" fmla="*/ 616817 w 2538413"/>
              <a:gd name="T97" fmla="*/ 75902 h 2525713"/>
              <a:gd name="T98" fmla="*/ 628251 w 2538413"/>
              <a:gd name="T99" fmla="*/ 54941 h 2525713"/>
              <a:gd name="T100" fmla="*/ 643497 w 2538413"/>
              <a:gd name="T101" fmla="*/ 36522 h 2525713"/>
              <a:gd name="T102" fmla="*/ 661919 w 2538413"/>
              <a:gd name="T103" fmla="*/ 21278 h 2525713"/>
              <a:gd name="T104" fmla="*/ 682881 w 2538413"/>
              <a:gd name="T105" fmla="*/ 9845 h 2525713"/>
              <a:gd name="T106" fmla="*/ 706385 w 2538413"/>
              <a:gd name="T107" fmla="*/ 2541 h 2525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538413" h="2525713">
                <a:moveTo>
                  <a:pt x="1151062" y="889000"/>
                </a:moveTo>
                <a:lnTo>
                  <a:pt x="1151062" y="1319020"/>
                </a:lnTo>
                <a:lnTo>
                  <a:pt x="720725" y="1319020"/>
                </a:lnTo>
                <a:lnTo>
                  <a:pt x="720725" y="1555944"/>
                </a:lnTo>
                <a:lnTo>
                  <a:pt x="1151062" y="1555944"/>
                </a:lnTo>
                <a:lnTo>
                  <a:pt x="1151062" y="1985963"/>
                </a:lnTo>
                <a:lnTo>
                  <a:pt x="1387668" y="1985963"/>
                </a:lnTo>
                <a:lnTo>
                  <a:pt x="1387668" y="1555944"/>
                </a:lnTo>
                <a:lnTo>
                  <a:pt x="1817688" y="1555944"/>
                </a:lnTo>
                <a:lnTo>
                  <a:pt x="1817688" y="1319020"/>
                </a:lnTo>
                <a:lnTo>
                  <a:pt x="1387668" y="1319020"/>
                </a:lnTo>
                <a:lnTo>
                  <a:pt x="1387668" y="889000"/>
                </a:lnTo>
                <a:lnTo>
                  <a:pt x="1151062" y="889000"/>
                </a:lnTo>
                <a:close/>
                <a:moveTo>
                  <a:pt x="758475" y="151803"/>
                </a:moveTo>
                <a:lnTo>
                  <a:pt x="758475" y="438896"/>
                </a:lnTo>
                <a:lnTo>
                  <a:pt x="1780256" y="438896"/>
                </a:lnTo>
                <a:lnTo>
                  <a:pt x="1780256" y="151803"/>
                </a:lnTo>
                <a:lnTo>
                  <a:pt x="758475" y="151803"/>
                </a:lnTo>
                <a:close/>
                <a:moveTo>
                  <a:pt x="725125" y="0"/>
                </a:moveTo>
                <a:lnTo>
                  <a:pt x="731477" y="0"/>
                </a:lnTo>
                <a:lnTo>
                  <a:pt x="1807253" y="0"/>
                </a:lnTo>
                <a:lnTo>
                  <a:pt x="1813606" y="0"/>
                </a:lnTo>
                <a:lnTo>
                  <a:pt x="1819641" y="318"/>
                </a:lnTo>
                <a:lnTo>
                  <a:pt x="1826311" y="1588"/>
                </a:lnTo>
                <a:lnTo>
                  <a:pt x="1832345" y="2541"/>
                </a:lnTo>
                <a:lnTo>
                  <a:pt x="1838380" y="4129"/>
                </a:lnTo>
                <a:lnTo>
                  <a:pt x="1844097" y="5399"/>
                </a:lnTo>
                <a:lnTo>
                  <a:pt x="1849815" y="7622"/>
                </a:lnTo>
                <a:lnTo>
                  <a:pt x="1855532" y="9845"/>
                </a:lnTo>
                <a:lnTo>
                  <a:pt x="1860931" y="12386"/>
                </a:lnTo>
                <a:lnTo>
                  <a:pt x="1866331" y="15244"/>
                </a:lnTo>
                <a:lnTo>
                  <a:pt x="1871730" y="18102"/>
                </a:lnTo>
                <a:lnTo>
                  <a:pt x="1876812" y="21278"/>
                </a:lnTo>
                <a:lnTo>
                  <a:pt x="1881576" y="24771"/>
                </a:lnTo>
                <a:lnTo>
                  <a:pt x="1886341" y="28582"/>
                </a:lnTo>
                <a:lnTo>
                  <a:pt x="1890787" y="32393"/>
                </a:lnTo>
                <a:lnTo>
                  <a:pt x="1895234" y="36522"/>
                </a:lnTo>
                <a:lnTo>
                  <a:pt x="1899045" y="40650"/>
                </a:lnTo>
                <a:lnTo>
                  <a:pt x="1903175" y="45414"/>
                </a:lnTo>
                <a:lnTo>
                  <a:pt x="1906986" y="50178"/>
                </a:lnTo>
                <a:lnTo>
                  <a:pt x="1910480" y="54941"/>
                </a:lnTo>
                <a:lnTo>
                  <a:pt x="1913656" y="60023"/>
                </a:lnTo>
                <a:lnTo>
                  <a:pt x="1916832" y="65104"/>
                </a:lnTo>
                <a:lnTo>
                  <a:pt x="1919373" y="70503"/>
                </a:lnTo>
                <a:lnTo>
                  <a:pt x="1921914" y="75902"/>
                </a:lnTo>
                <a:lnTo>
                  <a:pt x="1924137" y="81618"/>
                </a:lnTo>
                <a:lnTo>
                  <a:pt x="1926043" y="87335"/>
                </a:lnTo>
                <a:lnTo>
                  <a:pt x="1927949" y="93686"/>
                </a:lnTo>
                <a:lnTo>
                  <a:pt x="1928902" y="99403"/>
                </a:lnTo>
                <a:lnTo>
                  <a:pt x="1930172" y="105437"/>
                </a:lnTo>
                <a:lnTo>
                  <a:pt x="1931125" y="111788"/>
                </a:lnTo>
                <a:lnTo>
                  <a:pt x="1931443" y="118140"/>
                </a:lnTo>
                <a:lnTo>
                  <a:pt x="1931443" y="124491"/>
                </a:lnTo>
                <a:lnTo>
                  <a:pt x="1931443" y="350291"/>
                </a:lnTo>
                <a:lnTo>
                  <a:pt x="2376109" y="350291"/>
                </a:lnTo>
                <a:lnTo>
                  <a:pt x="2384050" y="350291"/>
                </a:lnTo>
                <a:lnTo>
                  <a:pt x="2391991" y="350926"/>
                </a:lnTo>
                <a:lnTo>
                  <a:pt x="2400249" y="352196"/>
                </a:lnTo>
                <a:lnTo>
                  <a:pt x="2407871" y="353149"/>
                </a:lnTo>
                <a:lnTo>
                  <a:pt x="2415812" y="355055"/>
                </a:lnTo>
                <a:lnTo>
                  <a:pt x="2423435" y="357278"/>
                </a:lnTo>
                <a:lnTo>
                  <a:pt x="2430740" y="359818"/>
                </a:lnTo>
                <a:lnTo>
                  <a:pt x="2438363" y="362676"/>
                </a:lnTo>
                <a:lnTo>
                  <a:pt x="2445668" y="365852"/>
                </a:lnTo>
                <a:lnTo>
                  <a:pt x="2452338" y="369346"/>
                </a:lnTo>
                <a:lnTo>
                  <a:pt x="2459326" y="373157"/>
                </a:lnTo>
                <a:lnTo>
                  <a:pt x="2465996" y="377285"/>
                </a:lnTo>
                <a:lnTo>
                  <a:pt x="2472666" y="382049"/>
                </a:lnTo>
                <a:lnTo>
                  <a:pt x="2479018" y="387130"/>
                </a:lnTo>
                <a:lnTo>
                  <a:pt x="2485053" y="392211"/>
                </a:lnTo>
                <a:lnTo>
                  <a:pt x="2490770" y="397928"/>
                </a:lnTo>
                <a:lnTo>
                  <a:pt x="2496805" y="403644"/>
                </a:lnTo>
                <a:lnTo>
                  <a:pt x="2501569" y="409678"/>
                </a:lnTo>
                <a:lnTo>
                  <a:pt x="2506651" y="416030"/>
                </a:lnTo>
                <a:lnTo>
                  <a:pt x="2511415" y="422699"/>
                </a:lnTo>
                <a:lnTo>
                  <a:pt x="2515862" y="429368"/>
                </a:lnTo>
                <a:lnTo>
                  <a:pt x="2519673" y="436355"/>
                </a:lnTo>
                <a:lnTo>
                  <a:pt x="2522850" y="443024"/>
                </a:lnTo>
                <a:lnTo>
                  <a:pt x="2526026" y="450646"/>
                </a:lnTo>
                <a:lnTo>
                  <a:pt x="2528885" y="457950"/>
                </a:lnTo>
                <a:lnTo>
                  <a:pt x="2531425" y="465572"/>
                </a:lnTo>
                <a:lnTo>
                  <a:pt x="2533649" y="472877"/>
                </a:lnTo>
                <a:lnTo>
                  <a:pt x="2535555" y="480816"/>
                </a:lnTo>
                <a:lnTo>
                  <a:pt x="2536825" y="488756"/>
                </a:lnTo>
                <a:lnTo>
                  <a:pt x="2537778" y="496695"/>
                </a:lnTo>
                <a:lnTo>
                  <a:pt x="2538413" y="504635"/>
                </a:lnTo>
                <a:lnTo>
                  <a:pt x="2538413" y="512892"/>
                </a:lnTo>
                <a:lnTo>
                  <a:pt x="2538413" y="2363112"/>
                </a:lnTo>
                <a:lnTo>
                  <a:pt x="2538413" y="2371369"/>
                </a:lnTo>
                <a:lnTo>
                  <a:pt x="2537778" y="2379626"/>
                </a:lnTo>
                <a:lnTo>
                  <a:pt x="2536507" y="2387566"/>
                </a:lnTo>
                <a:lnTo>
                  <a:pt x="2535237" y="2395823"/>
                </a:lnTo>
                <a:lnTo>
                  <a:pt x="2533331" y="2403445"/>
                </a:lnTo>
                <a:lnTo>
                  <a:pt x="2531108" y="2411384"/>
                </a:lnTo>
                <a:lnTo>
                  <a:pt x="2528567" y="2419006"/>
                </a:lnTo>
                <a:lnTo>
                  <a:pt x="2525708" y="2425993"/>
                </a:lnTo>
                <a:lnTo>
                  <a:pt x="2522532" y="2433297"/>
                </a:lnTo>
                <a:lnTo>
                  <a:pt x="2519038" y="2440284"/>
                </a:lnTo>
                <a:lnTo>
                  <a:pt x="2514909" y="2447271"/>
                </a:lnTo>
                <a:lnTo>
                  <a:pt x="2510780" y="2453622"/>
                </a:lnTo>
                <a:lnTo>
                  <a:pt x="2506333" y="2460292"/>
                </a:lnTo>
                <a:lnTo>
                  <a:pt x="2501251" y="2466326"/>
                </a:lnTo>
                <a:lnTo>
                  <a:pt x="2496170" y="2472042"/>
                </a:lnTo>
                <a:lnTo>
                  <a:pt x="2490770" y="2477759"/>
                </a:lnTo>
                <a:lnTo>
                  <a:pt x="2485053" y="2483157"/>
                </a:lnTo>
                <a:lnTo>
                  <a:pt x="2479336" y="2488239"/>
                </a:lnTo>
                <a:lnTo>
                  <a:pt x="2473301" y="2493320"/>
                </a:lnTo>
                <a:lnTo>
                  <a:pt x="2466949" y="2497766"/>
                </a:lnTo>
                <a:lnTo>
                  <a:pt x="2460279" y="2501895"/>
                </a:lnTo>
                <a:lnTo>
                  <a:pt x="2453609" y="2506023"/>
                </a:lnTo>
                <a:lnTo>
                  <a:pt x="2446303" y="2509517"/>
                </a:lnTo>
                <a:lnTo>
                  <a:pt x="2438998" y="2512692"/>
                </a:lnTo>
                <a:lnTo>
                  <a:pt x="2432011" y="2515551"/>
                </a:lnTo>
                <a:lnTo>
                  <a:pt x="2424388" y="2518091"/>
                </a:lnTo>
                <a:lnTo>
                  <a:pt x="2416447" y="2520314"/>
                </a:lnTo>
                <a:lnTo>
                  <a:pt x="2408507" y="2522220"/>
                </a:lnTo>
                <a:lnTo>
                  <a:pt x="2400566" y="2523490"/>
                </a:lnTo>
                <a:lnTo>
                  <a:pt x="2392626" y="2524443"/>
                </a:lnTo>
                <a:lnTo>
                  <a:pt x="2384368" y="2525396"/>
                </a:lnTo>
                <a:lnTo>
                  <a:pt x="2375792" y="2525713"/>
                </a:lnTo>
                <a:lnTo>
                  <a:pt x="162621" y="2525713"/>
                </a:lnTo>
                <a:lnTo>
                  <a:pt x="154363" y="2525396"/>
                </a:lnTo>
                <a:lnTo>
                  <a:pt x="146105" y="2524443"/>
                </a:lnTo>
                <a:lnTo>
                  <a:pt x="138164" y="2523490"/>
                </a:lnTo>
                <a:lnTo>
                  <a:pt x="129906" y="2522220"/>
                </a:lnTo>
                <a:lnTo>
                  <a:pt x="122283" y="2520314"/>
                </a:lnTo>
                <a:lnTo>
                  <a:pt x="114343" y="2518091"/>
                </a:lnTo>
                <a:lnTo>
                  <a:pt x="106720" y="2515551"/>
                </a:lnTo>
                <a:lnTo>
                  <a:pt x="99415" y="2512692"/>
                </a:lnTo>
                <a:lnTo>
                  <a:pt x="92427" y="2509517"/>
                </a:lnTo>
                <a:lnTo>
                  <a:pt x="85122" y="2506023"/>
                </a:lnTo>
                <a:lnTo>
                  <a:pt x="78452" y="2501895"/>
                </a:lnTo>
                <a:lnTo>
                  <a:pt x="71782" y="2497766"/>
                </a:lnTo>
                <a:lnTo>
                  <a:pt x="65430" y="2493320"/>
                </a:lnTo>
                <a:lnTo>
                  <a:pt x="59395" y="2488239"/>
                </a:lnTo>
                <a:lnTo>
                  <a:pt x="53360" y="2483157"/>
                </a:lnTo>
                <a:lnTo>
                  <a:pt x="47643" y="2477759"/>
                </a:lnTo>
                <a:lnTo>
                  <a:pt x="42243" y="2472042"/>
                </a:lnTo>
                <a:lnTo>
                  <a:pt x="37161" y="2466326"/>
                </a:lnTo>
                <a:lnTo>
                  <a:pt x="32397" y="2460292"/>
                </a:lnTo>
                <a:lnTo>
                  <a:pt x="27950" y="2453622"/>
                </a:lnTo>
                <a:lnTo>
                  <a:pt x="23504" y="2447271"/>
                </a:lnTo>
                <a:lnTo>
                  <a:pt x="19692" y="2440284"/>
                </a:lnTo>
                <a:lnTo>
                  <a:pt x="16199" y="2433297"/>
                </a:lnTo>
                <a:lnTo>
                  <a:pt x="12705" y="2425993"/>
                </a:lnTo>
                <a:lnTo>
                  <a:pt x="9846" y="2419006"/>
                </a:lnTo>
                <a:lnTo>
                  <a:pt x="7623" y="2411384"/>
                </a:lnTo>
                <a:lnTo>
                  <a:pt x="5400" y="2403445"/>
                </a:lnTo>
                <a:lnTo>
                  <a:pt x="3494" y="2395823"/>
                </a:lnTo>
                <a:lnTo>
                  <a:pt x="2223" y="2387566"/>
                </a:lnTo>
                <a:lnTo>
                  <a:pt x="953" y="2379626"/>
                </a:lnTo>
                <a:lnTo>
                  <a:pt x="318" y="2371369"/>
                </a:lnTo>
                <a:lnTo>
                  <a:pt x="0" y="2363112"/>
                </a:lnTo>
                <a:lnTo>
                  <a:pt x="0" y="512892"/>
                </a:lnTo>
                <a:lnTo>
                  <a:pt x="318" y="504317"/>
                </a:lnTo>
                <a:lnTo>
                  <a:pt x="953" y="496060"/>
                </a:lnTo>
                <a:lnTo>
                  <a:pt x="2223" y="488121"/>
                </a:lnTo>
                <a:lnTo>
                  <a:pt x="3494" y="480181"/>
                </a:lnTo>
                <a:lnTo>
                  <a:pt x="5400" y="472242"/>
                </a:lnTo>
                <a:lnTo>
                  <a:pt x="7623" y="464302"/>
                </a:lnTo>
                <a:lnTo>
                  <a:pt x="9846" y="456680"/>
                </a:lnTo>
                <a:lnTo>
                  <a:pt x="12705" y="449693"/>
                </a:lnTo>
                <a:lnTo>
                  <a:pt x="16199" y="442389"/>
                </a:lnTo>
                <a:lnTo>
                  <a:pt x="19692" y="435402"/>
                </a:lnTo>
                <a:lnTo>
                  <a:pt x="23504" y="428416"/>
                </a:lnTo>
                <a:lnTo>
                  <a:pt x="27950" y="422064"/>
                </a:lnTo>
                <a:lnTo>
                  <a:pt x="32397" y="415395"/>
                </a:lnTo>
                <a:lnTo>
                  <a:pt x="37161" y="409361"/>
                </a:lnTo>
                <a:lnTo>
                  <a:pt x="42243" y="403644"/>
                </a:lnTo>
                <a:lnTo>
                  <a:pt x="47643" y="397928"/>
                </a:lnTo>
                <a:lnTo>
                  <a:pt x="53360" y="392529"/>
                </a:lnTo>
                <a:lnTo>
                  <a:pt x="59395" y="387448"/>
                </a:lnTo>
                <a:lnTo>
                  <a:pt x="65430" y="382684"/>
                </a:lnTo>
                <a:lnTo>
                  <a:pt x="71782" y="377920"/>
                </a:lnTo>
                <a:lnTo>
                  <a:pt x="78452" y="373792"/>
                </a:lnTo>
                <a:lnTo>
                  <a:pt x="85122" y="369663"/>
                </a:lnTo>
                <a:lnTo>
                  <a:pt x="92427" y="366170"/>
                </a:lnTo>
                <a:lnTo>
                  <a:pt x="99415" y="362994"/>
                </a:lnTo>
                <a:lnTo>
                  <a:pt x="106720" y="360136"/>
                </a:lnTo>
                <a:lnTo>
                  <a:pt x="114343" y="357595"/>
                </a:lnTo>
                <a:lnTo>
                  <a:pt x="122283" y="355372"/>
                </a:lnTo>
                <a:lnTo>
                  <a:pt x="129906" y="353467"/>
                </a:lnTo>
                <a:lnTo>
                  <a:pt x="138164" y="352196"/>
                </a:lnTo>
                <a:lnTo>
                  <a:pt x="146105" y="350926"/>
                </a:lnTo>
                <a:lnTo>
                  <a:pt x="154363" y="350291"/>
                </a:lnTo>
                <a:lnTo>
                  <a:pt x="162621" y="350291"/>
                </a:lnTo>
                <a:lnTo>
                  <a:pt x="606653" y="350291"/>
                </a:lnTo>
                <a:lnTo>
                  <a:pt x="606653" y="124491"/>
                </a:lnTo>
                <a:lnTo>
                  <a:pt x="606970" y="118140"/>
                </a:lnTo>
                <a:lnTo>
                  <a:pt x="607606" y="111788"/>
                </a:lnTo>
                <a:lnTo>
                  <a:pt x="608241" y="105437"/>
                </a:lnTo>
                <a:lnTo>
                  <a:pt x="609194" y="99403"/>
                </a:lnTo>
                <a:lnTo>
                  <a:pt x="610782" y="93686"/>
                </a:lnTo>
                <a:lnTo>
                  <a:pt x="612370" y="87335"/>
                </a:lnTo>
                <a:lnTo>
                  <a:pt x="614593" y="81618"/>
                </a:lnTo>
                <a:lnTo>
                  <a:pt x="616817" y="75902"/>
                </a:lnTo>
                <a:lnTo>
                  <a:pt x="619357" y="70503"/>
                </a:lnTo>
                <a:lnTo>
                  <a:pt x="621899" y="65104"/>
                </a:lnTo>
                <a:lnTo>
                  <a:pt x="625075" y="60023"/>
                </a:lnTo>
                <a:lnTo>
                  <a:pt x="628251" y="54941"/>
                </a:lnTo>
                <a:lnTo>
                  <a:pt x="631427" y="50178"/>
                </a:lnTo>
                <a:lnTo>
                  <a:pt x="635556" y="45414"/>
                </a:lnTo>
                <a:lnTo>
                  <a:pt x="639368" y="40650"/>
                </a:lnTo>
                <a:lnTo>
                  <a:pt x="643497" y="36522"/>
                </a:lnTo>
                <a:lnTo>
                  <a:pt x="647626" y="32393"/>
                </a:lnTo>
                <a:lnTo>
                  <a:pt x="652390" y="28582"/>
                </a:lnTo>
                <a:lnTo>
                  <a:pt x="657154" y="24771"/>
                </a:lnTo>
                <a:lnTo>
                  <a:pt x="661919" y="21278"/>
                </a:lnTo>
                <a:lnTo>
                  <a:pt x="666683" y="18102"/>
                </a:lnTo>
                <a:lnTo>
                  <a:pt x="672082" y="15244"/>
                </a:lnTo>
                <a:lnTo>
                  <a:pt x="677482" y="12386"/>
                </a:lnTo>
                <a:lnTo>
                  <a:pt x="682881" y="9845"/>
                </a:lnTo>
                <a:lnTo>
                  <a:pt x="688916" y="7622"/>
                </a:lnTo>
                <a:lnTo>
                  <a:pt x="694633" y="5399"/>
                </a:lnTo>
                <a:lnTo>
                  <a:pt x="700350" y="4129"/>
                </a:lnTo>
                <a:lnTo>
                  <a:pt x="706385" y="2541"/>
                </a:lnTo>
                <a:lnTo>
                  <a:pt x="712420" y="1588"/>
                </a:lnTo>
                <a:lnTo>
                  <a:pt x="719090" y="318"/>
                </a:lnTo>
                <a:lnTo>
                  <a:pt x="725125" y="0"/>
                </a:lnTo>
                <a:close/>
              </a:path>
            </a:pathLst>
          </a:custGeom>
          <a:solidFill>
            <a:schemeClr val="accent1"/>
          </a:solidFill>
          <a:ln>
            <a:noFill/>
          </a:ln>
        </p:spPr>
        <p:txBody>
          <a:bodyPr/>
          <a:lstStyle/>
          <a:p>
            <a:endParaRPr lang="zh-CN" altLang="en-US"/>
          </a:p>
        </p:txBody>
      </p:sp>
      <p:sp>
        <p:nvSpPr>
          <p:cNvPr id="46" name="矩形 45"/>
          <p:cNvSpPr/>
          <p:nvPr/>
        </p:nvSpPr>
        <p:spPr>
          <a:xfrm>
            <a:off x="883873" y="2572237"/>
            <a:ext cx="3089812" cy="14950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47" name="圆角矩形 34"/>
          <p:cNvSpPr/>
          <p:nvPr/>
        </p:nvSpPr>
        <p:spPr>
          <a:xfrm>
            <a:off x="1057645" y="1799263"/>
            <a:ext cx="2872115" cy="72000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2800" dirty="0">
                <a:solidFill>
                  <a:schemeClr val="accent1"/>
                </a:solidFill>
                <a:latin typeface="幼圆" panose="02010509060101010101" pitchFamily="49" charset="-122"/>
                <a:ea typeface="幼圆" panose="02010509060101010101" pitchFamily="49" charset="-122"/>
              </a:rPr>
              <a:t>请输入文本</a:t>
            </a:r>
            <a:endParaRPr lang="zh-CN" altLang="zh-CN" sz="2800" dirty="0">
              <a:solidFill>
                <a:schemeClr val="accent1"/>
              </a:solidFill>
              <a:latin typeface="幼圆" panose="02010509060101010101" pitchFamily="49" charset="-122"/>
              <a:ea typeface="幼圆" panose="02010509060101010101" pitchFamily="49" charset="-122"/>
            </a:endParaRPr>
          </a:p>
        </p:txBody>
      </p:sp>
      <p:sp>
        <p:nvSpPr>
          <p:cNvPr id="48" name="矩形 47"/>
          <p:cNvSpPr/>
          <p:nvPr/>
        </p:nvSpPr>
        <p:spPr>
          <a:xfrm>
            <a:off x="8084500" y="2572237"/>
            <a:ext cx="3089812" cy="14950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49" name="圆角矩形 36"/>
          <p:cNvSpPr/>
          <p:nvPr/>
        </p:nvSpPr>
        <p:spPr>
          <a:xfrm>
            <a:off x="8258272" y="1799263"/>
            <a:ext cx="2872115" cy="72000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2800" dirty="0">
                <a:solidFill>
                  <a:schemeClr val="accent1"/>
                </a:solidFill>
                <a:latin typeface="幼圆" panose="02010509060101010101" pitchFamily="49" charset="-122"/>
                <a:ea typeface="幼圆" panose="02010509060101010101" pitchFamily="49" charset="-122"/>
              </a:rPr>
              <a:t>请输入文本</a:t>
            </a:r>
            <a:endParaRPr lang="zh-CN" altLang="zh-CN" sz="2800" dirty="0">
              <a:solidFill>
                <a:schemeClr val="accent1"/>
              </a:solidFill>
              <a:latin typeface="幼圆" panose="02010509060101010101" pitchFamily="49" charset="-122"/>
              <a:ea typeface="幼圆" panose="02010509060101010101" pitchFamily="49" charset="-122"/>
            </a:endParaRPr>
          </a:p>
        </p:txBody>
      </p:sp>
      <p:sp>
        <p:nvSpPr>
          <p:cNvPr id="50" name="矩形 49"/>
          <p:cNvSpPr/>
          <p:nvPr/>
        </p:nvSpPr>
        <p:spPr>
          <a:xfrm>
            <a:off x="883873" y="5024567"/>
            <a:ext cx="3089812" cy="14950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51" name="圆角矩形 38"/>
          <p:cNvSpPr/>
          <p:nvPr/>
        </p:nvSpPr>
        <p:spPr>
          <a:xfrm>
            <a:off x="1057645" y="4251593"/>
            <a:ext cx="2872115" cy="72000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2800" dirty="0">
                <a:solidFill>
                  <a:schemeClr val="accent1"/>
                </a:solidFill>
                <a:latin typeface="幼圆" panose="02010509060101010101" pitchFamily="49" charset="-122"/>
                <a:ea typeface="幼圆" panose="02010509060101010101" pitchFamily="49" charset="-122"/>
              </a:rPr>
              <a:t>请输入文本</a:t>
            </a:r>
            <a:endParaRPr lang="zh-CN" altLang="zh-CN" sz="2800" dirty="0">
              <a:solidFill>
                <a:schemeClr val="accent1"/>
              </a:solidFill>
              <a:latin typeface="幼圆" panose="02010509060101010101" pitchFamily="49" charset="-122"/>
              <a:ea typeface="幼圆" panose="02010509060101010101" pitchFamily="49" charset="-122"/>
            </a:endParaRPr>
          </a:p>
        </p:txBody>
      </p:sp>
      <p:sp>
        <p:nvSpPr>
          <p:cNvPr id="52" name="矩形 51"/>
          <p:cNvSpPr/>
          <p:nvPr/>
        </p:nvSpPr>
        <p:spPr>
          <a:xfrm>
            <a:off x="8084500" y="5024567"/>
            <a:ext cx="3089812" cy="14950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53" name="圆角矩形 40"/>
          <p:cNvSpPr/>
          <p:nvPr/>
        </p:nvSpPr>
        <p:spPr>
          <a:xfrm>
            <a:off x="8258272" y="4251593"/>
            <a:ext cx="2872115" cy="72000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2800" dirty="0">
                <a:solidFill>
                  <a:schemeClr val="accent1"/>
                </a:solidFill>
                <a:latin typeface="幼圆" panose="02010509060101010101" pitchFamily="49" charset="-122"/>
                <a:ea typeface="幼圆" panose="02010509060101010101" pitchFamily="49" charset="-122"/>
              </a:rPr>
              <a:t>请输入文本</a:t>
            </a:r>
            <a:endParaRPr lang="zh-CN" altLang="zh-CN" sz="2800" dirty="0">
              <a:solidFill>
                <a:schemeClr val="accent1"/>
              </a:solidFill>
              <a:latin typeface="幼圆" panose="02010509060101010101" pitchFamily="49" charset="-122"/>
              <a:ea typeface="幼圆" panose="02010509060101010101" pitchFamily="49" charset="-122"/>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标题 1"/>
          <p:cNvSpPr>
            <a:spLocks noGrp="1"/>
          </p:cNvSpPr>
          <p:nvPr>
            <p:ph type="title"/>
          </p:nvPr>
        </p:nvSpPr>
        <p:spPr/>
        <p:txBody>
          <a:bodyPr/>
          <a:lstStyle/>
          <a:p>
            <a:r>
              <a:rPr lang="zh-CN" altLang="en-US"/>
              <a:t>请输入第四章大标题</a:t>
            </a:r>
            <a:endParaRPr lang="zh-CN" altLang="en-US" dirty="0"/>
          </a:p>
        </p:txBody>
      </p:sp>
      <p:sp>
        <p:nvSpPr>
          <p:cNvPr id="9219" name="文本占位符 2"/>
          <p:cNvSpPr>
            <a:spLocks noGrp="1"/>
          </p:cNvSpPr>
          <p:nvPr>
            <p:ph type="body" idx="1"/>
          </p:nvPr>
        </p:nvSpPr>
        <p:spPr/>
        <p:txBody>
          <a:bodyPr/>
          <a:lstStyle/>
          <a:p>
            <a:r>
              <a:rPr lang="zh-CN" altLang="en-US"/>
              <a:t>请输入第四章说明小标题</a:t>
            </a:r>
            <a:endParaRPr lang="zh-CN" altLang="en-US" dirty="0"/>
          </a:p>
        </p:txBody>
      </p:sp>
      <p:sp>
        <p:nvSpPr>
          <p:cNvPr id="4" name="文本框 3"/>
          <p:cNvSpPr txBox="1"/>
          <p:nvPr/>
        </p:nvSpPr>
        <p:spPr>
          <a:xfrm>
            <a:off x="8858250" y="4821510"/>
            <a:ext cx="1885950" cy="1200329"/>
          </a:xfrm>
          <a:prstGeom prst="rect">
            <a:avLst/>
          </a:prstGeom>
          <a:noFill/>
        </p:spPr>
        <p:txBody>
          <a:bodyPr wrap="square" rtlCol="0">
            <a:spAutoFit/>
          </a:bodyPr>
          <a:lstStyle/>
          <a:p>
            <a:pPr algn="ctr"/>
            <a:r>
              <a:rPr lang="en-US" altLang="zh-CN" sz="7200" b="1" dirty="0">
                <a:solidFill>
                  <a:schemeClr val="accent1">
                    <a:lumMod val="75000"/>
                  </a:schemeClr>
                </a:solidFill>
                <a:latin typeface="微软雅黑" panose="020B0503020204020204" pitchFamily="34" charset="-122"/>
                <a:ea typeface="微软雅黑" panose="020B0503020204020204" pitchFamily="34" charset="-122"/>
              </a:rPr>
              <a:t>04</a:t>
            </a:r>
            <a:endParaRPr lang="zh-CN" altLang="en-US" sz="7200" b="1" dirty="0">
              <a:solidFill>
                <a:schemeClr val="accent1">
                  <a:lumMod val="75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7" name="Freeform 21"/>
          <p:cNvSpPr/>
          <p:nvPr/>
        </p:nvSpPr>
        <p:spPr bwMode="auto">
          <a:xfrm>
            <a:off x="6664857" y="2181198"/>
            <a:ext cx="1912101" cy="1912101"/>
          </a:xfrm>
          <a:prstGeom prst="ellipse">
            <a:avLst/>
          </a:prstGeom>
          <a:solidFill>
            <a:schemeClr val="accent1"/>
          </a:solidFill>
          <a:ln>
            <a:noFill/>
          </a:ln>
        </p:spPr>
        <p:txBody>
          <a:bodyPr/>
          <a:lstStyle/>
          <a:p>
            <a:endParaRPr lang="zh-CN" altLang="en-US"/>
          </a:p>
        </p:txBody>
      </p:sp>
      <p:sp>
        <p:nvSpPr>
          <p:cNvPr id="26" name="Freeform 21"/>
          <p:cNvSpPr/>
          <p:nvPr/>
        </p:nvSpPr>
        <p:spPr bwMode="auto">
          <a:xfrm>
            <a:off x="9581322" y="2181198"/>
            <a:ext cx="1912101" cy="1912101"/>
          </a:xfrm>
          <a:prstGeom prst="ellipse">
            <a:avLst/>
          </a:prstGeom>
          <a:solidFill>
            <a:schemeClr val="accent1"/>
          </a:solidFill>
          <a:ln>
            <a:noFill/>
          </a:ln>
        </p:spPr>
        <p:txBody>
          <a:bodyPr/>
          <a:lstStyle/>
          <a:p>
            <a:endParaRPr lang="zh-CN" altLang="en-US"/>
          </a:p>
        </p:txBody>
      </p:sp>
      <p:sp>
        <p:nvSpPr>
          <p:cNvPr id="28" name="矩形 27"/>
          <p:cNvSpPr/>
          <p:nvPr/>
        </p:nvSpPr>
        <p:spPr>
          <a:xfrm>
            <a:off x="6296881" y="4274396"/>
            <a:ext cx="2648052" cy="15274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2000" dirty="0">
                <a:solidFill>
                  <a:schemeClr val="tx1"/>
                </a:solidFill>
                <a:latin typeface="+mj-ea"/>
                <a:ea typeface="+mj-ea"/>
              </a:rPr>
              <a:t>请输入文本请输入文本请输入文本请输入文本请输入文本</a:t>
            </a:r>
            <a:endParaRPr lang="zh-CN" altLang="zh-CN" sz="2000" dirty="0">
              <a:solidFill>
                <a:schemeClr val="tx1"/>
              </a:solidFill>
              <a:latin typeface="+mj-ea"/>
              <a:ea typeface="+mj-ea"/>
            </a:endParaRPr>
          </a:p>
        </p:txBody>
      </p:sp>
      <p:sp>
        <p:nvSpPr>
          <p:cNvPr id="34" name="矩形 33"/>
          <p:cNvSpPr/>
          <p:nvPr/>
        </p:nvSpPr>
        <p:spPr>
          <a:xfrm>
            <a:off x="9213346" y="4274396"/>
            <a:ext cx="2648052" cy="15274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2000" dirty="0">
                <a:solidFill>
                  <a:schemeClr val="tx1"/>
                </a:solidFill>
                <a:latin typeface="+mj-ea"/>
                <a:ea typeface="+mj-ea"/>
              </a:rPr>
              <a:t>请输入文本请输入文本请输入文本请输入文本请输入文本</a:t>
            </a:r>
            <a:endParaRPr lang="zh-CN" altLang="zh-CN" sz="2000" dirty="0">
              <a:solidFill>
                <a:schemeClr val="tx1"/>
              </a:solidFill>
              <a:latin typeface="+mj-ea"/>
              <a:ea typeface="+mj-ea"/>
            </a:endParaRPr>
          </a:p>
        </p:txBody>
      </p:sp>
      <p:sp>
        <p:nvSpPr>
          <p:cNvPr id="35" name="矩形 34"/>
          <p:cNvSpPr/>
          <p:nvPr/>
        </p:nvSpPr>
        <p:spPr>
          <a:xfrm>
            <a:off x="852417" y="2949082"/>
            <a:ext cx="4055572" cy="11728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36" name="圆角矩形 34"/>
          <p:cNvSpPr/>
          <p:nvPr/>
        </p:nvSpPr>
        <p:spPr>
          <a:xfrm>
            <a:off x="1497643" y="1853854"/>
            <a:ext cx="2872115" cy="720001"/>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2800" dirty="0">
                <a:solidFill>
                  <a:srgbClr val="FEFFFF"/>
                </a:solidFill>
                <a:latin typeface="幼圆" panose="02010509060101010101" pitchFamily="49" charset="-122"/>
                <a:ea typeface="幼圆" panose="02010509060101010101" pitchFamily="49" charset="-122"/>
              </a:rPr>
              <a:t>请输入文本</a:t>
            </a:r>
            <a:endParaRPr lang="zh-CN" altLang="zh-CN" sz="2800" dirty="0">
              <a:solidFill>
                <a:srgbClr val="FEFFFF"/>
              </a:solidFill>
              <a:latin typeface="幼圆" panose="02010509060101010101" pitchFamily="49" charset="-122"/>
              <a:ea typeface="幼圆" panose="02010509060101010101" pitchFamily="49" charset="-122"/>
            </a:endParaRPr>
          </a:p>
        </p:txBody>
      </p:sp>
      <p:sp>
        <p:nvSpPr>
          <p:cNvPr id="37" name="矩形 36"/>
          <p:cNvSpPr/>
          <p:nvPr/>
        </p:nvSpPr>
        <p:spPr>
          <a:xfrm>
            <a:off x="852417" y="5401412"/>
            <a:ext cx="4055572" cy="11728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38" name="圆角矩形 38"/>
          <p:cNvSpPr/>
          <p:nvPr/>
        </p:nvSpPr>
        <p:spPr>
          <a:xfrm>
            <a:off x="1497643" y="4306184"/>
            <a:ext cx="2872115" cy="720001"/>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2800" dirty="0">
                <a:solidFill>
                  <a:srgbClr val="FEFFFF"/>
                </a:solidFill>
                <a:latin typeface="幼圆" panose="02010509060101010101" pitchFamily="49" charset="-122"/>
                <a:ea typeface="幼圆" panose="02010509060101010101" pitchFamily="49" charset="-122"/>
              </a:rPr>
              <a:t>请输入文本</a:t>
            </a:r>
            <a:endParaRPr lang="zh-CN" altLang="zh-CN" sz="2800" dirty="0">
              <a:solidFill>
                <a:srgbClr val="FEFFFF"/>
              </a:solidFill>
              <a:latin typeface="幼圆" panose="02010509060101010101" pitchFamily="49" charset="-122"/>
              <a:ea typeface="幼圆" panose="02010509060101010101" pitchFamily="49" charset="-122"/>
            </a:endParaRPr>
          </a:p>
        </p:txBody>
      </p:sp>
      <p:cxnSp>
        <p:nvCxnSpPr>
          <p:cNvPr id="39" name="直接连接符 38"/>
          <p:cNvCxnSpPr/>
          <p:nvPr/>
        </p:nvCxnSpPr>
        <p:spPr>
          <a:xfrm>
            <a:off x="852417" y="2825088"/>
            <a:ext cx="416256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852417" y="5254389"/>
            <a:ext cx="416256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8" name="KSO_Shape"/>
          <p:cNvSpPr/>
          <p:nvPr/>
        </p:nvSpPr>
        <p:spPr bwMode="auto">
          <a:xfrm>
            <a:off x="7132276" y="2648615"/>
            <a:ext cx="977266" cy="977266"/>
          </a:xfrm>
          <a:custGeom>
            <a:avLst/>
            <a:gdLst>
              <a:gd name="T0" fmla="*/ 1525625 w 2019300"/>
              <a:gd name="T1" fmla="*/ 1755362 h 2019301"/>
              <a:gd name="T2" fmla="*/ 1603674 w 2019300"/>
              <a:gd name="T3" fmla="*/ 1706508 h 2019301"/>
              <a:gd name="T4" fmla="*/ 1639843 w 2019300"/>
              <a:gd name="T5" fmla="*/ 1631324 h 2019301"/>
              <a:gd name="T6" fmla="*/ 1625883 w 2019300"/>
              <a:gd name="T7" fmla="*/ 1355330 h 2019301"/>
              <a:gd name="T8" fmla="*/ 1564967 w 2019300"/>
              <a:gd name="T9" fmla="*/ 1292835 h 2019301"/>
              <a:gd name="T10" fmla="*/ 1471055 w 2019300"/>
              <a:gd name="T11" fmla="*/ 1263333 h 2019301"/>
              <a:gd name="T12" fmla="*/ 1738832 w 2019300"/>
              <a:gd name="T13" fmla="*/ 888362 h 2019301"/>
              <a:gd name="T14" fmla="*/ 1899054 w 2019300"/>
              <a:gd name="T15" fmla="*/ 960057 h 2019301"/>
              <a:gd name="T16" fmla="*/ 1999312 w 2019300"/>
              <a:gd name="T17" fmla="*/ 1101861 h 2019301"/>
              <a:gd name="T18" fmla="*/ 2019300 w 2019300"/>
              <a:gd name="T19" fmla="*/ 1696991 h 2019301"/>
              <a:gd name="T20" fmla="*/ 1979324 w 2019300"/>
              <a:gd name="T21" fmla="*/ 1846091 h 2019301"/>
              <a:gd name="T22" fmla="*/ 1859713 w 2019300"/>
              <a:gd name="T23" fmla="*/ 1971716 h 2019301"/>
              <a:gd name="T24" fmla="*/ 1705201 w 2019300"/>
              <a:gd name="T25" fmla="*/ 2018984 h 2019301"/>
              <a:gd name="T26" fmla="*/ 1368893 w 2019300"/>
              <a:gd name="T27" fmla="*/ 2004391 h 2019301"/>
              <a:gd name="T28" fmla="*/ 1222314 w 2019300"/>
              <a:gd name="T29" fmla="*/ 1910807 h 2019301"/>
              <a:gd name="T30" fmla="*/ 1143313 w 2019300"/>
              <a:gd name="T31" fmla="*/ 1755362 h 2019301"/>
              <a:gd name="T32" fmla="*/ 1138236 w 2019300"/>
              <a:gd name="T33" fmla="*/ 1181486 h 2019301"/>
              <a:gd name="T34" fmla="*/ 1202325 w 2019300"/>
              <a:gd name="T35" fmla="*/ 1017476 h 2019301"/>
              <a:gd name="T36" fmla="*/ 1338752 w 2019300"/>
              <a:gd name="T37" fmla="*/ 910251 h 2019301"/>
              <a:gd name="T38" fmla="*/ 126047 w 2019300"/>
              <a:gd name="T39" fmla="*/ 1641158 h 2019301"/>
              <a:gd name="T40" fmla="*/ 498793 w 2019300"/>
              <a:gd name="T41" fmla="*/ 1614488 h 2019301"/>
              <a:gd name="T42" fmla="*/ 594678 w 2019300"/>
              <a:gd name="T43" fmla="*/ 1535113 h 2019301"/>
              <a:gd name="T44" fmla="*/ 630873 w 2019300"/>
              <a:gd name="T45" fmla="*/ 1420496 h 2019301"/>
              <a:gd name="T46" fmla="*/ 600710 w 2019300"/>
              <a:gd name="T47" fmla="*/ 873443 h 2019301"/>
              <a:gd name="T48" fmla="*/ 509270 w 2019300"/>
              <a:gd name="T49" fmla="*/ 789940 h 2019301"/>
              <a:gd name="T50" fmla="*/ 378778 w 2019300"/>
              <a:gd name="T51" fmla="*/ 757873 h 2019301"/>
              <a:gd name="T52" fmla="*/ 1745279 w 2019300"/>
              <a:gd name="T53" fmla="*/ 646041 h 2019301"/>
              <a:gd name="T54" fmla="*/ 1766887 w 2019300"/>
              <a:gd name="T55" fmla="*/ 707325 h 2019301"/>
              <a:gd name="T56" fmla="*/ 1723671 w 2019300"/>
              <a:gd name="T57" fmla="*/ 754395 h 2019301"/>
              <a:gd name="T58" fmla="*/ 1412260 w 2019300"/>
              <a:gd name="T59" fmla="*/ 742706 h 2019301"/>
              <a:gd name="T60" fmla="*/ 1390334 w 2019300"/>
              <a:gd name="T61" fmla="*/ 681737 h 2019301"/>
              <a:gd name="T62" fmla="*/ 1433551 w 2019300"/>
              <a:gd name="T63" fmla="*/ 634668 h 2019301"/>
              <a:gd name="T64" fmla="*/ 997268 w 2019300"/>
              <a:gd name="T65" fmla="*/ 386080 h 2019301"/>
              <a:gd name="T66" fmla="*/ 1153478 w 2019300"/>
              <a:gd name="T67" fmla="*/ 465456 h 2019301"/>
              <a:gd name="T68" fmla="*/ 1247141 w 2019300"/>
              <a:gd name="T69" fmla="*/ 611823 h 2019301"/>
              <a:gd name="T70" fmla="*/ 1242378 w 2019300"/>
              <a:gd name="T71" fmla="*/ 760413 h 2019301"/>
              <a:gd name="T72" fmla="*/ 1139826 w 2019300"/>
              <a:gd name="T73" fmla="*/ 786130 h 2019301"/>
              <a:gd name="T74" fmla="*/ 1049338 w 2019300"/>
              <a:gd name="T75" fmla="*/ 835978 h 2019301"/>
              <a:gd name="T76" fmla="*/ 969328 w 2019300"/>
              <a:gd name="T77" fmla="*/ 913766 h 2019301"/>
              <a:gd name="T78" fmla="*/ 916623 w 2019300"/>
              <a:gd name="T79" fmla="*/ 1002348 h 2019301"/>
              <a:gd name="T80" fmla="*/ 887730 w 2019300"/>
              <a:gd name="T81" fmla="*/ 1103631 h 2019301"/>
              <a:gd name="T82" fmla="*/ 885508 w 2019300"/>
              <a:gd name="T83" fmla="*/ 1781176 h 2019301"/>
              <a:gd name="T84" fmla="*/ 909638 w 2019300"/>
              <a:gd name="T85" fmla="*/ 1884998 h 2019301"/>
              <a:gd name="T86" fmla="*/ 217487 w 2019300"/>
              <a:gd name="T87" fmla="*/ 1873568 h 2019301"/>
              <a:gd name="T88" fmla="*/ 75565 w 2019300"/>
              <a:gd name="T89" fmla="*/ 1772921 h 2019301"/>
              <a:gd name="T90" fmla="*/ 4127 w 2019300"/>
              <a:gd name="T91" fmla="*/ 1613218 h 2019301"/>
              <a:gd name="T92" fmla="*/ 4127 w 2019300"/>
              <a:gd name="T93" fmla="*/ 660083 h 2019301"/>
              <a:gd name="T94" fmla="*/ 75565 w 2019300"/>
              <a:gd name="T95" fmla="*/ 499746 h 2019301"/>
              <a:gd name="T96" fmla="*/ 217487 w 2019300"/>
              <a:gd name="T97" fmla="*/ 399416 h 2019301"/>
              <a:gd name="T98" fmla="*/ 884396 w 2019300"/>
              <a:gd name="T99" fmla="*/ 0 h 2019301"/>
              <a:gd name="T100" fmla="*/ 950201 w 2019300"/>
              <a:gd name="T101" fmla="*/ 18508 h 2019301"/>
              <a:gd name="T102" fmla="*/ 995661 w 2019300"/>
              <a:gd name="T103" fmla="*/ 66372 h 2019301"/>
              <a:gd name="T104" fmla="*/ 1010602 w 2019300"/>
              <a:gd name="T105" fmla="*/ 133382 h 2019301"/>
              <a:gd name="T106" fmla="*/ 989303 w 2019300"/>
              <a:gd name="T107" fmla="*/ 197839 h 2019301"/>
              <a:gd name="T108" fmla="*/ 939393 w 2019300"/>
              <a:gd name="T109" fmla="*/ 241555 h 2019301"/>
              <a:gd name="T110" fmla="*/ 372897 w 2019300"/>
              <a:gd name="T111" fmla="*/ 253681 h 2019301"/>
              <a:gd name="T112" fmla="*/ 308681 w 2019300"/>
              <a:gd name="T113" fmla="*/ 231982 h 2019301"/>
              <a:gd name="T114" fmla="*/ 265129 w 2019300"/>
              <a:gd name="T115" fmla="*/ 181884 h 2019301"/>
              <a:gd name="T116" fmla="*/ 253367 w 2019300"/>
              <a:gd name="T117" fmla="*/ 113917 h 2019301"/>
              <a:gd name="T118" fmla="*/ 277845 w 2019300"/>
              <a:gd name="T119" fmla="*/ 51055 h 2019301"/>
              <a:gd name="T120" fmla="*/ 329980 w 2019300"/>
              <a:gd name="T121" fmla="*/ 10211 h 2019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019300" h="2019301">
                <a:moveTo>
                  <a:pt x="1262607" y="1262698"/>
                </a:moveTo>
                <a:lnTo>
                  <a:pt x="1262607" y="1767417"/>
                </a:lnTo>
                <a:lnTo>
                  <a:pt x="1452018" y="1767417"/>
                </a:lnTo>
                <a:lnTo>
                  <a:pt x="1461537" y="1767100"/>
                </a:lnTo>
                <a:lnTo>
                  <a:pt x="1471055" y="1766148"/>
                </a:lnTo>
                <a:lnTo>
                  <a:pt x="1480890" y="1765514"/>
                </a:lnTo>
                <a:lnTo>
                  <a:pt x="1490091" y="1764245"/>
                </a:lnTo>
                <a:lnTo>
                  <a:pt x="1499292" y="1762342"/>
                </a:lnTo>
                <a:lnTo>
                  <a:pt x="1508175" y="1760121"/>
                </a:lnTo>
                <a:lnTo>
                  <a:pt x="1517059" y="1757900"/>
                </a:lnTo>
                <a:lnTo>
                  <a:pt x="1525625" y="1755362"/>
                </a:lnTo>
                <a:lnTo>
                  <a:pt x="1533874" y="1752507"/>
                </a:lnTo>
                <a:lnTo>
                  <a:pt x="1541806" y="1748701"/>
                </a:lnTo>
                <a:lnTo>
                  <a:pt x="1549738" y="1745211"/>
                </a:lnTo>
                <a:lnTo>
                  <a:pt x="1557670" y="1741404"/>
                </a:lnTo>
                <a:lnTo>
                  <a:pt x="1564967" y="1736963"/>
                </a:lnTo>
                <a:lnTo>
                  <a:pt x="1572264" y="1732522"/>
                </a:lnTo>
                <a:lnTo>
                  <a:pt x="1578927" y="1727763"/>
                </a:lnTo>
                <a:lnTo>
                  <a:pt x="1585590" y="1722687"/>
                </a:lnTo>
                <a:lnTo>
                  <a:pt x="1591935" y="1717612"/>
                </a:lnTo>
                <a:lnTo>
                  <a:pt x="1597963" y="1712219"/>
                </a:lnTo>
                <a:lnTo>
                  <a:pt x="1603674" y="1706508"/>
                </a:lnTo>
                <a:lnTo>
                  <a:pt x="1608433" y="1700481"/>
                </a:lnTo>
                <a:lnTo>
                  <a:pt x="1613510" y="1694454"/>
                </a:lnTo>
                <a:lnTo>
                  <a:pt x="1618269" y="1687792"/>
                </a:lnTo>
                <a:lnTo>
                  <a:pt x="1622393" y="1681447"/>
                </a:lnTo>
                <a:lnTo>
                  <a:pt x="1625883" y="1674785"/>
                </a:lnTo>
                <a:lnTo>
                  <a:pt x="1629373" y="1668123"/>
                </a:lnTo>
                <a:lnTo>
                  <a:pt x="1632229" y="1660827"/>
                </a:lnTo>
                <a:lnTo>
                  <a:pt x="1634767" y="1653848"/>
                </a:lnTo>
                <a:lnTo>
                  <a:pt x="1636988" y="1646234"/>
                </a:lnTo>
                <a:lnTo>
                  <a:pt x="1638891" y="1638938"/>
                </a:lnTo>
                <a:lnTo>
                  <a:pt x="1639843" y="1631324"/>
                </a:lnTo>
                <a:lnTo>
                  <a:pt x="1640478" y="1623393"/>
                </a:lnTo>
                <a:lnTo>
                  <a:pt x="1640795" y="1615780"/>
                </a:lnTo>
                <a:lnTo>
                  <a:pt x="1640795" y="1414019"/>
                </a:lnTo>
                <a:lnTo>
                  <a:pt x="1640478" y="1406088"/>
                </a:lnTo>
                <a:lnTo>
                  <a:pt x="1639843" y="1398474"/>
                </a:lnTo>
                <a:lnTo>
                  <a:pt x="1638891" y="1391178"/>
                </a:lnTo>
                <a:lnTo>
                  <a:pt x="1636988" y="1383564"/>
                </a:lnTo>
                <a:lnTo>
                  <a:pt x="1634767" y="1376268"/>
                </a:lnTo>
                <a:lnTo>
                  <a:pt x="1632229" y="1368972"/>
                </a:lnTo>
                <a:lnTo>
                  <a:pt x="1629373" y="1361992"/>
                </a:lnTo>
                <a:lnTo>
                  <a:pt x="1625883" y="1355330"/>
                </a:lnTo>
                <a:lnTo>
                  <a:pt x="1622393" y="1348351"/>
                </a:lnTo>
                <a:lnTo>
                  <a:pt x="1618269" y="1342007"/>
                </a:lnTo>
                <a:lnTo>
                  <a:pt x="1613510" y="1335662"/>
                </a:lnTo>
                <a:lnTo>
                  <a:pt x="1608433" y="1329635"/>
                </a:lnTo>
                <a:lnTo>
                  <a:pt x="1603674" y="1323607"/>
                </a:lnTo>
                <a:lnTo>
                  <a:pt x="1597963" y="1317897"/>
                </a:lnTo>
                <a:lnTo>
                  <a:pt x="1591935" y="1312504"/>
                </a:lnTo>
                <a:lnTo>
                  <a:pt x="1585590" y="1307111"/>
                </a:lnTo>
                <a:lnTo>
                  <a:pt x="1578927" y="1302035"/>
                </a:lnTo>
                <a:lnTo>
                  <a:pt x="1572264" y="1297277"/>
                </a:lnTo>
                <a:lnTo>
                  <a:pt x="1564967" y="1292835"/>
                </a:lnTo>
                <a:lnTo>
                  <a:pt x="1557670" y="1288711"/>
                </a:lnTo>
                <a:lnTo>
                  <a:pt x="1549738" y="1284587"/>
                </a:lnTo>
                <a:lnTo>
                  <a:pt x="1541806" y="1281098"/>
                </a:lnTo>
                <a:lnTo>
                  <a:pt x="1533874" y="1277608"/>
                </a:lnTo>
                <a:lnTo>
                  <a:pt x="1525625" y="1274753"/>
                </a:lnTo>
                <a:lnTo>
                  <a:pt x="1517059" y="1271898"/>
                </a:lnTo>
                <a:lnTo>
                  <a:pt x="1508175" y="1269360"/>
                </a:lnTo>
                <a:lnTo>
                  <a:pt x="1499292" y="1267774"/>
                </a:lnTo>
                <a:lnTo>
                  <a:pt x="1490091" y="1265870"/>
                </a:lnTo>
                <a:lnTo>
                  <a:pt x="1480890" y="1264602"/>
                </a:lnTo>
                <a:lnTo>
                  <a:pt x="1471055" y="1263333"/>
                </a:lnTo>
                <a:lnTo>
                  <a:pt x="1461537" y="1263015"/>
                </a:lnTo>
                <a:lnTo>
                  <a:pt x="1452018" y="1262698"/>
                </a:lnTo>
                <a:lnTo>
                  <a:pt x="1262607" y="1262698"/>
                </a:lnTo>
                <a:close/>
                <a:moveTo>
                  <a:pt x="1458998" y="884238"/>
                </a:moveTo>
                <a:lnTo>
                  <a:pt x="1467565" y="884238"/>
                </a:lnTo>
                <a:lnTo>
                  <a:pt x="1688386" y="884238"/>
                </a:lnTo>
                <a:lnTo>
                  <a:pt x="1696635" y="884238"/>
                </a:lnTo>
                <a:lnTo>
                  <a:pt x="1705201" y="884873"/>
                </a:lnTo>
                <a:lnTo>
                  <a:pt x="1713450" y="885507"/>
                </a:lnTo>
                <a:lnTo>
                  <a:pt x="1722017" y="886141"/>
                </a:lnTo>
                <a:lnTo>
                  <a:pt x="1738832" y="888362"/>
                </a:lnTo>
                <a:lnTo>
                  <a:pt x="1754696" y="891217"/>
                </a:lnTo>
                <a:lnTo>
                  <a:pt x="1770876" y="894707"/>
                </a:lnTo>
                <a:lnTo>
                  <a:pt x="1786740" y="899465"/>
                </a:lnTo>
                <a:lnTo>
                  <a:pt x="1802286" y="904541"/>
                </a:lnTo>
                <a:lnTo>
                  <a:pt x="1817198" y="910251"/>
                </a:lnTo>
                <a:lnTo>
                  <a:pt x="1831793" y="917230"/>
                </a:lnTo>
                <a:lnTo>
                  <a:pt x="1846070" y="924210"/>
                </a:lnTo>
                <a:lnTo>
                  <a:pt x="1859713" y="932458"/>
                </a:lnTo>
                <a:lnTo>
                  <a:pt x="1873355" y="941023"/>
                </a:lnTo>
                <a:lnTo>
                  <a:pt x="1886046" y="950223"/>
                </a:lnTo>
                <a:lnTo>
                  <a:pt x="1899054" y="960057"/>
                </a:lnTo>
                <a:lnTo>
                  <a:pt x="1910793" y="970526"/>
                </a:lnTo>
                <a:lnTo>
                  <a:pt x="1922532" y="981629"/>
                </a:lnTo>
                <a:lnTo>
                  <a:pt x="1933002" y="993049"/>
                </a:lnTo>
                <a:lnTo>
                  <a:pt x="1943790" y="1005104"/>
                </a:lnTo>
                <a:lnTo>
                  <a:pt x="1953308" y="1017476"/>
                </a:lnTo>
                <a:lnTo>
                  <a:pt x="1962509" y="1030166"/>
                </a:lnTo>
                <a:lnTo>
                  <a:pt x="1971075" y="1043807"/>
                </a:lnTo>
                <a:lnTo>
                  <a:pt x="1979324" y="1057765"/>
                </a:lnTo>
                <a:lnTo>
                  <a:pt x="1986621" y="1072041"/>
                </a:lnTo>
                <a:lnTo>
                  <a:pt x="1993284" y="1086633"/>
                </a:lnTo>
                <a:lnTo>
                  <a:pt x="1999312" y="1101861"/>
                </a:lnTo>
                <a:lnTo>
                  <a:pt x="2004388" y="1117088"/>
                </a:lnTo>
                <a:lnTo>
                  <a:pt x="2008830" y="1132632"/>
                </a:lnTo>
                <a:lnTo>
                  <a:pt x="2012638" y="1148811"/>
                </a:lnTo>
                <a:lnTo>
                  <a:pt x="2015493" y="1165307"/>
                </a:lnTo>
                <a:lnTo>
                  <a:pt x="2017397" y="1181486"/>
                </a:lnTo>
                <a:lnTo>
                  <a:pt x="2018348" y="1190052"/>
                </a:lnTo>
                <a:lnTo>
                  <a:pt x="2018983" y="1198617"/>
                </a:lnTo>
                <a:lnTo>
                  <a:pt x="2019300" y="1206865"/>
                </a:lnTo>
                <a:lnTo>
                  <a:pt x="2019300" y="1215430"/>
                </a:lnTo>
                <a:lnTo>
                  <a:pt x="2019300" y="1688426"/>
                </a:lnTo>
                <a:lnTo>
                  <a:pt x="2019300" y="1696991"/>
                </a:lnTo>
                <a:lnTo>
                  <a:pt x="2018983" y="1705240"/>
                </a:lnTo>
                <a:lnTo>
                  <a:pt x="2018348" y="1713805"/>
                </a:lnTo>
                <a:lnTo>
                  <a:pt x="2017397" y="1722053"/>
                </a:lnTo>
                <a:lnTo>
                  <a:pt x="2015493" y="1738866"/>
                </a:lnTo>
                <a:lnTo>
                  <a:pt x="2012638" y="1755362"/>
                </a:lnTo>
                <a:lnTo>
                  <a:pt x="2008830" y="1771224"/>
                </a:lnTo>
                <a:lnTo>
                  <a:pt x="2004388" y="1786769"/>
                </a:lnTo>
                <a:lnTo>
                  <a:pt x="1999312" y="1802313"/>
                </a:lnTo>
                <a:lnTo>
                  <a:pt x="1993284" y="1817223"/>
                </a:lnTo>
                <a:lnTo>
                  <a:pt x="1986621" y="1831816"/>
                </a:lnTo>
                <a:lnTo>
                  <a:pt x="1979324" y="1846091"/>
                </a:lnTo>
                <a:lnTo>
                  <a:pt x="1971075" y="1859732"/>
                </a:lnTo>
                <a:lnTo>
                  <a:pt x="1962509" y="1873373"/>
                </a:lnTo>
                <a:lnTo>
                  <a:pt x="1953308" y="1886380"/>
                </a:lnTo>
                <a:lnTo>
                  <a:pt x="1943790" y="1899069"/>
                </a:lnTo>
                <a:lnTo>
                  <a:pt x="1933002" y="1910807"/>
                </a:lnTo>
                <a:lnTo>
                  <a:pt x="1922532" y="1922545"/>
                </a:lnTo>
                <a:lnTo>
                  <a:pt x="1910793" y="1933648"/>
                </a:lnTo>
                <a:lnTo>
                  <a:pt x="1899054" y="1943800"/>
                </a:lnTo>
                <a:lnTo>
                  <a:pt x="1886046" y="1953317"/>
                </a:lnTo>
                <a:lnTo>
                  <a:pt x="1873355" y="1962834"/>
                </a:lnTo>
                <a:lnTo>
                  <a:pt x="1859713" y="1971716"/>
                </a:lnTo>
                <a:lnTo>
                  <a:pt x="1846070" y="1979330"/>
                </a:lnTo>
                <a:lnTo>
                  <a:pt x="1831793" y="1986626"/>
                </a:lnTo>
                <a:lnTo>
                  <a:pt x="1817198" y="1993288"/>
                </a:lnTo>
                <a:lnTo>
                  <a:pt x="1802286" y="1999315"/>
                </a:lnTo>
                <a:lnTo>
                  <a:pt x="1786740" y="2004391"/>
                </a:lnTo>
                <a:lnTo>
                  <a:pt x="1770876" y="2008832"/>
                </a:lnTo>
                <a:lnTo>
                  <a:pt x="1754696" y="2012639"/>
                </a:lnTo>
                <a:lnTo>
                  <a:pt x="1738832" y="2015494"/>
                </a:lnTo>
                <a:lnTo>
                  <a:pt x="1722017" y="2017398"/>
                </a:lnTo>
                <a:lnTo>
                  <a:pt x="1713450" y="2018349"/>
                </a:lnTo>
                <a:lnTo>
                  <a:pt x="1705201" y="2018984"/>
                </a:lnTo>
                <a:lnTo>
                  <a:pt x="1696635" y="2019301"/>
                </a:lnTo>
                <a:lnTo>
                  <a:pt x="1688386" y="2019301"/>
                </a:lnTo>
                <a:lnTo>
                  <a:pt x="1467565" y="2019301"/>
                </a:lnTo>
                <a:lnTo>
                  <a:pt x="1458998" y="2019301"/>
                </a:lnTo>
                <a:lnTo>
                  <a:pt x="1450432" y="2018984"/>
                </a:lnTo>
                <a:lnTo>
                  <a:pt x="1441866" y="2018349"/>
                </a:lnTo>
                <a:lnTo>
                  <a:pt x="1433617" y="2017398"/>
                </a:lnTo>
                <a:lnTo>
                  <a:pt x="1417118" y="2015494"/>
                </a:lnTo>
                <a:lnTo>
                  <a:pt x="1400938" y="2012639"/>
                </a:lnTo>
                <a:lnTo>
                  <a:pt x="1385074" y="2008832"/>
                </a:lnTo>
                <a:lnTo>
                  <a:pt x="1368893" y="2004391"/>
                </a:lnTo>
                <a:lnTo>
                  <a:pt x="1353664" y="1999315"/>
                </a:lnTo>
                <a:lnTo>
                  <a:pt x="1338752" y="1993288"/>
                </a:lnTo>
                <a:lnTo>
                  <a:pt x="1324158" y="1986626"/>
                </a:lnTo>
                <a:lnTo>
                  <a:pt x="1309881" y="1979330"/>
                </a:lnTo>
                <a:lnTo>
                  <a:pt x="1295921" y="1971716"/>
                </a:lnTo>
                <a:lnTo>
                  <a:pt x="1282595" y="1962834"/>
                </a:lnTo>
                <a:lnTo>
                  <a:pt x="1269270" y="1953317"/>
                </a:lnTo>
                <a:lnTo>
                  <a:pt x="1256896" y="1943800"/>
                </a:lnTo>
                <a:lnTo>
                  <a:pt x="1245157" y="1933648"/>
                </a:lnTo>
                <a:lnTo>
                  <a:pt x="1233418" y="1922545"/>
                </a:lnTo>
                <a:lnTo>
                  <a:pt x="1222314" y="1910807"/>
                </a:lnTo>
                <a:lnTo>
                  <a:pt x="1212161" y="1899069"/>
                </a:lnTo>
                <a:lnTo>
                  <a:pt x="1202325" y="1886380"/>
                </a:lnTo>
                <a:lnTo>
                  <a:pt x="1193124" y="1873373"/>
                </a:lnTo>
                <a:lnTo>
                  <a:pt x="1184241" y="1859732"/>
                </a:lnTo>
                <a:lnTo>
                  <a:pt x="1176309" y="1846091"/>
                </a:lnTo>
                <a:lnTo>
                  <a:pt x="1169012" y="1831816"/>
                </a:lnTo>
                <a:lnTo>
                  <a:pt x="1162666" y="1817223"/>
                </a:lnTo>
                <a:lnTo>
                  <a:pt x="1156638" y="1802313"/>
                </a:lnTo>
                <a:lnTo>
                  <a:pt x="1151562" y="1786769"/>
                </a:lnTo>
                <a:lnTo>
                  <a:pt x="1146803" y="1771224"/>
                </a:lnTo>
                <a:lnTo>
                  <a:pt x="1143313" y="1755362"/>
                </a:lnTo>
                <a:lnTo>
                  <a:pt x="1140140" y="1738866"/>
                </a:lnTo>
                <a:lnTo>
                  <a:pt x="1138236" y="1722053"/>
                </a:lnTo>
                <a:lnTo>
                  <a:pt x="1137285" y="1713805"/>
                </a:lnTo>
                <a:lnTo>
                  <a:pt x="1136967" y="1705240"/>
                </a:lnTo>
                <a:lnTo>
                  <a:pt x="1136650" y="1696991"/>
                </a:lnTo>
                <a:lnTo>
                  <a:pt x="1136650" y="1688426"/>
                </a:lnTo>
                <a:lnTo>
                  <a:pt x="1136650" y="1215430"/>
                </a:lnTo>
                <a:lnTo>
                  <a:pt x="1136650" y="1206865"/>
                </a:lnTo>
                <a:lnTo>
                  <a:pt x="1136967" y="1198617"/>
                </a:lnTo>
                <a:lnTo>
                  <a:pt x="1137285" y="1190052"/>
                </a:lnTo>
                <a:lnTo>
                  <a:pt x="1138236" y="1181486"/>
                </a:lnTo>
                <a:lnTo>
                  <a:pt x="1140140" y="1165307"/>
                </a:lnTo>
                <a:lnTo>
                  <a:pt x="1143313" y="1148811"/>
                </a:lnTo>
                <a:lnTo>
                  <a:pt x="1146803" y="1132632"/>
                </a:lnTo>
                <a:lnTo>
                  <a:pt x="1151562" y="1117088"/>
                </a:lnTo>
                <a:lnTo>
                  <a:pt x="1156638" y="1101861"/>
                </a:lnTo>
                <a:lnTo>
                  <a:pt x="1162666" y="1086633"/>
                </a:lnTo>
                <a:lnTo>
                  <a:pt x="1169012" y="1072041"/>
                </a:lnTo>
                <a:lnTo>
                  <a:pt x="1176309" y="1057765"/>
                </a:lnTo>
                <a:lnTo>
                  <a:pt x="1184241" y="1043807"/>
                </a:lnTo>
                <a:lnTo>
                  <a:pt x="1193124" y="1030166"/>
                </a:lnTo>
                <a:lnTo>
                  <a:pt x="1202325" y="1017476"/>
                </a:lnTo>
                <a:lnTo>
                  <a:pt x="1212161" y="1005104"/>
                </a:lnTo>
                <a:lnTo>
                  <a:pt x="1222314" y="993049"/>
                </a:lnTo>
                <a:lnTo>
                  <a:pt x="1233418" y="981629"/>
                </a:lnTo>
                <a:lnTo>
                  <a:pt x="1245157" y="970526"/>
                </a:lnTo>
                <a:lnTo>
                  <a:pt x="1256896" y="960057"/>
                </a:lnTo>
                <a:lnTo>
                  <a:pt x="1269270" y="950223"/>
                </a:lnTo>
                <a:lnTo>
                  <a:pt x="1282595" y="941023"/>
                </a:lnTo>
                <a:lnTo>
                  <a:pt x="1295921" y="932458"/>
                </a:lnTo>
                <a:lnTo>
                  <a:pt x="1309881" y="924210"/>
                </a:lnTo>
                <a:lnTo>
                  <a:pt x="1324158" y="917230"/>
                </a:lnTo>
                <a:lnTo>
                  <a:pt x="1338752" y="910251"/>
                </a:lnTo>
                <a:lnTo>
                  <a:pt x="1353664" y="904541"/>
                </a:lnTo>
                <a:lnTo>
                  <a:pt x="1368893" y="899465"/>
                </a:lnTo>
                <a:lnTo>
                  <a:pt x="1385074" y="894707"/>
                </a:lnTo>
                <a:lnTo>
                  <a:pt x="1400938" y="891217"/>
                </a:lnTo>
                <a:lnTo>
                  <a:pt x="1417118" y="888362"/>
                </a:lnTo>
                <a:lnTo>
                  <a:pt x="1433617" y="886141"/>
                </a:lnTo>
                <a:lnTo>
                  <a:pt x="1441866" y="885507"/>
                </a:lnTo>
                <a:lnTo>
                  <a:pt x="1450432" y="884873"/>
                </a:lnTo>
                <a:lnTo>
                  <a:pt x="1458998" y="884238"/>
                </a:lnTo>
                <a:close/>
                <a:moveTo>
                  <a:pt x="126047" y="757873"/>
                </a:moveTo>
                <a:lnTo>
                  <a:pt x="126047" y="1641158"/>
                </a:lnTo>
                <a:lnTo>
                  <a:pt x="378778" y="1641158"/>
                </a:lnTo>
                <a:lnTo>
                  <a:pt x="391478" y="1640841"/>
                </a:lnTo>
                <a:lnTo>
                  <a:pt x="404495" y="1640206"/>
                </a:lnTo>
                <a:lnTo>
                  <a:pt x="417195" y="1638936"/>
                </a:lnTo>
                <a:lnTo>
                  <a:pt x="429578" y="1637031"/>
                </a:lnTo>
                <a:lnTo>
                  <a:pt x="441643" y="1634491"/>
                </a:lnTo>
                <a:lnTo>
                  <a:pt x="453390" y="1631316"/>
                </a:lnTo>
                <a:lnTo>
                  <a:pt x="465138" y="1628141"/>
                </a:lnTo>
                <a:lnTo>
                  <a:pt x="476568" y="1624331"/>
                </a:lnTo>
                <a:lnTo>
                  <a:pt x="487998" y="1619568"/>
                </a:lnTo>
                <a:lnTo>
                  <a:pt x="498793" y="1614488"/>
                </a:lnTo>
                <a:lnTo>
                  <a:pt x="509270" y="1609726"/>
                </a:lnTo>
                <a:lnTo>
                  <a:pt x="519748" y="1603376"/>
                </a:lnTo>
                <a:lnTo>
                  <a:pt x="529590" y="1597343"/>
                </a:lnTo>
                <a:lnTo>
                  <a:pt x="539115" y="1590993"/>
                </a:lnTo>
                <a:lnTo>
                  <a:pt x="548323" y="1584008"/>
                </a:lnTo>
                <a:lnTo>
                  <a:pt x="557213" y="1576706"/>
                </a:lnTo>
                <a:lnTo>
                  <a:pt x="565468" y="1569086"/>
                </a:lnTo>
                <a:lnTo>
                  <a:pt x="573405" y="1561148"/>
                </a:lnTo>
                <a:lnTo>
                  <a:pt x="581025" y="1552576"/>
                </a:lnTo>
                <a:lnTo>
                  <a:pt x="587693" y="1544003"/>
                </a:lnTo>
                <a:lnTo>
                  <a:pt x="594678" y="1535113"/>
                </a:lnTo>
                <a:lnTo>
                  <a:pt x="600710" y="1525906"/>
                </a:lnTo>
                <a:lnTo>
                  <a:pt x="606425" y="1516381"/>
                </a:lnTo>
                <a:lnTo>
                  <a:pt x="611188" y="1506538"/>
                </a:lnTo>
                <a:lnTo>
                  <a:pt x="615633" y="1496378"/>
                </a:lnTo>
                <a:lnTo>
                  <a:pt x="619760" y="1486218"/>
                </a:lnTo>
                <a:lnTo>
                  <a:pt x="622935" y="1475741"/>
                </a:lnTo>
                <a:lnTo>
                  <a:pt x="625793" y="1464946"/>
                </a:lnTo>
                <a:lnTo>
                  <a:pt x="628015" y="1454151"/>
                </a:lnTo>
                <a:lnTo>
                  <a:pt x="629920" y="1443356"/>
                </a:lnTo>
                <a:lnTo>
                  <a:pt x="630873" y="1431926"/>
                </a:lnTo>
                <a:lnTo>
                  <a:pt x="630873" y="1420496"/>
                </a:lnTo>
                <a:lnTo>
                  <a:pt x="630873" y="978853"/>
                </a:lnTo>
                <a:lnTo>
                  <a:pt x="630873" y="967423"/>
                </a:lnTo>
                <a:lnTo>
                  <a:pt x="629920" y="956311"/>
                </a:lnTo>
                <a:lnTo>
                  <a:pt x="628015" y="945198"/>
                </a:lnTo>
                <a:lnTo>
                  <a:pt x="625793" y="934403"/>
                </a:lnTo>
                <a:lnTo>
                  <a:pt x="622935" y="923608"/>
                </a:lnTo>
                <a:lnTo>
                  <a:pt x="619760" y="913131"/>
                </a:lnTo>
                <a:lnTo>
                  <a:pt x="615633" y="902971"/>
                </a:lnTo>
                <a:lnTo>
                  <a:pt x="611188" y="893128"/>
                </a:lnTo>
                <a:lnTo>
                  <a:pt x="606425" y="882968"/>
                </a:lnTo>
                <a:lnTo>
                  <a:pt x="600710" y="873443"/>
                </a:lnTo>
                <a:lnTo>
                  <a:pt x="594678" y="864235"/>
                </a:lnTo>
                <a:lnTo>
                  <a:pt x="587693" y="855345"/>
                </a:lnTo>
                <a:lnTo>
                  <a:pt x="581025" y="846773"/>
                </a:lnTo>
                <a:lnTo>
                  <a:pt x="573405" y="838518"/>
                </a:lnTo>
                <a:lnTo>
                  <a:pt x="565468" y="830263"/>
                </a:lnTo>
                <a:lnTo>
                  <a:pt x="557213" y="822325"/>
                </a:lnTo>
                <a:lnTo>
                  <a:pt x="548323" y="815341"/>
                </a:lnTo>
                <a:lnTo>
                  <a:pt x="539115" y="808355"/>
                </a:lnTo>
                <a:lnTo>
                  <a:pt x="529590" y="801688"/>
                </a:lnTo>
                <a:lnTo>
                  <a:pt x="519748" y="795655"/>
                </a:lnTo>
                <a:lnTo>
                  <a:pt x="509270" y="789940"/>
                </a:lnTo>
                <a:lnTo>
                  <a:pt x="498793" y="784860"/>
                </a:lnTo>
                <a:lnTo>
                  <a:pt x="487998" y="779780"/>
                </a:lnTo>
                <a:lnTo>
                  <a:pt x="476568" y="775335"/>
                </a:lnTo>
                <a:lnTo>
                  <a:pt x="465138" y="771526"/>
                </a:lnTo>
                <a:lnTo>
                  <a:pt x="453390" y="768033"/>
                </a:lnTo>
                <a:lnTo>
                  <a:pt x="441643" y="764858"/>
                </a:lnTo>
                <a:lnTo>
                  <a:pt x="429578" y="762318"/>
                </a:lnTo>
                <a:lnTo>
                  <a:pt x="417195" y="760413"/>
                </a:lnTo>
                <a:lnTo>
                  <a:pt x="404495" y="759143"/>
                </a:lnTo>
                <a:lnTo>
                  <a:pt x="391478" y="758190"/>
                </a:lnTo>
                <a:lnTo>
                  <a:pt x="378778" y="757873"/>
                </a:lnTo>
                <a:lnTo>
                  <a:pt x="126047" y="757873"/>
                </a:lnTo>
                <a:close/>
                <a:moveTo>
                  <a:pt x="1445943" y="631825"/>
                </a:moveTo>
                <a:lnTo>
                  <a:pt x="1452617" y="631825"/>
                </a:lnTo>
                <a:lnTo>
                  <a:pt x="1704923" y="631825"/>
                </a:lnTo>
                <a:lnTo>
                  <a:pt x="1711278" y="631825"/>
                </a:lnTo>
                <a:lnTo>
                  <a:pt x="1717634" y="633089"/>
                </a:lnTo>
                <a:lnTo>
                  <a:pt x="1723671" y="634668"/>
                </a:lnTo>
                <a:lnTo>
                  <a:pt x="1729391" y="636879"/>
                </a:lnTo>
                <a:lnTo>
                  <a:pt x="1735111" y="639407"/>
                </a:lnTo>
                <a:lnTo>
                  <a:pt x="1740195" y="642566"/>
                </a:lnTo>
                <a:lnTo>
                  <a:pt x="1745279" y="646041"/>
                </a:lnTo>
                <a:lnTo>
                  <a:pt x="1749410" y="649831"/>
                </a:lnTo>
                <a:lnTo>
                  <a:pt x="1753859" y="654570"/>
                </a:lnTo>
                <a:lnTo>
                  <a:pt x="1757354" y="659624"/>
                </a:lnTo>
                <a:lnTo>
                  <a:pt x="1760532" y="664363"/>
                </a:lnTo>
                <a:lnTo>
                  <a:pt x="1763392" y="670049"/>
                </a:lnTo>
                <a:lnTo>
                  <a:pt x="1765616" y="675735"/>
                </a:lnTo>
                <a:lnTo>
                  <a:pt x="1766887" y="681737"/>
                </a:lnTo>
                <a:lnTo>
                  <a:pt x="1767841" y="688371"/>
                </a:lnTo>
                <a:lnTo>
                  <a:pt x="1768476" y="694689"/>
                </a:lnTo>
                <a:lnTo>
                  <a:pt x="1767841" y="701008"/>
                </a:lnTo>
                <a:lnTo>
                  <a:pt x="1766887" y="707325"/>
                </a:lnTo>
                <a:lnTo>
                  <a:pt x="1765616" y="713328"/>
                </a:lnTo>
                <a:lnTo>
                  <a:pt x="1763392" y="719014"/>
                </a:lnTo>
                <a:lnTo>
                  <a:pt x="1760532" y="724384"/>
                </a:lnTo>
                <a:lnTo>
                  <a:pt x="1757354" y="729755"/>
                </a:lnTo>
                <a:lnTo>
                  <a:pt x="1753859" y="734177"/>
                </a:lnTo>
                <a:lnTo>
                  <a:pt x="1749410" y="738916"/>
                </a:lnTo>
                <a:lnTo>
                  <a:pt x="1745279" y="742706"/>
                </a:lnTo>
                <a:lnTo>
                  <a:pt x="1740195" y="746813"/>
                </a:lnTo>
                <a:lnTo>
                  <a:pt x="1735111" y="749972"/>
                </a:lnTo>
                <a:lnTo>
                  <a:pt x="1729391" y="752500"/>
                </a:lnTo>
                <a:lnTo>
                  <a:pt x="1723671" y="754395"/>
                </a:lnTo>
                <a:lnTo>
                  <a:pt x="1717634" y="755974"/>
                </a:lnTo>
                <a:lnTo>
                  <a:pt x="1711278" y="756922"/>
                </a:lnTo>
                <a:lnTo>
                  <a:pt x="1704923" y="757238"/>
                </a:lnTo>
                <a:lnTo>
                  <a:pt x="1452617" y="757238"/>
                </a:lnTo>
                <a:lnTo>
                  <a:pt x="1445943" y="756922"/>
                </a:lnTo>
                <a:lnTo>
                  <a:pt x="1439588" y="755974"/>
                </a:lnTo>
                <a:lnTo>
                  <a:pt x="1433551" y="754395"/>
                </a:lnTo>
                <a:lnTo>
                  <a:pt x="1427831" y="752500"/>
                </a:lnTo>
                <a:lnTo>
                  <a:pt x="1422111" y="749972"/>
                </a:lnTo>
                <a:lnTo>
                  <a:pt x="1417344" y="746813"/>
                </a:lnTo>
                <a:lnTo>
                  <a:pt x="1412260" y="742706"/>
                </a:lnTo>
                <a:lnTo>
                  <a:pt x="1407494" y="738916"/>
                </a:lnTo>
                <a:lnTo>
                  <a:pt x="1403681" y="734177"/>
                </a:lnTo>
                <a:lnTo>
                  <a:pt x="1400185" y="729755"/>
                </a:lnTo>
                <a:lnTo>
                  <a:pt x="1397007" y="724384"/>
                </a:lnTo>
                <a:lnTo>
                  <a:pt x="1394148" y="719014"/>
                </a:lnTo>
                <a:lnTo>
                  <a:pt x="1391923" y="713328"/>
                </a:lnTo>
                <a:lnTo>
                  <a:pt x="1390334" y="707325"/>
                </a:lnTo>
                <a:lnTo>
                  <a:pt x="1389381" y="701008"/>
                </a:lnTo>
                <a:lnTo>
                  <a:pt x="1389063" y="694689"/>
                </a:lnTo>
                <a:lnTo>
                  <a:pt x="1389381" y="688371"/>
                </a:lnTo>
                <a:lnTo>
                  <a:pt x="1390334" y="681737"/>
                </a:lnTo>
                <a:lnTo>
                  <a:pt x="1391923" y="675735"/>
                </a:lnTo>
                <a:lnTo>
                  <a:pt x="1394148" y="670049"/>
                </a:lnTo>
                <a:lnTo>
                  <a:pt x="1397007" y="664363"/>
                </a:lnTo>
                <a:lnTo>
                  <a:pt x="1400185" y="659624"/>
                </a:lnTo>
                <a:lnTo>
                  <a:pt x="1403681" y="654570"/>
                </a:lnTo>
                <a:lnTo>
                  <a:pt x="1407494" y="649831"/>
                </a:lnTo>
                <a:lnTo>
                  <a:pt x="1412260" y="646041"/>
                </a:lnTo>
                <a:lnTo>
                  <a:pt x="1417344" y="642566"/>
                </a:lnTo>
                <a:lnTo>
                  <a:pt x="1422111" y="639407"/>
                </a:lnTo>
                <a:lnTo>
                  <a:pt x="1427831" y="636879"/>
                </a:lnTo>
                <a:lnTo>
                  <a:pt x="1433551" y="634668"/>
                </a:lnTo>
                <a:lnTo>
                  <a:pt x="1439588" y="633089"/>
                </a:lnTo>
                <a:lnTo>
                  <a:pt x="1445943" y="631825"/>
                </a:lnTo>
                <a:close/>
                <a:moveTo>
                  <a:pt x="322897" y="379413"/>
                </a:moveTo>
                <a:lnTo>
                  <a:pt x="331470" y="379413"/>
                </a:lnTo>
                <a:lnTo>
                  <a:pt x="930910" y="379413"/>
                </a:lnTo>
                <a:lnTo>
                  <a:pt x="939165" y="379413"/>
                </a:lnTo>
                <a:lnTo>
                  <a:pt x="947738" y="379731"/>
                </a:lnTo>
                <a:lnTo>
                  <a:pt x="956310" y="380365"/>
                </a:lnTo>
                <a:lnTo>
                  <a:pt x="964565" y="381318"/>
                </a:lnTo>
                <a:lnTo>
                  <a:pt x="981393" y="383223"/>
                </a:lnTo>
                <a:lnTo>
                  <a:pt x="997268" y="386080"/>
                </a:lnTo>
                <a:lnTo>
                  <a:pt x="1013460" y="389573"/>
                </a:lnTo>
                <a:lnTo>
                  <a:pt x="1029335" y="394335"/>
                </a:lnTo>
                <a:lnTo>
                  <a:pt x="1044893" y="399416"/>
                </a:lnTo>
                <a:lnTo>
                  <a:pt x="1059815" y="405448"/>
                </a:lnTo>
                <a:lnTo>
                  <a:pt x="1074420" y="412116"/>
                </a:lnTo>
                <a:lnTo>
                  <a:pt x="1088708" y="419418"/>
                </a:lnTo>
                <a:lnTo>
                  <a:pt x="1102360" y="427355"/>
                </a:lnTo>
                <a:lnTo>
                  <a:pt x="1116013" y="435928"/>
                </a:lnTo>
                <a:lnTo>
                  <a:pt x="1128713" y="445136"/>
                </a:lnTo>
                <a:lnTo>
                  <a:pt x="1141731" y="454978"/>
                </a:lnTo>
                <a:lnTo>
                  <a:pt x="1153478" y="465456"/>
                </a:lnTo>
                <a:lnTo>
                  <a:pt x="1165226" y="476251"/>
                </a:lnTo>
                <a:lnTo>
                  <a:pt x="1175703" y="487998"/>
                </a:lnTo>
                <a:lnTo>
                  <a:pt x="1186498" y="499746"/>
                </a:lnTo>
                <a:lnTo>
                  <a:pt x="1196023" y="512128"/>
                </a:lnTo>
                <a:lnTo>
                  <a:pt x="1205231" y="525463"/>
                </a:lnTo>
                <a:lnTo>
                  <a:pt x="1213803" y="538798"/>
                </a:lnTo>
                <a:lnTo>
                  <a:pt x="1222058" y="552768"/>
                </a:lnTo>
                <a:lnTo>
                  <a:pt x="1229361" y="567056"/>
                </a:lnTo>
                <a:lnTo>
                  <a:pt x="1236028" y="581660"/>
                </a:lnTo>
                <a:lnTo>
                  <a:pt x="1242061" y="596583"/>
                </a:lnTo>
                <a:lnTo>
                  <a:pt x="1247141" y="611823"/>
                </a:lnTo>
                <a:lnTo>
                  <a:pt x="1251586" y="627698"/>
                </a:lnTo>
                <a:lnTo>
                  <a:pt x="1255396" y="643573"/>
                </a:lnTo>
                <a:lnTo>
                  <a:pt x="1258253" y="660083"/>
                </a:lnTo>
                <a:lnTo>
                  <a:pt x="1260158" y="676910"/>
                </a:lnTo>
                <a:lnTo>
                  <a:pt x="1260793" y="684848"/>
                </a:lnTo>
                <a:lnTo>
                  <a:pt x="1261746" y="693421"/>
                </a:lnTo>
                <a:lnTo>
                  <a:pt x="1262063" y="701993"/>
                </a:lnTo>
                <a:lnTo>
                  <a:pt x="1262063" y="710566"/>
                </a:lnTo>
                <a:lnTo>
                  <a:pt x="1262063" y="759143"/>
                </a:lnTo>
                <a:lnTo>
                  <a:pt x="1251903" y="759778"/>
                </a:lnTo>
                <a:lnTo>
                  <a:pt x="1242378" y="760413"/>
                </a:lnTo>
                <a:lnTo>
                  <a:pt x="1232536" y="762001"/>
                </a:lnTo>
                <a:lnTo>
                  <a:pt x="1222693" y="763270"/>
                </a:lnTo>
                <a:lnTo>
                  <a:pt x="1213168" y="765176"/>
                </a:lnTo>
                <a:lnTo>
                  <a:pt x="1203961" y="766763"/>
                </a:lnTo>
                <a:lnTo>
                  <a:pt x="1194436" y="768985"/>
                </a:lnTo>
                <a:lnTo>
                  <a:pt x="1185228" y="771526"/>
                </a:lnTo>
                <a:lnTo>
                  <a:pt x="1175703" y="774065"/>
                </a:lnTo>
                <a:lnTo>
                  <a:pt x="1166496" y="776606"/>
                </a:lnTo>
                <a:lnTo>
                  <a:pt x="1157606" y="779780"/>
                </a:lnTo>
                <a:lnTo>
                  <a:pt x="1148716" y="782955"/>
                </a:lnTo>
                <a:lnTo>
                  <a:pt x="1139826" y="786130"/>
                </a:lnTo>
                <a:lnTo>
                  <a:pt x="1130935" y="789623"/>
                </a:lnTo>
                <a:lnTo>
                  <a:pt x="1122363" y="793751"/>
                </a:lnTo>
                <a:lnTo>
                  <a:pt x="1113790" y="797560"/>
                </a:lnTo>
                <a:lnTo>
                  <a:pt x="1105218" y="801688"/>
                </a:lnTo>
                <a:lnTo>
                  <a:pt x="1096963" y="806133"/>
                </a:lnTo>
                <a:lnTo>
                  <a:pt x="1088708" y="810578"/>
                </a:lnTo>
                <a:lnTo>
                  <a:pt x="1080770" y="815341"/>
                </a:lnTo>
                <a:lnTo>
                  <a:pt x="1072515" y="820420"/>
                </a:lnTo>
                <a:lnTo>
                  <a:pt x="1064578" y="825183"/>
                </a:lnTo>
                <a:lnTo>
                  <a:pt x="1056958" y="830580"/>
                </a:lnTo>
                <a:lnTo>
                  <a:pt x="1049338" y="835978"/>
                </a:lnTo>
                <a:lnTo>
                  <a:pt x="1042035" y="841693"/>
                </a:lnTo>
                <a:lnTo>
                  <a:pt x="1034415" y="847408"/>
                </a:lnTo>
                <a:lnTo>
                  <a:pt x="1027430" y="853440"/>
                </a:lnTo>
                <a:lnTo>
                  <a:pt x="1020128" y="859473"/>
                </a:lnTo>
                <a:lnTo>
                  <a:pt x="1013460" y="865823"/>
                </a:lnTo>
                <a:lnTo>
                  <a:pt x="1006793" y="872173"/>
                </a:lnTo>
                <a:lnTo>
                  <a:pt x="993458" y="885508"/>
                </a:lnTo>
                <a:lnTo>
                  <a:pt x="987108" y="892176"/>
                </a:lnTo>
                <a:lnTo>
                  <a:pt x="981075" y="899478"/>
                </a:lnTo>
                <a:lnTo>
                  <a:pt x="975043" y="906463"/>
                </a:lnTo>
                <a:lnTo>
                  <a:pt x="969328" y="913766"/>
                </a:lnTo>
                <a:lnTo>
                  <a:pt x="963613" y="921068"/>
                </a:lnTo>
                <a:lnTo>
                  <a:pt x="958215" y="928688"/>
                </a:lnTo>
                <a:lnTo>
                  <a:pt x="952818" y="936308"/>
                </a:lnTo>
                <a:lnTo>
                  <a:pt x="947420" y="944246"/>
                </a:lnTo>
                <a:lnTo>
                  <a:pt x="942658" y="952183"/>
                </a:lnTo>
                <a:lnTo>
                  <a:pt x="937895" y="960438"/>
                </a:lnTo>
                <a:lnTo>
                  <a:pt x="933133" y="968376"/>
                </a:lnTo>
                <a:lnTo>
                  <a:pt x="928688" y="976631"/>
                </a:lnTo>
                <a:lnTo>
                  <a:pt x="924243" y="985203"/>
                </a:lnTo>
                <a:lnTo>
                  <a:pt x="920433" y="993776"/>
                </a:lnTo>
                <a:lnTo>
                  <a:pt x="916623" y="1002348"/>
                </a:lnTo>
                <a:lnTo>
                  <a:pt x="912813" y="1010921"/>
                </a:lnTo>
                <a:lnTo>
                  <a:pt x="909320" y="1019811"/>
                </a:lnTo>
                <a:lnTo>
                  <a:pt x="906145" y="1028701"/>
                </a:lnTo>
                <a:lnTo>
                  <a:pt x="903288" y="1037908"/>
                </a:lnTo>
                <a:lnTo>
                  <a:pt x="900430" y="1046798"/>
                </a:lnTo>
                <a:lnTo>
                  <a:pt x="897573" y="1056006"/>
                </a:lnTo>
                <a:lnTo>
                  <a:pt x="895033" y="1065213"/>
                </a:lnTo>
                <a:lnTo>
                  <a:pt x="893128" y="1075056"/>
                </a:lnTo>
                <a:lnTo>
                  <a:pt x="891223" y="1084263"/>
                </a:lnTo>
                <a:lnTo>
                  <a:pt x="889318" y="1093788"/>
                </a:lnTo>
                <a:lnTo>
                  <a:pt x="887730" y="1103631"/>
                </a:lnTo>
                <a:lnTo>
                  <a:pt x="886460" y="1113156"/>
                </a:lnTo>
                <a:lnTo>
                  <a:pt x="885508" y="1122998"/>
                </a:lnTo>
                <a:lnTo>
                  <a:pt x="884555" y="1133158"/>
                </a:lnTo>
                <a:lnTo>
                  <a:pt x="884238" y="1142683"/>
                </a:lnTo>
                <a:lnTo>
                  <a:pt x="883603" y="1152526"/>
                </a:lnTo>
                <a:lnTo>
                  <a:pt x="883285" y="1163003"/>
                </a:lnTo>
                <a:lnTo>
                  <a:pt x="883285" y="1741488"/>
                </a:lnTo>
                <a:lnTo>
                  <a:pt x="883603" y="1751331"/>
                </a:lnTo>
                <a:lnTo>
                  <a:pt x="884238" y="1761173"/>
                </a:lnTo>
                <a:lnTo>
                  <a:pt x="884555" y="1771333"/>
                </a:lnTo>
                <a:lnTo>
                  <a:pt x="885508" y="1781176"/>
                </a:lnTo>
                <a:lnTo>
                  <a:pt x="886460" y="1791336"/>
                </a:lnTo>
                <a:lnTo>
                  <a:pt x="888048" y="1800861"/>
                </a:lnTo>
                <a:lnTo>
                  <a:pt x="889318" y="1810386"/>
                </a:lnTo>
                <a:lnTo>
                  <a:pt x="891223" y="1820228"/>
                </a:lnTo>
                <a:lnTo>
                  <a:pt x="893445" y="1829753"/>
                </a:lnTo>
                <a:lnTo>
                  <a:pt x="895668" y="1838961"/>
                </a:lnTo>
                <a:lnTo>
                  <a:pt x="897890" y="1848486"/>
                </a:lnTo>
                <a:lnTo>
                  <a:pt x="900430" y="1857693"/>
                </a:lnTo>
                <a:lnTo>
                  <a:pt x="903288" y="1866583"/>
                </a:lnTo>
                <a:lnTo>
                  <a:pt x="906463" y="1876108"/>
                </a:lnTo>
                <a:lnTo>
                  <a:pt x="909638" y="1884998"/>
                </a:lnTo>
                <a:lnTo>
                  <a:pt x="913448" y="1893888"/>
                </a:lnTo>
                <a:lnTo>
                  <a:pt x="331470" y="1893888"/>
                </a:lnTo>
                <a:lnTo>
                  <a:pt x="322897" y="1893888"/>
                </a:lnTo>
                <a:lnTo>
                  <a:pt x="314325" y="1893571"/>
                </a:lnTo>
                <a:lnTo>
                  <a:pt x="305752" y="1892618"/>
                </a:lnTo>
                <a:lnTo>
                  <a:pt x="297497" y="1891983"/>
                </a:lnTo>
                <a:lnTo>
                  <a:pt x="280670" y="1889761"/>
                </a:lnTo>
                <a:lnTo>
                  <a:pt x="264795" y="1886903"/>
                </a:lnTo>
                <a:lnTo>
                  <a:pt x="248602" y="1883411"/>
                </a:lnTo>
                <a:lnTo>
                  <a:pt x="232727" y="1878966"/>
                </a:lnTo>
                <a:lnTo>
                  <a:pt x="217487" y="1873568"/>
                </a:lnTo>
                <a:lnTo>
                  <a:pt x="202247" y="1867853"/>
                </a:lnTo>
                <a:lnTo>
                  <a:pt x="187642" y="1861186"/>
                </a:lnTo>
                <a:lnTo>
                  <a:pt x="173672" y="1853883"/>
                </a:lnTo>
                <a:lnTo>
                  <a:pt x="159702" y="1845628"/>
                </a:lnTo>
                <a:lnTo>
                  <a:pt x="146050" y="1837056"/>
                </a:lnTo>
                <a:lnTo>
                  <a:pt x="133032" y="1827848"/>
                </a:lnTo>
                <a:lnTo>
                  <a:pt x="120332" y="1818006"/>
                </a:lnTo>
                <a:lnTo>
                  <a:pt x="108585" y="1807528"/>
                </a:lnTo>
                <a:lnTo>
                  <a:pt x="96837" y="1796733"/>
                </a:lnTo>
                <a:lnTo>
                  <a:pt x="86042" y="1785303"/>
                </a:lnTo>
                <a:lnTo>
                  <a:pt x="75565" y="1772921"/>
                </a:lnTo>
                <a:lnTo>
                  <a:pt x="66040" y="1760538"/>
                </a:lnTo>
                <a:lnTo>
                  <a:pt x="56832" y="1747838"/>
                </a:lnTo>
                <a:lnTo>
                  <a:pt x="48260" y="1734186"/>
                </a:lnTo>
                <a:lnTo>
                  <a:pt x="40005" y="1720216"/>
                </a:lnTo>
                <a:lnTo>
                  <a:pt x="32702" y="1706246"/>
                </a:lnTo>
                <a:lnTo>
                  <a:pt x="26035" y="1691641"/>
                </a:lnTo>
                <a:lnTo>
                  <a:pt x="20002" y="1676401"/>
                </a:lnTo>
                <a:lnTo>
                  <a:pt x="14922" y="1660843"/>
                </a:lnTo>
                <a:lnTo>
                  <a:pt x="10477" y="1645286"/>
                </a:lnTo>
                <a:lnTo>
                  <a:pt x="6985" y="1629093"/>
                </a:lnTo>
                <a:lnTo>
                  <a:pt x="4127" y="1613218"/>
                </a:lnTo>
                <a:lnTo>
                  <a:pt x="1905" y="1596391"/>
                </a:lnTo>
                <a:lnTo>
                  <a:pt x="1270" y="1587818"/>
                </a:lnTo>
                <a:lnTo>
                  <a:pt x="317" y="1579563"/>
                </a:lnTo>
                <a:lnTo>
                  <a:pt x="0" y="1570991"/>
                </a:lnTo>
                <a:lnTo>
                  <a:pt x="0" y="1562418"/>
                </a:lnTo>
                <a:lnTo>
                  <a:pt x="0" y="710566"/>
                </a:lnTo>
                <a:lnTo>
                  <a:pt x="0" y="701993"/>
                </a:lnTo>
                <a:lnTo>
                  <a:pt x="317" y="693421"/>
                </a:lnTo>
                <a:lnTo>
                  <a:pt x="1270" y="684848"/>
                </a:lnTo>
                <a:lnTo>
                  <a:pt x="1905" y="676910"/>
                </a:lnTo>
                <a:lnTo>
                  <a:pt x="4127" y="660083"/>
                </a:lnTo>
                <a:lnTo>
                  <a:pt x="6985" y="643573"/>
                </a:lnTo>
                <a:lnTo>
                  <a:pt x="10477" y="627698"/>
                </a:lnTo>
                <a:lnTo>
                  <a:pt x="14922" y="611823"/>
                </a:lnTo>
                <a:lnTo>
                  <a:pt x="20002" y="596583"/>
                </a:lnTo>
                <a:lnTo>
                  <a:pt x="26035" y="581660"/>
                </a:lnTo>
                <a:lnTo>
                  <a:pt x="32702" y="567056"/>
                </a:lnTo>
                <a:lnTo>
                  <a:pt x="40005" y="552768"/>
                </a:lnTo>
                <a:lnTo>
                  <a:pt x="48260" y="538798"/>
                </a:lnTo>
                <a:lnTo>
                  <a:pt x="56832" y="525463"/>
                </a:lnTo>
                <a:lnTo>
                  <a:pt x="66040" y="512128"/>
                </a:lnTo>
                <a:lnTo>
                  <a:pt x="75565" y="499746"/>
                </a:lnTo>
                <a:lnTo>
                  <a:pt x="86042" y="487998"/>
                </a:lnTo>
                <a:lnTo>
                  <a:pt x="96837" y="476251"/>
                </a:lnTo>
                <a:lnTo>
                  <a:pt x="108585" y="465456"/>
                </a:lnTo>
                <a:lnTo>
                  <a:pt x="120332" y="454978"/>
                </a:lnTo>
                <a:lnTo>
                  <a:pt x="133032" y="445136"/>
                </a:lnTo>
                <a:lnTo>
                  <a:pt x="146050" y="435928"/>
                </a:lnTo>
                <a:lnTo>
                  <a:pt x="159702" y="427355"/>
                </a:lnTo>
                <a:lnTo>
                  <a:pt x="173672" y="419418"/>
                </a:lnTo>
                <a:lnTo>
                  <a:pt x="187642" y="412116"/>
                </a:lnTo>
                <a:lnTo>
                  <a:pt x="202247" y="405448"/>
                </a:lnTo>
                <a:lnTo>
                  <a:pt x="217487" y="399416"/>
                </a:lnTo>
                <a:lnTo>
                  <a:pt x="232727" y="394335"/>
                </a:lnTo>
                <a:lnTo>
                  <a:pt x="248602" y="389573"/>
                </a:lnTo>
                <a:lnTo>
                  <a:pt x="264795" y="386080"/>
                </a:lnTo>
                <a:lnTo>
                  <a:pt x="280670" y="383223"/>
                </a:lnTo>
                <a:lnTo>
                  <a:pt x="297497" y="381318"/>
                </a:lnTo>
                <a:lnTo>
                  <a:pt x="305752" y="380365"/>
                </a:lnTo>
                <a:lnTo>
                  <a:pt x="314325" y="379731"/>
                </a:lnTo>
                <a:lnTo>
                  <a:pt x="322897" y="379413"/>
                </a:lnTo>
                <a:close/>
                <a:moveTo>
                  <a:pt x="372897" y="0"/>
                </a:moveTo>
                <a:lnTo>
                  <a:pt x="379255" y="0"/>
                </a:lnTo>
                <a:lnTo>
                  <a:pt x="884396" y="0"/>
                </a:lnTo>
                <a:lnTo>
                  <a:pt x="891390" y="0"/>
                </a:lnTo>
                <a:lnTo>
                  <a:pt x="897748" y="957"/>
                </a:lnTo>
                <a:lnTo>
                  <a:pt x="903788" y="1596"/>
                </a:lnTo>
                <a:lnTo>
                  <a:pt x="910146" y="2553"/>
                </a:lnTo>
                <a:lnTo>
                  <a:pt x="916186" y="4148"/>
                </a:lnTo>
                <a:lnTo>
                  <a:pt x="922226" y="5744"/>
                </a:lnTo>
                <a:lnTo>
                  <a:pt x="927948" y="7658"/>
                </a:lnTo>
                <a:lnTo>
                  <a:pt x="933670" y="10211"/>
                </a:lnTo>
                <a:lnTo>
                  <a:pt x="939393" y="12764"/>
                </a:lnTo>
                <a:lnTo>
                  <a:pt x="944797" y="15636"/>
                </a:lnTo>
                <a:lnTo>
                  <a:pt x="950201" y="18508"/>
                </a:lnTo>
                <a:lnTo>
                  <a:pt x="954970" y="21699"/>
                </a:lnTo>
                <a:lnTo>
                  <a:pt x="960056" y="25209"/>
                </a:lnTo>
                <a:lnTo>
                  <a:pt x="965142" y="29038"/>
                </a:lnTo>
                <a:lnTo>
                  <a:pt x="969275" y="33186"/>
                </a:lnTo>
                <a:lnTo>
                  <a:pt x="974044" y="37334"/>
                </a:lnTo>
                <a:lnTo>
                  <a:pt x="977858" y="41802"/>
                </a:lnTo>
                <a:lnTo>
                  <a:pt x="982309" y="46269"/>
                </a:lnTo>
                <a:lnTo>
                  <a:pt x="985806" y="51055"/>
                </a:lnTo>
                <a:lnTo>
                  <a:pt x="989303" y="55842"/>
                </a:lnTo>
                <a:lnTo>
                  <a:pt x="992482" y="60947"/>
                </a:lnTo>
                <a:lnTo>
                  <a:pt x="995661" y="66372"/>
                </a:lnTo>
                <a:lnTo>
                  <a:pt x="998522" y="72116"/>
                </a:lnTo>
                <a:lnTo>
                  <a:pt x="1001065" y="77540"/>
                </a:lnTo>
                <a:lnTo>
                  <a:pt x="1003290" y="83284"/>
                </a:lnTo>
                <a:lnTo>
                  <a:pt x="1005516" y="89347"/>
                </a:lnTo>
                <a:lnTo>
                  <a:pt x="1006787" y="95410"/>
                </a:lnTo>
                <a:lnTo>
                  <a:pt x="1008377" y="101472"/>
                </a:lnTo>
                <a:lnTo>
                  <a:pt x="1009330" y="107535"/>
                </a:lnTo>
                <a:lnTo>
                  <a:pt x="1010284" y="113917"/>
                </a:lnTo>
                <a:lnTo>
                  <a:pt x="1010602" y="120299"/>
                </a:lnTo>
                <a:lnTo>
                  <a:pt x="1011238" y="127000"/>
                </a:lnTo>
                <a:lnTo>
                  <a:pt x="1010602" y="133382"/>
                </a:lnTo>
                <a:lnTo>
                  <a:pt x="1010284" y="139764"/>
                </a:lnTo>
                <a:lnTo>
                  <a:pt x="1009330" y="146146"/>
                </a:lnTo>
                <a:lnTo>
                  <a:pt x="1008377" y="152528"/>
                </a:lnTo>
                <a:lnTo>
                  <a:pt x="1006787" y="158590"/>
                </a:lnTo>
                <a:lnTo>
                  <a:pt x="1005516" y="164653"/>
                </a:lnTo>
                <a:lnTo>
                  <a:pt x="1003290" y="170397"/>
                </a:lnTo>
                <a:lnTo>
                  <a:pt x="1001065" y="176141"/>
                </a:lnTo>
                <a:lnTo>
                  <a:pt x="998522" y="181884"/>
                </a:lnTo>
                <a:lnTo>
                  <a:pt x="995661" y="187309"/>
                </a:lnTo>
                <a:lnTo>
                  <a:pt x="992482" y="192734"/>
                </a:lnTo>
                <a:lnTo>
                  <a:pt x="989303" y="197839"/>
                </a:lnTo>
                <a:lnTo>
                  <a:pt x="985806" y="202626"/>
                </a:lnTo>
                <a:lnTo>
                  <a:pt x="982309" y="207731"/>
                </a:lnTo>
                <a:lnTo>
                  <a:pt x="977858" y="212199"/>
                </a:lnTo>
                <a:lnTo>
                  <a:pt x="974044" y="216666"/>
                </a:lnTo>
                <a:lnTo>
                  <a:pt x="969275" y="220495"/>
                </a:lnTo>
                <a:lnTo>
                  <a:pt x="965142" y="224962"/>
                </a:lnTo>
                <a:lnTo>
                  <a:pt x="960056" y="228472"/>
                </a:lnTo>
                <a:lnTo>
                  <a:pt x="954970" y="231982"/>
                </a:lnTo>
                <a:lnTo>
                  <a:pt x="950201" y="235173"/>
                </a:lnTo>
                <a:lnTo>
                  <a:pt x="944797" y="238683"/>
                </a:lnTo>
                <a:lnTo>
                  <a:pt x="939393" y="241555"/>
                </a:lnTo>
                <a:lnTo>
                  <a:pt x="933670" y="243789"/>
                </a:lnTo>
                <a:lnTo>
                  <a:pt x="927948" y="246023"/>
                </a:lnTo>
                <a:lnTo>
                  <a:pt x="922226" y="248256"/>
                </a:lnTo>
                <a:lnTo>
                  <a:pt x="916186" y="249533"/>
                </a:lnTo>
                <a:lnTo>
                  <a:pt x="910146" y="251128"/>
                </a:lnTo>
                <a:lnTo>
                  <a:pt x="903788" y="252085"/>
                </a:lnTo>
                <a:lnTo>
                  <a:pt x="897748" y="253362"/>
                </a:lnTo>
                <a:lnTo>
                  <a:pt x="891390" y="253681"/>
                </a:lnTo>
                <a:lnTo>
                  <a:pt x="884396" y="254000"/>
                </a:lnTo>
                <a:lnTo>
                  <a:pt x="379255" y="254000"/>
                </a:lnTo>
                <a:lnTo>
                  <a:pt x="372897" y="253681"/>
                </a:lnTo>
                <a:lnTo>
                  <a:pt x="366221" y="253362"/>
                </a:lnTo>
                <a:lnTo>
                  <a:pt x="359863" y="252085"/>
                </a:lnTo>
                <a:lnTo>
                  <a:pt x="353505" y="251128"/>
                </a:lnTo>
                <a:lnTo>
                  <a:pt x="347465" y="249533"/>
                </a:lnTo>
                <a:lnTo>
                  <a:pt x="341425" y="248256"/>
                </a:lnTo>
                <a:lnTo>
                  <a:pt x="335702" y="246023"/>
                </a:lnTo>
                <a:lnTo>
                  <a:pt x="329980" y="243789"/>
                </a:lnTo>
                <a:lnTo>
                  <a:pt x="324258" y="241555"/>
                </a:lnTo>
                <a:lnTo>
                  <a:pt x="318854" y="238683"/>
                </a:lnTo>
                <a:lnTo>
                  <a:pt x="313449" y="235173"/>
                </a:lnTo>
                <a:lnTo>
                  <a:pt x="308681" y="231982"/>
                </a:lnTo>
                <a:lnTo>
                  <a:pt x="303595" y="228472"/>
                </a:lnTo>
                <a:lnTo>
                  <a:pt x="298508" y="224962"/>
                </a:lnTo>
                <a:lnTo>
                  <a:pt x="294376" y="220495"/>
                </a:lnTo>
                <a:lnTo>
                  <a:pt x="289607" y="216666"/>
                </a:lnTo>
                <a:lnTo>
                  <a:pt x="285792" y="212199"/>
                </a:lnTo>
                <a:lnTo>
                  <a:pt x="281342" y="207731"/>
                </a:lnTo>
                <a:lnTo>
                  <a:pt x="277845" y="202626"/>
                </a:lnTo>
                <a:lnTo>
                  <a:pt x="274348" y="197839"/>
                </a:lnTo>
                <a:lnTo>
                  <a:pt x="271169" y="192734"/>
                </a:lnTo>
                <a:lnTo>
                  <a:pt x="267990" y="187309"/>
                </a:lnTo>
                <a:lnTo>
                  <a:pt x="265129" y="181884"/>
                </a:lnTo>
                <a:lnTo>
                  <a:pt x="262586" y="176141"/>
                </a:lnTo>
                <a:lnTo>
                  <a:pt x="260360" y="170397"/>
                </a:lnTo>
                <a:lnTo>
                  <a:pt x="258135" y="164653"/>
                </a:lnTo>
                <a:lnTo>
                  <a:pt x="256546" y="158590"/>
                </a:lnTo>
                <a:lnTo>
                  <a:pt x="255274" y="152528"/>
                </a:lnTo>
                <a:lnTo>
                  <a:pt x="254002" y="146146"/>
                </a:lnTo>
                <a:lnTo>
                  <a:pt x="253367" y="139764"/>
                </a:lnTo>
                <a:lnTo>
                  <a:pt x="253049" y="133382"/>
                </a:lnTo>
                <a:lnTo>
                  <a:pt x="252413" y="127000"/>
                </a:lnTo>
                <a:lnTo>
                  <a:pt x="253049" y="120299"/>
                </a:lnTo>
                <a:lnTo>
                  <a:pt x="253367" y="113917"/>
                </a:lnTo>
                <a:lnTo>
                  <a:pt x="254002" y="107535"/>
                </a:lnTo>
                <a:lnTo>
                  <a:pt x="255274" y="101472"/>
                </a:lnTo>
                <a:lnTo>
                  <a:pt x="256546" y="95410"/>
                </a:lnTo>
                <a:lnTo>
                  <a:pt x="258135" y="89347"/>
                </a:lnTo>
                <a:lnTo>
                  <a:pt x="260360" y="83284"/>
                </a:lnTo>
                <a:lnTo>
                  <a:pt x="262586" y="77540"/>
                </a:lnTo>
                <a:lnTo>
                  <a:pt x="265129" y="72116"/>
                </a:lnTo>
                <a:lnTo>
                  <a:pt x="267990" y="66372"/>
                </a:lnTo>
                <a:lnTo>
                  <a:pt x="271169" y="60947"/>
                </a:lnTo>
                <a:lnTo>
                  <a:pt x="274348" y="55842"/>
                </a:lnTo>
                <a:lnTo>
                  <a:pt x="277845" y="51055"/>
                </a:lnTo>
                <a:lnTo>
                  <a:pt x="281342" y="46269"/>
                </a:lnTo>
                <a:lnTo>
                  <a:pt x="285792" y="41802"/>
                </a:lnTo>
                <a:lnTo>
                  <a:pt x="289607" y="37334"/>
                </a:lnTo>
                <a:lnTo>
                  <a:pt x="294376" y="33186"/>
                </a:lnTo>
                <a:lnTo>
                  <a:pt x="298508" y="29038"/>
                </a:lnTo>
                <a:lnTo>
                  <a:pt x="303595" y="25209"/>
                </a:lnTo>
                <a:lnTo>
                  <a:pt x="308681" y="21699"/>
                </a:lnTo>
                <a:lnTo>
                  <a:pt x="313449" y="18508"/>
                </a:lnTo>
                <a:lnTo>
                  <a:pt x="318854" y="15636"/>
                </a:lnTo>
                <a:lnTo>
                  <a:pt x="324258" y="12764"/>
                </a:lnTo>
                <a:lnTo>
                  <a:pt x="329980" y="10211"/>
                </a:lnTo>
                <a:lnTo>
                  <a:pt x="335702" y="7658"/>
                </a:lnTo>
                <a:lnTo>
                  <a:pt x="341425" y="5744"/>
                </a:lnTo>
                <a:lnTo>
                  <a:pt x="347465" y="4148"/>
                </a:lnTo>
                <a:lnTo>
                  <a:pt x="353505" y="2553"/>
                </a:lnTo>
                <a:lnTo>
                  <a:pt x="359863" y="1596"/>
                </a:lnTo>
                <a:lnTo>
                  <a:pt x="366221" y="957"/>
                </a:lnTo>
                <a:lnTo>
                  <a:pt x="372897"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9" name="KSO_Shape"/>
          <p:cNvSpPr/>
          <p:nvPr/>
        </p:nvSpPr>
        <p:spPr bwMode="auto">
          <a:xfrm>
            <a:off x="10146707" y="2746583"/>
            <a:ext cx="781331" cy="781331"/>
          </a:xfrm>
          <a:custGeom>
            <a:avLst/>
            <a:gdLst>
              <a:gd name="T0" fmla="*/ 2013584 w 2019301"/>
              <a:gd name="T1" fmla="*/ 1506294 h 2019300"/>
              <a:gd name="T2" fmla="*/ 2019301 w 2019301"/>
              <a:gd name="T3" fmla="*/ 1584803 h 2019300"/>
              <a:gd name="T4" fmla="*/ 2004690 w 2019301"/>
              <a:gd name="T5" fmla="*/ 1690328 h 2019300"/>
              <a:gd name="T6" fmla="*/ 1945612 w 2019301"/>
              <a:gd name="T7" fmla="*/ 1822235 h 2019300"/>
              <a:gd name="T8" fmla="*/ 1896698 w 2019301"/>
              <a:gd name="T9" fmla="*/ 1883261 h 2019300"/>
              <a:gd name="T10" fmla="*/ 1836666 w 2019301"/>
              <a:gd name="T11" fmla="*/ 1935706 h 2019300"/>
              <a:gd name="T12" fmla="*/ 1765518 w 2019301"/>
              <a:gd name="T13" fmla="*/ 1977344 h 2019300"/>
              <a:gd name="T14" fmla="*/ 1689288 w 2019301"/>
              <a:gd name="T15" fmla="*/ 2005315 h 2019300"/>
              <a:gd name="T16" fmla="*/ 1610835 w 2019301"/>
              <a:gd name="T17" fmla="*/ 2018347 h 2019300"/>
              <a:gd name="T18" fmla="*/ 1523170 w 2019301"/>
              <a:gd name="T19" fmla="*/ 2016122 h 2019300"/>
              <a:gd name="T20" fmla="*/ 1376109 w 2019301"/>
              <a:gd name="T21" fmla="*/ 1970987 h 2019300"/>
              <a:gd name="T22" fmla="*/ 1294797 w 2019301"/>
              <a:gd name="T23" fmla="*/ 1917589 h 2019300"/>
              <a:gd name="T24" fmla="*/ 1238895 w 2019301"/>
              <a:gd name="T25" fmla="*/ 1861330 h 2019300"/>
              <a:gd name="T26" fmla="*/ 1583301 w 2019301"/>
              <a:gd name="T27" fmla="*/ 1135063 h 2019300"/>
              <a:gd name="T28" fmla="*/ 1706931 w 2019301"/>
              <a:gd name="T29" fmla="*/ 1154748 h 2019300"/>
              <a:gd name="T30" fmla="*/ 1828658 w 2019301"/>
              <a:gd name="T31" fmla="*/ 1213485 h 2019300"/>
              <a:gd name="T32" fmla="*/ 1888888 w 2019301"/>
              <a:gd name="T33" fmla="*/ 1263650 h 2019300"/>
              <a:gd name="T34" fmla="*/ 1939925 w 2019301"/>
              <a:gd name="T35" fmla="*/ 1324928 h 2019300"/>
              <a:gd name="T36" fmla="*/ 1142356 w 2019301"/>
              <a:gd name="T37" fmla="*/ 1648143 h 2019300"/>
              <a:gd name="T38" fmla="*/ 1136650 w 2019301"/>
              <a:gd name="T39" fmla="*/ 1569721 h 2019300"/>
              <a:gd name="T40" fmla="*/ 1151232 w 2019301"/>
              <a:gd name="T41" fmla="*/ 1464311 h 2019300"/>
              <a:gd name="T42" fmla="*/ 1210194 w 2019301"/>
              <a:gd name="T43" fmla="*/ 1332230 h 2019300"/>
              <a:gd name="T44" fmla="*/ 1259012 w 2019301"/>
              <a:gd name="T45" fmla="*/ 1271270 h 2019300"/>
              <a:gd name="T46" fmla="*/ 1318924 w 2019301"/>
              <a:gd name="T47" fmla="*/ 1218883 h 2019300"/>
              <a:gd name="T48" fmla="*/ 1389932 w 2019301"/>
              <a:gd name="T49" fmla="*/ 1177290 h 2019300"/>
              <a:gd name="T50" fmla="*/ 1466329 w 2019301"/>
              <a:gd name="T51" fmla="*/ 1149350 h 2019300"/>
              <a:gd name="T52" fmla="*/ 1543993 w 2019301"/>
              <a:gd name="T53" fmla="*/ 1136333 h 2019300"/>
              <a:gd name="T54" fmla="*/ 823090 w 2019301"/>
              <a:gd name="T55" fmla="*/ 1785690 h 2019300"/>
              <a:gd name="T56" fmla="*/ 774542 w 2019301"/>
              <a:gd name="T57" fmla="*/ 1858693 h 2019300"/>
              <a:gd name="T58" fmla="*/ 714889 w 2019301"/>
              <a:gd name="T59" fmla="*/ 1918683 h 2019300"/>
              <a:gd name="T60" fmla="*/ 645082 w 2019301"/>
              <a:gd name="T61" fmla="*/ 1965659 h 2019300"/>
              <a:gd name="T62" fmla="*/ 568294 w 2019301"/>
              <a:gd name="T63" fmla="*/ 1998351 h 2019300"/>
              <a:gd name="T64" fmla="*/ 486112 w 2019301"/>
              <a:gd name="T65" fmla="*/ 2016443 h 2019300"/>
              <a:gd name="T66" fmla="*/ 401391 w 2019301"/>
              <a:gd name="T67" fmla="*/ 2017713 h 2019300"/>
              <a:gd name="T68" fmla="*/ 316353 w 2019301"/>
              <a:gd name="T69" fmla="*/ 2002160 h 2019300"/>
              <a:gd name="T70" fmla="*/ 233219 w 2019301"/>
              <a:gd name="T71" fmla="*/ 1968515 h 2019300"/>
              <a:gd name="T72" fmla="*/ 160557 w 2019301"/>
              <a:gd name="T73" fmla="*/ 1920587 h 2019300"/>
              <a:gd name="T74" fmla="*/ 100268 w 2019301"/>
              <a:gd name="T75" fmla="*/ 1860280 h 2019300"/>
              <a:gd name="T76" fmla="*/ 53307 w 2019301"/>
              <a:gd name="T77" fmla="*/ 1790451 h 2019300"/>
              <a:gd name="T78" fmla="*/ 20308 w 2019301"/>
              <a:gd name="T79" fmla="*/ 1713639 h 2019300"/>
              <a:gd name="T80" fmla="*/ 2856 w 2019301"/>
              <a:gd name="T81" fmla="*/ 1631431 h 2019300"/>
              <a:gd name="T82" fmla="*/ 1587 w 2019301"/>
              <a:gd name="T83" fmla="*/ 1546683 h 2019300"/>
              <a:gd name="T84" fmla="*/ 17134 w 2019301"/>
              <a:gd name="T85" fmla="*/ 1461301 h 2019300"/>
              <a:gd name="T86" fmla="*/ 934986 w 2019301"/>
              <a:gd name="T87" fmla="*/ 0 h 2019300"/>
              <a:gd name="T88" fmla="*/ 1020658 w 2019301"/>
              <a:gd name="T89" fmla="*/ 8887 h 2019300"/>
              <a:gd name="T90" fmla="*/ 1104427 w 2019301"/>
              <a:gd name="T91" fmla="*/ 35549 h 2019300"/>
              <a:gd name="T92" fmla="*/ 1181849 w 2019301"/>
              <a:gd name="T93" fmla="*/ 78717 h 2019300"/>
              <a:gd name="T94" fmla="*/ 1246897 w 2019301"/>
              <a:gd name="T95" fmla="*/ 134580 h 2019300"/>
              <a:gd name="T96" fmla="*/ 1299252 w 2019301"/>
              <a:gd name="T97" fmla="*/ 201235 h 2019300"/>
              <a:gd name="T98" fmla="*/ 1337329 w 2019301"/>
              <a:gd name="T99" fmla="*/ 275508 h 2019300"/>
              <a:gd name="T100" fmla="*/ 1360492 w 2019301"/>
              <a:gd name="T101" fmla="*/ 356129 h 2019300"/>
              <a:gd name="T102" fmla="*/ 1368425 w 2019301"/>
              <a:gd name="T103" fmla="*/ 440242 h 2019300"/>
              <a:gd name="T104" fmla="*/ 1358906 w 2019301"/>
              <a:gd name="T105" fmla="*/ 525624 h 2019300"/>
              <a:gd name="T106" fmla="*/ 1332252 w 2019301"/>
              <a:gd name="T107" fmla="*/ 610053 h 2019300"/>
              <a:gd name="T108" fmla="*/ 556123 w 2019301"/>
              <a:gd name="T109" fmla="*/ 213614 h 2019300"/>
              <a:gd name="T110" fmla="*/ 607209 w 2019301"/>
              <a:gd name="T111" fmla="*/ 143785 h 2019300"/>
              <a:gd name="T112" fmla="*/ 670036 w 2019301"/>
              <a:gd name="T113" fmla="*/ 86969 h 2019300"/>
              <a:gd name="T114" fmla="*/ 741747 w 2019301"/>
              <a:gd name="T115" fmla="*/ 43485 h 2019300"/>
              <a:gd name="T116" fmla="*/ 820439 w 2019301"/>
              <a:gd name="T117" fmla="*/ 14283 h 2019300"/>
              <a:gd name="T118" fmla="*/ 903255 w 2019301"/>
              <a:gd name="T119" fmla="*/ 635 h 2019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019301" h="2019300">
                <a:moveTo>
                  <a:pt x="1996750" y="1438275"/>
                </a:moveTo>
                <a:lnTo>
                  <a:pt x="1999926" y="1447810"/>
                </a:lnTo>
                <a:lnTo>
                  <a:pt x="2002785" y="1457346"/>
                </a:lnTo>
                <a:lnTo>
                  <a:pt x="2005325" y="1467199"/>
                </a:lnTo>
                <a:lnTo>
                  <a:pt x="2007867" y="1477052"/>
                </a:lnTo>
                <a:lnTo>
                  <a:pt x="2010090" y="1486588"/>
                </a:lnTo>
                <a:lnTo>
                  <a:pt x="2011678" y="1496441"/>
                </a:lnTo>
                <a:lnTo>
                  <a:pt x="2013584" y="1506294"/>
                </a:lnTo>
                <a:lnTo>
                  <a:pt x="2015172" y="1515830"/>
                </a:lnTo>
                <a:lnTo>
                  <a:pt x="2016442" y="1526001"/>
                </a:lnTo>
                <a:lnTo>
                  <a:pt x="2017395" y="1535536"/>
                </a:lnTo>
                <a:lnTo>
                  <a:pt x="2018348" y="1545707"/>
                </a:lnTo>
                <a:lnTo>
                  <a:pt x="2018983" y="1555243"/>
                </a:lnTo>
                <a:lnTo>
                  <a:pt x="2019301" y="1565096"/>
                </a:lnTo>
                <a:lnTo>
                  <a:pt x="2019301" y="1574949"/>
                </a:lnTo>
                <a:lnTo>
                  <a:pt x="2019301" y="1584803"/>
                </a:lnTo>
                <a:lnTo>
                  <a:pt x="2018983" y="1594338"/>
                </a:lnTo>
                <a:lnTo>
                  <a:pt x="2018666" y="1604191"/>
                </a:lnTo>
                <a:lnTo>
                  <a:pt x="2018031" y="1613727"/>
                </a:lnTo>
                <a:lnTo>
                  <a:pt x="2016760" y="1623580"/>
                </a:lnTo>
                <a:lnTo>
                  <a:pt x="2015807" y="1633433"/>
                </a:lnTo>
                <a:lnTo>
                  <a:pt x="2012949" y="1652186"/>
                </a:lnTo>
                <a:lnTo>
                  <a:pt x="2009455" y="1671575"/>
                </a:lnTo>
                <a:lnTo>
                  <a:pt x="2004690" y="1690328"/>
                </a:lnTo>
                <a:lnTo>
                  <a:pt x="1999291" y="1708763"/>
                </a:lnTo>
                <a:lnTo>
                  <a:pt x="1993256" y="1727198"/>
                </a:lnTo>
                <a:lnTo>
                  <a:pt x="1986268" y="1745316"/>
                </a:lnTo>
                <a:lnTo>
                  <a:pt x="1978645" y="1763115"/>
                </a:lnTo>
                <a:lnTo>
                  <a:pt x="1970069" y="1780279"/>
                </a:lnTo>
                <a:lnTo>
                  <a:pt x="1960858" y="1797443"/>
                </a:lnTo>
                <a:lnTo>
                  <a:pt x="1951011" y="1813971"/>
                </a:lnTo>
                <a:lnTo>
                  <a:pt x="1945612" y="1822235"/>
                </a:lnTo>
                <a:lnTo>
                  <a:pt x="1940212" y="1830181"/>
                </a:lnTo>
                <a:lnTo>
                  <a:pt x="1934495" y="1838445"/>
                </a:lnTo>
                <a:lnTo>
                  <a:pt x="1928460" y="1846073"/>
                </a:lnTo>
                <a:lnTo>
                  <a:pt x="1922425" y="1853702"/>
                </a:lnTo>
                <a:lnTo>
                  <a:pt x="1916390" y="1861330"/>
                </a:lnTo>
                <a:lnTo>
                  <a:pt x="1910038" y="1868958"/>
                </a:lnTo>
                <a:lnTo>
                  <a:pt x="1903368" y="1875951"/>
                </a:lnTo>
                <a:lnTo>
                  <a:pt x="1896698" y="1883261"/>
                </a:lnTo>
                <a:lnTo>
                  <a:pt x="1889710" y="1890254"/>
                </a:lnTo>
                <a:lnTo>
                  <a:pt x="1882404" y="1897565"/>
                </a:lnTo>
                <a:lnTo>
                  <a:pt x="1875417" y="1904239"/>
                </a:lnTo>
                <a:lnTo>
                  <a:pt x="1867794" y="1910596"/>
                </a:lnTo>
                <a:lnTo>
                  <a:pt x="1860488" y="1916953"/>
                </a:lnTo>
                <a:lnTo>
                  <a:pt x="1852548" y="1923628"/>
                </a:lnTo>
                <a:lnTo>
                  <a:pt x="1844607" y="1929667"/>
                </a:lnTo>
                <a:lnTo>
                  <a:pt x="1836666" y="1935706"/>
                </a:lnTo>
                <a:lnTo>
                  <a:pt x="1828408" y="1941427"/>
                </a:lnTo>
                <a:lnTo>
                  <a:pt x="1819832" y="1947149"/>
                </a:lnTo>
                <a:lnTo>
                  <a:pt x="1811256" y="1952870"/>
                </a:lnTo>
                <a:lnTo>
                  <a:pt x="1802363" y="1957956"/>
                </a:lnTo>
                <a:lnTo>
                  <a:pt x="1793469" y="1963041"/>
                </a:lnTo>
                <a:lnTo>
                  <a:pt x="1784576" y="1968127"/>
                </a:lnTo>
                <a:lnTo>
                  <a:pt x="1775365" y="1972577"/>
                </a:lnTo>
                <a:lnTo>
                  <a:pt x="1765518" y="1977344"/>
                </a:lnTo>
                <a:lnTo>
                  <a:pt x="1756307" y="1981476"/>
                </a:lnTo>
                <a:lnTo>
                  <a:pt x="1746778" y="1985926"/>
                </a:lnTo>
                <a:lnTo>
                  <a:pt x="1737567" y="1989422"/>
                </a:lnTo>
                <a:lnTo>
                  <a:pt x="1727721" y="1992919"/>
                </a:lnTo>
                <a:lnTo>
                  <a:pt x="1718192" y="1996733"/>
                </a:lnTo>
                <a:lnTo>
                  <a:pt x="1708663" y="1999911"/>
                </a:lnTo>
                <a:lnTo>
                  <a:pt x="1698817" y="2002772"/>
                </a:lnTo>
                <a:lnTo>
                  <a:pt x="1689288" y="2005315"/>
                </a:lnTo>
                <a:lnTo>
                  <a:pt x="1679442" y="2007540"/>
                </a:lnTo>
                <a:lnTo>
                  <a:pt x="1669595" y="2009765"/>
                </a:lnTo>
                <a:lnTo>
                  <a:pt x="1660067" y="2011990"/>
                </a:lnTo>
                <a:lnTo>
                  <a:pt x="1650220" y="2013579"/>
                </a:lnTo>
                <a:lnTo>
                  <a:pt x="1640374" y="2015168"/>
                </a:lnTo>
                <a:lnTo>
                  <a:pt x="1630527" y="2016439"/>
                </a:lnTo>
                <a:lnTo>
                  <a:pt x="1620999" y="2017711"/>
                </a:lnTo>
                <a:lnTo>
                  <a:pt x="1610835" y="2018347"/>
                </a:lnTo>
                <a:lnTo>
                  <a:pt x="1601306" y="2018982"/>
                </a:lnTo>
                <a:lnTo>
                  <a:pt x="1591459" y="2019300"/>
                </a:lnTo>
                <a:lnTo>
                  <a:pt x="1581613" y="2019300"/>
                </a:lnTo>
                <a:lnTo>
                  <a:pt x="1571767" y="2019300"/>
                </a:lnTo>
                <a:lnTo>
                  <a:pt x="1562238" y="2019300"/>
                </a:lnTo>
                <a:lnTo>
                  <a:pt x="1552392" y="2018664"/>
                </a:lnTo>
                <a:lnTo>
                  <a:pt x="1542545" y="2018347"/>
                </a:lnTo>
                <a:lnTo>
                  <a:pt x="1523170" y="2016122"/>
                </a:lnTo>
                <a:lnTo>
                  <a:pt x="1504112" y="2013261"/>
                </a:lnTo>
                <a:lnTo>
                  <a:pt x="1485055" y="2009765"/>
                </a:lnTo>
                <a:lnTo>
                  <a:pt x="1466315" y="2005315"/>
                </a:lnTo>
                <a:lnTo>
                  <a:pt x="1447893" y="1999911"/>
                </a:lnTo>
                <a:lnTo>
                  <a:pt x="1429153" y="1993872"/>
                </a:lnTo>
                <a:lnTo>
                  <a:pt x="1411366" y="1986880"/>
                </a:lnTo>
                <a:lnTo>
                  <a:pt x="1393579" y="1979569"/>
                </a:lnTo>
                <a:lnTo>
                  <a:pt x="1376109" y="1970987"/>
                </a:lnTo>
                <a:lnTo>
                  <a:pt x="1358958" y="1961770"/>
                </a:lnTo>
                <a:lnTo>
                  <a:pt x="1342441" y="1951599"/>
                </a:lnTo>
                <a:lnTo>
                  <a:pt x="1334183" y="1946195"/>
                </a:lnTo>
                <a:lnTo>
                  <a:pt x="1326242" y="1941110"/>
                </a:lnTo>
                <a:lnTo>
                  <a:pt x="1317984" y="1935388"/>
                </a:lnTo>
                <a:lnTo>
                  <a:pt x="1310361" y="1929667"/>
                </a:lnTo>
                <a:lnTo>
                  <a:pt x="1302420" y="1923628"/>
                </a:lnTo>
                <a:lnTo>
                  <a:pt x="1294797" y="1917589"/>
                </a:lnTo>
                <a:lnTo>
                  <a:pt x="1287492" y="1910914"/>
                </a:lnTo>
                <a:lnTo>
                  <a:pt x="1279869" y="1904557"/>
                </a:lnTo>
                <a:lnTo>
                  <a:pt x="1272881" y="1897882"/>
                </a:lnTo>
                <a:lnTo>
                  <a:pt x="1265576" y="1891208"/>
                </a:lnTo>
                <a:lnTo>
                  <a:pt x="1258906" y="1883897"/>
                </a:lnTo>
                <a:lnTo>
                  <a:pt x="1252235" y="1876587"/>
                </a:lnTo>
                <a:lnTo>
                  <a:pt x="1245248" y="1869276"/>
                </a:lnTo>
                <a:lnTo>
                  <a:pt x="1238895" y="1861330"/>
                </a:lnTo>
                <a:lnTo>
                  <a:pt x="1232543" y="1854019"/>
                </a:lnTo>
                <a:lnTo>
                  <a:pt x="1226508" y="1845755"/>
                </a:lnTo>
                <a:lnTo>
                  <a:pt x="1220473" y="1837809"/>
                </a:lnTo>
                <a:lnTo>
                  <a:pt x="1214438" y="1829863"/>
                </a:lnTo>
                <a:lnTo>
                  <a:pt x="1996750" y="1438275"/>
                </a:lnTo>
                <a:close/>
                <a:moveTo>
                  <a:pt x="1563647" y="1135063"/>
                </a:moveTo>
                <a:lnTo>
                  <a:pt x="1573157" y="1135063"/>
                </a:lnTo>
                <a:lnTo>
                  <a:pt x="1583301" y="1135063"/>
                </a:lnTo>
                <a:lnTo>
                  <a:pt x="1592811" y="1135063"/>
                </a:lnTo>
                <a:lnTo>
                  <a:pt x="1602321" y="1136015"/>
                </a:lnTo>
                <a:lnTo>
                  <a:pt x="1612465" y="1136650"/>
                </a:lnTo>
                <a:lnTo>
                  <a:pt x="1631485" y="1138238"/>
                </a:lnTo>
                <a:lnTo>
                  <a:pt x="1650822" y="1141095"/>
                </a:lnTo>
                <a:lnTo>
                  <a:pt x="1669525" y="1144905"/>
                </a:lnTo>
                <a:lnTo>
                  <a:pt x="1688545" y="1149350"/>
                </a:lnTo>
                <a:lnTo>
                  <a:pt x="1706931" y="1154748"/>
                </a:lnTo>
                <a:lnTo>
                  <a:pt x="1725634" y="1160780"/>
                </a:lnTo>
                <a:lnTo>
                  <a:pt x="1743703" y="1167448"/>
                </a:lnTo>
                <a:lnTo>
                  <a:pt x="1761138" y="1175385"/>
                </a:lnTo>
                <a:lnTo>
                  <a:pt x="1778573" y="1183640"/>
                </a:lnTo>
                <a:lnTo>
                  <a:pt x="1795691" y="1192848"/>
                </a:lnTo>
                <a:lnTo>
                  <a:pt x="1812175" y="1203008"/>
                </a:lnTo>
                <a:lnTo>
                  <a:pt x="1820416" y="1208088"/>
                </a:lnTo>
                <a:lnTo>
                  <a:pt x="1828658" y="1213485"/>
                </a:lnTo>
                <a:lnTo>
                  <a:pt x="1836583" y="1219200"/>
                </a:lnTo>
                <a:lnTo>
                  <a:pt x="1844191" y="1224915"/>
                </a:lnTo>
                <a:lnTo>
                  <a:pt x="1852116" y="1230948"/>
                </a:lnTo>
                <a:lnTo>
                  <a:pt x="1859724" y="1236980"/>
                </a:lnTo>
                <a:lnTo>
                  <a:pt x="1867015" y="1243330"/>
                </a:lnTo>
                <a:lnTo>
                  <a:pt x="1874623" y="1250315"/>
                </a:lnTo>
                <a:lnTo>
                  <a:pt x="1881597" y="1256665"/>
                </a:lnTo>
                <a:lnTo>
                  <a:pt x="1888888" y="1263650"/>
                </a:lnTo>
                <a:lnTo>
                  <a:pt x="1895545" y="1270953"/>
                </a:lnTo>
                <a:lnTo>
                  <a:pt x="1902202" y="1277938"/>
                </a:lnTo>
                <a:lnTo>
                  <a:pt x="1908859" y="1285558"/>
                </a:lnTo>
                <a:lnTo>
                  <a:pt x="1915516" y="1292860"/>
                </a:lnTo>
                <a:lnTo>
                  <a:pt x="1921856" y="1300798"/>
                </a:lnTo>
                <a:lnTo>
                  <a:pt x="1927879" y="1308735"/>
                </a:lnTo>
                <a:lnTo>
                  <a:pt x="1933902" y="1316673"/>
                </a:lnTo>
                <a:lnTo>
                  <a:pt x="1939925" y="1324928"/>
                </a:lnTo>
                <a:lnTo>
                  <a:pt x="1159157" y="1716088"/>
                </a:lnTo>
                <a:lnTo>
                  <a:pt x="1156304" y="1706563"/>
                </a:lnTo>
                <a:lnTo>
                  <a:pt x="1153451" y="1696721"/>
                </a:lnTo>
                <a:lnTo>
                  <a:pt x="1150598" y="1686878"/>
                </a:lnTo>
                <a:lnTo>
                  <a:pt x="1148062" y="1677353"/>
                </a:lnTo>
                <a:lnTo>
                  <a:pt x="1145843" y="1667511"/>
                </a:lnTo>
                <a:lnTo>
                  <a:pt x="1143941" y="1657668"/>
                </a:lnTo>
                <a:lnTo>
                  <a:pt x="1142356" y="1648143"/>
                </a:lnTo>
                <a:lnTo>
                  <a:pt x="1140771" y="1637983"/>
                </a:lnTo>
                <a:lnTo>
                  <a:pt x="1139503" y="1628458"/>
                </a:lnTo>
                <a:lnTo>
                  <a:pt x="1138235" y="1618616"/>
                </a:lnTo>
                <a:lnTo>
                  <a:pt x="1137601" y="1608773"/>
                </a:lnTo>
                <a:lnTo>
                  <a:pt x="1136967" y="1598931"/>
                </a:lnTo>
                <a:lnTo>
                  <a:pt x="1136650" y="1589406"/>
                </a:lnTo>
                <a:lnTo>
                  <a:pt x="1136650" y="1579246"/>
                </a:lnTo>
                <a:lnTo>
                  <a:pt x="1136650" y="1569721"/>
                </a:lnTo>
                <a:lnTo>
                  <a:pt x="1136967" y="1560196"/>
                </a:lnTo>
                <a:lnTo>
                  <a:pt x="1137284" y="1550036"/>
                </a:lnTo>
                <a:lnTo>
                  <a:pt x="1137918" y="1540511"/>
                </a:lnTo>
                <a:lnTo>
                  <a:pt x="1139186" y="1530986"/>
                </a:lnTo>
                <a:lnTo>
                  <a:pt x="1140137" y="1521143"/>
                </a:lnTo>
                <a:lnTo>
                  <a:pt x="1142990" y="1502093"/>
                </a:lnTo>
                <a:lnTo>
                  <a:pt x="1146477" y="1483043"/>
                </a:lnTo>
                <a:lnTo>
                  <a:pt x="1151232" y="1464311"/>
                </a:lnTo>
                <a:lnTo>
                  <a:pt x="1156621" y="1445896"/>
                </a:lnTo>
                <a:lnTo>
                  <a:pt x="1162644" y="1427163"/>
                </a:lnTo>
                <a:lnTo>
                  <a:pt x="1169618" y="1409383"/>
                </a:lnTo>
                <a:lnTo>
                  <a:pt x="1177226" y="1391603"/>
                </a:lnTo>
                <a:lnTo>
                  <a:pt x="1185785" y="1374140"/>
                </a:lnTo>
                <a:lnTo>
                  <a:pt x="1194978" y="1356995"/>
                </a:lnTo>
                <a:lnTo>
                  <a:pt x="1204805" y="1340485"/>
                </a:lnTo>
                <a:lnTo>
                  <a:pt x="1210194" y="1332230"/>
                </a:lnTo>
                <a:lnTo>
                  <a:pt x="1215900" y="1324293"/>
                </a:lnTo>
                <a:lnTo>
                  <a:pt x="1221606" y="1316038"/>
                </a:lnTo>
                <a:lnTo>
                  <a:pt x="1227312" y="1308735"/>
                </a:lnTo>
                <a:lnTo>
                  <a:pt x="1233335" y="1300798"/>
                </a:lnTo>
                <a:lnTo>
                  <a:pt x="1239358" y="1293178"/>
                </a:lnTo>
                <a:lnTo>
                  <a:pt x="1245698" y="1285875"/>
                </a:lnTo>
                <a:lnTo>
                  <a:pt x="1252672" y="1278255"/>
                </a:lnTo>
                <a:lnTo>
                  <a:pt x="1259012" y="1271270"/>
                </a:lnTo>
                <a:lnTo>
                  <a:pt x="1265986" y="1263968"/>
                </a:lnTo>
                <a:lnTo>
                  <a:pt x="1273276" y="1257300"/>
                </a:lnTo>
                <a:lnTo>
                  <a:pt x="1280250" y="1250633"/>
                </a:lnTo>
                <a:lnTo>
                  <a:pt x="1287858" y="1243965"/>
                </a:lnTo>
                <a:lnTo>
                  <a:pt x="1295149" y="1237298"/>
                </a:lnTo>
                <a:lnTo>
                  <a:pt x="1303074" y="1230948"/>
                </a:lnTo>
                <a:lnTo>
                  <a:pt x="1310999" y="1224915"/>
                </a:lnTo>
                <a:lnTo>
                  <a:pt x="1318924" y="1218883"/>
                </a:lnTo>
                <a:lnTo>
                  <a:pt x="1327483" y="1213168"/>
                </a:lnTo>
                <a:lnTo>
                  <a:pt x="1335725" y="1207453"/>
                </a:lnTo>
                <a:lnTo>
                  <a:pt x="1344284" y="1201738"/>
                </a:lnTo>
                <a:lnTo>
                  <a:pt x="1353160" y="1196658"/>
                </a:lnTo>
                <a:lnTo>
                  <a:pt x="1362036" y="1191578"/>
                </a:lnTo>
                <a:lnTo>
                  <a:pt x="1371229" y="1186498"/>
                </a:lnTo>
                <a:lnTo>
                  <a:pt x="1380422" y="1181735"/>
                </a:lnTo>
                <a:lnTo>
                  <a:pt x="1389932" y="1177290"/>
                </a:lnTo>
                <a:lnTo>
                  <a:pt x="1399125" y="1172845"/>
                </a:lnTo>
                <a:lnTo>
                  <a:pt x="1408635" y="1169035"/>
                </a:lnTo>
                <a:lnTo>
                  <a:pt x="1418145" y="1165225"/>
                </a:lnTo>
                <a:lnTo>
                  <a:pt x="1427655" y="1161415"/>
                </a:lnTo>
                <a:lnTo>
                  <a:pt x="1437165" y="1157923"/>
                </a:lnTo>
                <a:lnTo>
                  <a:pt x="1446675" y="1155065"/>
                </a:lnTo>
                <a:lnTo>
                  <a:pt x="1456185" y="1151890"/>
                </a:lnTo>
                <a:lnTo>
                  <a:pt x="1466329" y="1149350"/>
                </a:lnTo>
                <a:lnTo>
                  <a:pt x="1475839" y="1146810"/>
                </a:lnTo>
                <a:lnTo>
                  <a:pt x="1485349" y="1144905"/>
                </a:lnTo>
                <a:lnTo>
                  <a:pt x="1495493" y="1142683"/>
                </a:lnTo>
                <a:lnTo>
                  <a:pt x="1505003" y="1141095"/>
                </a:lnTo>
                <a:lnTo>
                  <a:pt x="1514830" y="1139508"/>
                </a:lnTo>
                <a:lnTo>
                  <a:pt x="1524657" y="1138238"/>
                </a:lnTo>
                <a:lnTo>
                  <a:pt x="1534167" y="1137285"/>
                </a:lnTo>
                <a:lnTo>
                  <a:pt x="1543993" y="1136333"/>
                </a:lnTo>
                <a:lnTo>
                  <a:pt x="1553820" y="1135380"/>
                </a:lnTo>
                <a:lnTo>
                  <a:pt x="1563647" y="1135063"/>
                </a:lnTo>
                <a:close/>
                <a:moveTo>
                  <a:pt x="233219" y="952500"/>
                </a:moveTo>
                <a:lnTo>
                  <a:pt x="1035050" y="1298472"/>
                </a:lnTo>
                <a:lnTo>
                  <a:pt x="837369" y="1755219"/>
                </a:lnTo>
                <a:lnTo>
                  <a:pt x="832609" y="1765693"/>
                </a:lnTo>
                <a:lnTo>
                  <a:pt x="828167" y="1775533"/>
                </a:lnTo>
                <a:lnTo>
                  <a:pt x="823090" y="1785690"/>
                </a:lnTo>
                <a:lnTo>
                  <a:pt x="817696" y="1795529"/>
                </a:lnTo>
                <a:lnTo>
                  <a:pt x="811984" y="1805051"/>
                </a:lnTo>
                <a:lnTo>
                  <a:pt x="806273" y="1814574"/>
                </a:lnTo>
                <a:lnTo>
                  <a:pt x="800561" y="1823778"/>
                </a:lnTo>
                <a:lnTo>
                  <a:pt x="794215" y="1832666"/>
                </a:lnTo>
                <a:lnTo>
                  <a:pt x="788186" y="1841553"/>
                </a:lnTo>
                <a:lnTo>
                  <a:pt x="781523" y="1850123"/>
                </a:lnTo>
                <a:lnTo>
                  <a:pt x="774542" y="1858693"/>
                </a:lnTo>
                <a:lnTo>
                  <a:pt x="767879" y="1866628"/>
                </a:lnTo>
                <a:lnTo>
                  <a:pt x="760898" y="1874881"/>
                </a:lnTo>
                <a:lnTo>
                  <a:pt x="753600" y="1882816"/>
                </a:lnTo>
                <a:lnTo>
                  <a:pt x="746302" y="1890116"/>
                </a:lnTo>
                <a:lnTo>
                  <a:pt x="738369" y="1897734"/>
                </a:lnTo>
                <a:lnTo>
                  <a:pt x="730754" y="1904717"/>
                </a:lnTo>
                <a:lnTo>
                  <a:pt x="722822" y="1912017"/>
                </a:lnTo>
                <a:lnTo>
                  <a:pt x="714889" y="1918683"/>
                </a:lnTo>
                <a:lnTo>
                  <a:pt x="706639" y="1925348"/>
                </a:lnTo>
                <a:lnTo>
                  <a:pt x="698072" y="1932014"/>
                </a:lnTo>
                <a:lnTo>
                  <a:pt x="689505" y="1938044"/>
                </a:lnTo>
                <a:lnTo>
                  <a:pt x="680937" y="1944075"/>
                </a:lnTo>
                <a:lnTo>
                  <a:pt x="672053" y="1949788"/>
                </a:lnTo>
                <a:lnTo>
                  <a:pt x="663168" y="1955502"/>
                </a:lnTo>
                <a:lnTo>
                  <a:pt x="654284" y="1960897"/>
                </a:lnTo>
                <a:lnTo>
                  <a:pt x="645082" y="1965659"/>
                </a:lnTo>
                <a:lnTo>
                  <a:pt x="635880" y="1970737"/>
                </a:lnTo>
                <a:lnTo>
                  <a:pt x="626361" y="1975498"/>
                </a:lnTo>
                <a:lnTo>
                  <a:pt x="616842" y="1979942"/>
                </a:lnTo>
                <a:lnTo>
                  <a:pt x="607322" y="1984385"/>
                </a:lnTo>
                <a:lnTo>
                  <a:pt x="597803" y="1988194"/>
                </a:lnTo>
                <a:lnTo>
                  <a:pt x="587649" y="1991686"/>
                </a:lnTo>
                <a:lnTo>
                  <a:pt x="577813" y="1995177"/>
                </a:lnTo>
                <a:lnTo>
                  <a:pt x="568294" y="1998351"/>
                </a:lnTo>
                <a:lnTo>
                  <a:pt x="557823" y="2001843"/>
                </a:lnTo>
                <a:lnTo>
                  <a:pt x="547986" y="2004699"/>
                </a:lnTo>
                <a:lnTo>
                  <a:pt x="537515" y="2006921"/>
                </a:lnTo>
                <a:lnTo>
                  <a:pt x="527679" y="2009143"/>
                </a:lnTo>
                <a:lnTo>
                  <a:pt x="517208" y="2011365"/>
                </a:lnTo>
                <a:lnTo>
                  <a:pt x="507054" y="2012952"/>
                </a:lnTo>
                <a:lnTo>
                  <a:pt x="496266" y="2014856"/>
                </a:lnTo>
                <a:lnTo>
                  <a:pt x="486112" y="2016443"/>
                </a:lnTo>
                <a:lnTo>
                  <a:pt x="475641" y="2017396"/>
                </a:lnTo>
                <a:lnTo>
                  <a:pt x="464852" y="2018030"/>
                </a:lnTo>
                <a:lnTo>
                  <a:pt x="454381" y="2018665"/>
                </a:lnTo>
                <a:lnTo>
                  <a:pt x="443910" y="2018665"/>
                </a:lnTo>
                <a:lnTo>
                  <a:pt x="433439" y="2019300"/>
                </a:lnTo>
                <a:lnTo>
                  <a:pt x="422651" y="2018665"/>
                </a:lnTo>
                <a:lnTo>
                  <a:pt x="411862" y="2018348"/>
                </a:lnTo>
                <a:lnTo>
                  <a:pt x="401391" y="2017713"/>
                </a:lnTo>
                <a:lnTo>
                  <a:pt x="390603" y="2016761"/>
                </a:lnTo>
                <a:lnTo>
                  <a:pt x="379815" y="2015174"/>
                </a:lnTo>
                <a:lnTo>
                  <a:pt x="369343" y="2013904"/>
                </a:lnTo>
                <a:lnTo>
                  <a:pt x="358555" y="2012000"/>
                </a:lnTo>
                <a:lnTo>
                  <a:pt x="347767" y="2009778"/>
                </a:lnTo>
                <a:lnTo>
                  <a:pt x="337296" y="2007556"/>
                </a:lnTo>
                <a:lnTo>
                  <a:pt x="326507" y="2005017"/>
                </a:lnTo>
                <a:lnTo>
                  <a:pt x="316353" y="2002160"/>
                </a:lnTo>
                <a:lnTo>
                  <a:pt x="305565" y="1998986"/>
                </a:lnTo>
                <a:lnTo>
                  <a:pt x="294777" y="1995177"/>
                </a:lnTo>
                <a:lnTo>
                  <a:pt x="284623" y="1991368"/>
                </a:lnTo>
                <a:lnTo>
                  <a:pt x="274152" y="1987560"/>
                </a:lnTo>
                <a:lnTo>
                  <a:pt x="263998" y="1983116"/>
                </a:lnTo>
                <a:lnTo>
                  <a:pt x="253527" y="1978672"/>
                </a:lnTo>
                <a:lnTo>
                  <a:pt x="243373" y="1973594"/>
                </a:lnTo>
                <a:lnTo>
                  <a:pt x="233219" y="1968515"/>
                </a:lnTo>
                <a:lnTo>
                  <a:pt x="223700" y="1963119"/>
                </a:lnTo>
                <a:lnTo>
                  <a:pt x="214181" y="1958041"/>
                </a:lnTo>
                <a:lnTo>
                  <a:pt x="204662" y="1952328"/>
                </a:lnTo>
                <a:lnTo>
                  <a:pt x="195460" y="1946297"/>
                </a:lnTo>
                <a:lnTo>
                  <a:pt x="186258" y="1939949"/>
                </a:lnTo>
                <a:lnTo>
                  <a:pt x="177691" y="1933601"/>
                </a:lnTo>
                <a:lnTo>
                  <a:pt x="168806" y="1927252"/>
                </a:lnTo>
                <a:lnTo>
                  <a:pt x="160557" y="1920587"/>
                </a:lnTo>
                <a:lnTo>
                  <a:pt x="151989" y="1913604"/>
                </a:lnTo>
                <a:lnTo>
                  <a:pt x="144374" y="1906621"/>
                </a:lnTo>
                <a:lnTo>
                  <a:pt x="136441" y="1899003"/>
                </a:lnTo>
                <a:lnTo>
                  <a:pt x="128509" y="1891703"/>
                </a:lnTo>
                <a:lnTo>
                  <a:pt x="121211" y="1884085"/>
                </a:lnTo>
                <a:lnTo>
                  <a:pt x="113913" y="1876468"/>
                </a:lnTo>
                <a:lnTo>
                  <a:pt x="106932" y="1868532"/>
                </a:lnTo>
                <a:lnTo>
                  <a:pt x="100268" y="1860280"/>
                </a:lnTo>
                <a:lnTo>
                  <a:pt x="93288" y="1852027"/>
                </a:lnTo>
                <a:lnTo>
                  <a:pt x="86942" y="1843457"/>
                </a:lnTo>
                <a:lnTo>
                  <a:pt x="80913" y="1835205"/>
                </a:lnTo>
                <a:lnTo>
                  <a:pt x="74884" y="1826635"/>
                </a:lnTo>
                <a:lnTo>
                  <a:pt x="69173" y="1817748"/>
                </a:lnTo>
                <a:lnTo>
                  <a:pt x="63461" y="1808860"/>
                </a:lnTo>
                <a:lnTo>
                  <a:pt x="58067" y="1799973"/>
                </a:lnTo>
                <a:lnTo>
                  <a:pt x="53307" y="1790451"/>
                </a:lnTo>
                <a:lnTo>
                  <a:pt x="48230" y="1781246"/>
                </a:lnTo>
                <a:lnTo>
                  <a:pt x="43471" y="1772041"/>
                </a:lnTo>
                <a:lnTo>
                  <a:pt x="39346" y="1762519"/>
                </a:lnTo>
                <a:lnTo>
                  <a:pt x="34904" y="1752679"/>
                </a:lnTo>
                <a:lnTo>
                  <a:pt x="31096" y="1743157"/>
                </a:lnTo>
                <a:lnTo>
                  <a:pt x="27288" y="1733318"/>
                </a:lnTo>
                <a:lnTo>
                  <a:pt x="23481" y="1723478"/>
                </a:lnTo>
                <a:lnTo>
                  <a:pt x="20308" y="1713639"/>
                </a:lnTo>
                <a:lnTo>
                  <a:pt x="17452" y="1703482"/>
                </a:lnTo>
                <a:lnTo>
                  <a:pt x="14596" y="1693325"/>
                </a:lnTo>
                <a:lnTo>
                  <a:pt x="11740" y="1683168"/>
                </a:lnTo>
                <a:lnTo>
                  <a:pt x="9836" y="1673011"/>
                </a:lnTo>
                <a:lnTo>
                  <a:pt x="7615" y="1662854"/>
                </a:lnTo>
                <a:lnTo>
                  <a:pt x="5711" y="1652379"/>
                </a:lnTo>
                <a:lnTo>
                  <a:pt x="4442" y="1641588"/>
                </a:lnTo>
                <a:lnTo>
                  <a:pt x="2856" y="1631431"/>
                </a:lnTo>
                <a:lnTo>
                  <a:pt x="1904" y="1620956"/>
                </a:lnTo>
                <a:lnTo>
                  <a:pt x="1269" y="1610482"/>
                </a:lnTo>
                <a:lnTo>
                  <a:pt x="317" y="1599690"/>
                </a:lnTo>
                <a:lnTo>
                  <a:pt x="0" y="1588898"/>
                </a:lnTo>
                <a:lnTo>
                  <a:pt x="0" y="1578741"/>
                </a:lnTo>
                <a:lnTo>
                  <a:pt x="317" y="1567949"/>
                </a:lnTo>
                <a:lnTo>
                  <a:pt x="952" y="1557475"/>
                </a:lnTo>
                <a:lnTo>
                  <a:pt x="1587" y="1546683"/>
                </a:lnTo>
                <a:lnTo>
                  <a:pt x="2538" y="1535891"/>
                </a:lnTo>
                <a:lnTo>
                  <a:pt x="3808" y="1525417"/>
                </a:lnTo>
                <a:lnTo>
                  <a:pt x="5394" y="1514625"/>
                </a:lnTo>
                <a:lnTo>
                  <a:pt x="7298" y="1503834"/>
                </a:lnTo>
                <a:lnTo>
                  <a:pt x="9519" y="1493359"/>
                </a:lnTo>
                <a:lnTo>
                  <a:pt x="11423" y="1482567"/>
                </a:lnTo>
                <a:lnTo>
                  <a:pt x="14279" y="1471776"/>
                </a:lnTo>
                <a:lnTo>
                  <a:pt x="17134" y="1461301"/>
                </a:lnTo>
                <a:lnTo>
                  <a:pt x="20308" y="1450827"/>
                </a:lnTo>
                <a:lnTo>
                  <a:pt x="24115" y="1440352"/>
                </a:lnTo>
                <a:lnTo>
                  <a:pt x="27606" y="1429878"/>
                </a:lnTo>
                <a:lnTo>
                  <a:pt x="31731" y="1419086"/>
                </a:lnTo>
                <a:lnTo>
                  <a:pt x="36173" y="1408929"/>
                </a:lnTo>
                <a:lnTo>
                  <a:pt x="233219" y="952500"/>
                </a:lnTo>
                <a:close/>
                <a:moveTo>
                  <a:pt x="924515" y="0"/>
                </a:moveTo>
                <a:lnTo>
                  <a:pt x="934986" y="0"/>
                </a:lnTo>
                <a:lnTo>
                  <a:pt x="945774" y="0"/>
                </a:lnTo>
                <a:lnTo>
                  <a:pt x="956563" y="635"/>
                </a:lnTo>
                <a:lnTo>
                  <a:pt x="967034" y="1270"/>
                </a:lnTo>
                <a:lnTo>
                  <a:pt x="977822" y="2222"/>
                </a:lnTo>
                <a:lnTo>
                  <a:pt x="988611" y="3491"/>
                </a:lnTo>
                <a:lnTo>
                  <a:pt x="999082" y="5079"/>
                </a:lnTo>
                <a:lnTo>
                  <a:pt x="1009870" y="6666"/>
                </a:lnTo>
                <a:lnTo>
                  <a:pt x="1020658" y="8887"/>
                </a:lnTo>
                <a:lnTo>
                  <a:pt x="1030812" y="11427"/>
                </a:lnTo>
                <a:lnTo>
                  <a:pt x="1041601" y="13966"/>
                </a:lnTo>
                <a:lnTo>
                  <a:pt x="1052072" y="16823"/>
                </a:lnTo>
                <a:lnTo>
                  <a:pt x="1062860" y="19997"/>
                </a:lnTo>
                <a:lnTo>
                  <a:pt x="1073331" y="23488"/>
                </a:lnTo>
                <a:lnTo>
                  <a:pt x="1083802" y="27297"/>
                </a:lnTo>
                <a:lnTo>
                  <a:pt x="1094273" y="31423"/>
                </a:lnTo>
                <a:lnTo>
                  <a:pt x="1104427" y="35549"/>
                </a:lnTo>
                <a:lnTo>
                  <a:pt x="1114898" y="40311"/>
                </a:lnTo>
                <a:lnTo>
                  <a:pt x="1125052" y="45072"/>
                </a:lnTo>
                <a:lnTo>
                  <a:pt x="1134888" y="50150"/>
                </a:lnTo>
                <a:lnTo>
                  <a:pt x="1144725" y="55546"/>
                </a:lnTo>
                <a:lnTo>
                  <a:pt x="1154244" y="60942"/>
                </a:lnTo>
                <a:lnTo>
                  <a:pt x="1163446" y="66655"/>
                </a:lnTo>
                <a:lnTo>
                  <a:pt x="1172965" y="72686"/>
                </a:lnTo>
                <a:lnTo>
                  <a:pt x="1181849" y="78717"/>
                </a:lnTo>
                <a:lnTo>
                  <a:pt x="1190734" y="85065"/>
                </a:lnTo>
                <a:lnTo>
                  <a:pt x="1199301" y="91413"/>
                </a:lnTo>
                <a:lnTo>
                  <a:pt x="1207869" y="98396"/>
                </a:lnTo>
                <a:lnTo>
                  <a:pt x="1215801" y="105379"/>
                </a:lnTo>
                <a:lnTo>
                  <a:pt x="1224051" y="112362"/>
                </a:lnTo>
                <a:lnTo>
                  <a:pt x="1231984" y="119662"/>
                </a:lnTo>
                <a:lnTo>
                  <a:pt x="1239282" y="126962"/>
                </a:lnTo>
                <a:lnTo>
                  <a:pt x="1246897" y="134580"/>
                </a:lnTo>
                <a:lnTo>
                  <a:pt x="1254512" y="142515"/>
                </a:lnTo>
                <a:lnTo>
                  <a:pt x="1261176" y="150133"/>
                </a:lnTo>
                <a:lnTo>
                  <a:pt x="1268157" y="158385"/>
                </a:lnTo>
                <a:lnTo>
                  <a:pt x="1274820" y="166638"/>
                </a:lnTo>
                <a:lnTo>
                  <a:pt x="1281166" y="175208"/>
                </a:lnTo>
                <a:lnTo>
                  <a:pt x="1287512" y="183778"/>
                </a:lnTo>
                <a:lnTo>
                  <a:pt x="1293224" y="192348"/>
                </a:lnTo>
                <a:lnTo>
                  <a:pt x="1299252" y="201235"/>
                </a:lnTo>
                <a:lnTo>
                  <a:pt x="1304647" y="210122"/>
                </a:lnTo>
                <a:lnTo>
                  <a:pt x="1310041" y="219010"/>
                </a:lnTo>
                <a:lnTo>
                  <a:pt x="1315118" y="228215"/>
                </a:lnTo>
                <a:lnTo>
                  <a:pt x="1319877" y="237419"/>
                </a:lnTo>
                <a:lnTo>
                  <a:pt x="1324637" y="246624"/>
                </a:lnTo>
                <a:lnTo>
                  <a:pt x="1329079" y="256464"/>
                </a:lnTo>
                <a:lnTo>
                  <a:pt x="1333521" y="265986"/>
                </a:lnTo>
                <a:lnTo>
                  <a:pt x="1337329" y="275508"/>
                </a:lnTo>
                <a:lnTo>
                  <a:pt x="1340819" y="285665"/>
                </a:lnTo>
                <a:lnTo>
                  <a:pt x="1344310" y="295187"/>
                </a:lnTo>
                <a:lnTo>
                  <a:pt x="1347483" y="305027"/>
                </a:lnTo>
                <a:lnTo>
                  <a:pt x="1350973" y="315501"/>
                </a:lnTo>
                <a:lnTo>
                  <a:pt x="1353829" y="325341"/>
                </a:lnTo>
                <a:lnTo>
                  <a:pt x="1356050" y="335815"/>
                </a:lnTo>
                <a:lnTo>
                  <a:pt x="1358589" y="345655"/>
                </a:lnTo>
                <a:lnTo>
                  <a:pt x="1360492" y="356129"/>
                </a:lnTo>
                <a:lnTo>
                  <a:pt x="1362713" y="366286"/>
                </a:lnTo>
                <a:lnTo>
                  <a:pt x="1363983" y="377078"/>
                </a:lnTo>
                <a:lnTo>
                  <a:pt x="1365569" y="387552"/>
                </a:lnTo>
                <a:lnTo>
                  <a:pt x="1366521" y="397709"/>
                </a:lnTo>
                <a:lnTo>
                  <a:pt x="1367156" y="408501"/>
                </a:lnTo>
                <a:lnTo>
                  <a:pt x="1367790" y="418975"/>
                </a:lnTo>
                <a:lnTo>
                  <a:pt x="1367790" y="429450"/>
                </a:lnTo>
                <a:lnTo>
                  <a:pt x="1368425" y="440242"/>
                </a:lnTo>
                <a:lnTo>
                  <a:pt x="1367790" y="450716"/>
                </a:lnTo>
                <a:lnTo>
                  <a:pt x="1367473" y="461508"/>
                </a:lnTo>
                <a:lnTo>
                  <a:pt x="1366839" y="471982"/>
                </a:lnTo>
                <a:lnTo>
                  <a:pt x="1365887" y="482774"/>
                </a:lnTo>
                <a:lnTo>
                  <a:pt x="1364300" y="493566"/>
                </a:lnTo>
                <a:lnTo>
                  <a:pt x="1363031" y="504040"/>
                </a:lnTo>
                <a:lnTo>
                  <a:pt x="1361127" y="514832"/>
                </a:lnTo>
                <a:lnTo>
                  <a:pt x="1358906" y="525624"/>
                </a:lnTo>
                <a:lnTo>
                  <a:pt x="1356685" y="536098"/>
                </a:lnTo>
                <a:lnTo>
                  <a:pt x="1354146" y="546890"/>
                </a:lnTo>
                <a:lnTo>
                  <a:pt x="1351291" y="557364"/>
                </a:lnTo>
                <a:lnTo>
                  <a:pt x="1348117" y="567839"/>
                </a:lnTo>
                <a:lnTo>
                  <a:pt x="1344310" y="578630"/>
                </a:lnTo>
                <a:lnTo>
                  <a:pt x="1340502" y="588787"/>
                </a:lnTo>
                <a:lnTo>
                  <a:pt x="1336694" y="599579"/>
                </a:lnTo>
                <a:lnTo>
                  <a:pt x="1332252" y="610053"/>
                </a:lnTo>
                <a:lnTo>
                  <a:pt x="1134888" y="1066800"/>
                </a:lnTo>
                <a:lnTo>
                  <a:pt x="333375" y="720193"/>
                </a:lnTo>
                <a:lnTo>
                  <a:pt x="530739" y="263447"/>
                </a:lnTo>
                <a:lnTo>
                  <a:pt x="535181" y="253290"/>
                </a:lnTo>
                <a:lnTo>
                  <a:pt x="540258" y="242815"/>
                </a:lnTo>
                <a:lnTo>
                  <a:pt x="545335" y="232976"/>
                </a:lnTo>
                <a:lnTo>
                  <a:pt x="550729" y="223136"/>
                </a:lnTo>
                <a:lnTo>
                  <a:pt x="556123" y="213614"/>
                </a:lnTo>
                <a:lnTo>
                  <a:pt x="561518" y="204409"/>
                </a:lnTo>
                <a:lnTo>
                  <a:pt x="567864" y="195204"/>
                </a:lnTo>
                <a:lnTo>
                  <a:pt x="573892" y="186317"/>
                </a:lnTo>
                <a:lnTo>
                  <a:pt x="580239" y="177430"/>
                </a:lnTo>
                <a:lnTo>
                  <a:pt x="586585" y="168860"/>
                </a:lnTo>
                <a:lnTo>
                  <a:pt x="593248" y="160290"/>
                </a:lnTo>
                <a:lnTo>
                  <a:pt x="600229" y="152037"/>
                </a:lnTo>
                <a:lnTo>
                  <a:pt x="607209" y="143785"/>
                </a:lnTo>
                <a:lnTo>
                  <a:pt x="614825" y="136167"/>
                </a:lnTo>
                <a:lnTo>
                  <a:pt x="622123" y="128549"/>
                </a:lnTo>
                <a:lnTo>
                  <a:pt x="629738" y="120932"/>
                </a:lnTo>
                <a:lnTo>
                  <a:pt x="637353" y="113631"/>
                </a:lnTo>
                <a:lnTo>
                  <a:pt x="645286" y="106966"/>
                </a:lnTo>
                <a:lnTo>
                  <a:pt x="653536" y="99983"/>
                </a:lnTo>
                <a:lnTo>
                  <a:pt x="661786" y="93317"/>
                </a:lnTo>
                <a:lnTo>
                  <a:pt x="670036" y="86969"/>
                </a:lnTo>
                <a:lnTo>
                  <a:pt x="678286" y="80938"/>
                </a:lnTo>
                <a:lnTo>
                  <a:pt x="687170" y="74908"/>
                </a:lnTo>
                <a:lnTo>
                  <a:pt x="695738" y="68877"/>
                </a:lnTo>
                <a:lnTo>
                  <a:pt x="704622" y="63481"/>
                </a:lnTo>
                <a:lnTo>
                  <a:pt x="714141" y="58085"/>
                </a:lnTo>
                <a:lnTo>
                  <a:pt x="723343" y="53007"/>
                </a:lnTo>
                <a:lnTo>
                  <a:pt x="732545" y="47928"/>
                </a:lnTo>
                <a:lnTo>
                  <a:pt x="741747" y="43485"/>
                </a:lnTo>
                <a:lnTo>
                  <a:pt x="751266" y="38723"/>
                </a:lnTo>
                <a:lnTo>
                  <a:pt x="761103" y="34597"/>
                </a:lnTo>
                <a:lnTo>
                  <a:pt x="770622" y="30471"/>
                </a:lnTo>
                <a:lnTo>
                  <a:pt x="780141" y="26979"/>
                </a:lnTo>
                <a:lnTo>
                  <a:pt x="790295" y="23488"/>
                </a:lnTo>
                <a:lnTo>
                  <a:pt x="800131" y="20314"/>
                </a:lnTo>
                <a:lnTo>
                  <a:pt x="810285" y="17140"/>
                </a:lnTo>
                <a:lnTo>
                  <a:pt x="820439" y="14283"/>
                </a:lnTo>
                <a:lnTo>
                  <a:pt x="830275" y="11744"/>
                </a:lnTo>
                <a:lnTo>
                  <a:pt x="840746" y="9522"/>
                </a:lnTo>
                <a:lnTo>
                  <a:pt x="851217" y="7618"/>
                </a:lnTo>
                <a:lnTo>
                  <a:pt x="861371" y="5713"/>
                </a:lnTo>
                <a:lnTo>
                  <a:pt x="871842" y="3809"/>
                </a:lnTo>
                <a:lnTo>
                  <a:pt x="882313" y="2857"/>
                </a:lnTo>
                <a:lnTo>
                  <a:pt x="892784" y="1270"/>
                </a:lnTo>
                <a:lnTo>
                  <a:pt x="903255" y="635"/>
                </a:lnTo>
                <a:lnTo>
                  <a:pt x="913726" y="317"/>
                </a:lnTo>
                <a:lnTo>
                  <a:pt x="924515"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5" name="Rectangle 15" descr="12"/>
          <p:cNvSpPr>
            <a:spLocks noChangeArrowheads="1"/>
          </p:cNvSpPr>
          <p:nvPr/>
        </p:nvSpPr>
        <p:spPr bwMode="auto">
          <a:xfrm>
            <a:off x="5222825" y="4023466"/>
            <a:ext cx="3150280" cy="1948050"/>
          </a:xfrm>
          <a:prstGeom prst="roundRect">
            <a:avLst/>
          </a:prstGeom>
          <a:solidFill>
            <a:schemeClr val="accent1"/>
          </a:solidFill>
          <a:ln w="38100">
            <a:solidFill>
              <a:schemeClr val="accent1"/>
            </a:solidFill>
          </a:ln>
          <a:effectLst/>
        </p:spPr>
        <p:txBody>
          <a:bodyPr anchor="b"/>
          <a:lstStyle/>
          <a:p>
            <a:pPr algn="ctr"/>
            <a:r>
              <a:rPr lang="en-US" altLang="zh-CN" sz="4400" dirty="0">
                <a:solidFill>
                  <a:srgbClr val="FFFFFF"/>
                </a:solidFill>
                <a:latin typeface="+mj-ea"/>
                <a:ea typeface="+mj-ea"/>
              </a:rPr>
              <a:t>58%</a:t>
            </a:r>
            <a:endParaRPr lang="zh-CN" altLang="en-US" sz="4400" dirty="0">
              <a:solidFill>
                <a:srgbClr val="FFFFFF"/>
              </a:solidFill>
              <a:latin typeface="+mj-ea"/>
              <a:ea typeface="+mj-ea"/>
            </a:endParaRPr>
          </a:p>
        </p:txBody>
      </p:sp>
      <p:sp>
        <p:nvSpPr>
          <p:cNvPr id="16" name="Rectangle 15" descr="12"/>
          <p:cNvSpPr>
            <a:spLocks noChangeArrowheads="1"/>
          </p:cNvSpPr>
          <p:nvPr/>
        </p:nvSpPr>
        <p:spPr bwMode="auto">
          <a:xfrm>
            <a:off x="8671863" y="4023466"/>
            <a:ext cx="3150280" cy="1948050"/>
          </a:xfrm>
          <a:prstGeom prst="roundRect">
            <a:avLst/>
          </a:prstGeom>
          <a:solidFill>
            <a:schemeClr val="accent1"/>
          </a:solidFill>
          <a:ln w="38100">
            <a:solidFill>
              <a:schemeClr val="accent1"/>
            </a:solidFill>
          </a:ln>
          <a:effectLst/>
        </p:spPr>
        <p:txBody>
          <a:bodyPr anchor="b"/>
          <a:lstStyle/>
          <a:p>
            <a:pPr algn="ctr"/>
            <a:r>
              <a:rPr lang="en-US" altLang="zh-CN" sz="4400" dirty="0">
                <a:solidFill>
                  <a:srgbClr val="FFFFFF"/>
                </a:solidFill>
                <a:latin typeface="+mj-ea"/>
                <a:ea typeface="+mj-ea"/>
              </a:rPr>
              <a:t>42%</a:t>
            </a:r>
            <a:endParaRPr lang="zh-CN" altLang="en-US" sz="4400" dirty="0">
              <a:solidFill>
                <a:srgbClr val="FFFFFF"/>
              </a:solidFill>
              <a:latin typeface="+mj-ea"/>
              <a:ea typeface="+mj-ea"/>
            </a:endParaRPr>
          </a:p>
        </p:txBody>
      </p:sp>
      <p:sp>
        <p:nvSpPr>
          <p:cNvPr id="17" name="KSO_Shape"/>
          <p:cNvSpPr/>
          <p:nvPr/>
        </p:nvSpPr>
        <p:spPr bwMode="auto">
          <a:xfrm>
            <a:off x="5352605" y="4150081"/>
            <a:ext cx="561499" cy="646640"/>
          </a:xfrm>
          <a:custGeom>
            <a:avLst/>
            <a:gdLst>
              <a:gd name="T0" fmla="*/ 98292770 w 5280"/>
              <a:gd name="T1" fmla="*/ 190397298 h 6084"/>
              <a:gd name="T2" fmla="*/ 105944270 w 5280"/>
              <a:gd name="T3" fmla="*/ 192162022 h 6084"/>
              <a:gd name="T4" fmla="*/ 112712916 w 5280"/>
              <a:gd name="T5" fmla="*/ 195691469 h 6084"/>
              <a:gd name="T6" fmla="*/ 118500648 w 5280"/>
              <a:gd name="T7" fmla="*/ 200593619 h 6084"/>
              <a:gd name="T8" fmla="*/ 122816855 w 5280"/>
              <a:gd name="T9" fmla="*/ 206868471 h 6084"/>
              <a:gd name="T10" fmla="*/ 125661534 w 5280"/>
              <a:gd name="T11" fmla="*/ 213927367 h 6084"/>
              <a:gd name="T12" fmla="*/ 126642447 w 5280"/>
              <a:gd name="T13" fmla="*/ 221868624 h 6084"/>
              <a:gd name="T14" fmla="*/ 126348268 w 5280"/>
              <a:gd name="T15" fmla="*/ 569623180 h 6084"/>
              <a:gd name="T16" fmla="*/ 124190008 w 5280"/>
              <a:gd name="T17" fmla="*/ 577172416 h 6084"/>
              <a:gd name="T18" fmla="*/ 120462475 w 5280"/>
              <a:gd name="T19" fmla="*/ 583741285 h 6084"/>
              <a:gd name="T20" fmla="*/ 115165355 w 5280"/>
              <a:gd name="T21" fmla="*/ 589231467 h 6084"/>
              <a:gd name="T22" fmla="*/ 108788949 w 5280"/>
              <a:gd name="T23" fmla="*/ 593349260 h 6084"/>
              <a:gd name="T24" fmla="*/ 101431630 w 5280"/>
              <a:gd name="T25" fmla="*/ 595800335 h 6084"/>
              <a:gd name="T26" fmla="*/ 31783344 w 5280"/>
              <a:gd name="T27" fmla="*/ 596486686 h 6084"/>
              <a:gd name="T28" fmla="*/ 25406937 w 5280"/>
              <a:gd name="T29" fmla="*/ 595800335 h 6084"/>
              <a:gd name="T30" fmla="*/ 18049618 w 5280"/>
              <a:gd name="T31" fmla="*/ 593349260 h 6084"/>
              <a:gd name="T32" fmla="*/ 11673526 w 5280"/>
              <a:gd name="T33" fmla="*/ 589231467 h 6084"/>
              <a:gd name="T34" fmla="*/ 6376406 w 5280"/>
              <a:gd name="T35" fmla="*/ 583741285 h 6084"/>
              <a:gd name="T36" fmla="*/ 2550500 w 5280"/>
              <a:gd name="T37" fmla="*/ 577172416 h 6084"/>
              <a:gd name="T38" fmla="*/ 490613 w 5280"/>
              <a:gd name="T39" fmla="*/ 569623180 h 6084"/>
              <a:gd name="T40" fmla="*/ 0 w 5280"/>
              <a:gd name="T41" fmla="*/ 221868624 h 6084"/>
              <a:gd name="T42" fmla="*/ 1078973 w 5280"/>
              <a:gd name="T43" fmla="*/ 213927367 h 6084"/>
              <a:gd name="T44" fmla="*/ 3825906 w 5280"/>
              <a:gd name="T45" fmla="*/ 206868471 h 6084"/>
              <a:gd name="T46" fmla="*/ 8338233 w 5280"/>
              <a:gd name="T47" fmla="*/ 200593619 h 6084"/>
              <a:gd name="T48" fmla="*/ 14027905 w 5280"/>
              <a:gd name="T49" fmla="*/ 195691469 h 6084"/>
              <a:gd name="T50" fmla="*/ 20796551 w 5280"/>
              <a:gd name="T51" fmla="*/ 192162022 h 6084"/>
              <a:gd name="T52" fmla="*/ 28448051 w 5280"/>
              <a:gd name="T53" fmla="*/ 190397298 h 6084"/>
              <a:gd name="T54" fmla="*/ 187854755 w 5280"/>
              <a:gd name="T55" fmla="*/ 219417549 h 6084"/>
              <a:gd name="T56" fmla="*/ 409650800 w 5280"/>
              <a:gd name="T57" fmla="*/ 0 h 6084"/>
              <a:gd name="T58" fmla="*/ 488324365 w 5280"/>
              <a:gd name="T59" fmla="*/ 219417549 h 6084"/>
              <a:gd name="T60" fmla="*/ 148125732 w 5280"/>
              <a:gd name="T61" fmla="*/ 219417549 h 6084"/>
              <a:gd name="T62" fmla="*/ 208062633 w 5280"/>
              <a:gd name="T63" fmla="*/ 259908819 h 6084"/>
              <a:gd name="T64" fmla="*/ 389246802 w 5280"/>
              <a:gd name="T65" fmla="*/ 504033129 h 6084"/>
              <a:gd name="T66" fmla="*/ 319990755 w 5280"/>
              <a:gd name="T67" fmla="*/ 531778997 h 6084"/>
              <a:gd name="T68" fmla="*/ 208062633 w 5280"/>
              <a:gd name="T69" fmla="*/ 531778997 h 6084"/>
              <a:gd name="T70" fmla="*/ 344220659 w 5280"/>
              <a:gd name="T71" fmla="*/ 461188789 h 6084"/>
              <a:gd name="T72" fmla="*/ 344220659 w 5280"/>
              <a:gd name="T73" fmla="*/ 461188789 h 6084"/>
              <a:gd name="T74" fmla="*/ 274964300 w 5280"/>
              <a:gd name="T75" fmla="*/ 461188789 h 6084"/>
              <a:gd name="T76" fmla="*/ 253187148 w 5280"/>
              <a:gd name="T77" fmla="*/ 461188789 h 6084"/>
              <a:gd name="T78" fmla="*/ 389246802 w 5280"/>
              <a:gd name="T79" fmla="*/ 445011945 h 6084"/>
              <a:gd name="T80" fmla="*/ 274964300 w 5280"/>
              <a:gd name="T81" fmla="*/ 445011945 h 6084"/>
              <a:gd name="T82" fmla="*/ 208062633 w 5280"/>
              <a:gd name="T83" fmla="*/ 417266077 h 6084"/>
              <a:gd name="T84" fmla="*/ 208062633 w 5280"/>
              <a:gd name="T85" fmla="*/ 417266077 h 6084"/>
              <a:gd name="T86" fmla="*/ 344220659 w 5280"/>
              <a:gd name="T87" fmla="*/ 374421738 h 6084"/>
              <a:gd name="T88" fmla="*/ 319990755 w 5280"/>
              <a:gd name="T89" fmla="*/ 374421738 h 6084"/>
              <a:gd name="T90" fmla="*/ 253187148 w 5280"/>
              <a:gd name="T91" fmla="*/ 402167606 h 6084"/>
              <a:gd name="T92" fmla="*/ 243181269 w 5280"/>
              <a:gd name="T93" fmla="*/ 200789630 h 6084"/>
              <a:gd name="T94" fmla="*/ 243181269 w 5280"/>
              <a:gd name="T95" fmla="*/ 141474430 h 6084"/>
              <a:gd name="T96" fmla="*/ 243181269 w 5280"/>
              <a:gd name="T97" fmla="*/ 141474430 h 6084"/>
              <a:gd name="T98" fmla="*/ 243181269 w 5280"/>
              <a:gd name="T99" fmla="*/ 102355550 h 6084"/>
              <a:gd name="T100" fmla="*/ 351381545 w 5280"/>
              <a:gd name="T101" fmla="*/ 61079924 h 6084"/>
              <a:gd name="T102" fmla="*/ 438098850 w 5280"/>
              <a:gd name="T103" fmla="*/ 79609837 h 6084"/>
              <a:gd name="T104" fmla="*/ 375611450 w 5280"/>
              <a:gd name="T105" fmla="*/ 80982539 h 6084"/>
              <a:gd name="T106" fmla="*/ 459876315 w 5280"/>
              <a:gd name="T107" fmla="*/ 219417549 h 608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280" h="6084">
                <a:moveTo>
                  <a:pt x="324" y="1940"/>
                </a:moveTo>
                <a:lnTo>
                  <a:pt x="969" y="1940"/>
                </a:lnTo>
                <a:lnTo>
                  <a:pt x="986" y="1940"/>
                </a:lnTo>
                <a:lnTo>
                  <a:pt x="1002" y="1942"/>
                </a:lnTo>
                <a:lnTo>
                  <a:pt x="1018" y="1943"/>
                </a:lnTo>
                <a:lnTo>
                  <a:pt x="1034" y="1947"/>
                </a:lnTo>
                <a:lnTo>
                  <a:pt x="1049" y="1950"/>
                </a:lnTo>
                <a:lnTo>
                  <a:pt x="1065" y="1955"/>
                </a:lnTo>
                <a:lnTo>
                  <a:pt x="1080" y="1960"/>
                </a:lnTo>
                <a:lnTo>
                  <a:pt x="1094" y="1966"/>
                </a:lnTo>
                <a:lnTo>
                  <a:pt x="1109" y="1972"/>
                </a:lnTo>
                <a:lnTo>
                  <a:pt x="1122" y="1979"/>
                </a:lnTo>
                <a:lnTo>
                  <a:pt x="1136" y="1987"/>
                </a:lnTo>
                <a:lnTo>
                  <a:pt x="1149" y="1996"/>
                </a:lnTo>
                <a:lnTo>
                  <a:pt x="1162" y="2005"/>
                </a:lnTo>
                <a:lnTo>
                  <a:pt x="1174" y="2014"/>
                </a:lnTo>
                <a:lnTo>
                  <a:pt x="1185" y="2025"/>
                </a:lnTo>
                <a:lnTo>
                  <a:pt x="1197" y="2035"/>
                </a:lnTo>
                <a:lnTo>
                  <a:pt x="1208" y="2046"/>
                </a:lnTo>
                <a:lnTo>
                  <a:pt x="1218" y="2058"/>
                </a:lnTo>
                <a:lnTo>
                  <a:pt x="1228" y="2071"/>
                </a:lnTo>
                <a:lnTo>
                  <a:pt x="1237" y="2083"/>
                </a:lnTo>
                <a:lnTo>
                  <a:pt x="1245" y="2096"/>
                </a:lnTo>
                <a:lnTo>
                  <a:pt x="1252" y="2110"/>
                </a:lnTo>
                <a:lnTo>
                  <a:pt x="1260" y="2123"/>
                </a:lnTo>
                <a:lnTo>
                  <a:pt x="1266" y="2137"/>
                </a:lnTo>
                <a:lnTo>
                  <a:pt x="1272" y="2152"/>
                </a:lnTo>
                <a:lnTo>
                  <a:pt x="1277" y="2168"/>
                </a:lnTo>
                <a:lnTo>
                  <a:pt x="1281" y="2182"/>
                </a:lnTo>
                <a:lnTo>
                  <a:pt x="1285" y="2198"/>
                </a:lnTo>
                <a:lnTo>
                  <a:pt x="1288" y="2214"/>
                </a:lnTo>
                <a:lnTo>
                  <a:pt x="1290" y="2230"/>
                </a:lnTo>
                <a:lnTo>
                  <a:pt x="1291" y="2247"/>
                </a:lnTo>
                <a:lnTo>
                  <a:pt x="1291" y="2263"/>
                </a:lnTo>
                <a:lnTo>
                  <a:pt x="1291" y="5761"/>
                </a:lnTo>
                <a:lnTo>
                  <a:pt x="1291" y="5778"/>
                </a:lnTo>
                <a:lnTo>
                  <a:pt x="1290" y="5794"/>
                </a:lnTo>
                <a:lnTo>
                  <a:pt x="1288" y="5810"/>
                </a:lnTo>
                <a:lnTo>
                  <a:pt x="1285" y="5827"/>
                </a:lnTo>
                <a:lnTo>
                  <a:pt x="1281" y="5842"/>
                </a:lnTo>
                <a:lnTo>
                  <a:pt x="1277" y="5857"/>
                </a:lnTo>
                <a:lnTo>
                  <a:pt x="1272" y="5872"/>
                </a:lnTo>
                <a:lnTo>
                  <a:pt x="1266" y="5887"/>
                </a:lnTo>
                <a:lnTo>
                  <a:pt x="1260" y="5901"/>
                </a:lnTo>
                <a:lnTo>
                  <a:pt x="1252" y="5915"/>
                </a:lnTo>
                <a:lnTo>
                  <a:pt x="1245" y="5928"/>
                </a:lnTo>
                <a:lnTo>
                  <a:pt x="1237" y="5941"/>
                </a:lnTo>
                <a:lnTo>
                  <a:pt x="1228" y="5954"/>
                </a:lnTo>
                <a:lnTo>
                  <a:pt x="1218" y="5966"/>
                </a:lnTo>
                <a:lnTo>
                  <a:pt x="1208" y="5978"/>
                </a:lnTo>
                <a:lnTo>
                  <a:pt x="1197" y="5989"/>
                </a:lnTo>
                <a:lnTo>
                  <a:pt x="1185" y="5999"/>
                </a:lnTo>
                <a:lnTo>
                  <a:pt x="1174" y="6010"/>
                </a:lnTo>
                <a:lnTo>
                  <a:pt x="1162" y="6019"/>
                </a:lnTo>
                <a:lnTo>
                  <a:pt x="1149" y="6028"/>
                </a:lnTo>
                <a:lnTo>
                  <a:pt x="1136" y="6037"/>
                </a:lnTo>
                <a:lnTo>
                  <a:pt x="1122" y="6045"/>
                </a:lnTo>
                <a:lnTo>
                  <a:pt x="1109" y="6052"/>
                </a:lnTo>
                <a:lnTo>
                  <a:pt x="1094" y="6058"/>
                </a:lnTo>
                <a:lnTo>
                  <a:pt x="1080" y="6064"/>
                </a:lnTo>
                <a:lnTo>
                  <a:pt x="1065" y="6070"/>
                </a:lnTo>
                <a:lnTo>
                  <a:pt x="1049" y="6074"/>
                </a:lnTo>
                <a:lnTo>
                  <a:pt x="1034" y="6077"/>
                </a:lnTo>
                <a:lnTo>
                  <a:pt x="1018" y="6081"/>
                </a:lnTo>
                <a:lnTo>
                  <a:pt x="1002" y="6082"/>
                </a:lnTo>
                <a:lnTo>
                  <a:pt x="986" y="6084"/>
                </a:lnTo>
                <a:lnTo>
                  <a:pt x="969" y="6084"/>
                </a:lnTo>
                <a:lnTo>
                  <a:pt x="324" y="6084"/>
                </a:lnTo>
                <a:lnTo>
                  <a:pt x="307" y="6084"/>
                </a:lnTo>
                <a:lnTo>
                  <a:pt x="290" y="6082"/>
                </a:lnTo>
                <a:lnTo>
                  <a:pt x="275" y="6081"/>
                </a:lnTo>
                <a:lnTo>
                  <a:pt x="259" y="6077"/>
                </a:lnTo>
                <a:lnTo>
                  <a:pt x="243" y="6074"/>
                </a:lnTo>
                <a:lnTo>
                  <a:pt x="228" y="6070"/>
                </a:lnTo>
                <a:lnTo>
                  <a:pt x="212" y="6064"/>
                </a:lnTo>
                <a:lnTo>
                  <a:pt x="198" y="6058"/>
                </a:lnTo>
                <a:lnTo>
                  <a:pt x="184" y="6052"/>
                </a:lnTo>
                <a:lnTo>
                  <a:pt x="170" y="6045"/>
                </a:lnTo>
                <a:lnTo>
                  <a:pt x="157" y="6037"/>
                </a:lnTo>
                <a:lnTo>
                  <a:pt x="143" y="6028"/>
                </a:lnTo>
                <a:lnTo>
                  <a:pt x="131" y="6019"/>
                </a:lnTo>
                <a:lnTo>
                  <a:pt x="119" y="6010"/>
                </a:lnTo>
                <a:lnTo>
                  <a:pt x="106" y="5999"/>
                </a:lnTo>
                <a:lnTo>
                  <a:pt x="95" y="5989"/>
                </a:lnTo>
                <a:lnTo>
                  <a:pt x="85" y="5978"/>
                </a:lnTo>
                <a:lnTo>
                  <a:pt x="75" y="5966"/>
                </a:lnTo>
                <a:lnTo>
                  <a:pt x="65" y="5954"/>
                </a:lnTo>
                <a:lnTo>
                  <a:pt x="56" y="5941"/>
                </a:lnTo>
                <a:lnTo>
                  <a:pt x="47" y="5928"/>
                </a:lnTo>
                <a:lnTo>
                  <a:pt x="39" y="5915"/>
                </a:lnTo>
                <a:lnTo>
                  <a:pt x="33" y="5901"/>
                </a:lnTo>
                <a:lnTo>
                  <a:pt x="26" y="5887"/>
                </a:lnTo>
                <a:lnTo>
                  <a:pt x="21" y="5872"/>
                </a:lnTo>
                <a:lnTo>
                  <a:pt x="15" y="5857"/>
                </a:lnTo>
                <a:lnTo>
                  <a:pt x="11" y="5842"/>
                </a:lnTo>
                <a:lnTo>
                  <a:pt x="7" y="5827"/>
                </a:lnTo>
                <a:lnTo>
                  <a:pt x="5" y="5810"/>
                </a:lnTo>
                <a:lnTo>
                  <a:pt x="3" y="5794"/>
                </a:lnTo>
                <a:lnTo>
                  <a:pt x="2" y="5778"/>
                </a:lnTo>
                <a:lnTo>
                  <a:pt x="0" y="5761"/>
                </a:lnTo>
                <a:lnTo>
                  <a:pt x="0" y="2263"/>
                </a:lnTo>
                <a:lnTo>
                  <a:pt x="2" y="2247"/>
                </a:lnTo>
                <a:lnTo>
                  <a:pt x="3" y="2230"/>
                </a:lnTo>
                <a:lnTo>
                  <a:pt x="5" y="2214"/>
                </a:lnTo>
                <a:lnTo>
                  <a:pt x="7" y="2198"/>
                </a:lnTo>
                <a:lnTo>
                  <a:pt x="11" y="2182"/>
                </a:lnTo>
                <a:lnTo>
                  <a:pt x="15" y="2168"/>
                </a:lnTo>
                <a:lnTo>
                  <a:pt x="21" y="2152"/>
                </a:lnTo>
                <a:lnTo>
                  <a:pt x="26" y="2137"/>
                </a:lnTo>
                <a:lnTo>
                  <a:pt x="33" y="2123"/>
                </a:lnTo>
                <a:lnTo>
                  <a:pt x="39" y="2110"/>
                </a:lnTo>
                <a:lnTo>
                  <a:pt x="47" y="2096"/>
                </a:lnTo>
                <a:lnTo>
                  <a:pt x="56" y="2083"/>
                </a:lnTo>
                <a:lnTo>
                  <a:pt x="65" y="2071"/>
                </a:lnTo>
                <a:lnTo>
                  <a:pt x="75" y="2058"/>
                </a:lnTo>
                <a:lnTo>
                  <a:pt x="85" y="2046"/>
                </a:lnTo>
                <a:lnTo>
                  <a:pt x="95" y="2035"/>
                </a:lnTo>
                <a:lnTo>
                  <a:pt x="106" y="2025"/>
                </a:lnTo>
                <a:lnTo>
                  <a:pt x="119" y="2014"/>
                </a:lnTo>
                <a:lnTo>
                  <a:pt x="131" y="2005"/>
                </a:lnTo>
                <a:lnTo>
                  <a:pt x="143" y="1996"/>
                </a:lnTo>
                <a:lnTo>
                  <a:pt x="157" y="1987"/>
                </a:lnTo>
                <a:lnTo>
                  <a:pt x="170" y="1979"/>
                </a:lnTo>
                <a:lnTo>
                  <a:pt x="184" y="1972"/>
                </a:lnTo>
                <a:lnTo>
                  <a:pt x="198" y="1966"/>
                </a:lnTo>
                <a:lnTo>
                  <a:pt x="212" y="1960"/>
                </a:lnTo>
                <a:lnTo>
                  <a:pt x="228" y="1955"/>
                </a:lnTo>
                <a:lnTo>
                  <a:pt x="243" y="1950"/>
                </a:lnTo>
                <a:lnTo>
                  <a:pt x="259" y="1947"/>
                </a:lnTo>
                <a:lnTo>
                  <a:pt x="275" y="1943"/>
                </a:lnTo>
                <a:lnTo>
                  <a:pt x="290" y="1942"/>
                </a:lnTo>
                <a:lnTo>
                  <a:pt x="307" y="1940"/>
                </a:lnTo>
                <a:lnTo>
                  <a:pt x="324" y="1940"/>
                </a:lnTo>
                <a:close/>
                <a:moveTo>
                  <a:pt x="1510" y="2238"/>
                </a:moveTo>
                <a:lnTo>
                  <a:pt x="1915" y="2238"/>
                </a:lnTo>
                <a:lnTo>
                  <a:pt x="1915" y="145"/>
                </a:lnTo>
                <a:lnTo>
                  <a:pt x="1915" y="0"/>
                </a:lnTo>
                <a:lnTo>
                  <a:pt x="2059" y="0"/>
                </a:lnTo>
                <a:lnTo>
                  <a:pt x="4107" y="0"/>
                </a:lnTo>
                <a:lnTo>
                  <a:pt x="4176" y="0"/>
                </a:lnTo>
                <a:lnTo>
                  <a:pt x="4220" y="53"/>
                </a:lnTo>
                <a:lnTo>
                  <a:pt x="4946" y="942"/>
                </a:lnTo>
                <a:lnTo>
                  <a:pt x="4978" y="983"/>
                </a:lnTo>
                <a:lnTo>
                  <a:pt x="4978" y="1033"/>
                </a:lnTo>
                <a:lnTo>
                  <a:pt x="4978" y="2238"/>
                </a:lnTo>
                <a:lnTo>
                  <a:pt x="5280" y="2238"/>
                </a:lnTo>
                <a:lnTo>
                  <a:pt x="5280" y="5793"/>
                </a:lnTo>
                <a:lnTo>
                  <a:pt x="1510" y="5793"/>
                </a:lnTo>
                <a:lnTo>
                  <a:pt x="1510" y="2238"/>
                </a:lnTo>
                <a:close/>
                <a:moveTo>
                  <a:pt x="2121" y="2651"/>
                </a:moveTo>
                <a:lnTo>
                  <a:pt x="2121" y="3528"/>
                </a:lnTo>
                <a:lnTo>
                  <a:pt x="3968" y="3528"/>
                </a:lnTo>
                <a:lnTo>
                  <a:pt x="3968" y="2651"/>
                </a:lnTo>
                <a:lnTo>
                  <a:pt x="2121" y="2651"/>
                </a:lnTo>
                <a:close/>
                <a:moveTo>
                  <a:pt x="3509" y="5141"/>
                </a:moveTo>
                <a:lnTo>
                  <a:pt x="3509" y="5424"/>
                </a:lnTo>
                <a:lnTo>
                  <a:pt x="3968" y="5424"/>
                </a:lnTo>
                <a:lnTo>
                  <a:pt x="3968" y="5141"/>
                </a:lnTo>
                <a:lnTo>
                  <a:pt x="3509" y="5141"/>
                </a:lnTo>
                <a:close/>
                <a:moveTo>
                  <a:pt x="2803" y="5141"/>
                </a:moveTo>
                <a:lnTo>
                  <a:pt x="2803" y="5424"/>
                </a:lnTo>
                <a:lnTo>
                  <a:pt x="3262" y="5424"/>
                </a:lnTo>
                <a:lnTo>
                  <a:pt x="3262" y="5141"/>
                </a:lnTo>
                <a:lnTo>
                  <a:pt x="2803" y="5141"/>
                </a:lnTo>
                <a:close/>
                <a:moveTo>
                  <a:pt x="2121" y="5141"/>
                </a:moveTo>
                <a:lnTo>
                  <a:pt x="2121" y="5424"/>
                </a:lnTo>
                <a:lnTo>
                  <a:pt x="2581" y="5424"/>
                </a:lnTo>
                <a:lnTo>
                  <a:pt x="2581" y="5141"/>
                </a:lnTo>
                <a:lnTo>
                  <a:pt x="2121" y="5141"/>
                </a:lnTo>
                <a:close/>
                <a:moveTo>
                  <a:pt x="3509" y="4704"/>
                </a:moveTo>
                <a:lnTo>
                  <a:pt x="3509" y="4987"/>
                </a:lnTo>
                <a:lnTo>
                  <a:pt x="3968" y="4987"/>
                </a:lnTo>
                <a:lnTo>
                  <a:pt x="3968" y="4704"/>
                </a:lnTo>
                <a:lnTo>
                  <a:pt x="3509" y="4704"/>
                </a:lnTo>
                <a:close/>
                <a:moveTo>
                  <a:pt x="2803" y="4704"/>
                </a:moveTo>
                <a:lnTo>
                  <a:pt x="2803" y="4987"/>
                </a:lnTo>
                <a:lnTo>
                  <a:pt x="3262" y="4987"/>
                </a:lnTo>
                <a:lnTo>
                  <a:pt x="3262" y="4704"/>
                </a:lnTo>
                <a:lnTo>
                  <a:pt x="2803" y="4704"/>
                </a:lnTo>
                <a:close/>
                <a:moveTo>
                  <a:pt x="2121" y="4704"/>
                </a:moveTo>
                <a:lnTo>
                  <a:pt x="2121" y="4987"/>
                </a:lnTo>
                <a:lnTo>
                  <a:pt x="2581" y="4987"/>
                </a:lnTo>
                <a:lnTo>
                  <a:pt x="2581" y="4704"/>
                </a:lnTo>
                <a:lnTo>
                  <a:pt x="2121" y="4704"/>
                </a:lnTo>
                <a:close/>
                <a:moveTo>
                  <a:pt x="3509" y="4256"/>
                </a:moveTo>
                <a:lnTo>
                  <a:pt x="3509" y="4539"/>
                </a:lnTo>
                <a:lnTo>
                  <a:pt x="3968" y="4539"/>
                </a:lnTo>
                <a:lnTo>
                  <a:pt x="3968" y="4256"/>
                </a:lnTo>
                <a:lnTo>
                  <a:pt x="3509" y="4256"/>
                </a:lnTo>
                <a:close/>
                <a:moveTo>
                  <a:pt x="2803" y="4256"/>
                </a:moveTo>
                <a:lnTo>
                  <a:pt x="2803" y="4539"/>
                </a:lnTo>
                <a:lnTo>
                  <a:pt x="3262" y="4539"/>
                </a:lnTo>
                <a:lnTo>
                  <a:pt x="3262" y="4256"/>
                </a:lnTo>
                <a:lnTo>
                  <a:pt x="2803" y="4256"/>
                </a:lnTo>
                <a:close/>
                <a:moveTo>
                  <a:pt x="2121" y="4256"/>
                </a:moveTo>
                <a:lnTo>
                  <a:pt x="2121" y="4539"/>
                </a:lnTo>
                <a:lnTo>
                  <a:pt x="2581" y="4539"/>
                </a:lnTo>
                <a:lnTo>
                  <a:pt x="2581" y="4256"/>
                </a:lnTo>
                <a:lnTo>
                  <a:pt x="2121" y="4256"/>
                </a:lnTo>
                <a:close/>
                <a:moveTo>
                  <a:pt x="3509" y="3819"/>
                </a:moveTo>
                <a:lnTo>
                  <a:pt x="3509" y="4102"/>
                </a:lnTo>
                <a:lnTo>
                  <a:pt x="3968" y="4102"/>
                </a:lnTo>
                <a:lnTo>
                  <a:pt x="3968" y="3819"/>
                </a:lnTo>
                <a:lnTo>
                  <a:pt x="3509" y="3819"/>
                </a:lnTo>
                <a:close/>
                <a:moveTo>
                  <a:pt x="2803" y="3819"/>
                </a:moveTo>
                <a:lnTo>
                  <a:pt x="2803" y="4102"/>
                </a:lnTo>
                <a:lnTo>
                  <a:pt x="3262" y="4102"/>
                </a:lnTo>
                <a:lnTo>
                  <a:pt x="3262" y="3819"/>
                </a:lnTo>
                <a:lnTo>
                  <a:pt x="2803" y="3819"/>
                </a:lnTo>
                <a:close/>
                <a:moveTo>
                  <a:pt x="2121" y="3819"/>
                </a:moveTo>
                <a:lnTo>
                  <a:pt x="2121" y="4102"/>
                </a:lnTo>
                <a:lnTo>
                  <a:pt x="2581" y="4102"/>
                </a:lnTo>
                <a:lnTo>
                  <a:pt x="2581" y="3819"/>
                </a:lnTo>
                <a:lnTo>
                  <a:pt x="2121" y="3819"/>
                </a:lnTo>
                <a:close/>
                <a:moveTo>
                  <a:pt x="2479" y="1864"/>
                </a:moveTo>
                <a:lnTo>
                  <a:pt x="2479" y="2048"/>
                </a:lnTo>
                <a:lnTo>
                  <a:pt x="4341" y="2048"/>
                </a:lnTo>
                <a:lnTo>
                  <a:pt x="4341" y="1864"/>
                </a:lnTo>
                <a:lnTo>
                  <a:pt x="2479" y="1864"/>
                </a:lnTo>
                <a:close/>
                <a:moveTo>
                  <a:pt x="2479" y="1443"/>
                </a:moveTo>
                <a:lnTo>
                  <a:pt x="2479" y="1627"/>
                </a:lnTo>
                <a:lnTo>
                  <a:pt x="4341" y="1627"/>
                </a:lnTo>
                <a:lnTo>
                  <a:pt x="4341" y="1443"/>
                </a:lnTo>
                <a:lnTo>
                  <a:pt x="2479" y="1443"/>
                </a:lnTo>
                <a:close/>
                <a:moveTo>
                  <a:pt x="2479" y="1044"/>
                </a:moveTo>
                <a:lnTo>
                  <a:pt x="2479" y="1228"/>
                </a:lnTo>
                <a:lnTo>
                  <a:pt x="3582" y="1228"/>
                </a:lnTo>
                <a:lnTo>
                  <a:pt x="3582" y="1044"/>
                </a:lnTo>
                <a:lnTo>
                  <a:pt x="2479" y="1044"/>
                </a:lnTo>
                <a:close/>
                <a:moveTo>
                  <a:pt x="2479" y="623"/>
                </a:moveTo>
                <a:lnTo>
                  <a:pt x="2479" y="807"/>
                </a:lnTo>
                <a:lnTo>
                  <a:pt x="3582" y="807"/>
                </a:lnTo>
                <a:lnTo>
                  <a:pt x="3582" y="623"/>
                </a:lnTo>
                <a:lnTo>
                  <a:pt x="2479" y="623"/>
                </a:lnTo>
                <a:close/>
                <a:moveTo>
                  <a:pt x="4167" y="447"/>
                </a:moveTo>
                <a:lnTo>
                  <a:pt x="4141" y="656"/>
                </a:lnTo>
                <a:lnTo>
                  <a:pt x="4466" y="812"/>
                </a:lnTo>
                <a:lnTo>
                  <a:pt x="4167" y="447"/>
                </a:lnTo>
                <a:close/>
                <a:moveTo>
                  <a:pt x="4688" y="1238"/>
                </a:moveTo>
                <a:lnTo>
                  <a:pt x="3922" y="871"/>
                </a:lnTo>
                <a:lnTo>
                  <a:pt x="3829" y="826"/>
                </a:lnTo>
                <a:lnTo>
                  <a:pt x="3842" y="722"/>
                </a:lnTo>
                <a:lnTo>
                  <a:pt x="3897" y="289"/>
                </a:lnTo>
                <a:lnTo>
                  <a:pt x="2203" y="289"/>
                </a:lnTo>
                <a:lnTo>
                  <a:pt x="2203" y="2238"/>
                </a:lnTo>
                <a:lnTo>
                  <a:pt x="4688" y="2238"/>
                </a:lnTo>
                <a:lnTo>
                  <a:pt x="4688" y="1238"/>
                </a:lnTo>
                <a:close/>
              </a:path>
            </a:pathLst>
          </a:custGeom>
          <a:solidFill>
            <a:srgbClr val="FFFFFF"/>
          </a:solidFill>
          <a:ln>
            <a:noFill/>
          </a:ln>
        </p:spPr>
        <p:txBody>
          <a:bodyPr anchor="ct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endParaRPr lang="zh-CN" altLang="en-US"/>
          </a:p>
        </p:txBody>
      </p:sp>
      <p:sp>
        <p:nvSpPr>
          <p:cNvPr id="18" name="KSO_Shape"/>
          <p:cNvSpPr/>
          <p:nvPr/>
        </p:nvSpPr>
        <p:spPr bwMode="auto">
          <a:xfrm>
            <a:off x="8831140" y="4182230"/>
            <a:ext cx="825951" cy="591932"/>
          </a:xfrm>
          <a:custGeom>
            <a:avLst/>
            <a:gdLst>
              <a:gd name="T0" fmla="*/ 134077 w 5868"/>
              <a:gd name="T1" fmla="*/ 590892 h 4208"/>
              <a:gd name="T2" fmla="*/ 192837 w 5868"/>
              <a:gd name="T3" fmla="*/ 596084 h 4208"/>
              <a:gd name="T4" fmla="*/ 512935 w 5868"/>
              <a:gd name="T5" fmla="*/ 497764 h 4208"/>
              <a:gd name="T6" fmla="*/ 530465 w 5868"/>
              <a:gd name="T7" fmla="*/ 456230 h 4208"/>
              <a:gd name="T8" fmla="*/ 704473 w 5868"/>
              <a:gd name="T9" fmla="*/ 239797 h 4208"/>
              <a:gd name="T10" fmla="*/ 980744 w 5868"/>
              <a:gd name="T11" fmla="*/ 212215 h 4208"/>
              <a:gd name="T12" fmla="*/ 1253119 w 5868"/>
              <a:gd name="T13" fmla="*/ 253750 h 4208"/>
              <a:gd name="T14" fmla="*/ 1374859 w 5868"/>
              <a:gd name="T15" fmla="*/ 461746 h 4208"/>
              <a:gd name="T16" fmla="*/ 1400831 w 5868"/>
              <a:gd name="T17" fmla="*/ 505228 h 4208"/>
              <a:gd name="T18" fmla="*/ 1725798 w 5868"/>
              <a:gd name="T19" fmla="*/ 598031 h 4208"/>
              <a:gd name="T20" fmla="*/ 1779363 w 5868"/>
              <a:gd name="T21" fmla="*/ 585052 h 4208"/>
              <a:gd name="T22" fmla="*/ 1901104 w 5868"/>
              <a:gd name="T23" fmla="*/ 336494 h 4208"/>
              <a:gd name="T24" fmla="*/ 1897533 w 5868"/>
              <a:gd name="T25" fmla="*/ 289443 h 4208"/>
              <a:gd name="T26" fmla="*/ 1777740 w 5868"/>
              <a:gd name="T27" fmla="*/ 214162 h 4208"/>
              <a:gd name="T28" fmla="*/ 1493029 w 5868"/>
              <a:gd name="T29" fmla="*/ 92155 h 4208"/>
              <a:gd name="T30" fmla="*/ 1208318 w 5868"/>
              <a:gd name="T31" fmla="*/ 20767 h 4208"/>
              <a:gd name="T32" fmla="*/ 924256 w 5868"/>
              <a:gd name="T33" fmla="*/ 649 h 4208"/>
              <a:gd name="T34" fmla="*/ 639545 w 5868"/>
              <a:gd name="T35" fmla="*/ 30826 h 4208"/>
              <a:gd name="T36" fmla="*/ 355158 w 5868"/>
              <a:gd name="T37" fmla="*/ 112273 h 4208"/>
              <a:gd name="T38" fmla="*/ 70123 w 5868"/>
              <a:gd name="T39" fmla="*/ 244664 h 4208"/>
              <a:gd name="T40" fmla="*/ 3246 w 5868"/>
              <a:gd name="T41" fmla="*/ 297880 h 4208"/>
              <a:gd name="T42" fmla="*/ 10713 w 5868"/>
              <a:gd name="T43" fmla="*/ 355314 h 4208"/>
              <a:gd name="T44" fmla="*/ 772973 w 5868"/>
              <a:gd name="T45" fmla="*/ 339414 h 4208"/>
              <a:gd name="T46" fmla="*/ 960941 w 5868"/>
              <a:gd name="T47" fmla="*/ 320919 h 4208"/>
              <a:gd name="T48" fmla="*/ 1130729 w 5868"/>
              <a:gd name="T49" fmla="*/ 336169 h 4208"/>
              <a:gd name="T50" fmla="*/ 1259936 w 5868"/>
              <a:gd name="T51" fmla="*/ 525021 h 4208"/>
              <a:gd name="T52" fmla="*/ 1298244 w 5868"/>
              <a:gd name="T53" fmla="*/ 601925 h 4208"/>
              <a:gd name="T54" fmla="*/ 1598862 w 5868"/>
              <a:gd name="T55" fmla="*/ 671041 h 4208"/>
              <a:gd name="T56" fmla="*/ 1662168 w 5868"/>
              <a:gd name="T57" fmla="*/ 717767 h 4208"/>
              <a:gd name="T58" fmla="*/ 253546 w 5868"/>
              <a:gd name="T59" fmla="*/ 1210015 h 4208"/>
              <a:gd name="T60" fmla="*/ 273024 w 5868"/>
              <a:gd name="T61" fmla="*/ 698947 h 4208"/>
              <a:gd name="T62" fmla="*/ 576240 w 5868"/>
              <a:gd name="T63" fmla="*/ 620745 h 4208"/>
              <a:gd name="T64" fmla="*/ 641493 w 5868"/>
              <a:gd name="T65" fmla="*/ 585376 h 4208"/>
              <a:gd name="T66" fmla="*/ 662595 w 5868"/>
              <a:gd name="T67" fmla="*/ 367969 h 4208"/>
              <a:gd name="T68" fmla="*/ 1077163 w 5868"/>
              <a:gd name="T69" fmla="*/ 564933 h 4208"/>
              <a:gd name="T70" fmla="*/ 1178776 w 5868"/>
              <a:gd name="T71" fmla="*/ 636970 h 4208"/>
              <a:gd name="T72" fmla="*/ 1245003 w 5868"/>
              <a:gd name="T73" fmla="*/ 759302 h 4208"/>
              <a:gd name="T74" fmla="*/ 1252145 w 5868"/>
              <a:gd name="T75" fmla="*/ 867032 h 4208"/>
              <a:gd name="T76" fmla="*/ 1229095 w 5868"/>
              <a:gd name="T77" fmla="*/ 949452 h 4208"/>
              <a:gd name="T78" fmla="*/ 1125210 w 5868"/>
              <a:gd name="T79" fmla="*/ 852430 h 4208"/>
              <a:gd name="T80" fmla="*/ 1117094 w 5868"/>
              <a:gd name="T81" fmla="*/ 775851 h 4208"/>
              <a:gd name="T82" fmla="*/ 1079435 w 5868"/>
              <a:gd name="T83" fmla="*/ 716794 h 4208"/>
              <a:gd name="T84" fmla="*/ 1012883 w 5868"/>
              <a:gd name="T85" fmla="*/ 676882 h 4208"/>
              <a:gd name="T86" fmla="*/ 940164 w 5868"/>
              <a:gd name="T87" fmla="*/ 671365 h 4208"/>
              <a:gd name="T88" fmla="*/ 867768 w 5868"/>
              <a:gd name="T89" fmla="*/ 701867 h 4208"/>
              <a:gd name="T90" fmla="*/ 821994 w 5868"/>
              <a:gd name="T91" fmla="*/ 754434 h 4208"/>
              <a:gd name="T92" fmla="*/ 802515 w 5868"/>
              <a:gd name="T93" fmla="*/ 831662 h 4208"/>
              <a:gd name="T94" fmla="*/ 818423 w 5868"/>
              <a:gd name="T95" fmla="*/ 901752 h 4208"/>
              <a:gd name="T96" fmla="*/ 861600 w 5868"/>
              <a:gd name="T97" fmla="*/ 956590 h 4208"/>
              <a:gd name="T98" fmla="*/ 932048 w 5868"/>
              <a:gd name="T99" fmla="*/ 990337 h 4208"/>
              <a:gd name="T100" fmla="*/ 999573 w 5868"/>
              <a:gd name="T101" fmla="*/ 990013 h 4208"/>
              <a:gd name="T102" fmla="*/ 1060606 w 5868"/>
              <a:gd name="T103" fmla="*/ 962107 h 4208"/>
              <a:gd name="T104" fmla="*/ 1081058 w 5868"/>
              <a:gd name="T105" fmla="*/ 1096445 h 4208"/>
              <a:gd name="T106" fmla="*/ 964512 w 5868"/>
              <a:gd name="T107" fmla="*/ 1120781 h 4208"/>
              <a:gd name="T108" fmla="*/ 826863 w 5868"/>
              <a:gd name="T109" fmla="*/ 1085736 h 4208"/>
              <a:gd name="T110" fmla="*/ 732717 w 5868"/>
              <a:gd name="T111" fmla="*/ 1004614 h 4208"/>
              <a:gd name="T112" fmla="*/ 678827 w 5868"/>
              <a:gd name="T113" fmla="*/ 875793 h 4208"/>
              <a:gd name="T114" fmla="*/ 688241 w 5868"/>
              <a:gd name="T115" fmla="*/ 745673 h 4208"/>
              <a:gd name="T116" fmla="*/ 760312 w 5868"/>
              <a:gd name="T117" fmla="*/ 627235 h 4208"/>
              <a:gd name="T118" fmla="*/ 865171 w 5868"/>
              <a:gd name="T119" fmla="*/ 560066 h 4208"/>
              <a:gd name="T120" fmla="*/ 1577111 w 5868"/>
              <a:gd name="T121" fmla="*/ 1240842 h 4208"/>
              <a:gd name="T122" fmla="*/ 345419 w 5868"/>
              <a:gd name="T123" fmla="*/ 1240842 h 420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5868" h="4208">
                <a:moveTo>
                  <a:pt x="49" y="1128"/>
                </a:moveTo>
                <a:lnTo>
                  <a:pt x="49" y="1128"/>
                </a:lnTo>
                <a:lnTo>
                  <a:pt x="345" y="1748"/>
                </a:lnTo>
                <a:lnTo>
                  <a:pt x="354" y="1764"/>
                </a:lnTo>
                <a:lnTo>
                  <a:pt x="364" y="1778"/>
                </a:lnTo>
                <a:lnTo>
                  <a:pt x="375" y="1790"/>
                </a:lnTo>
                <a:lnTo>
                  <a:pt x="387" y="1803"/>
                </a:lnTo>
                <a:lnTo>
                  <a:pt x="400" y="1813"/>
                </a:lnTo>
                <a:lnTo>
                  <a:pt x="413" y="1821"/>
                </a:lnTo>
                <a:lnTo>
                  <a:pt x="428" y="1828"/>
                </a:lnTo>
                <a:lnTo>
                  <a:pt x="443" y="1834"/>
                </a:lnTo>
                <a:lnTo>
                  <a:pt x="460" y="1838"/>
                </a:lnTo>
                <a:lnTo>
                  <a:pt x="477" y="1842"/>
                </a:lnTo>
                <a:lnTo>
                  <a:pt x="495" y="1844"/>
                </a:lnTo>
                <a:lnTo>
                  <a:pt x="512" y="1845"/>
                </a:lnTo>
                <a:lnTo>
                  <a:pt x="531" y="1845"/>
                </a:lnTo>
                <a:lnTo>
                  <a:pt x="551" y="1843"/>
                </a:lnTo>
                <a:lnTo>
                  <a:pt x="573" y="1841"/>
                </a:lnTo>
                <a:lnTo>
                  <a:pt x="594" y="1837"/>
                </a:lnTo>
                <a:lnTo>
                  <a:pt x="1457" y="1607"/>
                </a:lnTo>
                <a:lnTo>
                  <a:pt x="1479" y="1599"/>
                </a:lnTo>
                <a:lnTo>
                  <a:pt x="1500" y="1589"/>
                </a:lnTo>
                <a:lnTo>
                  <a:pt x="1519" y="1579"/>
                </a:lnTo>
                <a:lnTo>
                  <a:pt x="1537" y="1569"/>
                </a:lnTo>
                <a:lnTo>
                  <a:pt x="1552" y="1557"/>
                </a:lnTo>
                <a:lnTo>
                  <a:pt x="1567" y="1546"/>
                </a:lnTo>
                <a:lnTo>
                  <a:pt x="1580" y="1534"/>
                </a:lnTo>
                <a:lnTo>
                  <a:pt x="1591" y="1522"/>
                </a:lnTo>
                <a:lnTo>
                  <a:pt x="1601" y="1510"/>
                </a:lnTo>
                <a:lnTo>
                  <a:pt x="1610" y="1496"/>
                </a:lnTo>
                <a:lnTo>
                  <a:pt x="1617" y="1482"/>
                </a:lnTo>
                <a:lnTo>
                  <a:pt x="1624" y="1467"/>
                </a:lnTo>
                <a:lnTo>
                  <a:pt x="1628" y="1453"/>
                </a:lnTo>
                <a:lnTo>
                  <a:pt x="1632" y="1438"/>
                </a:lnTo>
                <a:lnTo>
                  <a:pt x="1633" y="1423"/>
                </a:lnTo>
                <a:lnTo>
                  <a:pt x="1634" y="1406"/>
                </a:lnTo>
                <a:lnTo>
                  <a:pt x="1627" y="927"/>
                </a:lnTo>
                <a:lnTo>
                  <a:pt x="1664" y="910"/>
                </a:lnTo>
                <a:lnTo>
                  <a:pt x="1701" y="894"/>
                </a:lnTo>
                <a:lnTo>
                  <a:pt x="1775" y="863"/>
                </a:lnTo>
                <a:lnTo>
                  <a:pt x="1851" y="834"/>
                </a:lnTo>
                <a:lnTo>
                  <a:pt x="1929" y="807"/>
                </a:lnTo>
                <a:lnTo>
                  <a:pt x="2008" y="782"/>
                </a:lnTo>
                <a:lnTo>
                  <a:pt x="2089" y="759"/>
                </a:lnTo>
                <a:lnTo>
                  <a:pt x="2170" y="739"/>
                </a:lnTo>
                <a:lnTo>
                  <a:pt x="2252" y="720"/>
                </a:lnTo>
                <a:lnTo>
                  <a:pt x="2335" y="705"/>
                </a:lnTo>
                <a:lnTo>
                  <a:pt x="2420" y="690"/>
                </a:lnTo>
                <a:lnTo>
                  <a:pt x="2504" y="679"/>
                </a:lnTo>
                <a:lnTo>
                  <a:pt x="2589" y="669"/>
                </a:lnTo>
                <a:lnTo>
                  <a:pt x="2675" y="661"/>
                </a:lnTo>
                <a:lnTo>
                  <a:pt x="2761" y="657"/>
                </a:lnTo>
                <a:lnTo>
                  <a:pt x="2848" y="654"/>
                </a:lnTo>
                <a:lnTo>
                  <a:pt x="2934" y="652"/>
                </a:lnTo>
                <a:lnTo>
                  <a:pt x="3021" y="654"/>
                </a:lnTo>
                <a:lnTo>
                  <a:pt x="3106" y="657"/>
                </a:lnTo>
                <a:lnTo>
                  <a:pt x="3192" y="661"/>
                </a:lnTo>
                <a:lnTo>
                  <a:pt x="3278" y="669"/>
                </a:lnTo>
                <a:lnTo>
                  <a:pt x="3364" y="679"/>
                </a:lnTo>
                <a:lnTo>
                  <a:pt x="3449" y="690"/>
                </a:lnTo>
                <a:lnTo>
                  <a:pt x="3532" y="705"/>
                </a:lnTo>
                <a:lnTo>
                  <a:pt x="3616" y="720"/>
                </a:lnTo>
                <a:lnTo>
                  <a:pt x="3698" y="739"/>
                </a:lnTo>
                <a:lnTo>
                  <a:pt x="3780" y="759"/>
                </a:lnTo>
                <a:lnTo>
                  <a:pt x="3860" y="782"/>
                </a:lnTo>
                <a:lnTo>
                  <a:pt x="3939" y="807"/>
                </a:lnTo>
                <a:lnTo>
                  <a:pt x="4017" y="834"/>
                </a:lnTo>
                <a:lnTo>
                  <a:pt x="4093" y="863"/>
                </a:lnTo>
                <a:lnTo>
                  <a:pt x="4168" y="894"/>
                </a:lnTo>
                <a:lnTo>
                  <a:pt x="4204" y="910"/>
                </a:lnTo>
                <a:lnTo>
                  <a:pt x="4241" y="927"/>
                </a:lnTo>
                <a:lnTo>
                  <a:pt x="4235" y="1406"/>
                </a:lnTo>
                <a:lnTo>
                  <a:pt x="4235" y="1423"/>
                </a:lnTo>
                <a:lnTo>
                  <a:pt x="4237" y="1438"/>
                </a:lnTo>
                <a:lnTo>
                  <a:pt x="4240" y="1453"/>
                </a:lnTo>
                <a:lnTo>
                  <a:pt x="4245" y="1467"/>
                </a:lnTo>
                <a:lnTo>
                  <a:pt x="4250" y="1482"/>
                </a:lnTo>
                <a:lnTo>
                  <a:pt x="4258" y="1496"/>
                </a:lnTo>
                <a:lnTo>
                  <a:pt x="4266" y="1510"/>
                </a:lnTo>
                <a:lnTo>
                  <a:pt x="4276" y="1522"/>
                </a:lnTo>
                <a:lnTo>
                  <a:pt x="4288" y="1534"/>
                </a:lnTo>
                <a:lnTo>
                  <a:pt x="4300" y="1546"/>
                </a:lnTo>
                <a:lnTo>
                  <a:pt x="4315" y="1557"/>
                </a:lnTo>
                <a:lnTo>
                  <a:pt x="4331" y="1569"/>
                </a:lnTo>
                <a:lnTo>
                  <a:pt x="4349" y="1579"/>
                </a:lnTo>
                <a:lnTo>
                  <a:pt x="4368" y="1589"/>
                </a:lnTo>
                <a:lnTo>
                  <a:pt x="4389" y="1599"/>
                </a:lnTo>
                <a:lnTo>
                  <a:pt x="4412" y="1607"/>
                </a:lnTo>
                <a:lnTo>
                  <a:pt x="5275" y="1837"/>
                </a:lnTo>
                <a:lnTo>
                  <a:pt x="5296" y="1841"/>
                </a:lnTo>
                <a:lnTo>
                  <a:pt x="5316" y="1843"/>
                </a:lnTo>
                <a:lnTo>
                  <a:pt x="5336" y="1845"/>
                </a:lnTo>
                <a:lnTo>
                  <a:pt x="5355" y="1845"/>
                </a:lnTo>
                <a:lnTo>
                  <a:pt x="5374" y="1844"/>
                </a:lnTo>
                <a:lnTo>
                  <a:pt x="5392" y="1842"/>
                </a:lnTo>
                <a:lnTo>
                  <a:pt x="5408" y="1838"/>
                </a:lnTo>
                <a:lnTo>
                  <a:pt x="5425" y="1834"/>
                </a:lnTo>
                <a:lnTo>
                  <a:pt x="5440" y="1828"/>
                </a:lnTo>
                <a:lnTo>
                  <a:pt x="5454" y="1821"/>
                </a:lnTo>
                <a:lnTo>
                  <a:pt x="5469" y="1813"/>
                </a:lnTo>
                <a:lnTo>
                  <a:pt x="5481" y="1803"/>
                </a:lnTo>
                <a:lnTo>
                  <a:pt x="5493" y="1790"/>
                </a:lnTo>
                <a:lnTo>
                  <a:pt x="5504" y="1778"/>
                </a:lnTo>
                <a:lnTo>
                  <a:pt x="5514" y="1764"/>
                </a:lnTo>
                <a:lnTo>
                  <a:pt x="5523" y="1748"/>
                </a:lnTo>
                <a:lnTo>
                  <a:pt x="5820" y="1128"/>
                </a:lnTo>
                <a:lnTo>
                  <a:pt x="5835" y="1095"/>
                </a:lnTo>
                <a:lnTo>
                  <a:pt x="5848" y="1065"/>
                </a:lnTo>
                <a:lnTo>
                  <a:pt x="5856" y="1037"/>
                </a:lnTo>
                <a:lnTo>
                  <a:pt x="5863" y="1011"/>
                </a:lnTo>
                <a:lnTo>
                  <a:pt x="5867" y="988"/>
                </a:lnTo>
                <a:lnTo>
                  <a:pt x="5868" y="966"/>
                </a:lnTo>
                <a:lnTo>
                  <a:pt x="5868" y="956"/>
                </a:lnTo>
                <a:lnTo>
                  <a:pt x="5867" y="946"/>
                </a:lnTo>
                <a:lnTo>
                  <a:pt x="5864" y="936"/>
                </a:lnTo>
                <a:lnTo>
                  <a:pt x="5862" y="927"/>
                </a:lnTo>
                <a:lnTo>
                  <a:pt x="5859" y="918"/>
                </a:lnTo>
                <a:lnTo>
                  <a:pt x="5854" y="909"/>
                </a:lnTo>
                <a:lnTo>
                  <a:pt x="5845" y="892"/>
                </a:lnTo>
                <a:lnTo>
                  <a:pt x="5833" y="876"/>
                </a:lnTo>
                <a:lnTo>
                  <a:pt x="5820" y="861"/>
                </a:lnTo>
                <a:lnTo>
                  <a:pt x="5803" y="846"/>
                </a:lnTo>
                <a:lnTo>
                  <a:pt x="5784" y="832"/>
                </a:lnTo>
                <a:lnTo>
                  <a:pt x="5763" y="817"/>
                </a:lnTo>
                <a:lnTo>
                  <a:pt x="5741" y="803"/>
                </a:lnTo>
                <a:lnTo>
                  <a:pt x="5652" y="754"/>
                </a:lnTo>
                <a:lnTo>
                  <a:pt x="5564" y="706"/>
                </a:lnTo>
                <a:lnTo>
                  <a:pt x="5476" y="660"/>
                </a:lnTo>
                <a:lnTo>
                  <a:pt x="5389" y="616"/>
                </a:lnTo>
                <a:lnTo>
                  <a:pt x="5301" y="572"/>
                </a:lnTo>
                <a:lnTo>
                  <a:pt x="5213" y="531"/>
                </a:lnTo>
                <a:lnTo>
                  <a:pt x="5125" y="491"/>
                </a:lnTo>
                <a:lnTo>
                  <a:pt x="5037" y="452"/>
                </a:lnTo>
                <a:lnTo>
                  <a:pt x="4950" y="415"/>
                </a:lnTo>
                <a:lnTo>
                  <a:pt x="4862" y="381"/>
                </a:lnTo>
                <a:lnTo>
                  <a:pt x="4774" y="346"/>
                </a:lnTo>
                <a:lnTo>
                  <a:pt x="4686" y="315"/>
                </a:lnTo>
                <a:lnTo>
                  <a:pt x="4599" y="284"/>
                </a:lnTo>
                <a:lnTo>
                  <a:pt x="4511" y="255"/>
                </a:lnTo>
                <a:lnTo>
                  <a:pt x="4423" y="228"/>
                </a:lnTo>
                <a:lnTo>
                  <a:pt x="4336" y="201"/>
                </a:lnTo>
                <a:lnTo>
                  <a:pt x="4248" y="178"/>
                </a:lnTo>
                <a:lnTo>
                  <a:pt x="4161" y="154"/>
                </a:lnTo>
                <a:lnTo>
                  <a:pt x="4073" y="133"/>
                </a:lnTo>
                <a:lnTo>
                  <a:pt x="3985" y="114"/>
                </a:lnTo>
                <a:lnTo>
                  <a:pt x="3898" y="95"/>
                </a:lnTo>
                <a:lnTo>
                  <a:pt x="3810" y="80"/>
                </a:lnTo>
                <a:lnTo>
                  <a:pt x="3722" y="64"/>
                </a:lnTo>
                <a:lnTo>
                  <a:pt x="3635" y="51"/>
                </a:lnTo>
                <a:lnTo>
                  <a:pt x="3547" y="39"/>
                </a:lnTo>
                <a:lnTo>
                  <a:pt x="3460" y="29"/>
                </a:lnTo>
                <a:lnTo>
                  <a:pt x="3372" y="21"/>
                </a:lnTo>
                <a:lnTo>
                  <a:pt x="3285" y="14"/>
                </a:lnTo>
                <a:lnTo>
                  <a:pt x="3197" y="8"/>
                </a:lnTo>
                <a:lnTo>
                  <a:pt x="3109" y="4"/>
                </a:lnTo>
                <a:lnTo>
                  <a:pt x="3022" y="2"/>
                </a:lnTo>
                <a:lnTo>
                  <a:pt x="2934" y="0"/>
                </a:lnTo>
                <a:lnTo>
                  <a:pt x="2847" y="2"/>
                </a:lnTo>
                <a:lnTo>
                  <a:pt x="2759" y="4"/>
                </a:lnTo>
                <a:lnTo>
                  <a:pt x="2672" y="8"/>
                </a:lnTo>
                <a:lnTo>
                  <a:pt x="2584" y="14"/>
                </a:lnTo>
                <a:lnTo>
                  <a:pt x="2497" y="21"/>
                </a:lnTo>
                <a:lnTo>
                  <a:pt x="2409" y="29"/>
                </a:lnTo>
                <a:lnTo>
                  <a:pt x="2320" y="39"/>
                </a:lnTo>
                <a:lnTo>
                  <a:pt x="2234" y="51"/>
                </a:lnTo>
                <a:lnTo>
                  <a:pt x="2145" y="64"/>
                </a:lnTo>
                <a:lnTo>
                  <a:pt x="2059" y="80"/>
                </a:lnTo>
                <a:lnTo>
                  <a:pt x="1970" y="95"/>
                </a:lnTo>
                <a:lnTo>
                  <a:pt x="1882" y="114"/>
                </a:lnTo>
                <a:lnTo>
                  <a:pt x="1795" y="133"/>
                </a:lnTo>
                <a:lnTo>
                  <a:pt x="1707" y="154"/>
                </a:lnTo>
                <a:lnTo>
                  <a:pt x="1620" y="178"/>
                </a:lnTo>
                <a:lnTo>
                  <a:pt x="1532" y="201"/>
                </a:lnTo>
                <a:lnTo>
                  <a:pt x="1444" y="228"/>
                </a:lnTo>
                <a:lnTo>
                  <a:pt x="1357" y="255"/>
                </a:lnTo>
                <a:lnTo>
                  <a:pt x="1269" y="284"/>
                </a:lnTo>
                <a:lnTo>
                  <a:pt x="1181" y="315"/>
                </a:lnTo>
                <a:lnTo>
                  <a:pt x="1094" y="346"/>
                </a:lnTo>
                <a:lnTo>
                  <a:pt x="1006" y="381"/>
                </a:lnTo>
                <a:lnTo>
                  <a:pt x="918" y="415"/>
                </a:lnTo>
                <a:lnTo>
                  <a:pt x="830" y="452"/>
                </a:lnTo>
                <a:lnTo>
                  <a:pt x="743" y="491"/>
                </a:lnTo>
                <a:lnTo>
                  <a:pt x="655" y="531"/>
                </a:lnTo>
                <a:lnTo>
                  <a:pt x="567" y="572"/>
                </a:lnTo>
                <a:lnTo>
                  <a:pt x="479" y="616"/>
                </a:lnTo>
                <a:lnTo>
                  <a:pt x="391" y="660"/>
                </a:lnTo>
                <a:lnTo>
                  <a:pt x="303" y="706"/>
                </a:lnTo>
                <a:lnTo>
                  <a:pt x="216" y="754"/>
                </a:lnTo>
                <a:lnTo>
                  <a:pt x="128" y="803"/>
                </a:lnTo>
                <a:lnTo>
                  <a:pt x="104" y="817"/>
                </a:lnTo>
                <a:lnTo>
                  <a:pt x="84" y="832"/>
                </a:lnTo>
                <a:lnTo>
                  <a:pt x="65" y="846"/>
                </a:lnTo>
                <a:lnTo>
                  <a:pt x="49" y="861"/>
                </a:lnTo>
                <a:lnTo>
                  <a:pt x="34" y="876"/>
                </a:lnTo>
                <a:lnTo>
                  <a:pt x="23" y="892"/>
                </a:lnTo>
                <a:lnTo>
                  <a:pt x="13" y="909"/>
                </a:lnTo>
                <a:lnTo>
                  <a:pt x="10" y="918"/>
                </a:lnTo>
                <a:lnTo>
                  <a:pt x="6" y="927"/>
                </a:lnTo>
                <a:lnTo>
                  <a:pt x="4" y="936"/>
                </a:lnTo>
                <a:lnTo>
                  <a:pt x="2" y="946"/>
                </a:lnTo>
                <a:lnTo>
                  <a:pt x="1" y="956"/>
                </a:lnTo>
                <a:lnTo>
                  <a:pt x="0" y="966"/>
                </a:lnTo>
                <a:lnTo>
                  <a:pt x="1" y="988"/>
                </a:lnTo>
                <a:lnTo>
                  <a:pt x="4" y="1011"/>
                </a:lnTo>
                <a:lnTo>
                  <a:pt x="11" y="1037"/>
                </a:lnTo>
                <a:lnTo>
                  <a:pt x="21" y="1065"/>
                </a:lnTo>
                <a:lnTo>
                  <a:pt x="33" y="1095"/>
                </a:lnTo>
                <a:lnTo>
                  <a:pt x="49" y="1128"/>
                </a:lnTo>
                <a:close/>
                <a:moveTo>
                  <a:pt x="2041" y="1134"/>
                </a:moveTo>
                <a:lnTo>
                  <a:pt x="2041" y="1134"/>
                </a:lnTo>
                <a:lnTo>
                  <a:pt x="2096" y="1117"/>
                </a:lnTo>
                <a:lnTo>
                  <a:pt x="2153" y="1101"/>
                </a:lnTo>
                <a:lnTo>
                  <a:pt x="2210" y="1085"/>
                </a:lnTo>
                <a:lnTo>
                  <a:pt x="2267" y="1072"/>
                </a:lnTo>
                <a:lnTo>
                  <a:pt x="2324" y="1058"/>
                </a:lnTo>
                <a:lnTo>
                  <a:pt x="2381" y="1046"/>
                </a:lnTo>
                <a:lnTo>
                  <a:pt x="2438" y="1036"/>
                </a:lnTo>
                <a:lnTo>
                  <a:pt x="2495" y="1026"/>
                </a:lnTo>
                <a:lnTo>
                  <a:pt x="2553" y="1017"/>
                </a:lnTo>
                <a:lnTo>
                  <a:pt x="2610" y="1009"/>
                </a:lnTo>
                <a:lnTo>
                  <a:pt x="2668" y="1004"/>
                </a:lnTo>
                <a:lnTo>
                  <a:pt x="2726" y="998"/>
                </a:lnTo>
                <a:lnTo>
                  <a:pt x="2785" y="995"/>
                </a:lnTo>
                <a:lnTo>
                  <a:pt x="2843" y="991"/>
                </a:lnTo>
                <a:lnTo>
                  <a:pt x="2902" y="989"/>
                </a:lnTo>
                <a:lnTo>
                  <a:pt x="2960" y="989"/>
                </a:lnTo>
                <a:lnTo>
                  <a:pt x="3019" y="989"/>
                </a:lnTo>
                <a:lnTo>
                  <a:pt x="3079" y="991"/>
                </a:lnTo>
                <a:lnTo>
                  <a:pt x="3136" y="995"/>
                </a:lnTo>
                <a:lnTo>
                  <a:pt x="3194" y="998"/>
                </a:lnTo>
                <a:lnTo>
                  <a:pt x="3252" y="1004"/>
                </a:lnTo>
                <a:lnTo>
                  <a:pt x="3310" y="1009"/>
                </a:lnTo>
                <a:lnTo>
                  <a:pt x="3368" y="1017"/>
                </a:lnTo>
                <a:lnTo>
                  <a:pt x="3426" y="1026"/>
                </a:lnTo>
                <a:lnTo>
                  <a:pt x="3483" y="1036"/>
                </a:lnTo>
                <a:lnTo>
                  <a:pt x="3541" y="1046"/>
                </a:lnTo>
                <a:lnTo>
                  <a:pt x="3598" y="1058"/>
                </a:lnTo>
                <a:lnTo>
                  <a:pt x="3655" y="1072"/>
                </a:lnTo>
                <a:lnTo>
                  <a:pt x="3712" y="1085"/>
                </a:lnTo>
                <a:lnTo>
                  <a:pt x="3769" y="1101"/>
                </a:lnTo>
                <a:lnTo>
                  <a:pt x="3824" y="1117"/>
                </a:lnTo>
                <a:lnTo>
                  <a:pt x="3881" y="1134"/>
                </a:lnTo>
                <a:lnTo>
                  <a:pt x="3881" y="1618"/>
                </a:lnTo>
                <a:lnTo>
                  <a:pt x="3884" y="1651"/>
                </a:lnTo>
                <a:lnTo>
                  <a:pt x="3890" y="1681"/>
                </a:lnTo>
                <a:lnTo>
                  <a:pt x="3898" y="1709"/>
                </a:lnTo>
                <a:lnTo>
                  <a:pt x="3907" y="1736"/>
                </a:lnTo>
                <a:lnTo>
                  <a:pt x="3918" y="1760"/>
                </a:lnTo>
                <a:lnTo>
                  <a:pt x="3931" y="1783"/>
                </a:lnTo>
                <a:lnTo>
                  <a:pt x="3946" y="1804"/>
                </a:lnTo>
                <a:lnTo>
                  <a:pt x="3961" y="1823"/>
                </a:lnTo>
                <a:lnTo>
                  <a:pt x="3979" y="1839"/>
                </a:lnTo>
                <a:lnTo>
                  <a:pt x="3999" y="1855"/>
                </a:lnTo>
                <a:lnTo>
                  <a:pt x="4020" y="1868"/>
                </a:lnTo>
                <a:lnTo>
                  <a:pt x="4043" y="1881"/>
                </a:lnTo>
                <a:lnTo>
                  <a:pt x="4066" y="1891"/>
                </a:lnTo>
                <a:lnTo>
                  <a:pt x="4092" y="1900"/>
                </a:lnTo>
                <a:lnTo>
                  <a:pt x="4119" y="1907"/>
                </a:lnTo>
                <a:lnTo>
                  <a:pt x="4146" y="1913"/>
                </a:lnTo>
                <a:lnTo>
                  <a:pt x="4896" y="2061"/>
                </a:lnTo>
                <a:lnTo>
                  <a:pt x="4925" y="2068"/>
                </a:lnTo>
                <a:lnTo>
                  <a:pt x="4951" y="2077"/>
                </a:lnTo>
                <a:lnTo>
                  <a:pt x="4977" y="2086"/>
                </a:lnTo>
                <a:lnTo>
                  <a:pt x="5001" y="2097"/>
                </a:lnTo>
                <a:lnTo>
                  <a:pt x="5024" y="2109"/>
                </a:lnTo>
                <a:lnTo>
                  <a:pt x="5044" y="2123"/>
                </a:lnTo>
                <a:lnTo>
                  <a:pt x="5063" y="2137"/>
                </a:lnTo>
                <a:lnTo>
                  <a:pt x="5081" y="2154"/>
                </a:lnTo>
                <a:lnTo>
                  <a:pt x="5095" y="2172"/>
                </a:lnTo>
                <a:lnTo>
                  <a:pt x="5108" y="2191"/>
                </a:lnTo>
                <a:lnTo>
                  <a:pt x="5120" y="2212"/>
                </a:lnTo>
                <a:lnTo>
                  <a:pt x="5129" y="2235"/>
                </a:lnTo>
                <a:lnTo>
                  <a:pt x="5134" y="2260"/>
                </a:lnTo>
                <a:lnTo>
                  <a:pt x="5139" y="2285"/>
                </a:lnTo>
                <a:lnTo>
                  <a:pt x="5141" y="2314"/>
                </a:lnTo>
                <a:lnTo>
                  <a:pt x="5141" y="2344"/>
                </a:lnTo>
                <a:lnTo>
                  <a:pt x="5141" y="3729"/>
                </a:lnTo>
                <a:lnTo>
                  <a:pt x="2960" y="3729"/>
                </a:lnTo>
                <a:lnTo>
                  <a:pt x="781" y="3729"/>
                </a:lnTo>
                <a:lnTo>
                  <a:pt x="781" y="2344"/>
                </a:lnTo>
                <a:lnTo>
                  <a:pt x="780" y="2314"/>
                </a:lnTo>
                <a:lnTo>
                  <a:pt x="782" y="2285"/>
                </a:lnTo>
                <a:lnTo>
                  <a:pt x="787" y="2260"/>
                </a:lnTo>
                <a:lnTo>
                  <a:pt x="793" y="2235"/>
                </a:lnTo>
                <a:lnTo>
                  <a:pt x="802" y="2212"/>
                </a:lnTo>
                <a:lnTo>
                  <a:pt x="813" y="2191"/>
                </a:lnTo>
                <a:lnTo>
                  <a:pt x="826" y="2172"/>
                </a:lnTo>
                <a:lnTo>
                  <a:pt x="841" y="2154"/>
                </a:lnTo>
                <a:lnTo>
                  <a:pt x="858" y="2137"/>
                </a:lnTo>
                <a:lnTo>
                  <a:pt x="877" y="2123"/>
                </a:lnTo>
                <a:lnTo>
                  <a:pt x="898" y="2109"/>
                </a:lnTo>
                <a:lnTo>
                  <a:pt x="920" y="2097"/>
                </a:lnTo>
                <a:lnTo>
                  <a:pt x="944" y="2086"/>
                </a:lnTo>
                <a:lnTo>
                  <a:pt x="971" y="2077"/>
                </a:lnTo>
                <a:lnTo>
                  <a:pt x="997" y="2068"/>
                </a:lnTo>
                <a:lnTo>
                  <a:pt x="1026" y="2061"/>
                </a:lnTo>
                <a:lnTo>
                  <a:pt x="1775" y="1913"/>
                </a:lnTo>
                <a:lnTo>
                  <a:pt x="1803" y="1907"/>
                </a:lnTo>
                <a:lnTo>
                  <a:pt x="1830" y="1900"/>
                </a:lnTo>
                <a:lnTo>
                  <a:pt x="1855" y="1891"/>
                </a:lnTo>
                <a:lnTo>
                  <a:pt x="1879" y="1881"/>
                </a:lnTo>
                <a:lnTo>
                  <a:pt x="1901" y="1868"/>
                </a:lnTo>
                <a:lnTo>
                  <a:pt x="1923" y="1855"/>
                </a:lnTo>
                <a:lnTo>
                  <a:pt x="1941" y="1839"/>
                </a:lnTo>
                <a:lnTo>
                  <a:pt x="1959" y="1823"/>
                </a:lnTo>
                <a:lnTo>
                  <a:pt x="1976" y="1804"/>
                </a:lnTo>
                <a:lnTo>
                  <a:pt x="1991" y="1783"/>
                </a:lnTo>
                <a:lnTo>
                  <a:pt x="2003" y="1760"/>
                </a:lnTo>
                <a:lnTo>
                  <a:pt x="2014" y="1736"/>
                </a:lnTo>
                <a:lnTo>
                  <a:pt x="2024" y="1709"/>
                </a:lnTo>
                <a:lnTo>
                  <a:pt x="2031" y="1681"/>
                </a:lnTo>
                <a:lnTo>
                  <a:pt x="2037" y="1651"/>
                </a:lnTo>
                <a:lnTo>
                  <a:pt x="2041" y="1618"/>
                </a:lnTo>
                <a:lnTo>
                  <a:pt x="2041" y="1134"/>
                </a:lnTo>
                <a:close/>
                <a:moveTo>
                  <a:pt x="2971" y="1671"/>
                </a:moveTo>
                <a:lnTo>
                  <a:pt x="2971" y="1671"/>
                </a:lnTo>
                <a:lnTo>
                  <a:pt x="3017" y="1672"/>
                </a:lnTo>
                <a:lnTo>
                  <a:pt x="3063" y="1676"/>
                </a:lnTo>
                <a:lnTo>
                  <a:pt x="3107" y="1682"/>
                </a:lnTo>
                <a:lnTo>
                  <a:pt x="3151" y="1690"/>
                </a:lnTo>
                <a:lnTo>
                  <a:pt x="3194" y="1699"/>
                </a:lnTo>
                <a:lnTo>
                  <a:pt x="3237" y="1711"/>
                </a:lnTo>
                <a:lnTo>
                  <a:pt x="3278" y="1726"/>
                </a:lnTo>
                <a:lnTo>
                  <a:pt x="3318" y="1741"/>
                </a:lnTo>
                <a:lnTo>
                  <a:pt x="3358" y="1759"/>
                </a:lnTo>
                <a:lnTo>
                  <a:pt x="3396" y="1779"/>
                </a:lnTo>
                <a:lnTo>
                  <a:pt x="3434" y="1800"/>
                </a:lnTo>
                <a:lnTo>
                  <a:pt x="3470" y="1824"/>
                </a:lnTo>
                <a:lnTo>
                  <a:pt x="3505" y="1848"/>
                </a:lnTo>
                <a:lnTo>
                  <a:pt x="3539" y="1875"/>
                </a:lnTo>
                <a:lnTo>
                  <a:pt x="3571" y="1903"/>
                </a:lnTo>
                <a:lnTo>
                  <a:pt x="3602" y="1933"/>
                </a:lnTo>
                <a:lnTo>
                  <a:pt x="3631" y="1963"/>
                </a:lnTo>
                <a:lnTo>
                  <a:pt x="3659" y="1995"/>
                </a:lnTo>
                <a:lnTo>
                  <a:pt x="3686" y="2030"/>
                </a:lnTo>
                <a:lnTo>
                  <a:pt x="3711" y="2065"/>
                </a:lnTo>
                <a:lnTo>
                  <a:pt x="3734" y="2100"/>
                </a:lnTo>
                <a:lnTo>
                  <a:pt x="3755" y="2138"/>
                </a:lnTo>
                <a:lnTo>
                  <a:pt x="3775" y="2176"/>
                </a:lnTo>
                <a:lnTo>
                  <a:pt x="3793" y="2216"/>
                </a:lnTo>
                <a:lnTo>
                  <a:pt x="3809" y="2256"/>
                </a:lnTo>
                <a:lnTo>
                  <a:pt x="3823" y="2298"/>
                </a:lnTo>
                <a:lnTo>
                  <a:pt x="3835" y="2340"/>
                </a:lnTo>
                <a:lnTo>
                  <a:pt x="3845" y="2383"/>
                </a:lnTo>
                <a:lnTo>
                  <a:pt x="3853" y="2427"/>
                </a:lnTo>
                <a:lnTo>
                  <a:pt x="3859" y="2471"/>
                </a:lnTo>
                <a:lnTo>
                  <a:pt x="3862" y="2517"/>
                </a:lnTo>
                <a:lnTo>
                  <a:pt x="3863" y="2563"/>
                </a:lnTo>
                <a:lnTo>
                  <a:pt x="3863" y="2591"/>
                </a:lnTo>
                <a:lnTo>
                  <a:pt x="3861" y="2617"/>
                </a:lnTo>
                <a:lnTo>
                  <a:pt x="3860" y="2645"/>
                </a:lnTo>
                <a:lnTo>
                  <a:pt x="3857" y="2672"/>
                </a:lnTo>
                <a:lnTo>
                  <a:pt x="3853" y="2699"/>
                </a:lnTo>
                <a:lnTo>
                  <a:pt x="3849" y="2726"/>
                </a:lnTo>
                <a:lnTo>
                  <a:pt x="3843" y="2751"/>
                </a:lnTo>
                <a:lnTo>
                  <a:pt x="3838" y="2778"/>
                </a:lnTo>
                <a:lnTo>
                  <a:pt x="3831" y="2802"/>
                </a:lnTo>
                <a:lnTo>
                  <a:pt x="3823" y="2828"/>
                </a:lnTo>
                <a:lnTo>
                  <a:pt x="3814" y="2854"/>
                </a:lnTo>
                <a:lnTo>
                  <a:pt x="3805" y="2878"/>
                </a:lnTo>
                <a:lnTo>
                  <a:pt x="3796" y="2903"/>
                </a:lnTo>
                <a:lnTo>
                  <a:pt x="3786" y="2926"/>
                </a:lnTo>
                <a:lnTo>
                  <a:pt x="3775" y="2950"/>
                </a:lnTo>
                <a:lnTo>
                  <a:pt x="3763" y="2973"/>
                </a:lnTo>
                <a:lnTo>
                  <a:pt x="3410" y="2802"/>
                </a:lnTo>
                <a:lnTo>
                  <a:pt x="3423" y="2776"/>
                </a:lnTo>
                <a:lnTo>
                  <a:pt x="3435" y="2748"/>
                </a:lnTo>
                <a:lnTo>
                  <a:pt x="3446" y="2719"/>
                </a:lnTo>
                <a:lnTo>
                  <a:pt x="3455" y="2689"/>
                </a:lnTo>
                <a:lnTo>
                  <a:pt x="3462" y="2659"/>
                </a:lnTo>
                <a:lnTo>
                  <a:pt x="3466" y="2627"/>
                </a:lnTo>
                <a:lnTo>
                  <a:pt x="3470" y="2595"/>
                </a:lnTo>
                <a:lnTo>
                  <a:pt x="3471" y="2563"/>
                </a:lnTo>
                <a:lnTo>
                  <a:pt x="3470" y="2537"/>
                </a:lnTo>
                <a:lnTo>
                  <a:pt x="3469" y="2512"/>
                </a:lnTo>
                <a:lnTo>
                  <a:pt x="3465" y="2487"/>
                </a:lnTo>
                <a:lnTo>
                  <a:pt x="3461" y="2462"/>
                </a:lnTo>
                <a:lnTo>
                  <a:pt x="3455" y="2438"/>
                </a:lnTo>
                <a:lnTo>
                  <a:pt x="3449" y="2415"/>
                </a:lnTo>
                <a:lnTo>
                  <a:pt x="3441" y="2391"/>
                </a:lnTo>
                <a:lnTo>
                  <a:pt x="3432" y="2369"/>
                </a:lnTo>
                <a:lnTo>
                  <a:pt x="3422" y="2347"/>
                </a:lnTo>
                <a:lnTo>
                  <a:pt x="3411" y="2325"/>
                </a:lnTo>
                <a:lnTo>
                  <a:pt x="3398" y="2304"/>
                </a:lnTo>
                <a:lnTo>
                  <a:pt x="3386" y="2284"/>
                </a:lnTo>
                <a:lnTo>
                  <a:pt x="3372" y="2264"/>
                </a:lnTo>
                <a:lnTo>
                  <a:pt x="3357" y="2245"/>
                </a:lnTo>
                <a:lnTo>
                  <a:pt x="3342" y="2227"/>
                </a:lnTo>
                <a:lnTo>
                  <a:pt x="3325" y="2209"/>
                </a:lnTo>
                <a:lnTo>
                  <a:pt x="3307" y="2193"/>
                </a:lnTo>
                <a:lnTo>
                  <a:pt x="3289" y="2177"/>
                </a:lnTo>
                <a:lnTo>
                  <a:pt x="3270" y="2163"/>
                </a:lnTo>
                <a:lnTo>
                  <a:pt x="3251" y="2149"/>
                </a:lnTo>
                <a:lnTo>
                  <a:pt x="3230" y="2136"/>
                </a:lnTo>
                <a:lnTo>
                  <a:pt x="3210" y="2124"/>
                </a:lnTo>
                <a:lnTo>
                  <a:pt x="3188" y="2113"/>
                </a:lnTo>
                <a:lnTo>
                  <a:pt x="3165" y="2102"/>
                </a:lnTo>
                <a:lnTo>
                  <a:pt x="3143" y="2094"/>
                </a:lnTo>
                <a:lnTo>
                  <a:pt x="3120" y="2086"/>
                </a:lnTo>
                <a:lnTo>
                  <a:pt x="3096" y="2079"/>
                </a:lnTo>
                <a:lnTo>
                  <a:pt x="3072" y="2074"/>
                </a:lnTo>
                <a:lnTo>
                  <a:pt x="3047" y="2069"/>
                </a:lnTo>
                <a:lnTo>
                  <a:pt x="3023" y="2066"/>
                </a:lnTo>
                <a:lnTo>
                  <a:pt x="2997" y="2065"/>
                </a:lnTo>
                <a:lnTo>
                  <a:pt x="2971" y="2063"/>
                </a:lnTo>
                <a:lnTo>
                  <a:pt x="2946" y="2065"/>
                </a:lnTo>
                <a:lnTo>
                  <a:pt x="2920" y="2066"/>
                </a:lnTo>
                <a:lnTo>
                  <a:pt x="2896" y="2069"/>
                </a:lnTo>
                <a:lnTo>
                  <a:pt x="2871" y="2074"/>
                </a:lnTo>
                <a:lnTo>
                  <a:pt x="2847" y="2079"/>
                </a:lnTo>
                <a:lnTo>
                  <a:pt x="2823" y="2086"/>
                </a:lnTo>
                <a:lnTo>
                  <a:pt x="2800" y="2094"/>
                </a:lnTo>
                <a:lnTo>
                  <a:pt x="2778" y="2102"/>
                </a:lnTo>
                <a:lnTo>
                  <a:pt x="2755" y="2113"/>
                </a:lnTo>
                <a:lnTo>
                  <a:pt x="2734" y="2124"/>
                </a:lnTo>
                <a:lnTo>
                  <a:pt x="2713" y="2136"/>
                </a:lnTo>
                <a:lnTo>
                  <a:pt x="2693" y="2149"/>
                </a:lnTo>
                <a:lnTo>
                  <a:pt x="2673" y="2163"/>
                </a:lnTo>
                <a:lnTo>
                  <a:pt x="2654" y="2177"/>
                </a:lnTo>
                <a:lnTo>
                  <a:pt x="2636" y="2193"/>
                </a:lnTo>
                <a:lnTo>
                  <a:pt x="2619" y="2209"/>
                </a:lnTo>
                <a:lnTo>
                  <a:pt x="2603" y="2227"/>
                </a:lnTo>
                <a:lnTo>
                  <a:pt x="2587" y="2245"/>
                </a:lnTo>
                <a:lnTo>
                  <a:pt x="2571" y="2264"/>
                </a:lnTo>
                <a:lnTo>
                  <a:pt x="2558" y="2284"/>
                </a:lnTo>
                <a:lnTo>
                  <a:pt x="2545" y="2304"/>
                </a:lnTo>
                <a:lnTo>
                  <a:pt x="2532" y="2325"/>
                </a:lnTo>
                <a:lnTo>
                  <a:pt x="2521" y="2347"/>
                </a:lnTo>
                <a:lnTo>
                  <a:pt x="2512" y="2369"/>
                </a:lnTo>
                <a:lnTo>
                  <a:pt x="2502" y="2391"/>
                </a:lnTo>
                <a:lnTo>
                  <a:pt x="2494" y="2415"/>
                </a:lnTo>
                <a:lnTo>
                  <a:pt x="2488" y="2438"/>
                </a:lnTo>
                <a:lnTo>
                  <a:pt x="2482" y="2462"/>
                </a:lnTo>
                <a:lnTo>
                  <a:pt x="2478" y="2487"/>
                </a:lnTo>
                <a:lnTo>
                  <a:pt x="2475" y="2512"/>
                </a:lnTo>
                <a:lnTo>
                  <a:pt x="2473" y="2537"/>
                </a:lnTo>
                <a:lnTo>
                  <a:pt x="2472" y="2563"/>
                </a:lnTo>
                <a:lnTo>
                  <a:pt x="2473" y="2588"/>
                </a:lnTo>
                <a:lnTo>
                  <a:pt x="2475" y="2614"/>
                </a:lnTo>
                <a:lnTo>
                  <a:pt x="2478" y="2639"/>
                </a:lnTo>
                <a:lnTo>
                  <a:pt x="2482" y="2663"/>
                </a:lnTo>
                <a:lnTo>
                  <a:pt x="2488" y="2688"/>
                </a:lnTo>
                <a:lnTo>
                  <a:pt x="2494" y="2711"/>
                </a:lnTo>
                <a:lnTo>
                  <a:pt x="2502" y="2734"/>
                </a:lnTo>
                <a:lnTo>
                  <a:pt x="2512" y="2757"/>
                </a:lnTo>
                <a:lnTo>
                  <a:pt x="2521" y="2779"/>
                </a:lnTo>
                <a:lnTo>
                  <a:pt x="2532" y="2801"/>
                </a:lnTo>
                <a:lnTo>
                  <a:pt x="2545" y="2821"/>
                </a:lnTo>
                <a:lnTo>
                  <a:pt x="2558" y="2841"/>
                </a:lnTo>
                <a:lnTo>
                  <a:pt x="2571" y="2861"/>
                </a:lnTo>
                <a:lnTo>
                  <a:pt x="2587" y="2880"/>
                </a:lnTo>
                <a:lnTo>
                  <a:pt x="2603" y="2898"/>
                </a:lnTo>
                <a:lnTo>
                  <a:pt x="2619" y="2916"/>
                </a:lnTo>
                <a:lnTo>
                  <a:pt x="2636" y="2933"/>
                </a:lnTo>
                <a:lnTo>
                  <a:pt x="2654" y="2948"/>
                </a:lnTo>
                <a:lnTo>
                  <a:pt x="2673" y="2963"/>
                </a:lnTo>
                <a:lnTo>
                  <a:pt x="2693" y="2976"/>
                </a:lnTo>
                <a:lnTo>
                  <a:pt x="2713" y="2990"/>
                </a:lnTo>
                <a:lnTo>
                  <a:pt x="2734" y="3002"/>
                </a:lnTo>
                <a:lnTo>
                  <a:pt x="2755" y="3013"/>
                </a:lnTo>
                <a:lnTo>
                  <a:pt x="2778" y="3023"/>
                </a:lnTo>
                <a:lnTo>
                  <a:pt x="2800" y="3032"/>
                </a:lnTo>
                <a:lnTo>
                  <a:pt x="2823" y="3040"/>
                </a:lnTo>
                <a:lnTo>
                  <a:pt x="2847" y="3047"/>
                </a:lnTo>
                <a:lnTo>
                  <a:pt x="2871" y="3052"/>
                </a:lnTo>
                <a:lnTo>
                  <a:pt x="2896" y="3057"/>
                </a:lnTo>
                <a:lnTo>
                  <a:pt x="2920" y="3060"/>
                </a:lnTo>
                <a:lnTo>
                  <a:pt x="2946" y="3061"/>
                </a:lnTo>
                <a:lnTo>
                  <a:pt x="2971" y="3062"/>
                </a:lnTo>
                <a:lnTo>
                  <a:pt x="2994" y="3061"/>
                </a:lnTo>
                <a:lnTo>
                  <a:pt x="3015" y="3060"/>
                </a:lnTo>
                <a:lnTo>
                  <a:pt x="3037" y="3058"/>
                </a:lnTo>
                <a:lnTo>
                  <a:pt x="3058" y="3054"/>
                </a:lnTo>
                <a:lnTo>
                  <a:pt x="3079" y="3051"/>
                </a:lnTo>
                <a:lnTo>
                  <a:pt x="3100" y="3045"/>
                </a:lnTo>
                <a:lnTo>
                  <a:pt x="3120" y="3040"/>
                </a:lnTo>
                <a:lnTo>
                  <a:pt x="3140" y="3033"/>
                </a:lnTo>
                <a:lnTo>
                  <a:pt x="3159" y="3025"/>
                </a:lnTo>
                <a:lnTo>
                  <a:pt x="3178" y="3018"/>
                </a:lnTo>
                <a:lnTo>
                  <a:pt x="3197" y="3009"/>
                </a:lnTo>
                <a:lnTo>
                  <a:pt x="3215" y="2999"/>
                </a:lnTo>
                <a:lnTo>
                  <a:pt x="3232" y="2989"/>
                </a:lnTo>
                <a:lnTo>
                  <a:pt x="3250" y="2977"/>
                </a:lnTo>
                <a:lnTo>
                  <a:pt x="3267" y="2965"/>
                </a:lnTo>
                <a:lnTo>
                  <a:pt x="3283" y="2953"/>
                </a:lnTo>
                <a:lnTo>
                  <a:pt x="3563" y="3229"/>
                </a:lnTo>
                <a:lnTo>
                  <a:pt x="3533" y="3255"/>
                </a:lnTo>
                <a:lnTo>
                  <a:pt x="3502" y="3279"/>
                </a:lnTo>
                <a:lnTo>
                  <a:pt x="3470" y="3303"/>
                </a:lnTo>
                <a:lnTo>
                  <a:pt x="3436" y="3324"/>
                </a:lnTo>
                <a:lnTo>
                  <a:pt x="3402" y="3344"/>
                </a:lnTo>
                <a:lnTo>
                  <a:pt x="3366" y="3362"/>
                </a:lnTo>
                <a:lnTo>
                  <a:pt x="3330" y="3379"/>
                </a:lnTo>
                <a:lnTo>
                  <a:pt x="3294" y="3394"/>
                </a:lnTo>
                <a:lnTo>
                  <a:pt x="3256" y="3408"/>
                </a:lnTo>
                <a:lnTo>
                  <a:pt x="3217" y="3420"/>
                </a:lnTo>
                <a:lnTo>
                  <a:pt x="3178" y="3430"/>
                </a:lnTo>
                <a:lnTo>
                  <a:pt x="3138" y="3439"/>
                </a:lnTo>
                <a:lnTo>
                  <a:pt x="3097" y="3446"/>
                </a:lnTo>
                <a:lnTo>
                  <a:pt x="3056" y="3450"/>
                </a:lnTo>
                <a:lnTo>
                  <a:pt x="3014" y="3453"/>
                </a:lnTo>
                <a:lnTo>
                  <a:pt x="2971" y="3454"/>
                </a:lnTo>
                <a:lnTo>
                  <a:pt x="2926" y="3453"/>
                </a:lnTo>
                <a:lnTo>
                  <a:pt x="2880" y="3450"/>
                </a:lnTo>
                <a:lnTo>
                  <a:pt x="2835" y="3444"/>
                </a:lnTo>
                <a:lnTo>
                  <a:pt x="2792" y="3435"/>
                </a:lnTo>
                <a:lnTo>
                  <a:pt x="2749" y="3427"/>
                </a:lnTo>
                <a:lnTo>
                  <a:pt x="2706" y="3414"/>
                </a:lnTo>
                <a:lnTo>
                  <a:pt x="2665" y="3400"/>
                </a:lnTo>
                <a:lnTo>
                  <a:pt x="2625" y="3384"/>
                </a:lnTo>
                <a:lnTo>
                  <a:pt x="2585" y="3366"/>
                </a:lnTo>
                <a:lnTo>
                  <a:pt x="2547" y="3346"/>
                </a:lnTo>
                <a:lnTo>
                  <a:pt x="2510" y="3325"/>
                </a:lnTo>
                <a:lnTo>
                  <a:pt x="2473" y="3302"/>
                </a:lnTo>
                <a:lnTo>
                  <a:pt x="2439" y="3277"/>
                </a:lnTo>
                <a:lnTo>
                  <a:pt x="2405" y="3250"/>
                </a:lnTo>
                <a:lnTo>
                  <a:pt x="2373" y="3223"/>
                </a:lnTo>
                <a:lnTo>
                  <a:pt x="2342" y="3193"/>
                </a:lnTo>
                <a:lnTo>
                  <a:pt x="2312" y="3162"/>
                </a:lnTo>
                <a:lnTo>
                  <a:pt x="2284" y="3130"/>
                </a:lnTo>
                <a:lnTo>
                  <a:pt x="2257" y="3096"/>
                </a:lnTo>
                <a:lnTo>
                  <a:pt x="2232" y="3061"/>
                </a:lnTo>
                <a:lnTo>
                  <a:pt x="2209" y="3025"/>
                </a:lnTo>
                <a:lnTo>
                  <a:pt x="2188" y="2987"/>
                </a:lnTo>
                <a:lnTo>
                  <a:pt x="2168" y="2950"/>
                </a:lnTo>
                <a:lnTo>
                  <a:pt x="2150" y="2909"/>
                </a:lnTo>
                <a:lnTo>
                  <a:pt x="2134" y="2869"/>
                </a:lnTo>
                <a:lnTo>
                  <a:pt x="2120" y="2828"/>
                </a:lnTo>
                <a:lnTo>
                  <a:pt x="2109" y="2786"/>
                </a:lnTo>
                <a:lnTo>
                  <a:pt x="2099" y="2742"/>
                </a:lnTo>
                <a:lnTo>
                  <a:pt x="2091" y="2699"/>
                </a:lnTo>
                <a:lnTo>
                  <a:pt x="2085" y="2654"/>
                </a:lnTo>
                <a:lnTo>
                  <a:pt x="2081" y="2608"/>
                </a:lnTo>
                <a:lnTo>
                  <a:pt x="2080" y="2563"/>
                </a:lnTo>
                <a:lnTo>
                  <a:pt x="2081" y="2517"/>
                </a:lnTo>
                <a:lnTo>
                  <a:pt x="2085" y="2471"/>
                </a:lnTo>
                <a:lnTo>
                  <a:pt x="2091" y="2427"/>
                </a:lnTo>
                <a:lnTo>
                  <a:pt x="2099" y="2383"/>
                </a:lnTo>
                <a:lnTo>
                  <a:pt x="2109" y="2340"/>
                </a:lnTo>
                <a:lnTo>
                  <a:pt x="2120" y="2298"/>
                </a:lnTo>
                <a:lnTo>
                  <a:pt x="2134" y="2256"/>
                </a:lnTo>
                <a:lnTo>
                  <a:pt x="2150" y="2216"/>
                </a:lnTo>
                <a:lnTo>
                  <a:pt x="2168" y="2176"/>
                </a:lnTo>
                <a:lnTo>
                  <a:pt x="2188" y="2138"/>
                </a:lnTo>
                <a:lnTo>
                  <a:pt x="2209" y="2100"/>
                </a:lnTo>
                <a:lnTo>
                  <a:pt x="2232" y="2065"/>
                </a:lnTo>
                <a:lnTo>
                  <a:pt x="2257" y="2030"/>
                </a:lnTo>
                <a:lnTo>
                  <a:pt x="2284" y="1995"/>
                </a:lnTo>
                <a:lnTo>
                  <a:pt x="2312" y="1963"/>
                </a:lnTo>
                <a:lnTo>
                  <a:pt x="2342" y="1933"/>
                </a:lnTo>
                <a:lnTo>
                  <a:pt x="2373" y="1903"/>
                </a:lnTo>
                <a:lnTo>
                  <a:pt x="2405" y="1875"/>
                </a:lnTo>
                <a:lnTo>
                  <a:pt x="2439" y="1848"/>
                </a:lnTo>
                <a:lnTo>
                  <a:pt x="2473" y="1824"/>
                </a:lnTo>
                <a:lnTo>
                  <a:pt x="2510" y="1800"/>
                </a:lnTo>
                <a:lnTo>
                  <a:pt x="2547" y="1779"/>
                </a:lnTo>
                <a:lnTo>
                  <a:pt x="2585" y="1759"/>
                </a:lnTo>
                <a:lnTo>
                  <a:pt x="2625" y="1741"/>
                </a:lnTo>
                <a:lnTo>
                  <a:pt x="2665" y="1726"/>
                </a:lnTo>
                <a:lnTo>
                  <a:pt x="2706" y="1711"/>
                </a:lnTo>
                <a:lnTo>
                  <a:pt x="2749" y="1699"/>
                </a:lnTo>
                <a:lnTo>
                  <a:pt x="2792" y="1690"/>
                </a:lnTo>
                <a:lnTo>
                  <a:pt x="2835" y="1682"/>
                </a:lnTo>
                <a:lnTo>
                  <a:pt x="2880" y="1676"/>
                </a:lnTo>
                <a:lnTo>
                  <a:pt x="2926" y="1672"/>
                </a:lnTo>
                <a:lnTo>
                  <a:pt x="2971" y="1671"/>
                </a:lnTo>
                <a:close/>
                <a:moveTo>
                  <a:pt x="4858" y="3824"/>
                </a:moveTo>
                <a:lnTo>
                  <a:pt x="4858" y="3824"/>
                </a:lnTo>
                <a:lnTo>
                  <a:pt x="4328" y="3824"/>
                </a:lnTo>
                <a:lnTo>
                  <a:pt x="4328" y="4208"/>
                </a:lnTo>
                <a:lnTo>
                  <a:pt x="4702" y="4208"/>
                </a:lnTo>
                <a:lnTo>
                  <a:pt x="4858" y="3824"/>
                </a:lnTo>
                <a:close/>
                <a:moveTo>
                  <a:pt x="1064" y="3824"/>
                </a:moveTo>
                <a:lnTo>
                  <a:pt x="1064" y="3824"/>
                </a:lnTo>
                <a:lnTo>
                  <a:pt x="1594" y="3824"/>
                </a:lnTo>
                <a:lnTo>
                  <a:pt x="1594" y="4208"/>
                </a:lnTo>
                <a:lnTo>
                  <a:pt x="1219" y="4208"/>
                </a:lnTo>
                <a:lnTo>
                  <a:pt x="1064" y="3824"/>
                </a:lnTo>
                <a:close/>
              </a:path>
            </a:pathLst>
          </a:custGeom>
          <a:solidFill>
            <a:srgbClr val="FFFFFF"/>
          </a:solidFill>
          <a:ln>
            <a:noFill/>
          </a:ln>
        </p:spPr>
        <p:txBody>
          <a:bodyPr anchor="ctr"/>
          <a:lstStyle/>
          <a:p>
            <a:endParaRPr lang="zh-CN" altLang="en-US">
              <a:ea typeface="宋体" panose="02010600030101010101" pitchFamily="2" charset="-122"/>
            </a:endParaRPr>
          </a:p>
        </p:txBody>
      </p:sp>
      <p:sp>
        <p:nvSpPr>
          <p:cNvPr id="19" name="Rectangle 15" descr="12"/>
          <p:cNvSpPr>
            <a:spLocks noChangeArrowheads="1"/>
          </p:cNvSpPr>
          <p:nvPr/>
        </p:nvSpPr>
        <p:spPr bwMode="auto">
          <a:xfrm>
            <a:off x="5222825" y="1796460"/>
            <a:ext cx="3150280" cy="1948050"/>
          </a:xfrm>
          <a:prstGeom prst="roundRect">
            <a:avLst/>
          </a:prstGeom>
          <a:solidFill>
            <a:schemeClr val="accent1"/>
          </a:solidFill>
          <a:ln w="38100">
            <a:solidFill>
              <a:schemeClr val="accent1"/>
            </a:solidFill>
          </a:ln>
          <a:effectLst/>
        </p:spPr>
        <p:txBody>
          <a:bodyPr anchor="b"/>
          <a:lstStyle/>
          <a:p>
            <a:pPr algn="ctr"/>
            <a:r>
              <a:rPr lang="en-US" altLang="zh-CN" sz="4400" dirty="0">
                <a:solidFill>
                  <a:srgbClr val="FFFFFF"/>
                </a:solidFill>
                <a:latin typeface="+mj-ea"/>
                <a:ea typeface="+mj-ea"/>
              </a:rPr>
              <a:t>89%</a:t>
            </a:r>
            <a:endParaRPr lang="zh-CN" altLang="en-US" sz="4400" dirty="0">
              <a:solidFill>
                <a:srgbClr val="FFFFFF"/>
              </a:solidFill>
              <a:latin typeface="+mj-ea"/>
              <a:ea typeface="+mj-ea"/>
            </a:endParaRPr>
          </a:p>
        </p:txBody>
      </p:sp>
      <p:sp>
        <p:nvSpPr>
          <p:cNvPr id="24" name="Rectangle 15" descr="12"/>
          <p:cNvSpPr>
            <a:spLocks noChangeArrowheads="1"/>
          </p:cNvSpPr>
          <p:nvPr/>
        </p:nvSpPr>
        <p:spPr bwMode="auto">
          <a:xfrm>
            <a:off x="8671863" y="1796460"/>
            <a:ext cx="3150280" cy="1948050"/>
          </a:xfrm>
          <a:prstGeom prst="roundRect">
            <a:avLst/>
          </a:prstGeom>
          <a:solidFill>
            <a:schemeClr val="accent1"/>
          </a:solidFill>
          <a:ln w="38100">
            <a:solidFill>
              <a:schemeClr val="accent1"/>
            </a:solidFill>
          </a:ln>
          <a:effectLst/>
        </p:spPr>
        <p:txBody>
          <a:bodyPr anchor="b"/>
          <a:lstStyle/>
          <a:p>
            <a:pPr algn="ctr"/>
            <a:r>
              <a:rPr lang="en-US" altLang="zh-CN" sz="4400" dirty="0">
                <a:solidFill>
                  <a:srgbClr val="FFFFFF"/>
                </a:solidFill>
                <a:latin typeface="+mj-ea"/>
                <a:ea typeface="+mj-ea"/>
              </a:rPr>
              <a:t>13%</a:t>
            </a:r>
            <a:endParaRPr lang="zh-CN" altLang="en-US" sz="4400" dirty="0">
              <a:solidFill>
                <a:srgbClr val="FFFFFF"/>
              </a:solidFill>
              <a:latin typeface="+mj-ea"/>
              <a:ea typeface="+mj-ea"/>
            </a:endParaRPr>
          </a:p>
        </p:txBody>
      </p:sp>
      <p:sp>
        <p:nvSpPr>
          <p:cNvPr id="29" name="KSO_Shape"/>
          <p:cNvSpPr/>
          <p:nvPr/>
        </p:nvSpPr>
        <p:spPr>
          <a:xfrm>
            <a:off x="5370305" y="1943942"/>
            <a:ext cx="944332" cy="643720"/>
          </a:xfrm>
          <a:custGeom>
            <a:avLst/>
            <a:gdLst/>
            <a:ahLst/>
            <a:cxnLst/>
            <a:rect l="l" t="t" r="r" b="b"/>
            <a:pathLst>
              <a:path w="1690322" h="1152128">
                <a:moveTo>
                  <a:pt x="826556" y="1149986"/>
                </a:moveTo>
                <a:lnTo>
                  <a:pt x="889752" y="1149986"/>
                </a:lnTo>
                <a:cubicBezTo>
                  <a:pt x="889500" y="1150690"/>
                  <a:pt x="889449" y="1151409"/>
                  <a:pt x="889399" y="1152128"/>
                </a:cubicBezTo>
                <a:lnTo>
                  <a:pt x="826226" y="1152128"/>
                </a:lnTo>
                <a:close/>
                <a:moveTo>
                  <a:pt x="1243612" y="747450"/>
                </a:moveTo>
                <a:cubicBezTo>
                  <a:pt x="1477312" y="740021"/>
                  <a:pt x="1674794" y="919019"/>
                  <a:pt x="1690322" y="1152128"/>
                </a:cubicBezTo>
                <a:lnTo>
                  <a:pt x="1626622" y="1152128"/>
                </a:lnTo>
                <a:cubicBezTo>
                  <a:pt x="1611628" y="955005"/>
                  <a:pt x="1443876" y="804288"/>
                  <a:pt x="1245620" y="810590"/>
                </a:cubicBezTo>
                <a:cubicBezTo>
                  <a:pt x="1189595" y="812371"/>
                  <a:pt x="1136798" y="826511"/>
                  <a:pt x="1090488" y="851592"/>
                </a:cubicBezTo>
                <a:cubicBezTo>
                  <a:pt x="1079087" y="833319"/>
                  <a:pt x="1065672" y="816545"/>
                  <a:pt x="1049512" y="802255"/>
                </a:cubicBezTo>
                <a:cubicBezTo>
                  <a:pt x="1106685" y="768739"/>
                  <a:pt x="1172955" y="749696"/>
                  <a:pt x="1243612" y="747450"/>
                </a:cubicBezTo>
                <a:close/>
                <a:moveTo>
                  <a:pt x="562417" y="606836"/>
                </a:moveTo>
                <a:cubicBezTo>
                  <a:pt x="877321" y="596825"/>
                  <a:pt x="1143423" y="838020"/>
                  <a:pt x="1164346" y="1152128"/>
                </a:cubicBezTo>
                <a:lnTo>
                  <a:pt x="1078512" y="1152128"/>
                </a:lnTo>
                <a:cubicBezTo>
                  <a:pt x="1058307" y="886510"/>
                  <a:pt x="832267" y="683424"/>
                  <a:pt x="565122" y="691915"/>
                </a:cubicBezTo>
                <a:cubicBezTo>
                  <a:pt x="308709" y="700066"/>
                  <a:pt x="102467" y="900340"/>
                  <a:pt x="85124" y="1152128"/>
                </a:cubicBezTo>
                <a:lnTo>
                  <a:pt x="0" y="1152128"/>
                </a:lnTo>
                <a:cubicBezTo>
                  <a:pt x="17286" y="854342"/>
                  <a:pt x="260044" y="616447"/>
                  <a:pt x="562417" y="606836"/>
                </a:cubicBezTo>
                <a:close/>
                <a:moveTo>
                  <a:pt x="1257403" y="357877"/>
                </a:moveTo>
                <a:cubicBezTo>
                  <a:pt x="1175548" y="357877"/>
                  <a:pt x="1109192" y="424234"/>
                  <a:pt x="1109192" y="506089"/>
                </a:cubicBezTo>
                <a:cubicBezTo>
                  <a:pt x="1109192" y="587944"/>
                  <a:pt x="1175548" y="654300"/>
                  <a:pt x="1257403" y="654300"/>
                </a:cubicBezTo>
                <a:cubicBezTo>
                  <a:pt x="1339258" y="654300"/>
                  <a:pt x="1405614" y="587944"/>
                  <a:pt x="1405614" y="506089"/>
                </a:cubicBezTo>
                <a:cubicBezTo>
                  <a:pt x="1405614" y="424234"/>
                  <a:pt x="1339258" y="357877"/>
                  <a:pt x="1257403" y="357877"/>
                </a:cubicBezTo>
                <a:close/>
                <a:moveTo>
                  <a:pt x="1257403" y="297099"/>
                </a:moveTo>
                <a:cubicBezTo>
                  <a:pt x="1372825" y="297099"/>
                  <a:pt x="1466393" y="390667"/>
                  <a:pt x="1466393" y="506089"/>
                </a:cubicBezTo>
                <a:cubicBezTo>
                  <a:pt x="1466393" y="621511"/>
                  <a:pt x="1372825" y="715079"/>
                  <a:pt x="1257403" y="715079"/>
                </a:cubicBezTo>
                <a:cubicBezTo>
                  <a:pt x="1141981" y="715079"/>
                  <a:pt x="1048414" y="621511"/>
                  <a:pt x="1048414" y="506089"/>
                </a:cubicBezTo>
                <a:cubicBezTo>
                  <a:pt x="1048414" y="390667"/>
                  <a:pt x="1141981" y="297099"/>
                  <a:pt x="1257403" y="297099"/>
                </a:cubicBezTo>
                <a:close/>
                <a:moveTo>
                  <a:pt x="580999" y="81897"/>
                </a:moveTo>
                <a:cubicBezTo>
                  <a:pt x="470702" y="81897"/>
                  <a:pt x="381289" y="171311"/>
                  <a:pt x="381289" y="281608"/>
                </a:cubicBezTo>
                <a:cubicBezTo>
                  <a:pt x="381289" y="391906"/>
                  <a:pt x="470702" y="481318"/>
                  <a:pt x="580999" y="481318"/>
                </a:cubicBezTo>
                <a:cubicBezTo>
                  <a:pt x="691297" y="481318"/>
                  <a:pt x="780710" y="391906"/>
                  <a:pt x="780710" y="281608"/>
                </a:cubicBezTo>
                <a:cubicBezTo>
                  <a:pt x="780710" y="171311"/>
                  <a:pt x="691297" y="81897"/>
                  <a:pt x="580999" y="81897"/>
                </a:cubicBezTo>
                <a:close/>
                <a:moveTo>
                  <a:pt x="580999" y="0"/>
                </a:moveTo>
                <a:cubicBezTo>
                  <a:pt x="736527" y="0"/>
                  <a:pt x="862607" y="126080"/>
                  <a:pt x="862607" y="281608"/>
                </a:cubicBezTo>
                <a:cubicBezTo>
                  <a:pt x="862607" y="437136"/>
                  <a:pt x="736527" y="563216"/>
                  <a:pt x="580999" y="563216"/>
                </a:cubicBezTo>
                <a:cubicBezTo>
                  <a:pt x="425471" y="563216"/>
                  <a:pt x="299392" y="437136"/>
                  <a:pt x="299392" y="281608"/>
                </a:cubicBezTo>
                <a:cubicBezTo>
                  <a:pt x="299392" y="126080"/>
                  <a:pt x="425471" y="0"/>
                  <a:pt x="580999" y="0"/>
                </a:cubicBezTo>
                <a:close/>
              </a:path>
            </a:pathLst>
          </a:custGeom>
          <a:solidFill>
            <a:srgbClr val="FFFFFF"/>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defRPr/>
            </a:pPr>
            <a:endParaRPr lang="zh-CN" altLang="en-US">
              <a:solidFill>
                <a:srgbClr val="FFFFFF"/>
              </a:solidFill>
            </a:endParaRPr>
          </a:p>
        </p:txBody>
      </p:sp>
      <p:sp>
        <p:nvSpPr>
          <p:cNvPr id="30" name="文本框 29"/>
          <p:cNvSpPr txBox="1"/>
          <p:nvPr/>
        </p:nvSpPr>
        <p:spPr>
          <a:xfrm>
            <a:off x="6441114" y="2034969"/>
            <a:ext cx="1805514" cy="461665"/>
          </a:xfrm>
          <a:prstGeom prst="rect">
            <a:avLst/>
          </a:prstGeom>
          <a:noFill/>
        </p:spPr>
        <p:txBody>
          <a:bodyPr wrap="square" rtlCol="0">
            <a:spAutoFit/>
          </a:bodyPr>
          <a:lstStyle/>
          <a:p>
            <a:r>
              <a:rPr lang="zh-CN" altLang="en-US" dirty="0">
                <a:solidFill>
                  <a:srgbClr val="FFFFFF"/>
                </a:solidFill>
              </a:rPr>
              <a:t>请输入文本</a:t>
            </a:r>
            <a:endParaRPr lang="zh-CN" altLang="en-US" dirty="0">
              <a:solidFill>
                <a:srgbClr val="FFFFFF"/>
              </a:solidFill>
            </a:endParaRPr>
          </a:p>
        </p:txBody>
      </p:sp>
      <p:sp>
        <p:nvSpPr>
          <p:cNvPr id="31" name="文本框 30"/>
          <p:cNvSpPr txBox="1"/>
          <p:nvPr/>
        </p:nvSpPr>
        <p:spPr>
          <a:xfrm>
            <a:off x="9862739" y="2034969"/>
            <a:ext cx="1805514" cy="461665"/>
          </a:xfrm>
          <a:prstGeom prst="rect">
            <a:avLst/>
          </a:prstGeom>
          <a:noFill/>
        </p:spPr>
        <p:txBody>
          <a:bodyPr wrap="square" rtlCol="0">
            <a:spAutoFit/>
          </a:bodyPr>
          <a:lstStyle/>
          <a:p>
            <a:r>
              <a:rPr lang="zh-CN" altLang="en-US" dirty="0">
                <a:solidFill>
                  <a:srgbClr val="FFFFFF"/>
                </a:solidFill>
              </a:rPr>
              <a:t>请输入文本</a:t>
            </a:r>
            <a:endParaRPr lang="zh-CN" altLang="en-US" dirty="0">
              <a:solidFill>
                <a:srgbClr val="FFFFFF"/>
              </a:solidFill>
            </a:endParaRPr>
          </a:p>
        </p:txBody>
      </p:sp>
      <p:sp>
        <p:nvSpPr>
          <p:cNvPr id="32" name="文本框 31"/>
          <p:cNvSpPr txBox="1"/>
          <p:nvPr/>
        </p:nvSpPr>
        <p:spPr>
          <a:xfrm>
            <a:off x="6441114" y="4270631"/>
            <a:ext cx="1805514" cy="461665"/>
          </a:xfrm>
          <a:prstGeom prst="rect">
            <a:avLst/>
          </a:prstGeom>
          <a:noFill/>
        </p:spPr>
        <p:txBody>
          <a:bodyPr wrap="square" rtlCol="0">
            <a:spAutoFit/>
          </a:bodyPr>
          <a:lstStyle/>
          <a:p>
            <a:r>
              <a:rPr lang="zh-CN" altLang="en-US" dirty="0">
                <a:solidFill>
                  <a:srgbClr val="FFFFFF"/>
                </a:solidFill>
              </a:rPr>
              <a:t>请输入文本</a:t>
            </a:r>
            <a:endParaRPr lang="zh-CN" altLang="en-US" dirty="0">
              <a:solidFill>
                <a:srgbClr val="FFFFFF"/>
              </a:solidFill>
            </a:endParaRPr>
          </a:p>
        </p:txBody>
      </p:sp>
      <p:sp>
        <p:nvSpPr>
          <p:cNvPr id="33" name="文本框 32"/>
          <p:cNvSpPr txBox="1"/>
          <p:nvPr/>
        </p:nvSpPr>
        <p:spPr>
          <a:xfrm>
            <a:off x="9862739" y="4270631"/>
            <a:ext cx="1805514" cy="461665"/>
          </a:xfrm>
          <a:prstGeom prst="rect">
            <a:avLst/>
          </a:prstGeom>
          <a:noFill/>
        </p:spPr>
        <p:txBody>
          <a:bodyPr wrap="square" rtlCol="0">
            <a:spAutoFit/>
          </a:bodyPr>
          <a:lstStyle/>
          <a:p>
            <a:r>
              <a:rPr lang="zh-CN" altLang="en-US" dirty="0">
                <a:solidFill>
                  <a:srgbClr val="FFFFFF"/>
                </a:solidFill>
              </a:rPr>
              <a:t>请输入文本</a:t>
            </a:r>
            <a:endParaRPr lang="zh-CN" altLang="en-US" dirty="0">
              <a:solidFill>
                <a:srgbClr val="FFFFFF"/>
              </a:solidFill>
            </a:endParaRPr>
          </a:p>
        </p:txBody>
      </p:sp>
      <p:sp>
        <p:nvSpPr>
          <p:cNvPr id="34" name="KSO_Shape"/>
          <p:cNvSpPr/>
          <p:nvPr/>
        </p:nvSpPr>
        <p:spPr bwMode="auto">
          <a:xfrm>
            <a:off x="8803954" y="1933642"/>
            <a:ext cx="633549" cy="922644"/>
          </a:xfrm>
          <a:custGeom>
            <a:avLst/>
            <a:gdLst>
              <a:gd name="T0" fmla="*/ 846755 w 4439"/>
              <a:gd name="T1" fmla="*/ 733328 h 6458"/>
              <a:gd name="T2" fmla="*/ 824953 w 4439"/>
              <a:gd name="T3" fmla="*/ 769906 h 6458"/>
              <a:gd name="T4" fmla="*/ 806097 w 4439"/>
              <a:gd name="T5" fmla="*/ 743357 h 6458"/>
              <a:gd name="T6" fmla="*/ 797258 w 4439"/>
              <a:gd name="T7" fmla="*/ 133037 h 6458"/>
              <a:gd name="T8" fmla="*/ 792839 w 4439"/>
              <a:gd name="T9" fmla="*/ 67256 h 6458"/>
              <a:gd name="T10" fmla="*/ 773688 w 4439"/>
              <a:gd name="T11" fmla="*/ 30678 h 6458"/>
              <a:gd name="T12" fmla="*/ 733030 w 4439"/>
              <a:gd name="T13" fmla="*/ 3835 h 6458"/>
              <a:gd name="T14" fmla="*/ 671158 w 4439"/>
              <a:gd name="T15" fmla="*/ 8849 h 6458"/>
              <a:gd name="T16" fmla="*/ 642579 w 4439"/>
              <a:gd name="T17" fmla="*/ 33038 h 6458"/>
              <a:gd name="T18" fmla="*/ 624902 w 4439"/>
              <a:gd name="T19" fmla="*/ 73156 h 6458"/>
              <a:gd name="T20" fmla="*/ 616358 w 4439"/>
              <a:gd name="T21" fmla="*/ 710319 h 6458"/>
              <a:gd name="T22" fmla="*/ 613117 w 4439"/>
              <a:gd name="T23" fmla="*/ 747782 h 6458"/>
              <a:gd name="T24" fmla="*/ 597796 w 4439"/>
              <a:gd name="T25" fmla="*/ 750142 h 6458"/>
              <a:gd name="T26" fmla="*/ 586600 w 4439"/>
              <a:gd name="T27" fmla="*/ 723298 h 6458"/>
              <a:gd name="T28" fmla="*/ 494677 w 4439"/>
              <a:gd name="T29" fmla="*/ 208258 h 6458"/>
              <a:gd name="T30" fmla="*/ 455492 w 4439"/>
              <a:gd name="T31" fmla="*/ 166075 h 6458"/>
              <a:gd name="T32" fmla="*/ 393326 w 4439"/>
              <a:gd name="T33" fmla="*/ 164306 h 6458"/>
              <a:gd name="T34" fmla="*/ 365336 w 4439"/>
              <a:gd name="T35" fmla="*/ 187609 h 6458"/>
              <a:gd name="T36" fmla="*/ 351194 w 4439"/>
              <a:gd name="T37" fmla="*/ 224777 h 6458"/>
              <a:gd name="T38" fmla="*/ 401870 w 4439"/>
              <a:gd name="T39" fmla="*/ 785540 h 6458"/>
              <a:gd name="T40" fmla="*/ 397451 w 4439"/>
              <a:gd name="T41" fmla="*/ 886719 h 6458"/>
              <a:gd name="T42" fmla="*/ 375943 w 4439"/>
              <a:gd name="T43" fmla="*/ 947190 h 6458"/>
              <a:gd name="T44" fmla="*/ 348837 w 4439"/>
              <a:gd name="T45" fmla="*/ 977574 h 6458"/>
              <a:gd name="T46" fmla="*/ 323794 w 4439"/>
              <a:gd name="T47" fmla="*/ 966954 h 6458"/>
              <a:gd name="T48" fmla="*/ 307000 w 4439"/>
              <a:gd name="T49" fmla="*/ 941586 h 6458"/>
              <a:gd name="T50" fmla="*/ 235701 w 4439"/>
              <a:gd name="T51" fmla="*/ 769021 h 6458"/>
              <a:gd name="T52" fmla="*/ 183552 w 4439"/>
              <a:gd name="T53" fmla="*/ 662827 h 6458"/>
              <a:gd name="T54" fmla="*/ 138474 w 4439"/>
              <a:gd name="T55" fmla="*/ 627724 h 6458"/>
              <a:gd name="T56" fmla="*/ 61282 w 4439"/>
              <a:gd name="T57" fmla="*/ 610910 h 6458"/>
              <a:gd name="T58" fmla="*/ 25338 w 4439"/>
              <a:gd name="T59" fmla="*/ 624184 h 6458"/>
              <a:gd name="T60" fmla="*/ 7071 w 4439"/>
              <a:gd name="T61" fmla="*/ 653092 h 6458"/>
              <a:gd name="T62" fmla="*/ 589 w 4439"/>
              <a:gd name="T63" fmla="*/ 672561 h 6458"/>
              <a:gd name="T64" fmla="*/ 41837 w 4439"/>
              <a:gd name="T65" fmla="*/ 770201 h 6458"/>
              <a:gd name="T66" fmla="*/ 66585 w 4439"/>
              <a:gd name="T67" fmla="*/ 908843 h 6458"/>
              <a:gd name="T68" fmla="*/ 84558 w 4439"/>
              <a:gd name="T69" fmla="*/ 983178 h 6458"/>
              <a:gd name="T70" fmla="*/ 124038 w 4439"/>
              <a:gd name="T71" fmla="*/ 1076983 h 6458"/>
              <a:gd name="T72" fmla="*/ 167348 w 4439"/>
              <a:gd name="T73" fmla="*/ 1206185 h 6458"/>
              <a:gd name="T74" fmla="*/ 187088 w 4439"/>
              <a:gd name="T75" fmla="*/ 1289076 h 6458"/>
              <a:gd name="T76" fmla="*/ 243361 w 4439"/>
              <a:gd name="T77" fmla="*/ 1434502 h 6458"/>
              <a:gd name="T78" fmla="*/ 303465 w 4439"/>
              <a:gd name="T79" fmla="*/ 1533616 h 6458"/>
              <a:gd name="T80" fmla="*/ 399513 w 4439"/>
              <a:gd name="T81" fmla="*/ 1625946 h 6458"/>
              <a:gd name="T82" fmla="*/ 456965 w 4439"/>
              <a:gd name="T83" fmla="*/ 1694382 h 6458"/>
              <a:gd name="T84" fmla="*/ 472580 w 4439"/>
              <a:gd name="T85" fmla="*/ 1761343 h 6458"/>
              <a:gd name="T86" fmla="*/ 1044449 w 4439"/>
              <a:gd name="T87" fmla="*/ 1695857 h 6458"/>
              <a:gd name="T88" fmla="*/ 1109562 w 4439"/>
              <a:gd name="T89" fmla="*/ 1600283 h 6458"/>
              <a:gd name="T90" fmla="*/ 1165541 w 4439"/>
              <a:gd name="T91" fmla="*/ 1447776 h 6458"/>
              <a:gd name="T92" fmla="*/ 1191468 w 4439"/>
              <a:gd name="T93" fmla="*/ 1281701 h 6458"/>
              <a:gd name="T94" fmla="*/ 1214154 w 4439"/>
              <a:gd name="T95" fmla="*/ 1001172 h 6458"/>
              <a:gd name="T96" fmla="*/ 1305783 w 4439"/>
              <a:gd name="T97" fmla="*/ 393802 h 6458"/>
              <a:gd name="T98" fmla="*/ 1305488 w 4439"/>
              <a:gd name="T99" fmla="*/ 351915 h 6458"/>
              <a:gd name="T100" fmla="*/ 1270427 w 4439"/>
              <a:gd name="T101" fmla="*/ 302358 h 6458"/>
              <a:gd name="T102" fmla="*/ 1210913 w 4439"/>
              <a:gd name="T103" fmla="*/ 299113 h 6458"/>
              <a:gd name="T104" fmla="*/ 1178210 w 4439"/>
              <a:gd name="T105" fmla="*/ 327136 h 6458"/>
              <a:gd name="T106" fmla="*/ 1160237 w 4439"/>
              <a:gd name="T107" fmla="*/ 368729 h 6458"/>
              <a:gd name="T108" fmla="*/ 1039441 w 4439"/>
              <a:gd name="T109" fmla="*/ 841586 h 6458"/>
              <a:gd name="T110" fmla="*/ 1024415 w 4439"/>
              <a:gd name="T111" fmla="*/ 820348 h 6458"/>
              <a:gd name="T112" fmla="*/ 1078626 w 4439"/>
              <a:gd name="T113" fmla="*/ 187019 h 6458"/>
              <a:gd name="T114" fmla="*/ 1076269 w 4439"/>
              <a:gd name="T115" fmla="*/ 147786 h 6458"/>
              <a:gd name="T116" fmla="*/ 1053583 w 4439"/>
              <a:gd name="T117" fmla="*/ 107669 h 6458"/>
              <a:gd name="T118" fmla="*/ 996425 w 4439"/>
              <a:gd name="T119" fmla="*/ 90265 h 6458"/>
              <a:gd name="T120" fmla="*/ 944866 w 4439"/>
              <a:gd name="T121" fmla="*/ 125368 h 6458"/>
              <a:gd name="T122" fmla="*/ 933081 w 4439"/>
              <a:gd name="T123" fmla="*/ 158111 h 645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439" h="6458">
                <a:moveTo>
                  <a:pt x="3167" y="536"/>
                </a:moveTo>
                <a:lnTo>
                  <a:pt x="3167" y="536"/>
                </a:lnTo>
                <a:lnTo>
                  <a:pt x="3145" y="675"/>
                </a:lnTo>
                <a:lnTo>
                  <a:pt x="3107" y="917"/>
                </a:lnTo>
                <a:lnTo>
                  <a:pt x="3010" y="1559"/>
                </a:lnTo>
                <a:lnTo>
                  <a:pt x="2879" y="2433"/>
                </a:lnTo>
                <a:lnTo>
                  <a:pt x="2876" y="2468"/>
                </a:lnTo>
                <a:lnTo>
                  <a:pt x="2874" y="2486"/>
                </a:lnTo>
                <a:lnTo>
                  <a:pt x="2870" y="2504"/>
                </a:lnTo>
                <a:lnTo>
                  <a:pt x="2866" y="2523"/>
                </a:lnTo>
                <a:lnTo>
                  <a:pt x="2859" y="2541"/>
                </a:lnTo>
                <a:lnTo>
                  <a:pt x="2851" y="2558"/>
                </a:lnTo>
                <a:lnTo>
                  <a:pt x="2841" y="2573"/>
                </a:lnTo>
                <a:lnTo>
                  <a:pt x="2829" y="2587"/>
                </a:lnTo>
                <a:lnTo>
                  <a:pt x="2816" y="2599"/>
                </a:lnTo>
                <a:lnTo>
                  <a:pt x="2800" y="2610"/>
                </a:lnTo>
                <a:lnTo>
                  <a:pt x="2782" y="2620"/>
                </a:lnTo>
                <a:lnTo>
                  <a:pt x="2770" y="2608"/>
                </a:lnTo>
                <a:lnTo>
                  <a:pt x="2760" y="2594"/>
                </a:lnTo>
                <a:lnTo>
                  <a:pt x="2751" y="2581"/>
                </a:lnTo>
                <a:lnTo>
                  <a:pt x="2745" y="2566"/>
                </a:lnTo>
                <a:lnTo>
                  <a:pt x="2741" y="2552"/>
                </a:lnTo>
                <a:lnTo>
                  <a:pt x="2738" y="2536"/>
                </a:lnTo>
                <a:lnTo>
                  <a:pt x="2736" y="2520"/>
                </a:lnTo>
                <a:lnTo>
                  <a:pt x="2736" y="2503"/>
                </a:lnTo>
                <a:lnTo>
                  <a:pt x="2736" y="2428"/>
                </a:lnTo>
                <a:lnTo>
                  <a:pt x="2735" y="2324"/>
                </a:lnTo>
                <a:lnTo>
                  <a:pt x="2733" y="2046"/>
                </a:lnTo>
                <a:lnTo>
                  <a:pt x="2728" y="1702"/>
                </a:lnTo>
                <a:lnTo>
                  <a:pt x="2722" y="1334"/>
                </a:lnTo>
                <a:lnTo>
                  <a:pt x="2711" y="670"/>
                </a:lnTo>
                <a:lnTo>
                  <a:pt x="2706" y="451"/>
                </a:lnTo>
                <a:lnTo>
                  <a:pt x="2705" y="356"/>
                </a:lnTo>
                <a:lnTo>
                  <a:pt x="2705" y="336"/>
                </a:lnTo>
                <a:lnTo>
                  <a:pt x="2705" y="317"/>
                </a:lnTo>
                <a:lnTo>
                  <a:pt x="2704" y="298"/>
                </a:lnTo>
                <a:lnTo>
                  <a:pt x="2702" y="279"/>
                </a:lnTo>
                <a:lnTo>
                  <a:pt x="2699" y="261"/>
                </a:lnTo>
                <a:lnTo>
                  <a:pt x="2695" y="244"/>
                </a:lnTo>
                <a:lnTo>
                  <a:pt x="2691" y="228"/>
                </a:lnTo>
                <a:lnTo>
                  <a:pt x="2686" y="212"/>
                </a:lnTo>
                <a:lnTo>
                  <a:pt x="2681" y="196"/>
                </a:lnTo>
                <a:lnTo>
                  <a:pt x="2674" y="181"/>
                </a:lnTo>
                <a:lnTo>
                  <a:pt x="2667" y="167"/>
                </a:lnTo>
                <a:lnTo>
                  <a:pt x="2661" y="153"/>
                </a:lnTo>
                <a:lnTo>
                  <a:pt x="2653" y="139"/>
                </a:lnTo>
                <a:lnTo>
                  <a:pt x="2644" y="127"/>
                </a:lnTo>
                <a:lnTo>
                  <a:pt x="2635" y="115"/>
                </a:lnTo>
                <a:lnTo>
                  <a:pt x="2626" y="104"/>
                </a:lnTo>
                <a:lnTo>
                  <a:pt x="2616" y="93"/>
                </a:lnTo>
                <a:lnTo>
                  <a:pt x="2606" y="83"/>
                </a:lnTo>
                <a:lnTo>
                  <a:pt x="2596" y="74"/>
                </a:lnTo>
                <a:lnTo>
                  <a:pt x="2585" y="64"/>
                </a:lnTo>
                <a:lnTo>
                  <a:pt x="2574" y="56"/>
                </a:lnTo>
                <a:lnTo>
                  <a:pt x="2562" y="48"/>
                </a:lnTo>
                <a:lnTo>
                  <a:pt x="2538" y="33"/>
                </a:lnTo>
                <a:lnTo>
                  <a:pt x="2513" y="22"/>
                </a:lnTo>
                <a:lnTo>
                  <a:pt x="2488" y="13"/>
                </a:lnTo>
                <a:lnTo>
                  <a:pt x="2462" y="7"/>
                </a:lnTo>
                <a:lnTo>
                  <a:pt x="2435" y="2"/>
                </a:lnTo>
                <a:lnTo>
                  <a:pt x="2409" y="0"/>
                </a:lnTo>
                <a:lnTo>
                  <a:pt x="2382" y="1"/>
                </a:lnTo>
                <a:lnTo>
                  <a:pt x="2355" y="4"/>
                </a:lnTo>
                <a:lnTo>
                  <a:pt x="2328" y="10"/>
                </a:lnTo>
                <a:lnTo>
                  <a:pt x="2303" y="19"/>
                </a:lnTo>
                <a:lnTo>
                  <a:pt x="2290" y="23"/>
                </a:lnTo>
                <a:lnTo>
                  <a:pt x="2278" y="30"/>
                </a:lnTo>
                <a:lnTo>
                  <a:pt x="2266" y="37"/>
                </a:lnTo>
                <a:lnTo>
                  <a:pt x="2253" y="43"/>
                </a:lnTo>
                <a:lnTo>
                  <a:pt x="2242" y="51"/>
                </a:lnTo>
                <a:lnTo>
                  <a:pt x="2231" y="59"/>
                </a:lnTo>
                <a:lnTo>
                  <a:pt x="2220" y="69"/>
                </a:lnTo>
                <a:lnTo>
                  <a:pt x="2210" y="78"/>
                </a:lnTo>
                <a:lnTo>
                  <a:pt x="2200" y="89"/>
                </a:lnTo>
                <a:lnTo>
                  <a:pt x="2190" y="100"/>
                </a:lnTo>
                <a:lnTo>
                  <a:pt x="2181" y="112"/>
                </a:lnTo>
                <a:lnTo>
                  <a:pt x="2172" y="124"/>
                </a:lnTo>
                <a:lnTo>
                  <a:pt x="2163" y="137"/>
                </a:lnTo>
                <a:lnTo>
                  <a:pt x="2155" y="151"/>
                </a:lnTo>
                <a:lnTo>
                  <a:pt x="2149" y="165"/>
                </a:lnTo>
                <a:lnTo>
                  <a:pt x="2142" y="181"/>
                </a:lnTo>
                <a:lnTo>
                  <a:pt x="2135" y="196"/>
                </a:lnTo>
                <a:lnTo>
                  <a:pt x="2130" y="213"/>
                </a:lnTo>
                <a:lnTo>
                  <a:pt x="2125" y="230"/>
                </a:lnTo>
                <a:lnTo>
                  <a:pt x="2121" y="248"/>
                </a:lnTo>
                <a:lnTo>
                  <a:pt x="2116" y="267"/>
                </a:lnTo>
                <a:lnTo>
                  <a:pt x="2114" y="286"/>
                </a:lnTo>
                <a:lnTo>
                  <a:pt x="2110" y="591"/>
                </a:lnTo>
                <a:lnTo>
                  <a:pt x="2101" y="1282"/>
                </a:lnTo>
                <a:lnTo>
                  <a:pt x="2097" y="1667"/>
                </a:lnTo>
                <a:lnTo>
                  <a:pt x="2094" y="2022"/>
                </a:lnTo>
                <a:lnTo>
                  <a:pt x="2092" y="2307"/>
                </a:lnTo>
                <a:lnTo>
                  <a:pt x="2092" y="2408"/>
                </a:lnTo>
                <a:lnTo>
                  <a:pt x="2093" y="2476"/>
                </a:lnTo>
                <a:lnTo>
                  <a:pt x="2093" y="2487"/>
                </a:lnTo>
                <a:lnTo>
                  <a:pt x="2093" y="2498"/>
                </a:lnTo>
                <a:lnTo>
                  <a:pt x="2092" y="2507"/>
                </a:lnTo>
                <a:lnTo>
                  <a:pt x="2090" y="2516"/>
                </a:lnTo>
                <a:lnTo>
                  <a:pt x="2087" y="2523"/>
                </a:lnTo>
                <a:lnTo>
                  <a:pt x="2084" y="2530"/>
                </a:lnTo>
                <a:lnTo>
                  <a:pt x="2081" y="2535"/>
                </a:lnTo>
                <a:lnTo>
                  <a:pt x="2077" y="2540"/>
                </a:lnTo>
                <a:lnTo>
                  <a:pt x="2074" y="2544"/>
                </a:lnTo>
                <a:lnTo>
                  <a:pt x="2069" y="2546"/>
                </a:lnTo>
                <a:lnTo>
                  <a:pt x="2065" y="2549"/>
                </a:lnTo>
                <a:lnTo>
                  <a:pt x="2059" y="2551"/>
                </a:lnTo>
                <a:lnTo>
                  <a:pt x="2055" y="2551"/>
                </a:lnTo>
                <a:lnTo>
                  <a:pt x="2049" y="2551"/>
                </a:lnTo>
                <a:lnTo>
                  <a:pt x="2039" y="2549"/>
                </a:lnTo>
                <a:lnTo>
                  <a:pt x="2029" y="2543"/>
                </a:lnTo>
                <a:lnTo>
                  <a:pt x="2019" y="2535"/>
                </a:lnTo>
                <a:lnTo>
                  <a:pt x="2010" y="2526"/>
                </a:lnTo>
                <a:lnTo>
                  <a:pt x="2003" y="2514"/>
                </a:lnTo>
                <a:lnTo>
                  <a:pt x="1997" y="2501"/>
                </a:lnTo>
                <a:lnTo>
                  <a:pt x="1992" y="2485"/>
                </a:lnTo>
                <a:lnTo>
                  <a:pt x="1991" y="2477"/>
                </a:lnTo>
                <a:lnTo>
                  <a:pt x="1990" y="2468"/>
                </a:lnTo>
                <a:lnTo>
                  <a:pt x="1990" y="2460"/>
                </a:lnTo>
                <a:lnTo>
                  <a:pt x="1991" y="2452"/>
                </a:lnTo>
                <a:lnTo>
                  <a:pt x="1705" y="812"/>
                </a:lnTo>
                <a:lnTo>
                  <a:pt x="1702" y="795"/>
                </a:lnTo>
                <a:lnTo>
                  <a:pt x="1700" y="779"/>
                </a:lnTo>
                <a:lnTo>
                  <a:pt x="1697" y="763"/>
                </a:lnTo>
                <a:lnTo>
                  <a:pt x="1694" y="748"/>
                </a:lnTo>
                <a:lnTo>
                  <a:pt x="1689" y="734"/>
                </a:lnTo>
                <a:lnTo>
                  <a:pt x="1685" y="719"/>
                </a:lnTo>
                <a:lnTo>
                  <a:pt x="1679" y="706"/>
                </a:lnTo>
                <a:lnTo>
                  <a:pt x="1673" y="693"/>
                </a:lnTo>
                <a:lnTo>
                  <a:pt x="1667" y="680"/>
                </a:lnTo>
                <a:lnTo>
                  <a:pt x="1660" y="668"/>
                </a:lnTo>
                <a:lnTo>
                  <a:pt x="1644" y="646"/>
                </a:lnTo>
                <a:lnTo>
                  <a:pt x="1628" y="625"/>
                </a:lnTo>
                <a:lnTo>
                  <a:pt x="1610" y="607"/>
                </a:lnTo>
                <a:lnTo>
                  <a:pt x="1590" y="590"/>
                </a:lnTo>
                <a:lnTo>
                  <a:pt x="1569" y="576"/>
                </a:lnTo>
                <a:lnTo>
                  <a:pt x="1546" y="563"/>
                </a:lnTo>
                <a:lnTo>
                  <a:pt x="1524" y="554"/>
                </a:lnTo>
                <a:lnTo>
                  <a:pt x="1501" y="547"/>
                </a:lnTo>
                <a:lnTo>
                  <a:pt x="1477" y="541"/>
                </a:lnTo>
                <a:lnTo>
                  <a:pt x="1453" y="538"/>
                </a:lnTo>
                <a:lnTo>
                  <a:pt x="1428" y="536"/>
                </a:lnTo>
                <a:lnTo>
                  <a:pt x="1405" y="538"/>
                </a:lnTo>
                <a:lnTo>
                  <a:pt x="1381" y="542"/>
                </a:lnTo>
                <a:lnTo>
                  <a:pt x="1358" y="548"/>
                </a:lnTo>
                <a:lnTo>
                  <a:pt x="1335" y="557"/>
                </a:lnTo>
                <a:lnTo>
                  <a:pt x="1314" y="567"/>
                </a:lnTo>
                <a:lnTo>
                  <a:pt x="1303" y="573"/>
                </a:lnTo>
                <a:lnTo>
                  <a:pt x="1293" y="580"/>
                </a:lnTo>
                <a:lnTo>
                  <a:pt x="1283" y="588"/>
                </a:lnTo>
                <a:lnTo>
                  <a:pt x="1274" y="597"/>
                </a:lnTo>
                <a:lnTo>
                  <a:pt x="1265" y="606"/>
                </a:lnTo>
                <a:lnTo>
                  <a:pt x="1256" y="615"/>
                </a:lnTo>
                <a:lnTo>
                  <a:pt x="1247" y="625"/>
                </a:lnTo>
                <a:lnTo>
                  <a:pt x="1240" y="636"/>
                </a:lnTo>
                <a:lnTo>
                  <a:pt x="1233" y="647"/>
                </a:lnTo>
                <a:lnTo>
                  <a:pt x="1225" y="659"/>
                </a:lnTo>
                <a:lnTo>
                  <a:pt x="1219" y="671"/>
                </a:lnTo>
                <a:lnTo>
                  <a:pt x="1213" y="685"/>
                </a:lnTo>
                <a:lnTo>
                  <a:pt x="1207" y="699"/>
                </a:lnTo>
                <a:lnTo>
                  <a:pt x="1203" y="714"/>
                </a:lnTo>
                <a:lnTo>
                  <a:pt x="1198" y="729"/>
                </a:lnTo>
                <a:lnTo>
                  <a:pt x="1195" y="745"/>
                </a:lnTo>
                <a:lnTo>
                  <a:pt x="1192" y="762"/>
                </a:lnTo>
                <a:lnTo>
                  <a:pt x="1189" y="780"/>
                </a:lnTo>
                <a:lnTo>
                  <a:pt x="1188" y="797"/>
                </a:lnTo>
                <a:lnTo>
                  <a:pt x="1187" y="815"/>
                </a:lnTo>
                <a:lnTo>
                  <a:pt x="1187" y="835"/>
                </a:lnTo>
                <a:lnTo>
                  <a:pt x="1187" y="855"/>
                </a:lnTo>
                <a:lnTo>
                  <a:pt x="1353" y="2568"/>
                </a:lnTo>
                <a:lnTo>
                  <a:pt x="1360" y="2617"/>
                </a:lnTo>
                <a:lnTo>
                  <a:pt x="1364" y="2663"/>
                </a:lnTo>
                <a:lnTo>
                  <a:pt x="1368" y="2709"/>
                </a:lnTo>
                <a:lnTo>
                  <a:pt x="1370" y="2753"/>
                </a:lnTo>
                <a:lnTo>
                  <a:pt x="1370" y="2795"/>
                </a:lnTo>
                <a:lnTo>
                  <a:pt x="1369" y="2834"/>
                </a:lnTo>
                <a:lnTo>
                  <a:pt x="1367" y="2872"/>
                </a:lnTo>
                <a:lnTo>
                  <a:pt x="1364" y="2909"/>
                </a:lnTo>
                <a:lnTo>
                  <a:pt x="1360" y="2942"/>
                </a:lnTo>
                <a:lnTo>
                  <a:pt x="1356" y="2976"/>
                </a:lnTo>
                <a:lnTo>
                  <a:pt x="1349" y="3006"/>
                </a:lnTo>
                <a:lnTo>
                  <a:pt x="1343" y="3035"/>
                </a:lnTo>
                <a:lnTo>
                  <a:pt x="1335" y="3063"/>
                </a:lnTo>
                <a:lnTo>
                  <a:pt x="1328" y="3088"/>
                </a:lnTo>
                <a:lnTo>
                  <a:pt x="1320" y="3113"/>
                </a:lnTo>
                <a:lnTo>
                  <a:pt x="1311" y="3135"/>
                </a:lnTo>
                <a:lnTo>
                  <a:pt x="1303" y="3156"/>
                </a:lnTo>
                <a:lnTo>
                  <a:pt x="1294" y="3177"/>
                </a:lnTo>
                <a:lnTo>
                  <a:pt x="1285" y="3194"/>
                </a:lnTo>
                <a:lnTo>
                  <a:pt x="1276" y="3211"/>
                </a:lnTo>
                <a:lnTo>
                  <a:pt x="1258" y="3240"/>
                </a:lnTo>
                <a:lnTo>
                  <a:pt x="1243" y="3264"/>
                </a:lnTo>
                <a:lnTo>
                  <a:pt x="1228" y="3281"/>
                </a:lnTo>
                <a:lnTo>
                  <a:pt x="1217" y="3294"/>
                </a:lnTo>
                <a:lnTo>
                  <a:pt x="1209" y="3303"/>
                </a:lnTo>
                <a:lnTo>
                  <a:pt x="1206" y="3306"/>
                </a:lnTo>
                <a:lnTo>
                  <a:pt x="1195" y="3309"/>
                </a:lnTo>
                <a:lnTo>
                  <a:pt x="1184" y="3314"/>
                </a:lnTo>
                <a:lnTo>
                  <a:pt x="1171" y="3311"/>
                </a:lnTo>
                <a:lnTo>
                  <a:pt x="1159" y="3309"/>
                </a:lnTo>
                <a:lnTo>
                  <a:pt x="1148" y="3306"/>
                </a:lnTo>
                <a:lnTo>
                  <a:pt x="1137" y="3301"/>
                </a:lnTo>
                <a:lnTo>
                  <a:pt x="1127" y="3297"/>
                </a:lnTo>
                <a:lnTo>
                  <a:pt x="1117" y="3291"/>
                </a:lnTo>
                <a:lnTo>
                  <a:pt x="1108" y="3285"/>
                </a:lnTo>
                <a:lnTo>
                  <a:pt x="1099" y="3278"/>
                </a:lnTo>
                <a:lnTo>
                  <a:pt x="1091" y="3270"/>
                </a:lnTo>
                <a:lnTo>
                  <a:pt x="1083" y="3261"/>
                </a:lnTo>
                <a:lnTo>
                  <a:pt x="1076" y="3252"/>
                </a:lnTo>
                <a:lnTo>
                  <a:pt x="1069" y="3242"/>
                </a:lnTo>
                <a:lnTo>
                  <a:pt x="1063" y="3232"/>
                </a:lnTo>
                <a:lnTo>
                  <a:pt x="1057" y="3221"/>
                </a:lnTo>
                <a:lnTo>
                  <a:pt x="1052" y="3209"/>
                </a:lnTo>
                <a:lnTo>
                  <a:pt x="1047" y="3195"/>
                </a:lnTo>
                <a:lnTo>
                  <a:pt x="1042" y="3192"/>
                </a:lnTo>
                <a:lnTo>
                  <a:pt x="1036" y="3180"/>
                </a:lnTo>
                <a:lnTo>
                  <a:pt x="1032" y="3177"/>
                </a:lnTo>
                <a:lnTo>
                  <a:pt x="943" y="2965"/>
                </a:lnTo>
                <a:lnTo>
                  <a:pt x="856" y="2753"/>
                </a:lnTo>
                <a:lnTo>
                  <a:pt x="841" y="2717"/>
                </a:lnTo>
                <a:lnTo>
                  <a:pt x="828" y="2681"/>
                </a:lnTo>
                <a:lnTo>
                  <a:pt x="800" y="2607"/>
                </a:lnTo>
                <a:lnTo>
                  <a:pt x="772" y="2531"/>
                </a:lnTo>
                <a:lnTo>
                  <a:pt x="757" y="2492"/>
                </a:lnTo>
                <a:lnTo>
                  <a:pt x="741" y="2455"/>
                </a:lnTo>
                <a:lnTo>
                  <a:pt x="724" y="2417"/>
                </a:lnTo>
                <a:lnTo>
                  <a:pt x="707" y="2381"/>
                </a:lnTo>
                <a:lnTo>
                  <a:pt x="688" y="2346"/>
                </a:lnTo>
                <a:lnTo>
                  <a:pt x="668" y="2311"/>
                </a:lnTo>
                <a:lnTo>
                  <a:pt x="646" y="2279"/>
                </a:lnTo>
                <a:lnTo>
                  <a:pt x="623" y="2247"/>
                </a:lnTo>
                <a:lnTo>
                  <a:pt x="610" y="2232"/>
                </a:lnTo>
                <a:lnTo>
                  <a:pt x="597" y="2217"/>
                </a:lnTo>
                <a:lnTo>
                  <a:pt x="584" y="2204"/>
                </a:lnTo>
                <a:lnTo>
                  <a:pt x="569" y="2191"/>
                </a:lnTo>
                <a:lnTo>
                  <a:pt x="547" y="2174"/>
                </a:lnTo>
                <a:lnTo>
                  <a:pt x="522" y="2157"/>
                </a:lnTo>
                <a:lnTo>
                  <a:pt x="497" y="2143"/>
                </a:lnTo>
                <a:lnTo>
                  <a:pt x="470" y="2128"/>
                </a:lnTo>
                <a:lnTo>
                  <a:pt x="442" y="2115"/>
                </a:lnTo>
                <a:lnTo>
                  <a:pt x="414" y="2104"/>
                </a:lnTo>
                <a:lnTo>
                  <a:pt x="385" y="2092"/>
                </a:lnTo>
                <a:lnTo>
                  <a:pt x="355" y="2085"/>
                </a:lnTo>
                <a:lnTo>
                  <a:pt x="326" y="2077"/>
                </a:lnTo>
                <a:lnTo>
                  <a:pt x="296" y="2072"/>
                </a:lnTo>
                <a:lnTo>
                  <a:pt x="266" y="2070"/>
                </a:lnTo>
                <a:lnTo>
                  <a:pt x="237" y="2069"/>
                </a:lnTo>
                <a:lnTo>
                  <a:pt x="208" y="2071"/>
                </a:lnTo>
                <a:lnTo>
                  <a:pt x="193" y="2073"/>
                </a:lnTo>
                <a:lnTo>
                  <a:pt x="179" y="2076"/>
                </a:lnTo>
                <a:lnTo>
                  <a:pt x="165" y="2079"/>
                </a:lnTo>
                <a:lnTo>
                  <a:pt x="152" y="2082"/>
                </a:lnTo>
                <a:lnTo>
                  <a:pt x="137" y="2088"/>
                </a:lnTo>
                <a:lnTo>
                  <a:pt x="125" y="2094"/>
                </a:lnTo>
                <a:lnTo>
                  <a:pt x="106" y="2102"/>
                </a:lnTo>
                <a:lnTo>
                  <a:pt x="86" y="2116"/>
                </a:lnTo>
                <a:lnTo>
                  <a:pt x="66" y="2130"/>
                </a:lnTo>
                <a:lnTo>
                  <a:pt x="57" y="2139"/>
                </a:lnTo>
                <a:lnTo>
                  <a:pt x="50" y="2147"/>
                </a:lnTo>
                <a:lnTo>
                  <a:pt x="46" y="2152"/>
                </a:lnTo>
                <a:lnTo>
                  <a:pt x="43" y="2158"/>
                </a:lnTo>
                <a:lnTo>
                  <a:pt x="36" y="2175"/>
                </a:lnTo>
                <a:lnTo>
                  <a:pt x="29" y="2194"/>
                </a:lnTo>
                <a:lnTo>
                  <a:pt x="24" y="2214"/>
                </a:lnTo>
                <a:lnTo>
                  <a:pt x="18" y="2233"/>
                </a:lnTo>
                <a:lnTo>
                  <a:pt x="12" y="2250"/>
                </a:lnTo>
                <a:lnTo>
                  <a:pt x="7" y="2262"/>
                </a:lnTo>
                <a:lnTo>
                  <a:pt x="5" y="2265"/>
                </a:lnTo>
                <a:lnTo>
                  <a:pt x="2" y="2268"/>
                </a:lnTo>
                <a:lnTo>
                  <a:pt x="1" y="2269"/>
                </a:lnTo>
                <a:lnTo>
                  <a:pt x="0" y="2271"/>
                </a:lnTo>
                <a:lnTo>
                  <a:pt x="2" y="2280"/>
                </a:lnTo>
                <a:lnTo>
                  <a:pt x="6" y="2293"/>
                </a:lnTo>
                <a:lnTo>
                  <a:pt x="11" y="2309"/>
                </a:lnTo>
                <a:lnTo>
                  <a:pt x="28" y="2349"/>
                </a:lnTo>
                <a:lnTo>
                  <a:pt x="49" y="2396"/>
                </a:lnTo>
                <a:lnTo>
                  <a:pt x="91" y="2484"/>
                </a:lnTo>
                <a:lnTo>
                  <a:pt x="114" y="2533"/>
                </a:lnTo>
                <a:lnTo>
                  <a:pt x="128" y="2572"/>
                </a:lnTo>
                <a:lnTo>
                  <a:pt x="142" y="2611"/>
                </a:lnTo>
                <a:lnTo>
                  <a:pt x="154" y="2650"/>
                </a:lnTo>
                <a:lnTo>
                  <a:pt x="164" y="2689"/>
                </a:lnTo>
                <a:lnTo>
                  <a:pt x="173" y="2728"/>
                </a:lnTo>
                <a:lnTo>
                  <a:pt x="180" y="2767"/>
                </a:lnTo>
                <a:lnTo>
                  <a:pt x="188" y="2806"/>
                </a:lnTo>
                <a:lnTo>
                  <a:pt x="193" y="2845"/>
                </a:lnTo>
                <a:lnTo>
                  <a:pt x="204" y="2923"/>
                </a:lnTo>
                <a:lnTo>
                  <a:pt x="214" y="3001"/>
                </a:lnTo>
                <a:lnTo>
                  <a:pt x="226" y="3081"/>
                </a:lnTo>
                <a:lnTo>
                  <a:pt x="232" y="3121"/>
                </a:lnTo>
                <a:lnTo>
                  <a:pt x="239" y="3160"/>
                </a:lnTo>
                <a:lnTo>
                  <a:pt x="248" y="3204"/>
                </a:lnTo>
                <a:lnTo>
                  <a:pt x="258" y="3248"/>
                </a:lnTo>
                <a:lnTo>
                  <a:pt x="265" y="3269"/>
                </a:lnTo>
                <a:lnTo>
                  <a:pt x="271" y="3290"/>
                </a:lnTo>
                <a:lnTo>
                  <a:pt x="278" y="3311"/>
                </a:lnTo>
                <a:lnTo>
                  <a:pt x="287" y="3333"/>
                </a:lnTo>
                <a:lnTo>
                  <a:pt x="302" y="3371"/>
                </a:lnTo>
                <a:lnTo>
                  <a:pt x="317" y="3411"/>
                </a:lnTo>
                <a:lnTo>
                  <a:pt x="348" y="3493"/>
                </a:lnTo>
                <a:lnTo>
                  <a:pt x="365" y="3535"/>
                </a:lnTo>
                <a:lnTo>
                  <a:pt x="382" y="3575"/>
                </a:lnTo>
                <a:lnTo>
                  <a:pt x="401" y="3614"/>
                </a:lnTo>
                <a:lnTo>
                  <a:pt x="410" y="3633"/>
                </a:lnTo>
                <a:lnTo>
                  <a:pt x="421" y="3651"/>
                </a:lnTo>
                <a:lnTo>
                  <a:pt x="508" y="3910"/>
                </a:lnTo>
                <a:lnTo>
                  <a:pt x="512" y="3914"/>
                </a:lnTo>
                <a:lnTo>
                  <a:pt x="519" y="3944"/>
                </a:lnTo>
                <a:lnTo>
                  <a:pt x="522" y="3948"/>
                </a:lnTo>
                <a:lnTo>
                  <a:pt x="532" y="3984"/>
                </a:lnTo>
                <a:lnTo>
                  <a:pt x="542" y="4020"/>
                </a:lnTo>
                <a:lnTo>
                  <a:pt x="555" y="4054"/>
                </a:lnTo>
                <a:lnTo>
                  <a:pt x="568" y="4089"/>
                </a:lnTo>
                <a:lnTo>
                  <a:pt x="575" y="4098"/>
                </a:lnTo>
                <a:lnTo>
                  <a:pt x="572" y="4106"/>
                </a:lnTo>
                <a:lnTo>
                  <a:pt x="578" y="4110"/>
                </a:lnTo>
                <a:lnTo>
                  <a:pt x="591" y="4184"/>
                </a:lnTo>
                <a:lnTo>
                  <a:pt x="607" y="4255"/>
                </a:lnTo>
                <a:lnTo>
                  <a:pt x="620" y="4313"/>
                </a:lnTo>
                <a:lnTo>
                  <a:pt x="635" y="4370"/>
                </a:lnTo>
                <a:lnTo>
                  <a:pt x="651" y="4427"/>
                </a:lnTo>
                <a:lnTo>
                  <a:pt x="668" y="4484"/>
                </a:lnTo>
                <a:lnTo>
                  <a:pt x="686" y="4540"/>
                </a:lnTo>
                <a:lnTo>
                  <a:pt x="706" y="4594"/>
                </a:lnTo>
                <a:lnTo>
                  <a:pt x="727" y="4649"/>
                </a:lnTo>
                <a:lnTo>
                  <a:pt x="750" y="4703"/>
                </a:lnTo>
                <a:lnTo>
                  <a:pt x="774" y="4757"/>
                </a:lnTo>
                <a:lnTo>
                  <a:pt x="799" y="4811"/>
                </a:lnTo>
                <a:lnTo>
                  <a:pt x="826" y="4863"/>
                </a:lnTo>
                <a:lnTo>
                  <a:pt x="852" y="4914"/>
                </a:lnTo>
                <a:lnTo>
                  <a:pt x="881" y="4967"/>
                </a:lnTo>
                <a:lnTo>
                  <a:pt x="912" y="5017"/>
                </a:lnTo>
                <a:lnTo>
                  <a:pt x="943" y="5067"/>
                </a:lnTo>
                <a:lnTo>
                  <a:pt x="976" y="5117"/>
                </a:lnTo>
                <a:lnTo>
                  <a:pt x="992" y="5145"/>
                </a:lnTo>
                <a:lnTo>
                  <a:pt x="1010" y="5172"/>
                </a:lnTo>
                <a:lnTo>
                  <a:pt x="1030" y="5199"/>
                </a:lnTo>
                <a:lnTo>
                  <a:pt x="1050" y="5224"/>
                </a:lnTo>
                <a:lnTo>
                  <a:pt x="1072" y="5250"/>
                </a:lnTo>
                <a:lnTo>
                  <a:pt x="1096" y="5275"/>
                </a:lnTo>
                <a:lnTo>
                  <a:pt x="1120" y="5299"/>
                </a:lnTo>
                <a:lnTo>
                  <a:pt x="1145" y="5324"/>
                </a:lnTo>
                <a:lnTo>
                  <a:pt x="1196" y="5370"/>
                </a:lnTo>
                <a:lnTo>
                  <a:pt x="1250" y="5417"/>
                </a:lnTo>
                <a:lnTo>
                  <a:pt x="1303" y="5464"/>
                </a:lnTo>
                <a:lnTo>
                  <a:pt x="1356" y="5512"/>
                </a:lnTo>
                <a:lnTo>
                  <a:pt x="1381" y="5536"/>
                </a:lnTo>
                <a:lnTo>
                  <a:pt x="1407" y="5560"/>
                </a:lnTo>
                <a:lnTo>
                  <a:pt x="1430" y="5585"/>
                </a:lnTo>
                <a:lnTo>
                  <a:pt x="1454" y="5610"/>
                </a:lnTo>
                <a:lnTo>
                  <a:pt x="1476" y="5636"/>
                </a:lnTo>
                <a:lnTo>
                  <a:pt x="1497" y="5662"/>
                </a:lnTo>
                <a:lnTo>
                  <a:pt x="1516" y="5688"/>
                </a:lnTo>
                <a:lnTo>
                  <a:pt x="1534" y="5716"/>
                </a:lnTo>
                <a:lnTo>
                  <a:pt x="1551" y="5744"/>
                </a:lnTo>
                <a:lnTo>
                  <a:pt x="1565" y="5773"/>
                </a:lnTo>
                <a:lnTo>
                  <a:pt x="1577" y="5803"/>
                </a:lnTo>
                <a:lnTo>
                  <a:pt x="1588" y="5834"/>
                </a:lnTo>
                <a:lnTo>
                  <a:pt x="1595" y="5867"/>
                </a:lnTo>
                <a:lnTo>
                  <a:pt x="1601" y="5900"/>
                </a:lnTo>
                <a:lnTo>
                  <a:pt x="1603" y="5917"/>
                </a:lnTo>
                <a:lnTo>
                  <a:pt x="1604" y="5935"/>
                </a:lnTo>
                <a:lnTo>
                  <a:pt x="1604" y="5953"/>
                </a:lnTo>
                <a:lnTo>
                  <a:pt x="1604" y="5971"/>
                </a:lnTo>
                <a:lnTo>
                  <a:pt x="1603" y="6456"/>
                </a:lnTo>
                <a:lnTo>
                  <a:pt x="3426" y="6458"/>
                </a:lnTo>
                <a:lnTo>
                  <a:pt x="3426" y="5997"/>
                </a:lnTo>
                <a:lnTo>
                  <a:pt x="3450" y="5937"/>
                </a:lnTo>
                <a:lnTo>
                  <a:pt x="3474" y="5882"/>
                </a:lnTo>
                <a:lnTo>
                  <a:pt x="3496" y="5834"/>
                </a:lnTo>
                <a:lnTo>
                  <a:pt x="3520" y="5791"/>
                </a:lnTo>
                <a:lnTo>
                  <a:pt x="3545" y="5749"/>
                </a:lnTo>
                <a:lnTo>
                  <a:pt x="3573" y="5707"/>
                </a:lnTo>
                <a:lnTo>
                  <a:pt x="3604" y="5665"/>
                </a:lnTo>
                <a:lnTo>
                  <a:pt x="3639" y="5620"/>
                </a:lnTo>
                <a:lnTo>
                  <a:pt x="3657" y="5597"/>
                </a:lnTo>
                <a:lnTo>
                  <a:pt x="3673" y="5573"/>
                </a:lnTo>
                <a:lnTo>
                  <a:pt x="3707" y="5525"/>
                </a:lnTo>
                <a:lnTo>
                  <a:pt x="3737" y="5476"/>
                </a:lnTo>
                <a:lnTo>
                  <a:pt x="3766" y="5425"/>
                </a:lnTo>
                <a:lnTo>
                  <a:pt x="3794" y="5373"/>
                </a:lnTo>
                <a:lnTo>
                  <a:pt x="3820" y="5318"/>
                </a:lnTo>
                <a:lnTo>
                  <a:pt x="3843" y="5262"/>
                </a:lnTo>
                <a:lnTo>
                  <a:pt x="3865" y="5205"/>
                </a:lnTo>
                <a:lnTo>
                  <a:pt x="3887" y="5148"/>
                </a:lnTo>
                <a:lnTo>
                  <a:pt x="3906" y="5089"/>
                </a:lnTo>
                <a:lnTo>
                  <a:pt x="3923" y="5029"/>
                </a:lnTo>
                <a:lnTo>
                  <a:pt x="3940" y="4969"/>
                </a:lnTo>
                <a:lnTo>
                  <a:pt x="3956" y="4908"/>
                </a:lnTo>
                <a:lnTo>
                  <a:pt x="3969" y="4846"/>
                </a:lnTo>
                <a:lnTo>
                  <a:pt x="3982" y="4784"/>
                </a:lnTo>
                <a:lnTo>
                  <a:pt x="3994" y="4721"/>
                </a:lnTo>
                <a:lnTo>
                  <a:pt x="4005" y="4659"/>
                </a:lnTo>
                <a:lnTo>
                  <a:pt x="4014" y="4595"/>
                </a:lnTo>
                <a:lnTo>
                  <a:pt x="4023" y="4533"/>
                </a:lnTo>
                <a:lnTo>
                  <a:pt x="4030" y="4470"/>
                </a:lnTo>
                <a:lnTo>
                  <a:pt x="4038" y="4407"/>
                </a:lnTo>
                <a:lnTo>
                  <a:pt x="4044" y="4345"/>
                </a:lnTo>
                <a:lnTo>
                  <a:pt x="4055" y="4222"/>
                </a:lnTo>
                <a:lnTo>
                  <a:pt x="4064" y="4101"/>
                </a:lnTo>
                <a:lnTo>
                  <a:pt x="4071" y="3983"/>
                </a:lnTo>
                <a:lnTo>
                  <a:pt x="4082" y="3762"/>
                </a:lnTo>
                <a:lnTo>
                  <a:pt x="4085" y="3716"/>
                </a:lnTo>
                <a:lnTo>
                  <a:pt x="4090" y="3663"/>
                </a:lnTo>
                <a:lnTo>
                  <a:pt x="4103" y="3539"/>
                </a:lnTo>
                <a:lnTo>
                  <a:pt x="4121" y="3394"/>
                </a:lnTo>
                <a:lnTo>
                  <a:pt x="4142" y="3231"/>
                </a:lnTo>
                <a:lnTo>
                  <a:pt x="4167" y="3055"/>
                </a:lnTo>
                <a:lnTo>
                  <a:pt x="4192" y="2870"/>
                </a:lnTo>
                <a:lnTo>
                  <a:pt x="4249" y="2485"/>
                </a:lnTo>
                <a:lnTo>
                  <a:pt x="4307" y="2108"/>
                </a:lnTo>
                <a:lnTo>
                  <a:pt x="4361" y="1771"/>
                </a:lnTo>
                <a:lnTo>
                  <a:pt x="4404" y="1502"/>
                </a:lnTo>
                <a:lnTo>
                  <a:pt x="4432" y="1335"/>
                </a:lnTo>
                <a:lnTo>
                  <a:pt x="4434" y="1318"/>
                </a:lnTo>
                <a:lnTo>
                  <a:pt x="4436" y="1301"/>
                </a:lnTo>
                <a:lnTo>
                  <a:pt x="4438" y="1285"/>
                </a:lnTo>
                <a:lnTo>
                  <a:pt x="4439" y="1268"/>
                </a:lnTo>
                <a:lnTo>
                  <a:pt x="4439" y="1253"/>
                </a:lnTo>
                <a:lnTo>
                  <a:pt x="4438" y="1237"/>
                </a:lnTo>
                <a:lnTo>
                  <a:pt x="4435" y="1222"/>
                </a:lnTo>
                <a:lnTo>
                  <a:pt x="4434" y="1208"/>
                </a:lnTo>
                <a:lnTo>
                  <a:pt x="4431" y="1193"/>
                </a:lnTo>
                <a:lnTo>
                  <a:pt x="4428" y="1180"/>
                </a:lnTo>
                <a:lnTo>
                  <a:pt x="4420" y="1154"/>
                </a:lnTo>
                <a:lnTo>
                  <a:pt x="4409" y="1130"/>
                </a:lnTo>
                <a:lnTo>
                  <a:pt x="4396" y="1108"/>
                </a:lnTo>
                <a:lnTo>
                  <a:pt x="4382" y="1087"/>
                </a:lnTo>
                <a:lnTo>
                  <a:pt x="4366" y="1069"/>
                </a:lnTo>
                <a:lnTo>
                  <a:pt x="4349" y="1052"/>
                </a:lnTo>
                <a:lnTo>
                  <a:pt x="4331" y="1037"/>
                </a:lnTo>
                <a:lnTo>
                  <a:pt x="4312" y="1025"/>
                </a:lnTo>
                <a:lnTo>
                  <a:pt x="4290" y="1014"/>
                </a:lnTo>
                <a:lnTo>
                  <a:pt x="4269" y="1006"/>
                </a:lnTo>
                <a:lnTo>
                  <a:pt x="4247" y="1000"/>
                </a:lnTo>
                <a:lnTo>
                  <a:pt x="4225" y="996"/>
                </a:lnTo>
                <a:lnTo>
                  <a:pt x="4201" y="995"/>
                </a:lnTo>
                <a:lnTo>
                  <a:pt x="4179" y="996"/>
                </a:lnTo>
                <a:lnTo>
                  <a:pt x="4155" y="999"/>
                </a:lnTo>
                <a:lnTo>
                  <a:pt x="4133" y="1006"/>
                </a:lnTo>
                <a:lnTo>
                  <a:pt x="4110" y="1014"/>
                </a:lnTo>
                <a:lnTo>
                  <a:pt x="4088" y="1025"/>
                </a:lnTo>
                <a:lnTo>
                  <a:pt x="4066" y="1040"/>
                </a:lnTo>
                <a:lnTo>
                  <a:pt x="4056" y="1047"/>
                </a:lnTo>
                <a:lnTo>
                  <a:pt x="4046" y="1056"/>
                </a:lnTo>
                <a:lnTo>
                  <a:pt x="4036" y="1065"/>
                </a:lnTo>
                <a:lnTo>
                  <a:pt x="4026" y="1075"/>
                </a:lnTo>
                <a:lnTo>
                  <a:pt x="4017" y="1085"/>
                </a:lnTo>
                <a:lnTo>
                  <a:pt x="4008" y="1096"/>
                </a:lnTo>
                <a:lnTo>
                  <a:pt x="3999" y="1109"/>
                </a:lnTo>
                <a:lnTo>
                  <a:pt x="3990" y="1122"/>
                </a:lnTo>
                <a:lnTo>
                  <a:pt x="3982" y="1135"/>
                </a:lnTo>
                <a:lnTo>
                  <a:pt x="3975" y="1150"/>
                </a:lnTo>
                <a:lnTo>
                  <a:pt x="3968" y="1164"/>
                </a:lnTo>
                <a:lnTo>
                  <a:pt x="3960" y="1180"/>
                </a:lnTo>
                <a:lnTo>
                  <a:pt x="3955" y="1197"/>
                </a:lnTo>
                <a:lnTo>
                  <a:pt x="3948" y="1214"/>
                </a:lnTo>
                <a:lnTo>
                  <a:pt x="3942" y="1231"/>
                </a:lnTo>
                <a:lnTo>
                  <a:pt x="3938" y="1250"/>
                </a:lnTo>
                <a:lnTo>
                  <a:pt x="3602" y="2791"/>
                </a:lnTo>
                <a:lnTo>
                  <a:pt x="3571" y="2836"/>
                </a:lnTo>
                <a:lnTo>
                  <a:pt x="3565" y="2837"/>
                </a:lnTo>
                <a:lnTo>
                  <a:pt x="3557" y="2845"/>
                </a:lnTo>
                <a:lnTo>
                  <a:pt x="3551" y="2850"/>
                </a:lnTo>
                <a:lnTo>
                  <a:pt x="3543" y="2853"/>
                </a:lnTo>
                <a:lnTo>
                  <a:pt x="3536" y="2854"/>
                </a:lnTo>
                <a:lnTo>
                  <a:pt x="3528" y="2853"/>
                </a:lnTo>
                <a:lnTo>
                  <a:pt x="3522" y="2851"/>
                </a:lnTo>
                <a:lnTo>
                  <a:pt x="3515" y="2845"/>
                </a:lnTo>
                <a:lnTo>
                  <a:pt x="3508" y="2839"/>
                </a:lnTo>
                <a:lnTo>
                  <a:pt x="3502" y="2831"/>
                </a:lnTo>
                <a:lnTo>
                  <a:pt x="3495" y="2821"/>
                </a:lnTo>
                <a:lnTo>
                  <a:pt x="3489" y="2812"/>
                </a:lnTo>
                <a:lnTo>
                  <a:pt x="3485" y="2802"/>
                </a:lnTo>
                <a:lnTo>
                  <a:pt x="3477" y="2781"/>
                </a:lnTo>
                <a:lnTo>
                  <a:pt x="3472" y="2758"/>
                </a:lnTo>
                <a:lnTo>
                  <a:pt x="3467" y="2737"/>
                </a:lnTo>
                <a:lnTo>
                  <a:pt x="3465" y="2716"/>
                </a:lnTo>
                <a:lnTo>
                  <a:pt x="3464" y="2696"/>
                </a:lnTo>
                <a:lnTo>
                  <a:pt x="3464" y="2678"/>
                </a:lnTo>
                <a:lnTo>
                  <a:pt x="3551" y="1767"/>
                </a:lnTo>
                <a:lnTo>
                  <a:pt x="3618" y="1077"/>
                </a:lnTo>
                <a:lnTo>
                  <a:pt x="3661" y="634"/>
                </a:lnTo>
                <a:lnTo>
                  <a:pt x="3662" y="616"/>
                </a:lnTo>
                <a:lnTo>
                  <a:pt x="3663" y="598"/>
                </a:lnTo>
                <a:lnTo>
                  <a:pt x="3663" y="580"/>
                </a:lnTo>
                <a:lnTo>
                  <a:pt x="3662" y="563"/>
                </a:lnTo>
                <a:lnTo>
                  <a:pt x="3661" y="547"/>
                </a:lnTo>
                <a:lnTo>
                  <a:pt x="3659" y="531"/>
                </a:lnTo>
                <a:lnTo>
                  <a:pt x="3657" y="515"/>
                </a:lnTo>
                <a:lnTo>
                  <a:pt x="3653" y="501"/>
                </a:lnTo>
                <a:lnTo>
                  <a:pt x="3650" y="486"/>
                </a:lnTo>
                <a:lnTo>
                  <a:pt x="3646" y="473"/>
                </a:lnTo>
                <a:lnTo>
                  <a:pt x="3641" y="460"/>
                </a:lnTo>
                <a:lnTo>
                  <a:pt x="3636" y="447"/>
                </a:lnTo>
                <a:lnTo>
                  <a:pt x="3630" y="435"/>
                </a:lnTo>
                <a:lnTo>
                  <a:pt x="3623" y="423"/>
                </a:lnTo>
                <a:lnTo>
                  <a:pt x="3609" y="402"/>
                </a:lnTo>
                <a:lnTo>
                  <a:pt x="3593" y="383"/>
                </a:lnTo>
                <a:lnTo>
                  <a:pt x="3576" y="365"/>
                </a:lnTo>
                <a:lnTo>
                  <a:pt x="3557" y="349"/>
                </a:lnTo>
                <a:lnTo>
                  <a:pt x="3539" y="337"/>
                </a:lnTo>
                <a:lnTo>
                  <a:pt x="3517" y="326"/>
                </a:lnTo>
                <a:lnTo>
                  <a:pt x="3496" y="317"/>
                </a:lnTo>
                <a:lnTo>
                  <a:pt x="3474" y="310"/>
                </a:lnTo>
                <a:lnTo>
                  <a:pt x="3452" y="306"/>
                </a:lnTo>
                <a:lnTo>
                  <a:pt x="3429" y="303"/>
                </a:lnTo>
                <a:lnTo>
                  <a:pt x="3406" y="303"/>
                </a:lnTo>
                <a:lnTo>
                  <a:pt x="3382" y="306"/>
                </a:lnTo>
                <a:lnTo>
                  <a:pt x="3360" y="310"/>
                </a:lnTo>
                <a:lnTo>
                  <a:pt x="3338" y="317"/>
                </a:lnTo>
                <a:lnTo>
                  <a:pt x="3317" y="326"/>
                </a:lnTo>
                <a:lnTo>
                  <a:pt x="3295" y="337"/>
                </a:lnTo>
                <a:lnTo>
                  <a:pt x="3275" y="349"/>
                </a:lnTo>
                <a:lnTo>
                  <a:pt x="3256" y="365"/>
                </a:lnTo>
                <a:lnTo>
                  <a:pt x="3238" y="383"/>
                </a:lnTo>
                <a:lnTo>
                  <a:pt x="3222" y="403"/>
                </a:lnTo>
                <a:lnTo>
                  <a:pt x="3207" y="425"/>
                </a:lnTo>
                <a:lnTo>
                  <a:pt x="3201" y="437"/>
                </a:lnTo>
                <a:lnTo>
                  <a:pt x="3194" y="449"/>
                </a:lnTo>
                <a:lnTo>
                  <a:pt x="3188" y="463"/>
                </a:lnTo>
                <a:lnTo>
                  <a:pt x="3183" y="476"/>
                </a:lnTo>
                <a:lnTo>
                  <a:pt x="3178" y="491"/>
                </a:lnTo>
                <a:lnTo>
                  <a:pt x="3174" y="505"/>
                </a:lnTo>
                <a:lnTo>
                  <a:pt x="3169" y="521"/>
                </a:lnTo>
                <a:lnTo>
                  <a:pt x="3167" y="536"/>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35" name="矩形 34"/>
          <p:cNvSpPr/>
          <p:nvPr/>
        </p:nvSpPr>
        <p:spPr>
          <a:xfrm>
            <a:off x="176980" y="2160498"/>
            <a:ext cx="4965696" cy="37536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pPr marL="457200" indent="-457200">
              <a:lnSpc>
                <a:spcPct val="150000"/>
              </a:lnSpc>
              <a:buFont typeface="+mj-lt"/>
              <a:buAutoNum type="alphaUcPeriod"/>
            </a:pPr>
            <a:r>
              <a:rPr lang="zh-CN" altLang="en-US" sz="1800" dirty="0">
                <a:solidFill>
                  <a:schemeClr val="tx1"/>
                </a:solidFill>
                <a:latin typeface="+mn-ea"/>
              </a:rPr>
              <a:t>请输入文本请输入文本请输入文本请输入文本请输入文本请输入文本请输入文本</a:t>
            </a:r>
            <a:endParaRPr lang="en-US" altLang="zh-CN" sz="1800" dirty="0">
              <a:solidFill>
                <a:schemeClr val="tx1"/>
              </a:solidFill>
              <a:latin typeface="+mn-ea"/>
            </a:endParaRPr>
          </a:p>
          <a:p>
            <a:pPr marL="457200" indent="-457200">
              <a:lnSpc>
                <a:spcPct val="150000"/>
              </a:lnSpc>
              <a:buFont typeface="+mj-lt"/>
              <a:buAutoNum type="alphaUcPeriod"/>
            </a:pPr>
            <a:r>
              <a:rPr lang="zh-CN" altLang="en-US" sz="1800" dirty="0">
                <a:solidFill>
                  <a:schemeClr val="tx1"/>
                </a:solidFill>
                <a:latin typeface="+mn-ea"/>
              </a:rPr>
              <a:t>请输入文本请输入文本请输入文本请输入文本请输入文本请输入文本请输入文本</a:t>
            </a:r>
            <a:endParaRPr lang="en-US" altLang="zh-CN" sz="1800" dirty="0">
              <a:solidFill>
                <a:schemeClr val="tx1"/>
              </a:solidFill>
              <a:latin typeface="+mn-ea"/>
            </a:endParaRPr>
          </a:p>
          <a:p>
            <a:pPr marL="457200" indent="-457200">
              <a:lnSpc>
                <a:spcPct val="150000"/>
              </a:lnSpc>
              <a:buFont typeface="+mj-lt"/>
              <a:buAutoNum type="alphaUcPeriod"/>
            </a:pPr>
            <a:r>
              <a:rPr lang="zh-CN" altLang="en-US" sz="1800" dirty="0">
                <a:solidFill>
                  <a:schemeClr val="tx1"/>
                </a:solidFill>
                <a:latin typeface="+mn-ea"/>
              </a:rPr>
              <a:t>请输入文本请输入文本请输入文本请输入文本请输入文本请输入文本请输入文本</a:t>
            </a:r>
            <a:endParaRPr lang="en-US" altLang="zh-CN" sz="1800" dirty="0">
              <a:solidFill>
                <a:schemeClr val="tx1"/>
              </a:solidFill>
              <a:latin typeface="+mn-ea"/>
            </a:endParaRPr>
          </a:p>
          <a:p>
            <a:pPr marL="457200" indent="-457200">
              <a:lnSpc>
                <a:spcPct val="150000"/>
              </a:lnSpc>
              <a:buFont typeface="+mj-lt"/>
              <a:buAutoNum type="alphaUcPeriod"/>
            </a:pPr>
            <a:r>
              <a:rPr lang="zh-CN" altLang="en-US" sz="1800" dirty="0">
                <a:solidFill>
                  <a:schemeClr val="tx1"/>
                </a:solidFill>
                <a:latin typeface="+mn-ea"/>
              </a:rPr>
              <a:t>请输入文本请输入文本请输入文本请输入文本请输入文本请输入文本请输入文本</a:t>
            </a:r>
            <a:endParaRPr lang="zh-CN" altLang="zh-CN" sz="1800" dirty="0">
              <a:solidFill>
                <a:schemeClr val="tx1"/>
              </a:solidFill>
              <a:latin typeface="+mn-ea"/>
            </a:endParaRPr>
          </a:p>
        </p:txBody>
      </p:sp>
    </p:spTree>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3" name="椭圆 12"/>
          <p:cNvSpPr/>
          <p:nvPr/>
        </p:nvSpPr>
        <p:spPr>
          <a:xfrm>
            <a:off x="9084841" y="4176400"/>
            <a:ext cx="1942625" cy="1942625"/>
          </a:xfrm>
          <a:prstGeom prst="ellipse">
            <a:avLst/>
          </a:prstGeom>
          <a:solidFill>
            <a:schemeClr val="accent1"/>
          </a:solidFill>
          <a:ln>
            <a:noFill/>
          </a:ln>
          <a:effectLst>
            <a:outerShdw blurRad="101600" dist="254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333333"/>
              </a:solidFill>
              <a:latin typeface="Arial" panose="020B0604020202020204" pitchFamily="34" charset="0"/>
              <a:ea typeface="黑体" panose="02010609060101010101" pitchFamily="49" charset="-122"/>
            </a:endParaRPr>
          </a:p>
        </p:txBody>
      </p:sp>
      <p:sp>
        <p:nvSpPr>
          <p:cNvPr id="14" name="椭圆 13"/>
          <p:cNvSpPr/>
          <p:nvPr/>
        </p:nvSpPr>
        <p:spPr>
          <a:xfrm>
            <a:off x="7594616" y="4176400"/>
            <a:ext cx="1942625" cy="1942625"/>
          </a:xfrm>
          <a:prstGeom prst="ellipse">
            <a:avLst/>
          </a:prstGeom>
          <a:solidFill>
            <a:schemeClr val="accent1"/>
          </a:solidFill>
          <a:ln>
            <a:noFill/>
          </a:ln>
          <a:effectLst>
            <a:outerShdw blurRad="101600" dist="254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333333"/>
              </a:solidFill>
              <a:latin typeface="Arial" panose="020B0604020202020204" pitchFamily="34" charset="0"/>
              <a:ea typeface="黑体" panose="02010609060101010101" pitchFamily="49" charset="-122"/>
            </a:endParaRPr>
          </a:p>
        </p:txBody>
      </p:sp>
      <p:sp>
        <p:nvSpPr>
          <p:cNvPr id="20" name="椭圆 19"/>
          <p:cNvSpPr/>
          <p:nvPr/>
        </p:nvSpPr>
        <p:spPr>
          <a:xfrm>
            <a:off x="6104391" y="4176400"/>
            <a:ext cx="1942625" cy="1942625"/>
          </a:xfrm>
          <a:prstGeom prst="ellipse">
            <a:avLst/>
          </a:prstGeom>
          <a:solidFill>
            <a:schemeClr val="accent1"/>
          </a:solidFill>
          <a:ln>
            <a:noFill/>
          </a:ln>
          <a:effectLst>
            <a:outerShdw blurRad="101600" dist="254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333333"/>
              </a:solidFill>
              <a:latin typeface="Arial" panose="020B0604020202020204" pitchFamily="34" charset="0"/>
              <a:ea typeface="黑体" panose="02010609060101010101" pitchFamily="49" charset="-122"/>
            </a:endParaRPr>
          </a:p>
        </p:txBody>
      </p:sp>
      <p:sp>
        <p:nvSpPr>
          <p:cNvPr id="21" name="椭圆 20"/>
          <p:cNvSpPr/>
          <p:nvPr/>
        </p:nvSpPr>
        <p:spPr>
          <a:xfrm>
            <a:off x="6469576" y="4541585"/>
            <a:ext cx="1212261" cy="1212259"/>
          </a:xfrm>
          <a:prstGeom prst="ellipse">
            <a:avLst/>
          </a:prstGeom>
          <a:solidFill>
            <a:srgbClr val="FFFFFF"/>
          </a:solidFill>
          <a:ln>
            <a:noFill/>
          </a:ln>
          <a:effectLst>
            <a:outerShdw blurRad="381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zh-CN" altLang="en-US" sz="2000" dirty="0">
                <a:solidFill>
                  <a:srgbClr val="0D0D0D"/>
                </a:solidFill>
                <a:latin typeface="+mn-ea"/>
              </a:rPr>
              <a:t>文本</a:t>
            </a:r>
            <a:endParaRPr lang="zh-CN" altLang="en-US" sz="2000" dirty="0">
              <a:solidFill>
                <a:srgbClr val="0D0D0D"/>
              </a:solidFill>
              <a:latin typeface="+mn-ea"/>
            </a:endParaRPr>
          </a:p>
        </p:txBody>
      </p:sp>
      <p:sp>
        <p:nvSpPr>
          <p:cNvPr id="22" name="椭圆 21"/>
          <p:cNvSpPr/>
          <p:nvPr/>
        </p:nvSpPr>
        <p:spPr>
          <a:xfrm>
            <a:off x="7959800" y="4541585"/>
            <a:ext cx="1212261" cy="1212259"/>
          </a:xfrm>
          <a:prstGeom prst="ellipse">
            <a:avLst/>
          </a:prstGeom>
          <a:solidFill>
            <a:srgbClr val="FFFFFF"/>
          </a:solidFill>
          <a:ln>
            <a:noFill/>
          </a:ln>
          <a:effectLst>
            <a:outerShdw blurRad="381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zh-CN" altLang="en-US" sz="2000" dirty="0">
                <a:solidFill>
                  <a:srgbClr val="0D0D0D"/>
                </a:solidFill>
                <a:latin typeface="+mn-ea"/>
              </a:rPr>
              <a:t>文本</a:t>
            </a:r>
            <a:endParaRPr lang="zh-CN" altLang="en-US" sz="2000" dirty="0">
              <a:solidFill>
                <a:srgbClr val="0D0D0D"/>
              </a:solidFill>
              <a:latin typeface="+mn-ea"/>
            </a:endParaRPr>
          </a:p>
        </p:txBody>
      </p:sp>
      <p:sp>
        <p:nvSpPr>
          <p:cNvPr id="23" name="椭圆 22"/>
          <p:cNvSpPr/>
          <p:nvPr/>
        </p:nvSpPr>
        <p:spPr>
          <a:xfrm>
            <a:off x="9450025" y="4541585"/>
            <a:ext cx="1212261" cy="1212259"/>
          </a:xfrm>
          <a:prstGeom prst="ellipse">
            <a:avLst/>
          </a:prstGeom>
          <a:solidFill>
            <a:srgbClr val="FFFFFF"/>
          </a:solidFill>
          <a:ln>
            <a:noFill/>
          </a:ln>
          <a:effectLst>
            <a:outerShdw blurRad="381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zh-CN" altLang="en-US" sz="2000" dirty="0">
                <a:solidFill>
                  <a:srgbClr val="0D0D0D"/>
                </a:solidFill>
                <a:latin typeface="+mn-ea"/>
              </a:rPr>
              <a:t>文本</a:t>
            </a:r>
            <a:endParaRPr lang="zh-CN" altLang="en-US" sz="2000" dirty="0">
              <a:solidFill>
                <a:srgbClr val="0D0D0D"/>
              </a:solidFill>
              <a:latin typeface="+mn-ea"/>
            </a:endParaRPr>
          </a:p>
        </p:txBody>
      </p:sp>
      <p:sp>
        <p:nvSpPr>
          <p:cNvPr id="24" name="矩形 23"/>
          <p:cNvSpPr/>
          <p:nvPr/>
        </p:nvSpPr>
        <p:spPr>
          <a:xfrm>
            <a:off x="6081420" y="1814165"/>
            <a:ext cx="4932789" cy="22244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2000" dirty="0">
                <a:solidFill>
                  <a:schemeClr val="tx1"/>
                </a:solidFill>
                <a:latin typeface="+mn-ea"/>
              </a:rPr>
              <a:t>请输入文本请输入文本请输入文本请输入文本请输入文本请输入文本请输入文本请输入文本请输入文本请输入文本请输入文本请输入文本请输入文本请输入文本</a:t>
            </a:r>
            <a:endParaRPr lang="zh-CN" altLang="zh-CN" sz="2000" dirty="0">
              <a:solidFill>
                <a:schemeClr val="tx1"/>
              </a:solidFill>
              <a:latin typeface="+mn-ea"/>
            </a:endParaRPr>
          </a:p>
        </p:txBody>
      </p:sp>
      <p:sp>
        <p:nvSpPr>
          <p:cNvPr id="25" name="KSO_Shape"/>
          <p:cNvSpPr/>
          <p:nvPr/>
        </p:nvSpPr>
        <p:spPr bwMode="auto">
          <a:xfrm>
            <a:off x="1725191" y="1958232"/>
            <a:ext cx="2508866" cy="1956916"/>
          </a:xfrm>
          <a:custGeom>
            <a:avLst/>
            <a:gdLst/>
            <a:ahLst/>
            <a:cxnLst/>
            <a:rect l="0" t="0" r="r" b="b"/>
            <a:pathLst>
              <a:path w="1978026" h="1543050">
                <a:moveTo>
                  <a:pt x="617079" y="488950"/>
                </a:moveTo>
                <a:lnTo>
                  <a:pt x="622366" y="496097"/>
                </a:lnTo>
                <a:lnTo>
                  <a:pt x="627653" y="502980"/>
                </a:lnTo>
                <a:lnTo>
                  <a:pt x="633468" y="509598"/>
                </a:lnTo>
                <a:lnTo>
                  <a:pt x="639548" y="515422"/>
                </a:lnTo>
                <a:lnTo>
                  <a:pt x="646157" y="521246"/>
                </a:lnTo>
                <a:lnTo>
                  <a:pt x="653030" y="526540"/>
                </a:lnTo>
                <a:lnTo>
                  <a:pt x="660431" y="531569"/>
                </a:lnTo>
                <a:lnTo>
                  <a:pt x="667833" y="536070"/>
                </a:lnTo>
                <a:lnTo>
                  <a:pt x="675763" y="540040"/>
                </a:lnTo>
                <a:lnTo>
                  <a:pt x="683694" y="543482"/>
                </a:lnTo>
                <a:lnTo>
                  <a:pt x="691888" y="546394"/>
                </a:lnTo>
                <a:lnTo>
                  <a:pt x="700612" y="549041"/>
                </a:lnTo>
                <a:lnTo>
                  <a:pt x="709071" y="551158"/>
                </a:lnTo>
                <a:lnTo>
                  <a:pt x="718059" y="552482"/>
                </a:lnTo>
                <a:lnTo>
                  <a:pt x="727311" y="553541"/>
                </a:lnTo>
                <a:lnTo>
                  <a:pt x="736563" y="553806"/>
                </a:lnTo>
                <a:lnTo>
                  <a:pt x="745815" y="553541"/>
                </a:lnTo>
                <a:lnTo>
                  <a:pt x="755067" y="552482"/>
                </a:lnTo>
                <a:lnTo>
                  <a:pt x="764055" y="551158"/>
                </a:lnTo>
                <a:lnTo>
                  <a:pt x="772778" y="549041"/>
                </a:lnTo>
                <a:lnTo>
                  <a:pt x="781237" y="546394"/>
                </a:lnTo>
                <a:lnTo>
                  <a:pt x="789432" y="543482"/>
                </a:lnTo>
                <a:lnTo>
                  <a:pt x="797626" y="540040"/>
                </a:lnTo>
                <a:lnTo>
                  <a:pt x="805292" y="536070"/>
                </a:lnTo>
                <a:lnTo>
                  <a:pt x="812958" y="531569"/>
                </a:lnTo>
                <a:lnTo>
                  <a:pt x="820096" y="526540"/>
                </a:lnTo>
                <a:lnTo>
                  <a:pt x="826969" y="521246"/>
                </a:lnTo>
                <a:lnTo>
                  <a:pt x="833577" y="515422"/>
                </a:lnTo>
                <a:lnTo>
                  <a:pt x="839657" y="509598"/>
                </a:lnTo>
                <a:lnTo>
                  <a:pt x="845473" y="502980"/>
                </a:lnTo>
                <a:lnTo>
                  <a:pt x="851024" y="496097"/>
                </a:lnTo>
                <a:lnTo>
                  <a:pt x="855782" y="488950"/>
                </a:lnTo>
                <a:lnTo>
                  <a:pt x="861598" y="497156"/>
                </a:lnTo>
                <a:lnTo>
                  <a:pt x="867678" y="504568"/>
                </a:lnTo>
                <a:lnTo>
                  <a:pt x="874286" y="511716"/>
                </a:lnTo>
                <a:lnTo>
                  <a:pt x="881424" y="518334"/>
                </a:lnTo>
                <a:lnTo>
                  <a:pt x="889090" y="524422"/>
                </a:lnTo>
                <a:lnTo>
                  <a:pt x="897020" y="529981"/>
                </a:lnTo>
                <a:lnTo>
                  <a:pt x="905215" y="535275"/>
                </a:lnTo>
                <a:lnTo>
                  <a:pt x="914202" y="539776"/>
                </a:lnTo>
                <a:lnTo>
                  <a:pt x="911823" y="549570"/>
                </a:lnTo>
                <a:lnTo>
                  <a:pt x="910502" y="560159"/>
                </a:lnTo>
                <a:lnTo>
                  <a:pt x="909180" y="570483"/>
                </a:lnTo>
                <a:lnTo>
                  <a:pt x="908915" y="581071"/>
                </a:lnTo>
                <a:lnTo>
                  <a:pt x="909180" y="590072"/>
                </a:lnTo>
                <a:lnTo>
                  <a:pt x="909973" y="599337"/>
                </a:lnTo>
                <a:lnTo>
                  <a:pt x="911030" y="608337"/>
                </a:lnTo>
                <a:lnTo>
                  <a:pt x="912616" y="617073"/>
                </a:lnTo>
                <a:lnTo>
                  <a:pt x="914731" y="625808"/>
                </a:lnTo>
                <a:lnTo>
                  <a:pt x="917110" y="634015"/>
                </a:lnTo>
                <a:lnTo>
                  <a:pt x="920018" y="642486"/>
                </a:lnTo>
                <a:lnTo>
                  <a:pt x="923190" y="650692"/>
                </a:lnTo>
                <a:lnTo>
                  <a:pt x="926627" y="658369"/>
                </a:lnTo>
                <a:lnTo>
                  <a:pt x="930592" y="666310"/>
                </a:lnTo>
                <a:lnTo>
                  <a:pt x="935086" y="673722"/>
                </a:lnTo>
                <a:lnTo>
                  <a:pt x="939579" y="680869"/>
                </a:lnTo>
                <a:lnTo>
                  <a:pt x="944602" y="688017"/>
                </a:lnTo>
                <a:lnTo>
                  <a:pt x="949625" y="694635"/>
                </a:lnTo>
                <a:lnTo>
                  <a:pt x="955440" y="701253"/>
                </a:lnTo>
                <a:lnTo>
                  <a:pt x="961256" y="707341"/>
                </a:lnTo>
                <a:lnTo>
                  <a:pt x="967600" y="713429"/>
                </a:lnTo>
                <a:lnTo>
                  <a:pt x="973945" y="718724"/>
                </a:lnTo>
                <a:lnTo>
                  <a:pt x="980818" y="724018"/>
                </a:lnTo>
                <a:lnTo>
                  <a:pt x="987690" y="729312"/>
                </a:lnTo>
                <a:lnTo>
                  <a:pt x="995092" y="733813"/>
                </a:lnTo>
                <a:lnTo>
                  <a:pt x="1002494" y="738048"/>
                </a:lnTo>
                <a:lnTo>
                  <a:pt x="1010160" y="742019"/>
                </a:lnTo>
                <a:lnTo>
                  <a:pt x="1018090" y="745460"/>
                </a:lnTo>
                <a:lnTo>
                  <a:pt x="1026285" y="748901"/>
                </a:lnTo>
                <a:lnTo>
                  <a:pt x="1034215" y="751549"/>
                </a:lnTo>
                <a:lnTo>
                  <a:pt x="1042939" y="754196"/>
                </a:lnTo>
                <a:lnTo>
                  <a:pt x="1051398" y="756049"/>
                </a:lnTo>
                <a:lnTo>
                  <a:pt x="1060385" y="757637"/>
                </a:lnTo>
                <a:lnTo>
                  <a:pt x="1069109" y="758696"/>
                </a:lnTo>
                <a:lnTo>
                  <a:pt x="1078096" y="759225"/>
                </a:lnTo>
                <a:lnTo>
                  <a:pt x="1087348" y="759490"/>
                </a:lnTo>
                <a:lnTo>
                  <a:pt x="1281113" y="759490"/>
                </a:lnTo>
                <a:lnTo>
                  <a:pt x="1280056" y="772196"/>
                </a:lnTo>
                <a:lnTo>
                  <a:pt x="1278205" y="785697"/>
                </a:lnTo>
                <a:lnTo>
                  <a:pt x="1276355" y="799727"/>
                </a:lnTo>
                <a:lnTo>
                  <a:pt x="1273447" y="814551"/>
                </a:lnTo>
                <a:lnTo>
                  <a:pt x="1270011" y="829905"/>
                </a:lnTo>
                <a:lnTo>
                  <a:pt x="1267632" y="837317"/>
                </a:lnTo>
                <a:lnTo>
                  <a:pt x="1265252" y="845258"/>
                </a:lnTo>
                <a:lnTo>
                  <a:pt x="1262873" y="852935"/>
                </a:lnTo>
                <a:lnTo>
                  <a:pt x="1259966" y="861141"/>
                </a:lnTo>
                <a:lnTo>
                  <a:pt x="1257322" y="868818"/>
                </a:lnTo>
                <a:lnTo>
                  <a:pt x="1254150" y="877024"/>
                </a:lnTo>
                <a:lnTo>
                  <a:pt x="1250449" y="884701"/>
                </a:lnTo>
                <a:lnTo>
                  <a:pt x="1246748" y="892642"/>
                </a:lnTo>
                <a:lnTo>
                  <a:pt x="1243048" y="900849"/>
                </a:lnTo>
                <a:lnTo>
                  <a:pt x="1238818" y="908525"/>
                </a:lnTo>
                <a:lnTo>
                  <a:pt x="1234060" y="916467"/>
                </a:lnTo>
                <a:lnTo>
                  <a:pt x="1229566" y="924144"/>
                </a:lnTo>
                <a:lnTo>
                  <a:pt x="1224279" y="931820"/>
                </a:lnTo>
                <a:lnTo>
                  <a:pt x="1218728" y="939497"/>
                </a:lnTo>
                <a:lnTo>
                  <a:pt x="1212912" y="946909"/>
                </a:lnTo>
                <a:lnTo>
                  <a:pt x="1207097" y="954321"/>
                </a:lnTo>
                <a:lnTo>
                  <a:pt x="1200488" y="961469"/>
                </a:lnTo>
                <a:lnTo>
                  <a:pt x="1193615" y="968616"/>
                </a:lnTo>
                <a:lnTo>
                  <a:pt x="1186478" y="975499"/>
                </a:lnTo>
                <a:lnTo>
                  <a:pt x="1179076" y="982381"/>
                </a:lnTo>
                <a:lnTo>
                  <a:pt x="1171146" y="988999"/>
                </a:lnTo>
                <a:lnTo>
                  <a:pt x="1162687" y="995352"/>
                </a:lnTo>
                <a:lnTo>
                  <a:pt x="1266574" y="1543050"/>
                </a:lnTo>
                <a:lnTo>
                  <a:pt x="417763" y="1543050"/>
                </a:lnTo>
                <a:lnTo>
                  <a:pt x="521122" y="995352"/>
                </a:lnTo>
                <a:lnTo>
                  <a:pt x="514513" y="990323"/>
                </a:lnTo>
                <a:lnTo>
                  <a:pt x="508433" y="985558"/>
                </a:lnTo>
                <a:lnTo>
                  <a:pt x="502353" y="980263"/>
                </a:lnTo>
                <a:lnTo>
                  <a:pt x="496538" y="974704"/>
                </a:lnTo>
                <a:lnTo>
                  <a:pt x="491251" y="969675"/>
                </a:lnTo>
                <a:lnTo>
                  <a:pt x="485700" y="964116"/>
                </a:lnTo>
                <a:lnTo>
                  <a:pt x="480677" y="958557"/>
                </a:lnTo>
                <a:lnTo>
                  <a:pt x="475919" y="952733"/>
                </a:lnTo>
                <a:lnTo>
                  <a:pt x="470896" y="946909"/>
                </a:lnTo>
                <a:lnTo>
                  <a:pt x="466667" y="941085"/>
                </a:lnTo>
                <a:lnTo>
                  <a:pt x="462173" y="935526"/>
                </a:lnTo>
                <a:lnTo>
                  <a:pt x="457943" y="929438"/>
                </a:lnTo>
                <a:lnTo>
                  <a:pt x="454242" y="923614"/>
                </a:lnTo>
                <a:lnTo>
                  <a:pt x="450542" y="917526"/>
                </a:lnTo>
                <a:lnTo>
                  <a:pt x="443404" y="905349"/>
                </a:lnTo>
                <a:lnTo>
                  <a:pt x="437060" y="892907"/>
                </a:lnTo>
                <a:lnTo>
                  <a:pt x="431509" y="880730"/>
                </a:lnTo>
                <a:lnTo>
                  <a:pt x="426486" y="868288"/>
                </a:lnTo>
                <a:lnTo>
                  <a:pt x="421992" y="855847"/>
                </a:lnTo>
                <a:lnTo>
                  <a:pt x="418027" y="843670"/>
                </a:lnTo>
                <a:lnTo>
                  <a:pt x="414591" y="832022"/>
                </a:lnTo>
                <a:lnTo>
                  <a:pt x="411683" y="820110"/>
                </a:lnTo>
                <a:lnTo>
                  <a:pt x="409568" y="808463"/>
                </a:lnTo>
                <a:lnTo>
                  <a:pt x="407454" y="797080"/>
                </a:lnTo>
                <a:lnTo>
                  <a:pt x="405603" y="786226"/>
                </a:lnTo>
                <a:lnTo>
                  <a:pt x="404281" y="775638"/>
                </a:lnTo>
                <a:lnTo>
                  <a:pt x="403488" y="765314"/>
                </a:lnTo>
                <a:lnTo>
                  <a:pt x="402431" y="755784"/>
                </a:lnTo>
                <a:lnTo>
                  <a:pt x="401902" y="746784"/>
                </a:lnTo>
                <a:lnTo>
                  <a:pt x="401638" y="730901"/>
                </a:lnTo>
                <a:lnTo>
                  <a:pt x="401638" y="717665"/>
                </a:lnTo>
                <a:lnTo>
                  <a:pt x="402167" y="707606"/>
                </a:lnTo>
                <a:lnTo>
                  <a:pt x="402695" y="699135"/>
                </a:lnTo>
                <a:lnTo>
                  <a:pt x="402695" y="517275"/>
                </a:lnTo>
                <a:lnTo>
                  <a:pt x="407718" y="521246"/>
                </a:lnTo>
                <a:lnTo>
                  <a:pt x="412740" y="525481"/>
                </a:lnTo>
                <a:lnTo>
                  <a:pt x="417763" y="529187"/>
                </a:lnTo>
                <a:lnTo>
                  <a:pt x="423314" y="532628"/>
                </a:lnTo>
                <a:lnTo>
                  <a:pt x="428865" y="535805"/>
                </a:lnTo>
                <a:lnTo>
                  <a:pt x="434417" y="538717"/>
                </a:lnTo>
                <a:lnTo>
                  <a:pt x="439968" y="541629"/>
                </a:lnTo>
                <a:lnTo>
                  <a:pt x="446048" y="544276"/>
                </a:lnTo>
                <a:lnTo>
                  <a:pt x="452128" y="546129"/>
                </a:lnTo>
                <a:lnTo>
                  <a:pt x="458208" y="548247"/>
                </a:lnTo>
                <a:lnTo>
                  <a:pt x="464552" y="549835"/>
                </a:lnTo>
                <a:lnTo>
                  <a:pt x="471161" y="551423"/>
                </a:lnTo>
                <a:lnTo>
                  <a:pt x="477505" y="552217"/>
                </a:lnTo>
                <a:lnTo>
                  <a:pt x="484113" y="553011"/>
                </a:lnTo>
                <a:lnTo>
                  <a:pt x="490986" y="553806"/>
                </a:lnTo>
                <a:lnTo>
                  <a:pt x="497859" y="553806"/>
                </a:lnTo>
                <a:lnTo>
                  <a:pt x="507111" y="553541"/>
                </a:lnTo>
                <a:lnTo>
                  <a:pt x="516363" y="552482"/>
                </a:lnTo>
                <a:lnTo>
                  <a:pt x="525351" y="551158"/>
                </a:lnTo>
                <a:lnTo>
                  <a:pt x="533810" y="549041"/>
                </a:lnTo>
                <a:lnTo>
                  <a:pt x="542534" y="546394"/>
                </a:lnTo>
                <a:lnTo>
                  <a:pt x="550728" y="543482"/>
                </a:lnTo>
                <a:lnTo>
                  <a:pt x="558659" y="540040"/>
                </a:lnTo>
                <a:lnTo>
                  <a:pt x="566589" y="536070"/>
                </a:lnTo>
                <a:lnTo>
                  <a:pt x="573991" y="531569"/>
                </a:lnTo>
                <a:lnTo>
                  <a:pt x="581392" y="526540"/>
                </a:lnTo>
                <a:lnTo>
                  <a:pt x="588265" y="521246"/>
                </a:lnTo>
                <a:lnTo>
                  <a:pt x="594874" y="515422"/>
                </a:lnTo>
                <a:lnTo>
                  <a:pt x="600954" y="509598"/>
                </a:lnTo>
                <a:lnTo>
                  <a:pt x="606769" y="502980"/>
                </a:lnTo>
                <a:lnTo>
                  <a:pt x="612056" y="496097"/>
                </a:lnTo>
                <a:lnTo>
                  <a:pt x="617079" y="488950"/>
                </a:lnTo>
                <a:close/>
                <a:moveTo>
                  <a:pt x="1087362" y="449263"/>
                </a:moveTo>
                <a:lnTo>
                  <a:pt x="1284628" y="449263"/>
                </a:lnTo>
                <a:lnTo>
                  <a:pt x="1291239" y="449528"/>
                </a:lnTo>
                <a:lnTo>
                  <a:pt x="1298378" y="449793"/>
                </a:lnTo>
                <a:lnTo>
                  <a:pt x="1304725" y="450852"/>
                </a:lnTo>
                <a:lnTo>
                  <a:pt x="1311335" y="451912"/>
                </a:lnTo>
                <a:lnTo>
                  <a:pt x="1317682" y="453766"/>
                </a:lnTo>
                <a:lnTo>
                  <a:pt x="1323764" y="455355"/>
                </a:lnTo>
                <a:lnTo>
                  <a:pt x="1329846" y="457473"/>
                </a:lnTo>
                <a:lnTo>
                  <a:pt x="1335927" y="459857"/>
                </a:lnTo>
                <a:lnTo>
                  <a:pt x="1341745" y="462241"/>
                </a:lnTo>
                <a:lnTo>
                  <a:pt x="1347298" y="465154"/>
                </a:lnTo>
                <a:lnTo>
                  <a:pt x="1352851" y="468332"/>
                </a:lnTo>
                <a:lnTo>
                  <a:pt x="1358140" y="472040"/>
                </a:lnTo>
                <a:lnTo>
                  <a:pt x="1363164" y="475748"/>
                </a:lnTo>
                <a:lnTo>
                  <a:pt x="1368452" y="479456"/>
                </a:lnTo>
                <a:lnTo>
                  <a:pt x="1373212" y="483694"/>
                </a:lnTo>
                <a:lnTo>
                  <a:pt x="1377708" y="488196"/>
                </a:lnTo>
                <a:lnTo>
                  <a:pt x="1381938" y="492698"/>
                </a:lnTo>
                <a:lnTo>
                  <a:pt x="1386169" y="497466"/>
                </a:lnTo>
                <a:lnTo>
                  <a:pt x="1390136" y="502233"/>
                </a:lnTo>
                <a:lnTo>
                  <a:pt x="1393573" y="507530"/>
                </a:lnTo>
                <a:lnTo>
                  <a:pt x="1397011" y="513092"/>
                </a:lnTo>
                <a:lnTo>
                  <a:pt x="1400184" y="518389"/>
                </a:lnTo>
                <a:lnTo>
                  <a:pt x="1403093" y="523951"/>
                </a:lnTo>
                <a:lnTo>
                  <a:pt x="1406002" y="530042"/>
                </a:lnTo>
                <a:lnTo>
                  <a:pt x="1408382" y="535869"/>
                </a:lnTo>
                <a:lnTo>
                  <a:pt x="1410233" y="541960"/>
                </a:lnTo>
                <a:lnTo>
                  <a:pt x="1412084" y="548317"/>
                </a:lnTo>
                <a:lnTo>
                  <a:pt x="1413406" y="554673"/>
                </a:lnTo>
                <a:lnTo>
                  <a:pt x="1414728" y="561030"/>
                </a:lnTo>
                <a:lnTo>
                  <a:pt x="1415521" y="567651"/>
                </a:lnTo>
                <a:lnTo>
                  <a:pt x="1416050" y="574272"/>
                </a:lnTo>
                <a:lnTo>
                  <a:pt x="1416050" y="581158"/>
                </a:lnTo>
                <a:lnTo>
                  <a:pt x="1416050" y="588044"/>
                </a:lnTo>
                <a:lnTo>
                  <a:pt x="1415521" y="594665"/>
                </a:lnTo>
                <a:lnTo>
                  <a:pt x="1414728" y="601287"/>
                </a:lnTo>
                <a:lnTo>
                  <a:pt x="1413406" y="607643"/>
                </a:lnTo>
                <a:lnTo>
                  <a:pt x="1412084" y="613999"/>
                </a:lnTo>
                <a:lnTo>
                  <a:pt x="1410233" y="620356"/>
                </a:lnTo>
                <a:lnTo>
                  <a:pt x="1408382" y="626447"/>
                </a:lnTo>
                <a:lnTo>
                  <a:pt x="1406002" y="632539"/>
                </a:lnTo>
                <a:lnTo>
                  <a:pt x="1403093" y="638365"/>
                </a:lnTo>
                <a:lnTo>
                  <a:pt x="1400184" y="643662"/>
                </a:lnTo>
                <a:lnTo>
                  <a:pt x="1397011" y="649489"/>
                </a:lnTo>
                <a:lnTo>
                  <a:pt x="1393573" y="654786"/>
                </a:lnTo>
                <a:lnTo>
                  <a:pt x="1390136" y="660083"/>
                </a:lnTo>
                <a:lnTo>
                  <a:pt x="1386169" y="664850"/>
                </a:lnTo>
                <a:lnTo>
                  <a:pt x="1381938" y="669883"/>
                </a:lnTo>
                <a:lnTo>
                  <a:pt x="1377708" y="674120"/>
                </a:lnTo>
                <a:lnTo>
                  <a:pt x="1373212" y="678887"/>
                </a:lnTo>
                <a:lnTo>
                  <a:pt x="1368452" y="682860"/>
                </a:lnTo>
                <a:lnTo>
                  <a:pt x="1363164" y="686568"/>
                </a:lnTo>
                <a:lnTo>
                  <a:pt x="1358140" y="690276"/>
                </a:lnTo>
                <a:lnTo>
                  <a:pt x="1352851" y="693719"/>
                </a:lnTo>
                <a:lnTo>
                  <a:pt x="1347298" y="696897"/>
                </a:lnTo>
                <a:lnTo>
                  <a:pt x="1341745" y="699811"/>
                </a:lnTo>
                <a:lnTo>
                  <a:pt x="1335927" y="702459"/>
                </a:lnTo>
                <a:lnTo>
                  <a:pt x="1329846" y="704843"/>
                </a:lnTo>
                <a:lnTo>
                  <a:pt x="1323764" y="706961"/>
                </a:lnTo>
                <a:lnTo>
                  <a:pt x="1317682" y="708815"/>
                </a:lnTo>
                <a:lnTo>
                  <a:pt x="1311335" y="710404"/>
                </a:lnTo>
                <a:lnTo>
                  <a:pt x="1304725" y="711464"/>
                </a:lnTo>
                <a:lnTo>
                  <a:pt x="1298378" y="712258"/>
                </a:lnTo>
                <a:lnTo>
                  <a:pt x="1291239" y="712523"/>
                </a:lnTo>
                <a:lnTo>
                  <a:pt x="1284628" y="712788"/>
                </a:lnTo>
                <a:lnTo>
                  <a:pt x="1087362" y="712788"/>
                </a:lnTo>
                <a:lnTo>
                  <a:pt x="1080487" y="712523"/>
                </a:lnTo>
                <a:lnTo>
                  <a:pt x="1073876" y="712258"/>
                </a:lnTo>
                <a:lnTo>
                  <a:pt x="1067530" y="711464"/>
                </a:lnTo>
                <a:lnTo>
                  <a:pt x="1060919" y="710404"/>
                </a:lnTo>
                <a:lnTo>
                  <a:pt x="1054572" y="708815"/>
                </a:lnTo>
                <a:lnTo>
                  <a:pt x="1048491" y="706961"/>
                </a:lnTo>
                <a:lnTo>
                  <a:pt x="1042144" y="704843"/>
                </a:lnTo>
                <a:lnTo>
                  <a:pt x="1036327" y="702459"/>
                </a:lnTo>
                <a:lnTo>
                  <a:pt x="1030509" y="699811"/>
                </a:lnTo>
                <a:lnTo>
                  <a:pt x="1024692" y="696897"/>
                </a:lnTo>
                <a:lnTo>
                  <a:pt x="1019403" y="693719"/>
                </a:lnTo>
                <a:lnTo>
                  <a:pt x="1013850" y="690276"/>
                </a:lnTo>
                <a:lnTo>
                  <a:pt x="1008561" y="686568"/>
                </a:lnTo>
                <a:lnTo>
                  <a:pt x="1003802" y="682860"/>
                </a:lnTo>
                <a:lnTo>
                  <a:pt x="999042" y="678887"/>
                </a:lnTo>
                <a:lnTo>
                  <a:pt x="994547" y="674120"/>
                </a:lnTo>
                <a:lnTo>
                  <a:pt x="990051" y="669883"/>
                </a:lnTo>
                <a:lnTo>
                  <a:pt x="986085" y="664850"/>
                </a:lnTo>
                <a:lnTo>
                  <a:pt x="982118" y="660083"/>
                </a:lnTo>
                <a:lnTo>
                  <a:pt x="978152" y="654786"/>
                </a:lnTo>
                <a:lnTo>
                  <a:pt x="974714" y="649489"/>
                </a:lnTo>
                <a:lnTo>
                  <a:pt x="971541" y="643662"/>
                </a:lnTo>
                <a:lnTo>
                  <a:pt x="968632" y="638365"/>
                </a:lnTo>
                <a:lnTo>
                  <a:pt x="966252" y="632539"/>
                </a:lnTo>
                <a:lnTo>
                  <a:pt x="963872" y="626447"/>
                </a:lnTo>
                <a:lnTo>
                  <a:pt x="961757" y="620356"/>
                </a:lnTo>
                <a:lnTo>
                  <a:pt x="960170" y="613999"/>
                </a:lnTo>
                <a:lnTo>
                  <a:pt x="958584" y="607643"/>
                </a:lnTo>
                <a:lnTo>
                  <a:pt x="957526" y="601287"/>
                </a:lnTo>
                <a:lnTo>
                  <a:pt x="956468" y="594665"/>
                </a:lnTo>
                <a:lnTo>
                  <a:pt x="955940" y="588044"/>
                </a:lnTo>
                <a:lnTo>
                  <a:pt x="955675" y="581158"/>
                </a:lnTo>
                <a:lnTo>
                  <a:pt x="955940" y="574272"/>
                </a:lnTo>
                <a:lnTo>
                  <a:pt x="956468" y="567651"/>
                </a:lnTo>
                <a:lnTo>
                  <a:pt x="957526" y="561030"/>
                </a:lnTo>
                <a:lnTo>
                  <a:pt x="958584" y="554673"/>
                </a:lnTo>
                <a:lnTo>
                  <a:pt x="960170" y="548317"/>
                </a:lnTo>
                <a:lnTo>
                  <a:pt x="961757" y="541960"/>
                </a:lnTo>
                <a:lnTo>
                  <a:pt x="963872" y="535869"/>
                </a:lnTo>
                <a:lnTo>
                  <a:pt x="966252" y="530042"/>
                </a:lnTo>
                <a:lnTo>
                  <a:pt x="968632" y="523951"/>
                </a:lnTo>
                <a:lnTo>
                  <a:pt x="971541" y="518389"/>
                </a:lnTo>
                <a:lnTo>
                  <a:pt x="974714" y="513092"/>
                </a:lnTo>
                <a:lnTo>
                  <a:pt x="978152" y="507530"/>
                </a:lnTo>
                <a:lnTo>
                  <a:pt x="982118" y="502233"/>
                </a:lnTo>
                <a:lnTo>
                  <a:pt x="986085" y="497466"/>
                </a:lnTo>
                <a:lnTo>
                  <a:pt x="990051" y="492698"/>
                </a:lnTo>
                <a:lnTo>
                  <a:pt x="994547" y="488196"/>
                </a:lnTo>
                <a:lnTo>
                  <a:pt x="999042" y="483694"/>
                </a:lnTo>
                <a:lnTo>
                  <a:pt x="1003802" y="479456"/>
                </a:lnTo>
                <a:lnTo>
                  <a:pt x="1008561" y="475748"/>
                </a:lnTo>
                <a:lnTo>
                  <a:pt x="1013850" y="472040"/>
                </a:lnTo>
                <a:lnTo>
                  <a:pt x="1019403" y="468332"/>
                </a:lnTo>
                <a:lnTo>
                  <a:pt x="1024692" y="465154"/>
                </a:lnTo>
                <a:lnTo>
                  <a:pt x="1030509" y="462241"/>
                </a:lnTo>
                <a:lnTo>
                  <a:pt x="1036327" y="459857"/>
                </a:lnTo>
                <a:lnTo>
                  <a:pt x="1042144" y="457473"/>
                </a:lnTo>
                <a:lnTo>
                  <a:pt x="1048491" y="455355"/>
                </a:lnTo>
                <a:lnTo>
                  <a:pt x="1054572" y="453766"/>
                </a:lnTo>
                <a:lnTo>
                  <a:pt x="1060919" y="451912"/>
                </a:lnTo>
                <a:lnTo>
                  <a:pt x="1067530" y="450852"/>
                </a:lnTo>
                <a:lnTo>
                  <a:pt x="1073876" y="449793"/>
                </a:lnTo>
                <a:lnTo>
                  <a:pt x="1080487" y="449528"/>
                </a:lnTo>
                <a:lnTo>
                  <a:pt x="1087362" y="449263"/>
                </a:lnTo>
                <a:close/>
                <a:moveTo>
                  <a:pt x="1514740" y="425450"/>
                </a:moveTo>
                <a:lnTo>
                  <a:pt x="1519238" y="425450"/>
                </a:lnTo>
                <a:lnTo>
                  <a:pt x="1525058" y="425450"/>
                </a:lnTo>
                <a:lnTo>
                  <a:pt x="1532467" y="425981"/>
                </a:lnTo>
                <a:lnTo>
                  <a:pt x="1541727" y="426779"/>
                </a:lnTo>
                <a:lnTo>
                  <a:pt x="1552575" y="428107"/>
                </a:lnTo>
                <a:lnTo>
                  <a:pt x="1564217" y="429968"/>
                </a:lnTo>
                <a:lnTo>
                  <a:pt x="1577182" y="432625"/>
                </a:lnTo>
                <a:lnTo>
                  <a:pt x="1590675" y="435814"/>
                </a:lnTo>
                <a:lnTo>
                  <a:pt x="1597554" y="437940"/>
                </a:lnTo>
                <a:lnTo>
                  <a:pt x="1604434" y="439801"/>
                </a:lnTo>
                <a:lnTo>
                  <a:pt x="1611842" y="442458"/>
                </a:lnTo>
                <a:lnTo>
                  <a:pt x="1618986" y="445116"/>
                </a:lnTo>
                <a:lnTo>
                  <a:pt x="1625865" y="448305"/>
                </a:lnTo>
                <a:lnTo>
                  <a:pt x="1633009" y="451494"/>
                </a:lnTo>
                <a:lnTo>
                  <a:pt x="1640417" y="454949"/>
                </a:lnTo>
                <a:lnTo>
                  <a:pt x="1647296" y="458670"/>
                </a:lnTo>
                <a:lnTo>
                  <a:pt x="1654175" y="463188"/>
                </a:lnTo>
                <a:lnTo>
                  <a:pt x="1661055" y="467706"/>
                </a:lnTo>
                <a:lnTo>
                  <a:pt x="1667934" y="472489"/>
                </a:lnTo>
                <a:lnTo>
                  <a:pt x="1674284" y="477804"/>
                </a:lnTo>
                <a:lnTo>
                  <a:pt x="1680634" y="483385"/>
                </a:lnTo>
                <a:lnTo>
                  <a:pt x="1686190" y="489498"/>
                </a:lnTo>
                <a:lnTo>
                  <a:pt x="1692011" y="495610"/>
                </a:lnTo>
                <a:lnTo>
                  <a:pt x="1697303" y="502254"/>
                </a:lnTo>
                <a:lnTo>
                  <a:pt x="1702330" y="508898"/>
                </a:lnTo>
                <a:lnTo>
                  <a:pt x="1706828" y="516073"/>
                </a:lnTo>
                <a:lnTo>
                  <a:pt x="1710796" y="523249"/>
                </a:lnTo>
                <a:lnTo>
                  <a:pt x="1714501" y="530158"/>
                </a:lnTo>
                <a:lnTo>
                  <a:pt x="1718205" y="537334"/>
                </a:lnTo>
                <a:lnTo>
                  <a:pt x="1721380" y="545041"/>
                </a:lnTo>
                <a:lnTo>
                  <a:pt x="1724290" y="552216"/>
                </a:lnTo>
                <a:lnTo>
                  <a:pt x="1726671" y="559392"/>
                </a:lnTo>
                <a:lnTo>
                  <a:pt x="1729053" y="566833"/>
                </a:lnTo>
                <a:lnTo>
                  <a:pt x="1731169" y="574274"/>
                </a:lnTo>
                <a:lnTo>
                  <a:pt x="1733021" y="581184"/>
                </a:lnTo>
                <a:lnTo>
                  <a:pt x="1734609" y="588625"/>
                </a:lnTo>
                <a:lnTo>
                  <a:pt x="1737255" y="602179"/>
                </a:lnTo>
                <a:lnTo>
                  <a:pt x="1739107" y="615201"/>
                </a:lnTo>
                <a:lnTo>
                  <a:pt x="1740430" y="627160"/>
                </a:lnTo>
                <a:lnTo>
                  <a:pt x="1740959" y="637790"/>
                </a:lnTo>
                <a:lnTo>
                  <a:pt x="1741224" y="647092"/>
                </a:lnTo>
                <a:lnTo>
                  <a:pt x="1741488" y="654799"/>
                </a:lnTo>
                <a:lnTo>
                  <a:pt x="1741224" y="660645"/>
                </a:lnTo>
                <a:lnTo>
                  <a:pt x="1741224" y="665163"/>
                </a:lnTo>
                <a:lnTo>
                  <a:pt x="1736196" y="665163"/>
                </a:lnTo>
                <a:lnTo>
                  <a:pt x="1730640" y="665163"/>
                </a:lnTo>
                <a:lnTo>
                  <a:pt x="1722967" y="664632"/>
                </a:lnTo>
                <a:lnTo>
                  <a:pt x="1713707" y="663834"/>
                </a:lnTo>
                <a:lnTo>
                  <a:pt x="1703123" y="662506"/>
                </a:lnTo>
                <a:lnTo>
                  <a:pt x="1691217" y="660645"/>
                </a:lnTo>
                <a:lnTo>
                  <a:pt x="1678517" y="658253"/>
                </a:lnTo>
                <a:lnTo>
                  <a:pt x="1665023" y="654799"/>
                </a:lnTo>
                <a:lnTo>
                  <a:pt x="1657880" y="652673"/>
                </a:lnTo>
                <a:lnTo>
                  <a:pt x="1651000" y="650546"/>
                </a:lnTo>
                <a:lnTo>
                  <a:pt x="1643857" y="648155"/>
                </a:lnTo>
                <a:lnTo>
                  <a:pt x="1636713" y="645497"/>
                </a:lnTo>
                <a:lnTo>
                  <a:pt x="1629569" y="642574"/>
                </a:lnTo>
                <a:lnTo>
                  <a:pt x="1622425" y="639119"/>
                </a:lnTo>
                <a:lnTo>
                  <a:pt x="1615282" y="635664"/>
                </a:lnTo>
                <a:lnTo>
                  <a:pt x="1608402" y="631678"/>
                </a:lnTo>
                <a:lnTo>
                  <a:pt x="1601259" y="627426"/>
                </a:lnTo>
                <a:lnTo>
                  <a:pt x="1594379" y="623173"/>
                </a:lnTo>
                <a:lnTo>
                  <a:pt x="1587765" y="618124"/>
                </a:lnTo>
                <a:lnTo>
                  <a:pt x="1581415" y="612809"/>
                </a:lnTo>
                <a:lnTo>
                  <a:pt x="1575065" y="607228"/>
                </a:lnTo>
                <a:lnTo>
                  <a:pt x="1568979" y="601381"/>
                </a:lnTo>
                <a:lnTo>
                  <a:pt x="1563423" y="595003"/>
                </a:lnTo>
                <a:lnTo>
                  <a:pt x="1558396" y="588359"/>
                </a:lnTo>
                <a:lnTo>
                  <a:pt x="1553369" y="581450"/>
                </a:lnTo>
                <a:lnTo>
                  <a:pt x="1548606" y="574540"/>
                </a:lnTo>
                <a:lnTo>
                  <a:pt x="1544638" y="567630"/>
                </a:lnTo>
                <a:lnTo>
                  <a:pt x="1540934" y="560455"/>
                </a:lnTo>
                <a:lnTo>
                  <a:pt x="1537494" y="553014"/>
                </a:lnTo>
                <a:lnTo>
                  <a:pt x="1534319" y="545838"/>
                </a:lnTo>
                <a:lnTo>
                  <a:pt x="1531408" y="538397"/>
                </a:lnTo>
                <a:lnTo>
                  <a:pt x="1528763" y="530956"/>
                </a:lnTo>
                <a:lnTo>
                  <a:pt x="1526381" y="523780"/>
                </a:lnTo>
                <a:lnTo>
                  <a:pt x="1524529" y="516605"/>
                </a:lnTo>
                <a:lnTo>
                  <a:pt x="1522413" y="509164"/>
                </a:lnTo>
                <a:lnTo>
                  <a:pt x="1521090" y="501988"/>
                </a:lnTo>
                <a:lnTo>
                  <a:pt x="1518444" y="488435"/>
                </a:lnTo>
                <a:lnTo>
                  <a:pt x="1516592" y="475412"/>
                </a:lnTo>
                <a:lnTo>
                  <a:pt x="1515269" y="463453"/>
                </a:lnTo>
                <a:lnTo>
                  <a:pt x="1514740" y="452557"/>
                </a:lnTo>
                <a:lnTo>
                  <a:pt x="1514475" y="443256"/>
                </a:lnTo>
                <a:lnTo>
                  <a:pt x="1514475" y="435814"/>
                </a:lnTo>
                <a:lnTo>
                  <a:pt x="1514475" y="429968"/>
                </a:lnTo>
                <a:lnTo>
                  <a:pt x="1514740" y="425450"/>
                </a:lnTo>
                <a:close/>
                <a:moveTo>
                  <a:pt x="1751277" y="388938"/>
                </a:moveTo>
                <a:lnTo>
                  <a:pt x="1756299" y="389203"/>
                </a:lnTo>
                <a:lnTo>
                  <a:pt x="1761848" y="389203"/>
                </a:lnTo>
                <a:lnTo>
                  <a:pt x="1769512" y="389734"/>
                </a:lnTo>
                <a:lnTo>
                  <a:pt x="1778498" y="390796"/>
                </a:lnTo>
                <a:lnTo>
                  <a:pt x="1789069" y="391858"/>
                </a:lnTo>
                <a:lnTo>
                  <a:pt x="1800961" y="393982"/>
                </a:lnTo>
                <a:lnTo>
                  <a:pt x="1813647" y="396105"/>
                </a:lnTo>
                <a:lnTo>
                  <a:pt x="1827389" y="399556"/>
                </a:lnTo>
                <a:lnTo>
                  <a:pt x="1834260" y="401680"/>
                </a:lnTo>
                <a:lnTo>
                  <a:pt x="1841395" y="403804"/>
                </a:lnTo>
                <a:lnTo>
                  <a:pt x="1848267" y="406458"/>
                </a:lnTo>
                <a:lnTo>
                  <a:pt x="1855666" y="408848"/>
                </a:lnTo>
                <a:lnTo>
                  <a:pt x="1862802" y="411768"/>
                </a:lnTo>
                <a:lnTo>
                  <a:pt x="1869937" y="415219"/>
                </a:lnTo>
                <a:lnTo>
                  <a:pt x="1876808" y="418935"/>
                </a:lnTo>
                <a:lnTo>
                  <a:pt x="1884208" y="422652"/>
                </a:lnTo>
                <a:lnTo>
                  <a:pt x="1891079" y="426899"/>
                </a:lnTo>
                <a:lnTo>
                  <a:pt x="1897686" y="431146"/>
                </a:lnTo>
                <a:lnTo>
                  <a:pt x="1904293" y="436190"/>
                </a:lnTo>
                <a:lnTo>
                  <a:pt x="1910900" y="441500"/>
                </a:lnTo>
                <a:lnTo>
                  <a:pt x="1916978" y="447340"/>
                </a:lnTo>
                <a:lnTo>
                  <a:pt x="1923057" y="452915"/>
                </a:lnTo>
                <a:lnTo>
                  <a:pt x="1928607" y="459286"/>
                </a:lnTo>
                <a:lnTo>
                  <a:pt x="1934156" y="466188"/>
                </a:lnTo>
                <a:lnTo>
                  <a:pt x="1938913" y="472824"/>
                </a:lnTo>
                <a:lnTo>
                  <a:pt x="1943406" y="479726"/>
                </a:lnTo>
                <a:lnTo>
                  <a:pt x="1947370" y="486628"/>
                </a:lnTo>
                <a:lnTo>
                  <a:pt x="1951334" y="493796"/>
                </a:lnTo>
                <a:lnTo>
                  <a:pt x="1954770" y="501229"/>
                </a:lnTo>
                <a:lnTo>
                  <a:pt x="1957941" y="508396"/>
                </a:lnTo>
                <a:lnTo>
                  <a:pt x="1960848" y="515829"/>
                </a:lnTo>
                <a:lnTo>
                  <a:pt x="1963491" y="523262"/>
                </a:lnTo>
                <a:lnTo>
                  <a:pt x="1965869" y="530430"/>
                </a:lnTo>
                <a:lnTo>
                  <a:pt x="1967984" y="537597"/>
                </a:lnTo>
                <a:lnTo>
                  <a:pt x="1969569" y="545030"/>
                </a:lnTo>
                <a:lnTo>
                  <a:pt x="1971419" y="551932"/>
                </a:lnTo>
                <a:lnTo>
                  <a:pt x="1973798" y="565736"/>
                </a:lnTo>
                <a:lnTo>
                  <a:pt x="1975648" y="578479"/>
                </a:lnTo>
                <a:lnTo>
                  <a:pt x="1976705" y="590690"/>
                </a:lnTo>
                <a:lnTo>
                  <a:pt x="1977762" y="601308"/>
                </a:lnTo>
                <a:lnTo>
                  <a:pt x="1978026" y="610600"/>
                </a:lnTo>
                <a:lnTo>
                  <a:pt x="1978026" y="618298"/>
                </a:lnTo>
                <a:lnTo>
                  <a:pt x="1978026" y="623873"/>
                </a:lnTo>
                <a:lnTo>
                  <a:pt x="1977762" y="628651"/>
                </a:lnTo>
                <a:lnTo>
                  <a:pt x="1972741" y="628651"/>
                </a:lnTo>
                <a:lnTo>
                  <a:pt x="1966927" y="628386"/>
                </a:lnTo>
                <a:lnTo>
                  <a:pt x="1959527" y="628120"/>
                </a:lnTo>
                <a:lnTo>
                  <a:pt x="1950277" y="627324"/>
                </a:lnTo>
                <a:lnTo>
                  <a:pt x="1939970" y="625731"/>
                </a:lnTo>
                <a:lnTo>
                  <a:pt x="1928078" y="624138"/>
                </a:lnTo>
                <a:lnTo>
                  <a:pt x="1915393" y="621484"/>
                </a:lnTo>
                <a:lnTo>
                  <a:pt x="1901650" y="618298"/>
                </a:lnTo>
                <a:lnTo>
                  <a:pt x="1894779" y="616174"/>
                </a:lnTo>
                <a:lnTo>
                  <a:pt x="1887644" y="614051"/>
                </a:lnTo>
                <a:lnTo>
                  <a:pt x="1880773" y="611662"/>
                </a:lnTo>
                <a:lnTo>
                  <a:pt x="1873373" y="609007"/>
                </a:lnTo>
                <a:lnTo>
                  <a:pt x="1866237" y="605821"/>
                </a:lnTo>
                <a:lnTo>
                  <a:pt x="1859102" y="602636"/>
                </a:lnTo>
                <a:lnTo>
                  <a:pt x="1851967" y="599185"/>
                </a:lnTo>
                <a:lnTo>
                  <a:pt x="1844831" y="595203"/>
                </a:lnTo>
                <a:lnTo>
                  <a:pt x="1837960" y="590955"/>
                </a:lnTo>
                <a:lnTo>
                  <a:pt x="1831353" y="586443"/>
                </a:lnTo>
                <a:lnTo>
                  <a:pt x="1824746" y="581399"/>
                </a:lnTo>
                <a:lnTo>
                  <a:pt x="1818139" y="576355"/>
                </a:lnTo>
                <a:lnTo>
                  <a:pt x="1812061" y="570780"/>
                </a:lnTo>
                <a:lnTo>
                  <a:pt x="1805983" y="564675"/>
                </a:lnTo>
                <a:lnTo>
                  <a:pt x="1800168" y="558303"/>
                </a:lnTo>
                <a:lnTo>
                  <a:pt x="1794883" y="551932"/>
                </a:lnTo>
                <a:lnTo>
                  <a:pt x="1790126" y="545296"/>
                </a:lnTo>
                <a:lnTo>
                  <a:pt x="1785633" y="538394"/>
                </a:lnTo>
                <a:lnTo>
                  <a:pt x="1781405" y="530961"/>
                </a:lnTo>
                <a:lnTo>
                  <a:pt x="1777705" y="524059"/>
                </a:lnTo>
                <a:lnTo>
                  <a:pt x="1774269" y="516891"/>
                </a:lnTo>
                <a:lnTo>
                  <a:pt x="1771098" y="509193"/>
                </a:lnTo>
                <a:lnTo>
                  <a:pt x="1768191" y="502025"/>
                </a:lnTo>
                <a:lnTo>
                  <a:pt x="1765548" y="494858"/>
                </a:lnTo>
                <a:lnTo>
                  <a:pt x="1763170" y="487159"/>
                </a:lnTo>
                <a:lnTo>
                  <a:pt x="1761056" y="479992"/>
                </a:lnTo>
                <a:lnTo>
                  <a:pt x="1759470" y="472824"/>
                </a:lnTo>
                <a:lnTo>
                  <a:pt x="1757620" y="465657"/>
                </a:lnTo>
                <a:lnTo>
                  <a:pt x="1754977" y="452118"/>
                </a:lnTo>
                <a:lnTo>
                  <a:pt x="1753392" y="439110"/>
                </a:lnTo>
                <a:lnTo>
                  <a:pt x="1752335" y="427165"/>
                </a:lnTo>
                <a:lnTo>
                  <a:pt x="1751277" y="416546"/>
                </a:lnTo>
                <a:lnTo>
                  <a:pt x="1751013" y="407255"/>
                </a:lnTo>
                <a:lnTo>
                  <a:pt x="1751013" y="399556"/>
                </a:lnTo>
                <a:lnTo>
                  <a:pt x="1751013" y="393982"/>
                </a:lnTo>
                <a:lnTo>
                  <a:pt x="1751277" y="388938"/>
                </a:lnTo>
                <a:close/>
                <a:moveTo>
                  <a:pt x="1336675" y="350838"/>
                </a:moveTo>
                <a:lnTo>
                  <a:pt x="1356533" y="350838"/>
                </a:lnTo>
                <a:lnTo>
                  <a:pt x="1701800" y="350838"/>
                </a:lnTo>
                <a:lnTo>
                  <a:pt x="1701800" y="398463"/>
                </a:lnTo>
                <a:lnTo>
                  <a:pt x="1356533" y="398463"/>
                </a:lnTo>
                <a:lnTo>
                  <a:pt x="1336675" y="398463"/>
                </a:lnTo>
                <a:lnTo>
                  <a:pt x="1336675" y="350838"/>
                </a:lnTo>
                <a:close/>
                <a:moveTo>
                  <a:pt x="0" y="350838"/>
                </a:moveTo>
                <a:lnTo>
                  <a:pt x="342900" y="350838"/>
                </a:lnTo>
                <a:lnTo>
                  <a:pt x="342900" y="398463"/>
                </a:lnTo>
                <a:lnTo>
                  <a:pt x="0" y="398463"/>
                </a:lnTo>
                <a:lnTo>
                  <a:pt x="0" y="350838"/>
                </a:lnTo>
                <a:close/>
                <a:moveTo>
                  <a:pt x="1972741" y="120650"/>
                </a:moveTo>
                <a:lnTo>
                  <a:pt x="1977762" y="120650"/>
                </a:lnTo>
                <a:lnTo>
                  <a:pt x="1978026" y="125688"/>
                </a:lnTo>
                <a:lnTo>
                  <a:pt x="1978026" y="131257"/>
                </a:lnTo>
                <a:lnTo>
                  <a:pt x="1978026" y="138947"/>
                </a:lnTo>
                <a:lnTo>
                  <a:pt x="1977762" y="148227"/>
                </a:lnTo>
                <a:lnTo>
                  <a:pt x="1976705" y="158834"/>
                </a:lnTo>
                <a:lnTo>
                  <a:pt x="1975648" y="170767"/>
                </a:lnTo>
                <a:lnTo>
                  <a:pt x="1973798" y="183495"/>
                </a:lnTo>
                <a:lnTo>
                  <a:pt x="1971419" y="197549"/>
                </a:lnTo>
                <a:lnTo>
                  <a:pt x="1969569" y="204443"/>
                </a:lnTo>
                <a:lnTo>
                  <a:pt x="1967984" y="211603"/>
                </a:lnTo>
                <a:lnTo>
                  <a:pt x="1965869" y="219028"/>
                </a:lnTo>
                <a:lnTo>
                  <a:pt x="1963491" y="226187"/>
                </a:lnTo>
                <a:lnTo>
                  <a:pt x="1960848" y="233612"/>
                </a:lnTo>
                <a:lnTo>
                  <a:pt x="1957941" y="241037"/>
                </a:lnTo>
                <a:lnTo>
                  <a:pt x="1954770" y="248196"/>
                </a:lnTo>
                <a:lnTo>
                  <a:pt x="1951334" y="255356"/>
                </a:lnTo>
                <a:lnTo>
                  <a:pt x="1947370" y="262781"/>
                </a:lnTo>
                <a:lnTo>
                  <a:pt x="1943406" y="269675"/>
                </a:lnTo>
                <a:lnTo>
                  <a:pt x="1938913" y="276569"/>
                </a:lnTo>
                <a:lnTo>
                  <a:pt x="1934156" y="283464"/>
                </a:lnTo>
                <a:lnTo>
                  <a:pt x="1928607" y="289828"/>
                </a:lnTo>
                <a:lnTo>
                  <a:pt x="1923057" y="296192"/>
                </a:lnTo>
                <a:lnTo>
                  <a:pt x="1916978" y="302291"/>
                </a:lnTo>
                <a:lnTo>
                  <a:pt x="1910900" y="307859"/>
                </a:lnTo>
                <a:lnTo>
                  <a:pt x="1904293" y="313163"/>
                </a:lnTo>
                <a:lnTo>
                  <a:pt x="1897686" y="317936"/>
                </a:lnTo>
                <a:lnTo>
                  <a:pt x="1891079" y="322709"/>
                </a:lnTo>
                <a:lnTo>
                  <a:pt x="1884208" y="326686"/>
                </a:lnTo>
                <a:lnTo>
                  <a:pt x="1876808" y="330399"/>
                </a:lnTo>
                <a:lnTo>
                  <a:pt x="1869937" y="334111"/>
                </a:lnTo>
                <a:lnTo>
                  <a:pt x="1862802" y="337293"/>
                </a:lnTo>
                <a:lnTo>
                  <a:pt x="1855666" y="340210"/>
                </a:lnTo>
                <a:lnTo>
                  <a:pt x="1848267" y="343127"/>
                </a:lnTo>
                <a:lnTo>
                  <a:pt x="1841395" y="345513"/>
                </a:lnTo>
                <a:lnTo>
                  <a:pt x="1834260" y="347900"/>
                </a:lnTo>
                <a:lnTo>
                  <a:pt x="1827389" y="349491"/>
                </a:lnTo>
                <a:lnTo>
                  <a:pt x="1813647" y="352938"/>
                </a:lnTo>
                <a:lnTo>
                  <a:pt x="1800961" y="355590"/>
                </a:lnTo>
                <a:lnTo>
                  <a:pt x="1789069" y="357446"/>
                </a:lnTo>
                <a:lnTo>
                  <a:pt x="1778498" y="358507"/>
                </a:lnTo>
                <a:lnTo>
                  <a:pt x="1769512" y="359302"/>
                </a:lnTo>
                <a:lnTo>
                  <a:pt x="1761848" y="360098"/>
                </a:lnTo>
                <a:lnTo>
                  <a:pt x="1756299" y="360363"/>
                </a:lnTo>
                <a:lnTo>
                  <a:pt x="1751277" y="360363"/>
                </a:lnTo>
                <a:lnTo>
                  <a:pt x="1751013" y="355325"/>
                </a:lnTo>
                <a:lnTo>
                  <a:pt x="1751013" y="349491"/>
                </a:lnTo>
                <a:lnTo>
                  <a:pt x="1751013" y="342066"/>
                </a:lnTo>
                <a:lnTo>
                  <a:pt x="1751277" y="332785"/>
                </a:lnTo>
                <a:lnTo>
                  <a:pt x="1752335" y="321913"/>
                </a:lnTo>
                <a:lnTo>
                  <a:pt x="1753392" y="310246"/>
                </a:lnTo>
                <a:lnTo>
                  <a:pt x="1754977" y="297253"/>
                </a:lnTo>
                <a:lnTo>
                  <a:pt x="1757620" y="283464"/>
                </a:lnTo>
                <a:lnTo>
                  <a:pt x="1759470" y="276569"/>
                </a:lnTo>
                <a:lnTo>
                  <a:pt x="1761056" y="269410"/>
                </a:lnTo>
                <a:lnTo>
                  <a:pt x="1763170" y="261985"/>
                </a:lnTo>
                <a:lnTo>
                  <a:pt x="1765548" y="254826"/>
                </a:lnTo>
                <a:lnTo>
                  <a:pt x="1768191" y="247401"/>
                </a:lnTo>
                <a:lnTo>
                  <a:pt x="1771098" y="239976"/>
                </a:lnTo>
                <a:lnTo>
                  <a:pt x="1774269" y="232816"/>
                </a:lnTo>
                <a:lnTo>
                  <a:pt x="1777705" y="225657"/>
                </a:lnTo>
                <a:lnTo>
                  <a:pt x="1781405" y="218232"/>
                </a:lnTo>
                <a:lnTo>
                  <a:pt x="1785633" y="211338"/>
                </a:lnTo>
                <a:lnTo>
                  <a:pt x="1790126" y="204443"/>
                </a:lnTo>
                <a:lnTo>
                  <a:pt x="1794883" y="197549"/>
                </a:lnTo>
                <a:lnTo>
                  <a:pt x="1800168" y="191185"/>
                </a:lnTo>
                <a:lnTo>
                  <a:pt x="1805983" y="184821"/>
                </a:lnTo>
                <a:lnTo>
                  <a:pt x="1812061" y="178722"/>
                </a:lnTo>
                <a:lnTo>
                  <a:pt x="1818139" y="173153"/>
                </a:lnTo>
                <a:lnTo>
                  <a:pt x="1824746" y="167850"/>
                </a:lnTo>
                <a:lnTo>
                  <a:pt x="1831353" y="163077"/>
                </a:lnTo>
                <a:lnTo>
                  <a:pt x="1837960" y="158304"/>
                </a:lnTo>
                <a:lnTo>
                  <a:pt x="1844831" y="154326"/>
                </a:lnTo>
                <a:lnTo>
                  <a:pt x="1851967" y="150349"/>
                </a:lnTo>
                <a:lnTo>
                  <a:pt x="1859102" y="146902"/>
                </a:lnTo>
                <a:lnTo>
                  <a:pt x="1866237" y="143720"/>
                </a:lnTo>
                <a:lnTo>
                  <a:pt x="1873373" y="140803"/>
                </a:lnTo>
                <a:lnTo>
                  <a:pt x="1880773" y="137886"/>
                </a:lnTo>
                <a:lnTo>
                  <a:pt x="1887644" y="135499"/>
                </a:lnTo>
                <a:lnTo>
                  <a:pt x="1894779" y="133113"/>
                </a:lnTo>
                <a:lnTo>
                  <a:pt x="1901650" y="131257"/>
                </a:lnTo>
                <a:lnTo>
                  <a:pt x="1915393" y="128075"/>
                </a:lnTo>
                <a:lnTo>
                  <a:pt x="1928078" y="125423"/>
                </a:lnTo>
                <a:lnTo>
                  <a:pt x="1939970" y="123567"/>
                </a:lnTo>
                <a:lnTo>
                  <a:pt x="1950277" y="122241"/>
                </a:lnTo>
                <a:lnTo>
                  <a:pt x="1959527" y="121180"/>
                </a:lnTo>
                <a:lnTo>
                  <a:pt x="1966927" y="120915"/>
                </a:lnTo>
                <a:lnTo>
                  <a:pt x="1972741" y="120650"/>
                </a:lnTo>
                <a:close/>
                <a:moveTo>
                  <a:pt x="492780" y="103188"/>
                </a:moveTo>
                <a:lnTo>
                  <a:pt x="497814" y="103188"/>
                </a:lnTo>
                <a:lnTo>
                  <a:pt x="502583" y="103188"/>
                </a:lnTo>
                <a:lnTo>
                  <a:pt x="507617" y="103452"/>
                </a:lnTo>
                <a:lnTo>
                  <a:pt x="512122" y="104246"/>
                </a:lnTo>
                <a:lnTo>
                  <a:pt x="517156" y="105039"/>
                </a:lnTo>
                <a:lnTo>
                  <a:pt x="521660" y="106096"/>
                </a:lnTo>
                <a:lnTo>
                  <a:pt x="526429" y="107683"/>
                </a:lnTo>
                <a:lnTo>
                  <a:pt x="530668" y="109005"/>
                </a:lnTo>
                <a:lnTo>
                  <a:pt x="535172" y="110856"/>
                </a:lnTo>
                <a:lnTo>
                  <a:pt x="539411" y="112442"/>
                </a:lnTo>
                <a:lnTo>
                  <a:pt x="543386" y="114822"/>
                </a:lnTo>
                <a:lnTo>
                  <a:pt x="547625" y="117202"/>
                </a:lnTo>
                <a:lnTo>
                  <a:pt x="551599" y="119317"/>
                </a:lnTo>
                <a:lnTo>
                  <a:pt x="555308" y="122225"/>
                </a:lnTo>
                <a:lnTo>
                  <a:pt x="558753" y="125134"/>
                </a:lnTo>
                <a:lnTo>
                  <a:pt x="562197" y="128042"/>
                </a:lnTo>
                <a:lnTo>
                  <a:pt x="565906" y="131215"/>
                </a:lnTo>
                <a:lnTo>
                  <a:pt x="569086" y="134653"/>
                </a:lnTo>
                <a:lnTo>
                  <a:pt x="571735" y="138090"/>
                </a:lnTo>
                <a:lnTo>
                  <a:pt x="574650" y="141792"/>
                </a:lnTo>
                <a:lnTo>
                  <a:pt x="577299" y="145494"/>
                </a:lnTo>
                <a:lnTo>
                  <a:pt x="579949" y="149460"/>
                </a:lnTo>
                <a:lnTo>
                  <a:pt x="582333" y="153426"/>
                </a:lnTo>
                <a:lnTo>
                  <a:pt x="584188" y="157657"/>
                </a:lnTo>
                <a:lnTo>
                  <a:pt x="586307" y="161887"/>
                </a:lnTo>
                <a:lnTo>
                  <a:pt x="588162" y="166118"/>
                </a:lnTo>
                <a:lnTo>
                  <a:pt x="589487" y="170613"/>
                </a:lnTo>
                <a:lnTo>
                  <a:pt x="591076" y="175108"/>
                </a:lnTo>
                <a:lnTo>
                  <a:pt x="592136" y="179867"/>
                </a:lnTo>
                <a:lnTo>
                  <a:pt x="592666" y="184626"/>
                </a:lnTo>
                <a:lnTo>
                  <a:pt x="593461" y="189386"/>
                </a:lnTo>
                <a:lnTo>
                  <a:pt x="593726" y="194145"/>
                </a:lnTo>
                <a:lnTo>
                  <a:pt x="593726" y="199169"/>
                </a:lnTo>
                <a:lnTo>
                  <a:pt x="593726" y="412020"/>
                </a:lnTo>
                <a:lnTo>
                  <a:pt x="593726" y="417044"/>
                </a:lnTo>
                <a:lnTo>
                  <a:pt x="593461" y="421803"/>
                </a:lnTo>
                <a:lnTo>
                  <a:pt x="592666" y="426562"/>
                </a:lnTo>
                <a:lnTo>
                  <a:pt x="592136" y="431322"/>
                </a:lnTo>
                <a:lnTo>
                  <a:pt x="591076" y="436081"/>
                </a:lnTo>
                <a:lnTo>
                  <a:pt x="589487" y="440312"/>
                </a:lnTo>
                <a:lnTo>
                  <a:pt x="588162" y="445071"/>
                </a:lnTo>
                <a:lnTo>
                  <a:pt x="586307" y="449302"/>
                </a:lnTo>
                <a:lnTo>
                  <a:pt x="584188" y="453533"/>
                </a:lnTo>
                <a:lnTo>
                  <a:pt x="582333" y="457763"/>
                </a:lnTo>
                <a:lnTo>
                  <a:pt x="579949" y="461729"/>
                </a:lnTo>
                <a:lnTo>
                  <a:pt x="577299" y="465431"/>
                </a:lnTo>
                <a:lnTo>
                  <a:pt x="574650" y="469133"/>
                </a:lnTo>
                <a:lnTo>
                  <a:pt x="571735" y="473099"/>
                </a:lnTo>
                <a:lnTo>
                  <a:pt x="569086" y="476536"/>
                </a:lnTo>
                <a:lnTo>
                  <a:pt x="565906" y="479974"/>
                </a:lnTo>
                <a:lnTo>
                  <a:pt x="562197" y="483147"/>
                </a:lnTo>
                <a:lnTo>
                  <a:pt x="558753" y="486055"/>
                </a:lnTo>
                <a:lnTo>
                  <a:pt x="555308" y="488964"/>
                </a:lnTo>
                <a:lnTo>
                  <a:pt x="551599" y="491343"/>
                </a:lnTo>
                <a:lnTo>
                  <a:pt x="547625" y="493987"/>
                </a:lnTo>
                <a:lnTo>
                  <a:pt x="543386" y="496367"/>
                </a:lnTo>
                <a:lnTo>
                  <a:pt x="539411" y="498482"/>
                </a:lnTo>
                <a:lnTo>
                  <a:pt x="535172" y="500333"/>
                </a:lnTo>
                <a:lnTo>
                  <a:pt x="530668" y="502184"/>
                </a:lnTo>
                <a:lnTo>
                  <a:pt x="526429" y="503506"/>
                </a:lnTo>
                <a:lnTo>
                  <a:pt x="521660" y="504828"/>
                </a:lnTo>
                <a:lnTo>
                  <a:pt x="517156" y="505886"/>
                </a:lnTo>
                <a:lnTo>
                  <a:pt x="512122" y="506679"/>
                </a:lnTo>
                <a:lnTo>
                  <a:pt x="507617" y="507472"/>
                </a:lnTo>
                <a:lnTo>
                  <a:pt x="502583" y="508001"/>
                </a:lnTo>
                <a:lnTo>
                  <a:pt x="497814" y="508001"/>
                </a:lnTo>
                <a:lnTo>
                  <a:pt x="492780" y="508001"/>
                </a:lnTo>
                <a:lnTo>
                  <a:pt x="488011" y="507472"/>
                </a:lnTo>
                <a:lnTo>
                  <a:pt x="482977" y="506679"/>
                </a:lnTo>
                <a:lnTo>
                  <a:pt x="478473" y="505886"/>
                </a:lnTo>
                <a:lnTo>
                  <a:pt x="473704" y="504828"/>
                </a:lnTo>
                <a:lnTo>
                  <a:pt x="469200" y="503506"/>
                </a:lnTo>
                <a:lnTo>
                  <a:pt x="464696" y="502184"/>
                </a:lnTo>
                <a:lnTo>
                  <a:pt x="460457" y="500333"/>
                </a:lnTo>
                <a:lnTo>
                  <a:pt x="456217" y="498482"/>
                </a:lnTo>
                <a:lnTo>
                  <a:pt x="451978" y="496367"/>
                </a:lnTo>
                <a:lnTo>
                  <a:pt x="448004" y="493987"/>
                </a:lnTo>
                <a:lnTo>
                  <a:pt x="444030" y="491343"/>
                </a:lnTo>
                <a:lnTo>
                  <a:pt x="440056" y="488964"/>
                </a:lnTo>
                <a:lnTo>
                  <a:pt x="436611" y="486055"/>
                </a:lnTo>
                <a:lnTo>
                  <a:pt x="433167" y="483147"/>
                </a:lnTo>
                <a:lnTo>
                  <a:pt x="429723" y="479974"/>
                </a:lnTo>
                <a:lnTo>
                  <a:pt x="426543" y="476536"/>
                </a:lnTo>
                <a:lnTo>
                  <a:pt x="423629" y="473099"/>
                </a:lnTo>
                <a:lnTo>
                  <a:pt x="420714" y="469133"/>
                </a:lnTo>
                <a:lnTo>
                  <a:pt x="417800" y="465431"/>
                </a:lnTo>
                <a:lnTo>
                  <a:pt x="415680" y="461729"/>
                </a:lnTo>
                <a:lnTo>
                  <a:pt x="413296" y="457763"/>
                </a:lnTo>
                <a:lnTo>
                  <a:pt x="410911" y="453533"/>
                </a:lnTo>
                <a:lnTo>
                  <a:pt x="409321" y="449302"/>
                </a:lnTo>
                <a:lnTo>
                  <a:pt x="407467" y="445071"/>
                </a:lnTo>
                <a:lnTo>
                  <a:pt x="406142" y="440312"/>
                </a:lnTo>
                <a:lnTo>
                  <a:pt x="404552" y="436081"/>
                </a:lnTo>
                <a:lnTo>
                  <a:pt x="403493" y="431322"/>
                </a:lnTo>
                <a:lnTo>
                  <a:pt x="402433" y="426562"/>
                </a:lnTo>
                <a:lnTo>
                  <a:pt x="401903" y="421803"/>
                </a:lnTo>
                <a:lnTo>
                  <a:pt x="401638" y="417044"/>
                </a:lnTo>
                <a:lnTo>
                  <a:pt x="401638" y="412020"/>
                </a:lnTo>
                <a:lnTo>
                  <a:pt x="401638" y="199169"/>
                </a:lnTo>
                <a:lnTo>
                  <a:pt x="401638" y="194145"/>
                </a:lnTo>
                <a:lnTo>
                  <a:pt x="401903" y="189386"/>
                </a:lnTo>
                <a:lnTo>
                  <a:pt x="402433" y="184626"/>
                </a:lnTo>
                <a:lnTo>
                  <a:pt x="403493" y="179867"/>
                </a:lnTo>
                <a:lnTo>
                  <a:pt x="404552" y="175108"/>
                </a:lnTo>
                <a:lnTo>
                  <a:pt x="406142" y="170613"/>
                </a:lnTo>
                <a:lnTo>
                  <a:pt x="407467" y="166118"/>
                </a:lnTo>
                <a:lnTo>
                  <a:pt x="409321" y="161887"/>
                </a:lnTo>
                <a:lnTo>
                  <a:pt x="410911" y="157657"/>
                </a:lnTo>
                <a:lnTo>
                  <a:pt x="413296" y="153426"/>
                </a:lnTo>
                <a:lnTo>
                  <a:pt x="415680" y="149460"/>
                </a:lnTo>
                <a:lnTo>
                  <a:pt x="417800" y="145494"/>
                </a:lnTo>
                <a:lnTo>
                  <a:pt x="420714" y="141792"/>
                </a:lnTo>
                <a:lnTo>
                  <a:pt x="423629" y="138090"/>
                </a:lnTo>
                <a:lnTo>
                  <a:pt x="426543" y="134653"/>
                </a:lnTo>
                <a:lnTo>
                  <a:pt x="429723" y="131215"/>
                </a:lnTo>
                <a:lnTo>
                  <a:pt x="433167" y="128042"/>
                </a:lnTo>
                <a:lnTo>
                  <a:pt x="436611" y="125134"/>
                </a:lnTo>
                <a:lnTo>
                  <a:pt x="440056" y="122225"/>
                </a:lnTo>
                <a:lnTo>
                  <a:pt x="444030" y="119317"/>
                </a:lnTo>
                <a:lnTo>
                  <a:pt x="448004" y="117202"/>
                </a:lnTo>
                <a:lnTo>
                  <a:pt x="451978" y="114822"/>
                </a:lnTo>
                <a:lnTo>
                  <a:pt x="456217" y="112442"/>
                </a:lnTo>
                <a:lnTo>
                  <a:pt x="460457" y="110856"/>
                </a:lnTo>
                <a:lnTo>
                  <a:pt x="464696" y="109005"/>
                </a:lnTo>
                <a:lnTo>
                  <a:pt x="469200" y="107683"/>
                </a:lnTo>
                <a:lnTo>
                  <a:pt x="473704" y="106096"/>
                </a:lnTo>
                <a:lnTo>
                  <a:pt x="478473" y="105039"/>
                </a:lnTo>
                <a:lnTo>
                  <a:pt x="482977" y="104246"/>
                </a:lnTo>
                <a:lnTo>
                  <a:pt x="488011" y="103452"/>
                </a:lnTo>
                <a:lnTo>
                  <a:pt x="492780" y="103188"/>
                </a:lnTo>
                <a:close/>
                <a:moveTo>
                  <a:pt x="1736196" y="84138"/>
                </a:moveTo>
                <a:lnTo>
                  <a:pt x="1741224" y="84138"/>
                </a:lnTo>
                <a:lnTo>
                  <a:pt x="1741224" y="88916"/>
                </a:lnTo>
                <a:lnTo>
                  <a:pt x="1741488" y="94491"/>
                </a:lnTo>
                <a:lnTo>
                  <a:pt x="1741224" y="102189"/>
                </a:lnTo>
                <a:lnTo>
                  <a:pt x="1740959" y="111481"/>
                </a:lnTo>
                <a:lnTo>
                  <a:pt x="1740430" y="122099"/>
                </a:lnTo>
                <a:lnTo>
                  <a:pt x="1739107" y="134310"/>
                </a:lnTo>
                <a:lnTo>
                  <a:pt x="1737255" y="147053"/>
                </a:lnTo>
                <a:lnTo>
                  <a:pt x="1734609" y="160857"/>
                </a:lnTo>
                <a:lnTo>
                  <a:pt x="1733021" y="167759"/>
                </a:lnTo>
                <a:lnTo>
                  <a:pt x="1731169" y="175192"/>
                </a:lnTo>
                <a:lnTo>
                  <a:pt x="1729053" y="182359"/>
                </a:lnTo>
                <a:lnTo>
                  <a:pt x="1726671" y="189527"/>
                </a:lnTo>
                <a:lnTo>
                  <a:pt x="1724290" y="197225"/>
                </a:lnTo>
                <a:lnTo>
                  <a:pt x="1721380" y="204393"/>
                </a:lnTo>
                <a:lnTo>
                  <a:pt x="1718205" y="211560"/>
                </a:lnTo>
                <a:lnTo>
                  <a:pt x="1714501" y="218993"/>
                </a:lnTo>
                <a:lnTo>
                  <a:pt x="1710796" y="226161"/>
                </a:lnTo>
                <a:lnTo>
                  <a:pt x="1706828" y="233063"/>
                </a:lnTo>
                <a:lnTo>
                  <a:pt x="1702330" y="239965"/>
                </a:lnTo>
                <a:lnTo>
                  <a:pt x="1697303" y="246601"/>
                </a:lnTo>
                <a:lnTo>
                  <a:pt x="1692011" y="253503"/>
                </a:lnTo>
                <a:lnTo>
                  <a:pt x="1686190" y="259874"/>
                </a:lnTo>
                <a:lnTo>
                  <a:pt x="1680634" y="265449"/>
                </a:lnTo>
                <a:lnTo>
                  <a:pt x="1674284" y="271289"/>
                </a:lnTo>
                <a:lnTo>
                  <a:pt x="1667934" y="276598"/>
                </a:lnTo>
                <a:lnTo>
                  <a:pt x="1661055" y="281642"/>
                </a:lnTo>
                <a:lnTo>
                  <a:pt x="1654175" y="285890"/>
                </a:lnTo>
                <a:lnTo>
                  <a:pt x="1647296" y="290137"/>
                </a:lnTo>
                <a:lnTo>
                  <a:pt x="1640417" y="294119"/>
                </a:lnTo>
                <a:lnTo>
                  <a:pt x="1633009" y="297836"/>
                </a:lnTo>
                <a:lnTo>
                  <a:pt x="1625865" y="301021"/>
                </a:lnTo>
                <a:lnTo>
                  <a:pt x="1618986" y="303941"/>
                </a:lnTo>
                <a:lnTo>
                  <a:pt x="1611842" y="306330"/>
                </a:lnTo>
                <a:lnTo>
                  <a:pt x="1604434" y="308985"/>
                </a:lnTo>
                <a:lnTo>
                  <a:pt x="1597554" y="311374"/>
                </a:lnTo>
                <a:lnTo>
                  <a:pt x="1590675" y="313232"/>
                </a:lnTo>
                <a:lnTo>
                  <a:pt x="1577182" y="316683"/>
                </a:lnTo>
                <a:lnTo>
                  <a:pt x="1564217" y="318807"/>
                </a:lnTo>
                <a:lnTo>
                  <a:pt x="1552575" y="320931"/>
                </a:lnTo>
                <a:lnTo>
                  <a:pt x="1541727" y="321993"/>
                </a:lnTo>
                <a:lnTo>
                  <a:pt x="1532467" y="323054"/>
                </a:lnTo>
                <a:lnTo>
                  <a:pt x="1525058" y="323585"/>
                </a:lnTo>
                <a:lnTo>
                  <a:pt x="1519238" y="323585"/>
                </a:lnTo>
                <a:lnTo>
                  <a:pt x="1514740" y="323851"/>
                </a:lnTo>
                <a:lnTo>
                  <a:pt x="1514475" y="318807"/>
                </a:lnTo>
                <a:lnTo>
                  <a:pt x="1514475" y="313232"/>
                </a:lnTo>
                <a:lnTo>
                  <a:pt x="1514475" y="305534"/>
                </a:lnTo>
                <a:lnTo>
                  <a:pt x="1514740" y="296243"/>
                </a:lnTo>
                <a:lnTo>
                  <a:pt x="1515269" y="285624"/>
                </a:lnTo>
                <a:lnTo>
                  <a:pt x="1516592" y="273678"/>
                </a:lnTo>
                <a:lnTo>
                  <a:pt x="1518444" y="260671"/>
                </a:lnTo>
                <a:lnTo>
                  <a:pt x="1521090" y="247132"/>
                </a:lnTo>
                <a:lnTo>
                  <a:pt x="1522413" y="239965"/>
                </a:lnTo>
                <a:lnTo>
                  <a:pt x="1524529" y="232797"/>
                </a:lnTo>
                <a:lnTo>
                  <a:pt x="1526381" y="225630"/>
                </a:lnTo>
                <a:lnTo>
                  <a:pt x="1528763" y="217931"/>
                </a:lnTo>
                <a:lnTo>
                  <a:pt x="1531408" y="210764"/>
                </a:lnTo>
                <a:lnTo>
                  <a:pt x="1534319" y="203596"/>
                </a:lnTo>
                <a:lnTo>
                  <a:pt x="1537494" y="195898"/>
                </a:lnTo>
                <a:lnTo>
                  <a:pt x="1540934" y="188730"/>
                </a:lnTo>
                <a:lnTo>
                  <a:pt x="1544638" y="181828"/>
                </a:lnTo>
                <a:lnTo>
                  <a:pt x="1548606" y="174395"/>
                </a:lnTo>
                <a:lnTo>
                  <a:pt x="1553369" y="167493"/>
                </a:lnTo>
                <a:lnTo>
                  <a:pt x="1558396" y="160857"/>
                </a:lnTo>
                <a:lnTo>
                  <a:pt x="1563423" y="154486"/>
                </a:lnTo>
                <a:lnTo>
                  <a:pt x="1568979" y="148114"/>
                </a:lnTo>
                <a:lnTo>
                  <a:pt x="1575065" y="142009"/>
                </a:lnTo>
                <a:lnTo>
                  <a:pt x="1581415" y="136434"/>
                </a:lnTo>
                <a:lnTo>
                  <a:pt x="1587765" y="131390"/>
                </a:lnTo>
                <a:lnTo>
                  <a:pt x="1594379" y="126346"/>
                </a:lnTo>
                <a:lnTo>
                  <a:pt x="1601259" y="121834"/>
                </a:lnTo>
                <a:lnTo>
                  <a:pt x="1608402" y="117586"/>
                </a:lnTo>
                <a:lnTo>
                  <a:pt x="1615282" y="113604"/>
                </a:lnTo>
                <a:lnTo>
                  <a:pt x="1622425" y="110153"/>
                </a:lnTo>
                <a:lnTo>
                  <a:pt x="1629569" y="106968"/>
                </a:lnTo>
                <a:lnTo>
                  <a:pt x="1636713" y="103782"/>
                </a:lnTo>
                <a:lnTo>
                  <a:pt x="1643857" y="101127"/>
                </a:lnTo>
                <a:lnTo>
                  <a:pt x="1651000" y="98738"/>
                </a:lnTo>
                <a:lnTo>
                  <a:pt x="1657880" y="96615"/>
                </a:lnTo>
                <a:lnTo>
                  <a:pt x="1665023" y="94491"/>
                </a:lnTo>
                <a:lnTo>
                  <a:pt x="1678517" y="91305"/>
                </a:lnTo>
                <a:lnTo>
                  <a:pt x="1691217" y="88651"/>
                </a:lnTo>
                <a:lnTo>
                  <a:pt x="1703123" y="87058"/>
                </a:lnTo>
                <a:lnTo>
                  <a:pt x="1713707" y="85465"/>
                </a:lnTo>
                <a:lnTo>
                  <a:pt x="1722967" y="84669"/>
                </a:lnTo>
                <a:lnTo>
                  <a:pt x="1730640" y="84403"/>
                </a:lnTo>
                <a:lnTo>
                  <a:pt x="1736196" y="84138"/>
                </a:lnTo>
                <a:close/>
                <a:moveTo>
                  <a:pt x="1213909" y="0"/>
                </a:moveTo>
                <a:lnTo>
                  <a:pt x="1218671" y="528"/>
                </a:lnTo>
                <a:lnTo>
                  <a:pt x="1223698" y="793"/>
                </a:lnTo>
                <a:lnTo>
                  <a:pt x="1228196" y="1321"/>
                </a:lnTo>
                <a:lnTo>
                  <a:pt x="1233223" y="2114"/>
                </a:lnTo>
                <a:lnTo>
                  <a:pt x="1237721" y="3171"/>
                </a:lnTo>
                <a:lnTo>
                  <a:pt x="1242219" y="4492"/>
                </a:lnTo>
                <a:lnTo>
                  <a:pt x="1246717" y="5813"/>
                </a:lnTo>
                <a:lnTo>
                  <a:pt x="1251215" y="7663"/>
                </a:lnTo>
                <a:lnTo>
                  <a:pt x="1255448" y="9777"/>
                </a:lnTo>
                <a:lnTo>
                  <a:pt x="1259417" y="11626"/>
                </a:lnTo>
                <a:lnTo>
                  <a:pt x="1263651" y="14005"/>
                </a:lnTo>
                <a:lnTo>
                  <a:pt x="1267355" y="16647"/>
                </a:lnTo>
                <a:lnTo>
                  <a:pt x="1271059" y="19289"/>
                </a:lnTo>
                <a:lnTo>
                  <a:pt x="1274763" y="21932"/>
                </a:lnTo>
                <a:lnTo>
                  <a:pt x="1278203" y="25367"/>
                </a:lnTo>
                <a:lnTo>
                  <a:pt x="1281642" y="28538"/>
                </a:lnTo>
                <a:lnTo>
                  <a:pt x="1285082" y="31708"/>
                </a:lnTo>
                <a:lnTo>
                  <a:pt x="1287728" y="35144"/>
                </a:lnTo>
                <a:lnTo>
                  <a:pt x="1290638" y="38843"/>
                </a:lnTo>
                <a:lnTo>
                  <a:pt x="1293284" y="42542"/>
                </a:lnTo>
                <a:lnTo>
                  <a:pt x="1295930" y="46242"/>
                </a:lnTo>
                <a:lnTo>
                  <a:pt x="1298311" y="50469"/>
                </a:lnTo>
                <a:lnTo>
                  <a:pt x="1300163" y="54697"/>
                </a:lnTo>
                <a:lnTo>
                  <a:pt x="1302280" y="58661"/>
                </a:lnTo>
                <a:lnTo>
                  <a:pt x="1304132" y="63153"/>
                </a:lnTo>
                <a:lnTo>
                  <a:pt x="1305455" y="67645"/>
                </a:lnTo>
                <a:lnTo>
                  <a:pt x="1307042" y="72401"/>
                </a:lnTo>
                <a:lnTo>
                  <a:pt x="1307836" y="76893"/>
                </a:lnTo>
                <a:lnTo>
                  <a:pt x="1308630" y="81649"/>
                </a:lnTo>
                <a:lnTo>
                  <a:pt x="1309159" y="86406"/>
                </a:lnTo>
                <a:lnTo>
                  <a:pt x="1309688" y="91162"/>
                </a:lnTo>
                <a:lnTo>
                  <a:pt x="1309688" y="95918"/>
                </a:lnTo>
                <a:lnTo>
                  <a:pt x="1309688" y="404813"/>
                </a:lnTo>
                <a:lnTo>
                  <a:pt x="1303338" y="404020"/>
                </a:lnTo>
                <a:lnTo>
                  <a:pt x="1297253" y="403492"/>
                </a:lnTo>
                <a:lnTo>
                  <a:pt x="1290638" y="402699"/>
                </a:lnTo>
                <a:lnTo>
                  <a:pt x="1284288" y="402699"/>
                </a:lnTo>
                <a:lnTo>
                  <a:pt x="1117600" y="402699"/>
                </a:lnTo>
                <a:lnTo>
                  <a:pt x="1117600" y="95918"/>
                </a:lnTo>
                <a:lnTo>
                  <a:pt x="1117865" y="91162"/>
                </a:lnTo>
                <a:lnTo>
                  <a:pt x="1118129" y="86406"/>
                </a:lnTo>
                <a:lnTo>
                  <a:pt x="1118658" y="81649"/>
                </a:lnTo>
                <a:lnTo>
                  <a:pt x="1119717" y="76893"/>
                </a:lnTo>
                <a:lnTo>
                  <a:pt x="1120775" y="72401"/>
                </a:lnTo>
                <a:lnTo>
                  <a:pt x="1121833" y="67645"/>
                </a:lnTo>
                <a:lnTo>
                  <a:pt x="1123686" y="63153"/>
                </a:lnTo>
                <a:lnTo>
                  <a:pt x="1125008" y="58661"/>
                </a:lnTo>
                <a:lnTo>
                  <a:pt x="1127125" y="54697"/>
                </a:lnTo>
                <a:lnTo>
                  <a:pt x="1129242" y="50469"/>
                </a:lnTo>
                <a:lnTo>
                  <a:pt x="1131623" y="46242"/>
                </a:lnTo>
                <a:lnTo>
                  <a:pt x="1134004" y="42542"/>
                </a:lnTo>
                <a:lnTo>
                  <a:pt x="1136650" y="38843"/>
                </a:lnTo>
                <a:lnTo>
                  <a:pt x="1139561" y="35144"/>
                </a:lnTo>
                <a:lnTo>
                  <a:pt x="1142736" y="31708"/>
                </a:lnTo>
                <a:lnTo>
                  <a:pt x="1145911" y="28538"/>
                </a:lnTo>
                <a:lnTo>
                  <a:pt x="1149086" y="25367"/>
                </a:lnTo>
                <a:lnTo>
                  <a:pt x="1152525" y="21932"/>
                </a:lnTo>
                <a:lnTo>
                  <a:pt x="1156229" y="19289"/>
                </a:lnTo>
                <a:lnTo>
                  <a:pt x="1160198" y="16647"/>
                </a:lnTo>
                <a:lnTo>
                  <a:pt x="1163902" y="14005"/>
                </a:lnTo>
                <a:lnTo>
                  <a:pt x="1167871" y="11626"/>
                </a:lnTo>
                <a:lnTo>
                  <a:pt x="1172369" y="9777"/>
                </a:lnTo>
                <a:lnTo>
                  <a:pt x="1176338" y="7663"/>
                </a:lnTo>
                <a:lnTo>
                  <a:pt x="1180571" y="5813"/>
                </a:lnTo>
                <a:lnTo>
                  <a:pt x="1185334" y="4492"/>
                </a:lnTo>
                <a:lnTo>
                  <a:pt x="1189832" y="3171"/>
                </a:lnTo>
                <a:lnTo>
                  <a:pt x="1194594" y="2114"/>
                </a:lnTo>
                <a:lnTo>
                  <a:pt x="1199092" y="1321"/>
                </a:lnTo>
                <a:lnTo>
                  <a:pt x="1204119" y="793"/>
                </a:lnTo>
                <a:lnTo>
                  <a:pt x="1208882" y="528"/>
                </a:lnTo>
                <a:lnTo>
                  <a:pt x="1213909" y="0"/>
                </a:lnTo>
                <a:close/>
                <a:moveTo>
                  <a:pt x="975519" y="0"/>
                </a:moveTo>
                <a:lnTo>
                  <a:pt x="980546" y="529"/>
                </a:lnTo>
                <a:lnTo>
                  <a:pt x="985573" y="794"/>
                </a:lnTo>
                <a:lnTo>
                  <a:pt x="990071" y="1323"/>
                </a:lnTo>
                <a:lnTo>
                  <a:pt x="995098" y="2118"/>
                </a:lnTo>
                <a:lnTo>
                  <a:pt x="999596" y="3177"/>
                </a:lnTo>
                <a:lnTo>
                  <a:pt x="1004094" y="4500"/>
                </a:lnTo>
                <a:lnTo>
                  <a:pt x="1008592" y="5824"/>
                </a:lnTo>
                <a:lnTo>
                  <a:pt x="1012825" y="7677"/>
                </a:lnTo>
                <a:lnTo>
                  <a:pt x="1017323" y="9795"/>
                </a:lnTo>
                <a:lnTo>
                  <a:pt x="1021292" y="11648"/>
                </a:lnTo>
                <a:lnTo>
                  <a:pt x="1025261" y="14030"/>
                </a:lnTo>
                <a:lnTo>
                  <a:pt x="1029230" y="16678"/>
                </a:lnTo>
                <a:lnTo>
                  <a:pt x="1032934" y="19325"/>
                </a:lnTo>
                <a:lnTo>
                  <a:pt x="1036638" y="21972"/>
                </a:lnTo>
                <a:lnTo>
                  <a:pt x="1040078" y="25413"/>
                </a:lnTo>
                <a:lnTo>
                  <a:pt x="1043517" y="28590"/>
                </a:lnTo>
                <a:lnTo>
                  <a:pt x="1046692" y="31767"/>
                </a:lnTo>
                <a:lnTo>
                  <a:pt x="1049603" y="35208"/>
                </a:lnTo>
                <a:lnTo>
                  <a:pt x="1052513" y="38914"/>
                </a:lnTo>
                <a:lnTo>
                  <a:pt x="1055159" y="42621"/>
                </a:lnTo>
                <a:lnTo>
                  <a:pt x="1057805" y="46327"/>
                </a:lnTo>
                <a:lnTo>
                  <a:pt x="1059921" y="50562"/>
                </a:lnTo>
                <a:lnTo>
                  <a:pt x="1062038" y="54798"/>
                </a:lnTo>
                <a:lnTo>
                  <a:pt x="1064155" y="58769"/>
                </a:lnTo>
                <a:lnTo>
                  <a:pt x="1065742" y="63269"/>
                </a:lnTo>
                <a:lnTo>
                  <a:pt x="1067330" y="67769"/>
                </a:lnTo>
                <a:lnTo>
                  <a:pt x="1068653" y="72534"/>
                </a:lnTo>
                <a:lnTo>
                  <a:pt x="1069446" y="77035"/>
                </a:lnTo>
                <a:lnTo>
                  <a:pt x="1070505" y="81800"/>
                </a:lnTo>
                <a:lnTo>
                  <a:pt x="1071034" y="86565"/>
                </a:lnTo>
                <a:lnTo>
                  <a:pt x="1071563" y="91330"/>
                </a:lnTo>
                <a:lnTo>
                  <a:pt x="1071563" y="96095"/>
                </a:lnTo>
                <a:lnTo>
                  <a:pt x="1071563" y="404499"/>
                </a:lnTo>
                <a:lnTo>
                  <a:pt x="1065742" y="405028"/>
                </a:lnTo>
                <a:lnTo>
                  <a:pt x="1060451" y="405823"/>
                </a:lnTo>
                <a:lnTo>
                  <a:pt x="1054894" y="406617"/>
                </a:lnTo>
                <a:lnTo>
                  <a:pt x="1049338" y="407940"/>
                </a:lnTo>
                <a:lnTo>
                  <a:pt x="1043782" y="408999"/>
                </a:lnTo>
                <a:lnTo>
                  <a:pt x="1038490" y="410588"/>
                </a:lnTo>
                <a:lnTo>
                  <a:pt x="1033198" y="412176"/>
                </a:lnTo>
                <a:lnTo>
                  <a:pt x="1027907" y="414029"/>
                </a:lnTo>
                <a:lnTo>
                  <a:pt x="1017588" y="418000"/>
                </a:lnTo>
                <a:lnTo>
                  <a:pt x="1007798" y="422500"/>
                </a:lnTo>
                <a:lnTo>
                  <a:pt x="998273" y="427795"/>
                </a:lnTo>
                <a:lnTo>
                  <a:pt x="989013" y="433619"/>
                </a:lnTo>
                <a:lnTo>
                  <a:pt x="980017" y="439707"/>
                </a:lnTo>
                <a:lnTo>
                  <a:pt x="971550" y="446590"/>
                </a:lnTo>
                <a:lnTo>
                  <a:pt x="963877" y="453738"/>
                </a:lnTo>
                <a:lnTo>
                  <a:pt x="956204" y="461680"/>
                </a:lnTo>
                <a:lnTo>
                  <a:pt x="949060" y="469622"/>
                </a:lnTo>
                <a:lnTo>
                  <a:pt x="942446" y="478357"/>
                </a:lnTo>
                <a:lnTo>
                  <a:pt x="936360" y="487358"/>
                </a:lnTo>
                <a:lnTo>
                  <a:pt x="930804" y="496888"/>
                </a:lnTo>
                <a:lnTo>
                  <a:pt x="925248" y="493447"/>
                </a:lnTo>
                <a:lnTo>
                  <a:pt x="919956" y="490005"/>
                </a:lnTo>
                <a:lnTo>
                  <a:pt x="914929" y="486299"/>
                </a:lnTo>
                <a:lnTo>
                  <a:pt x="910167" y="481799"/>
                </a:lnTo>
                <a:lnTo>
                  <a:pt x="905404" y="477299"/>
                </a:lnTo>
                <a:lnTo>
                  <a:pt x="901435" y="472533"/>
                </a:lnTo>
                <a:lnTo>
                  <a:pt x="897202" y="467504"/>
                </a:lnTo>
                <a:lnTo>
                  <a:pt x="893762" y="462209"/>
                </a:lnTo>
                <a:lnTo>
                  <a:pt x="890587" y="456385"/>
                </a:lnTo>
                <a:lnTo>
                  <a:pt x="887677" y="450561"/>
                </a:lnTo>
                <a:lnTo>
                  <a:pt x="885296" y="444472"/>
                </a:lnTo>
                <a:lnTo>
                  <a:pt x="883179" y="438648"/>
                </a:lnTo>
                <a:lnTo>
                  <a:pt x="881592" y="431766"/>
                </a:lnTo>
                <a:lnTo>
                  <a:pt x="880533" y="425412"/>
                </a:lnTo>
                <a:lnTo>
                  <a:pt x="879739" y="418529"/>
                </a:lnTo>
                <a:lnTo>
                  <a:pt x="879475" y="411911"/>
                </a:lnTo>
                <a:lnTo>
                  <a:pt x="879475" y="96095"/>
                </a:lnTo>
                <a:lnTo>
                  <a:pt x="879739" y="91330"/>
                </a:lnTo>
                <a:lnTo>
                  <a:pt x="880004" y="86565"/>
                </a:lnTo>
                <a:lnTo>
                  <a:pt x="880533" y="81800"/>
                </a:lnTo>
                <a:lnTo>
                  <a:pt x="881327" y="77035"/>
                </a:lnTo>
                <a:lnTo>
                  <a:pt x="882650" y="72534"/>
                </a:lnTo>
                <a:lnTo>
                  <a:pt x="883708" y="67769"/>
                </a:lnTo>
                <a:lnTo>
                  <a:pt x="885560" y="63269"/>
                </a:lnTo>
                <a:lnTo>
                  <a:pt x="887148" y="58769"/>
                </a:lnTo>
                <a:lnTo>
                  <a:pt x="889000" y="54798"/>
                </a:lnTo>
                <a:lnTo>
                  <a:pt x="891381" y="50562"/>
                </a:lnTo>
                <a:lnTo>
                  <a:pt x="893498" y="46327"/>
                </a:lnTo>
                <a:lnTo>
                  <a:pt x="895879" y="42621"/>
                </a:lnTo>
                <a:lnTo>
                  <a:pt x="898790" y="38914"/>
                </a:lnTo>
                <a:lnTo>
                  <a:pt x="901435" y="35208"/>
                </a:lnTo>
                <a:lnTo>
                  <a:pt x="904610" y="31767"/>
                </a:lnTo>
                <a:lnTo>
                  <a:pt x="907785" y="28590"/>
                </a:lnTo>
                <a:lnTo>
                  <a:pt x="910960" y="25413"/>
                </a:lnTo>
                <a:lnTo>
                  <a:pt x="914400" y="21972"/>
                </a:lnTo>
                <a:lnTo>
                  <a:pt x="918104" y="19325"/>
                </a:lnTo>
                <a:lnTo>
                  <a:pt x="921808" y="16678"/>
                </a:lnTo>
                <a:lnTo>
                  <a:pt x="926042" y="14030"/>
                </a:lnTo>
                <a:lnTo>
                  <a:pt x="929746" y="11648"/>
                </a:lnTo>
                <a:lnTo>
                  <a:pt x="933979" y="9795"/>
                </a:lnTo>
                <a:lnTo>
                  <a:pt x="937948" y="7677"/>
                </a:lnTo>
                <a:lnTo>
                  <a:pt x="942710" y="5824"/>
                </a:lnTo>
                <a:lnTo>
                  <a:pt x="946944" y="4500"/>
                </a:lnTo>
                <a:lnTo>
                  <a:pt x="951706" y="3177"/>
                </a:lnTo>
                <a:lnTo>
                  <a:pt x="956204" y="2118"/>
                </a:lnTo>
                <a:lnTo>
                  <a:pt x="960967" y="1323"/>
                </a:lnTo>
                <a:lnTo>
                  <a:pt x="965730" y="794"/>
                </a:lnTo>
                <a:lnTo>
                  <a:pt x="970757" y="529"/>
                </a:lnTo>
                <a:lnTo>
                  <a:pt x="975519" y="0"/>
                </a:lnTo>
                <a:close/>
                <a:moveTo>
                  <a:pt x="735674" y="0"/>
                </a:moveTo>
                <a:lnTo>
                  <a:pt x="740708" y="529"/>
                </a:lnTo>
                <a:lnTo>
                  <a:pt x="745478" y="794"/>
                </a:lnTo>
                <a:lnTo>
                  <a:pt x="750512" y="1323"/>
                </a:lnTo>
                <a:lnTo>
                  <a:pt x="755016" y="2118"/>
                </a:lnTo>
                <a:lnTo>
                  <a:pt x="759785" y="3177"/>
                </a:lnTo>
                <a:lnTo>
                  <a:pt x="764289" y="4500"/>
                </a:lnTo>
                <a:lnTo>
                  <a:pt x="768793" y="5824"/>
                </a:lnTo>
                <a:lnTo>
                  <a:pt x="773032" y="7677"/>
                </a:lnTo>
                <a:lnTo>
                  <a:pt x="777271" y="9795"/>
                </a:lnTo>
                <a:lnTo>
                  <a:pt x="781511" y="11648"/>
                </a:lnTo>
                <a:lnTo>
                  <a:pt x="785485" y="14030"/>
                </a:lnTo>
                <a:lnTo>
                  <a:pt x="789459" y="16677"/>
                </a:lnTo>
                <a:lnTo>
                  <a:pt x="793433" y="19325"/>
                </a:lnTo>
                <a:lnTo>
                  <a:pt x="796878" y="21972"/>
                </a:lnTo>
                <a:lnTo>
                  <a:pt x="800322" y="25413"/>
                </a:lnTo>
                <a:lnTo>
                  <a:pt x="803766" y="28590"/>
                </a:lnTo>
                <a:lnTo>
                  <a:pt x="806946" y="31766"/>
                </a:lnTo>
                <a:lnTo>
                  <a:pt x="809860" y="35208"/>
                </a:lnTo>
                <a:lnTo>
                  <a:pt x="812775" y="38914"/>
                </a:lnTo>
                <a:lnTo>
                  <a:pt x="815424" y="42620"/>
                </a:lnTo>
                <a:lnTo>
                  <a:pt x="817809" y="46326"/>
                </a:lnTo>
                <a:lnTo>
                  <a:pt x="820193" y="50562"/>
                </a:lnTo>
                <a:lnTo>
                  <a:pt x="822313" y="54797"/>
                </a:lnTo>
                <a:lnTo>
                  <a:pt x="824167" y="58768"/>
                </a:lnTo>
                <a:lnTo>
                  <a:pt x="826022" y="63268"/>
                </a:lnTo>
                <a:lnTo>
                  <a:pt x="827347" y="67769"/>
                </a:lnTo>
                <a:lnTo>
                  <a:pt x="828936" y="72533"/>
                </a:lnTo>
                <a:lnTo>
                  <a:pt x="829731" y="77034"/>
                </a:lnTo>
                <a:lnTo>
                  <a:pt x="830526" y="81799"/>
                </a:lnTo>
                <a:lnTo>
                  <a:pt x="831586" y="86564"/>
                </a:lnTo>
                <a:lnTo>
                  <a:pt x="831851" y="91329"/>
                </a:lnTo>
                <a:lnTo>
                  <a:pt x="831851" y="96094"/>
                </a:lnTo>
                <a:lnTo>
                  <a:pt x="831851" y="411906"/>
                </a:lnTo>
                <a:lnTo>
                  <a:pt x="831851" y="416936"/>
                </a:lnTo>
                <a:lnTo>
                  <a:pt x="831586" y="421701"/>
                </a:lnTo>
                <a:lnTo>
                  <a:pt x="830526" y="426466"/>
                </a:lnTo>
                <a:lnTo>
                  <a:pt x="829731" y="431231"/>
                </a:lnTo>
                <a:lnTo>
                  <a:pt x="828936" y="435996"/>
                </a:lnTo>
                <a:lnTo>
                  <a:pt x="827347" y="440231"/>
                </a:lnTo>
                <a:lnTo>
                  <a:pt x="826022" y="444996"/>
                </a:lnTo>
                <a:lnTo>
                  <a:pt x="824167" y="449232"/>
                </a:lnTo>
                <a:lnTo>
                  <a:pt x="822313" y="453468"/>
                </a:lnTo>
                <a:lnTo>
                  <a:pt x="820193" y="457703"/>
                </a:lnTo>
                <a:lnTo>
                  <a:pt x="817809" y="461674"/>
                </a:lnTo>
                <a:lnTo>
                  <a:pt x="815424" y="465380"/>
                </a:lnTo>
                <a:lnTo>
                  <a:pt x="812775" y="469086"/>
                </a:lnTo>
                <a:lnTo>
                  <a:pt x="809860" y="473057"/>
                </a:lnTo>
                <a:lnTo>
                  <a:pt x="806946" y="476498"/>
                </a:lnTo>
                <a:lnTo>
                  <a:pt x="803766" y="479940"/>
                </a:lnTo>
                <a:lnTo>
                  <a:pt x="800322" y="483116"/>
                </a:lnTo>
                <a:lnTo>
                  <a:pt x="796878" y="486028"/>
                </a:lnTo>
                <a:lnTo>
                  <a:pt x="793433" y="488940"/>
                </a:lnTo>
                <a:lnTo>
                  <a:pt x="789459" y="491323"/>
                </a:lnTo>
                <a:lnTo>
                  <a:pt x="785485" y="493970"/>
                </a:lnTo>
                <a:lnTo>
                  <a:pt x="781511" y="496352"/>
                </a:lnTo>
                <a:lnTo>
                  <a:pt x="777271" y="498470"/>
                </a:lnTo>
                <a:lnTo>
                  <a:pt x="773032" y="500323"/>
                </a:lnTo>
                <a:lnTo>
                  <a:pt x="768793" y="502176"/>
                </a:lnTo>
                <a:lnTo>
                  <a:pt x="764289" y="503500"/>
                </a:lnTo>
                <a:lnTo>
                  <a:pt x="759785" y="504823"/>
                </a:lnTo>
                <a:lnTo>
                  <a:pt x="755016" y="505882"/>
                </a:lnTo>
                <a:lnTo>
                  <a:pt x="750512" y="506677"/>
                </a:lnTo>
                <a:lnTo>
                  <a:pt x="745478" y="507471"/>
                </a:lnTo>
                <a:lnTo>
                  <a:pt x="740708" y="508000"/>
                </a:lnTo>
                <a:lnTo>
                  <a:pt x="735674" y="508000"/>
                </a:lnTo>
                <a:lnTo>
                  <a:pt x="730905" y="508000"/>
                </a:lnTo>
                <a:lnTo>
                  <a:pt x="725871" y="507471"/>
                </a:lnTo>
                <a:lnTo>
                  <a:pt x="721367" y="506677"/>
                </a:lnTo>
                <a:lnTo>
                  <a:pt x="716333" y="505882"/>
                </a:lnTo>
                <a:lnTo>
                  <a:pt x="711564" y="504823"/>
                </a:lnTo>
                <a:lnTo>
                  <a:pt x="707060" y="503500"/>
                </a:lnTo>
                <a:lnTo>
                  <a:pt x="702821" y="502176"/>
                </a:lnTo>
                <a:lnTo>
                  <a:pt x="698317" y="500323"/>
                </a:lnTo>
                <a:lnTo>
                  <a:pt x="694077" y="498470"/>
                </a:lnTo>
                <a:lnTo>
                  <a:pt x="690103" y="496352"/>
                </a:lnTo>
                <a:lnTo>
                  <a:pt x="685864" y="493970"/>
                </a:lnTo>
                <a:lnTo>
                  <a:pt x="681890" y="491323"/>
                </a:lnTo>
                <a:lnTo>
                  <a:pt x="678180" y="488940"/>
                </a:lnTo>
                <a:lnTo>
                  <a:pt x="674736" y="486028"/>
                </a:lnTo>
                <a:lnTo>
                  <a:pt x="671292" y="483116"/>
                </a:lnTo>
                <a:lnTo>
                  <a:pt x="667583" y="479940"/>
                </a:lnTo>
                <a:lnTo>
                  <a:pt x="664403" y="476498"/>
                </a:lnTo>
                <a:lnTo>
                  <a:pt x="661754" y="473057"/>
                </a:lnTo>
                <a:lnTo>
                  <a:pt x="658839" y="469086"/>
                </a:lnTo>
                <a:lnTo>
                  <a:pt x="655925" y="465380"/>
                </a:lnTo>
                <a:lnTo>
                  <a:pt x="653540" y="461674"/>
                </a:lnTo>
                <a:lnTo>
                  <a:pt x="651156" y="457703"/>
                </a:lnTo>
                <a:lnTo>
                  <a:pt x="648771" y="453468"/>
                </a:lnTo>
                <a:lnTo>
                  <a:pt x="647181" y="449232"/>
                </a:lnTo>
                <a:lnTo>
                  <a:pt x="645327" y="444996"/>
                </a:lnTo>
                <a:lnTo>
                  <a:pt x="643737" y="440231"/>
                </a:lnTo>
                <a:lnTo>
                  <a:pt x="642412" y="435996"/>
                </a:lnTo>
                <a:lnTo>
                  <a:pt x="641353" y="431231"/>
                </a:lnTo>
                <a:lnTo>
                  <a:pt x="640558" y="426466"/>
                </a:lnTo>
                <a:lnTo>
                  <a:pt x="640028" y="421701"/>
                </a:lnTo>
                <a:lnTo>
                  <a:pt x="639763" y="416936"/>
                </a:lnTo>
                <a:lnTo>
                  <a:pt x="639763" y="411906"/>
                </a:lnTo>
                <a:lnTo>
                  <a:pt x="639763" y="198805"/>
                </a:lnTo>
                <a:lnTo>
                  <a:pt x="639763" y="96094"/>
                </a:lnTo>
                <a:lnTo>
                  <a:pt x="639763" y="91329"/>
                </a:lnTo>
                <a:lnTo>
                  <a:pt x="640028" y="86564"/>
                </a:lnTo>
                <a:lnTo>
                  <a:pt x="640558" y="81799"/>
                </a:lnTo>
                <a:lnTo>
                  <a:pt x="641353" y="77034"/>
                </a:lnTo>
                <a:lnTo>
                  <a:pt x="642412" y="72533"/>
                </a:lnTo>
                <a:lnTo>
                  <a:pt x="643737" y="67769"/>
                </a:lnTo>
                <a:lnTo>
                  <a:pt x="645327" y="63268"/>
                </a:lnTo>
                <a:lnTo>
                  <a:pt x="647181" y="58768"/>
                </a:lnTo>
                <a:lnTo>
                  <a:pt x="648771" y="54797"/>
                </a:lnTo>
                <a:lnTo>
                  <a:pt x="651156" y="50562"/>
                </a:lnTo>
                <a:lnTo>
                  <a:pt x="653540" y="46326"/>
                </a:lnTo>
                <a:lnTo>
                  <a:pt x="655925" y="42620"/>
                </a:lnTo>
                <a:lnTo>
                  <a:pt x="658839" y="38914"/>
                </a:lnTo>
                <a:lnTo>
                  <a:pt x="661754" y="35208"/>
                </a:lnTo>
                <a:lnTo>
                  <a:pt x="664403" y="31766"/>
                </a:lnTo>
                <a:lnTo>
                  <a:pt x="667583" y="28590"/>
                </a:lnTo>
                <a:lnTo>
                  <a:pt x="671292" y="25413"/>
                </a:lnTo>
                <a:lnTo>
                  <a:pt x="674736" y="21972"/>
                </a:lnTo>
                <a:lnTo>
                  <a:pt x="678180" y="19325"/>
                </a:lnTo>
                <a:lnTo>
                  <a:pt x="681890" y="16677"/>
                </a:lnTo>
                <a:lnTo>
                  <a:pt x="685864" y="14030"/>
                </a:lnTo>
                <a:lnTo>
                  <a:pt x="690103" y="11648"/>
                </a:lnTo>
                <a:lnTo>
                  <a:pt x="694077" y="9795"/>
                </a:lnTo>
                <a:lnTo>
                  <a:pt x="698317" y="7677"/>
                </a:lnTo>
                <a:lnTo>
                  <a:pt x="702821" y="5824"/>
                </a:lnTo>
                <a:lnTo>
                  <a:pt x="707060" y="4500"/>
                </a:lnTo>
                <a:lnTo>
                  <a:pt x="711564" y="3177"/>
                </a:lnTo>
                <a:lnTo>
                  <a:pt x="716333" y="2118"/>
                </a:lnTo>
                <a:lnTo>
                  <a:pt x="721367" y="1323"/>
                </a:lnTo>
                <a:lnTo>
                  <a:pt x="725871" y="794"/>
                </a:lnTo>
                <a:lnTo>
                  <a:pt x="730905" y="529"/>
                </a:lnTo>
                <a:lnTo>
                  <a:pt x="735674" y="0"/>
                </a:lnTo>
                <a:close/>
              </a:path>
            </a:pathLst>
          </a:custGeom>
          <a:solidFill>
            <a:schemeClr val="accent1"/>
          </a:solidFill>
          <a:ln>
            <a:noFill/>
          </a:ln>
        </p:spPr>
        <p:txBody>
          <a:bodyPr anchor="ctr" anchorCtr="1"/>
          <a:lstStyle/>
          <a:p>
            <a:endParaRPr lang="zh-CN" altLang="en-US">
              <a:ea typeface="宋体" panose="02010600030101010101" pitchFamily="2" charset="-122"/>
            </a:endParaRPr>
          </a:p>
        </p:txBody>
      </p:sp>
      <p:cxnSp>
        <p:nvCxnSpPr>
          <p:cNvPr id="26" name="直接连接符 25"/>
          <p:cNvCxnSpPr/>
          <p:nvPr/>
        </p:nvCxnSpPr>
        <p:spPr>
          <a:xfrm>
            <a:off x="792163" y="3991437"/>
            <a:ext cx="4374923"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矩形 26"/>
          <p:cNvSpPr/>
          <p:nvPr/>
        </p:nvSpPr>
        <p:spPr>
          <a:xfrm>
            <a:off x="792163" y="4136577"/>
            <a:ext cx="4374924" cy="22244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2000" dirty="0">
                <a:solidFill>
                  <a:schemeClr val="tx1"/>
                </a:solidFill>
                <a:latin typeface="+mn-ea"/>
              </a:rPr>
              <a:t>请输入文本请输入文本请输入文本请输入文本请输入文本请输入文本请输入文本请输入文本请输入文本请输入文本请输入文本请输入文本请输入文本请输入文本</a:t>
            </a:r>
            <a:endParaRPr lang="zh-CN" altLang="zh-CN" sz="2000" dirty="0">
              <a:solidFill>
                <a:schemeClr val="tx1"/>
              </a:solidFill>
              <a:latin typeface="+mn-ea"/>
            </a:endParaRP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2" name="Freeform 8"/>
          <p:cNvSpPr/>
          <p:nvPr/>
        </p:nvSpPr>
        <p:spPr bwMode="auto">
          <a:xfrm>
            <a:off x="594621" y="3391061"/>
            <a:ext cx="2047158" cy="2365603"/>
          </a:xfrm>
          <a:custGeom>
            <a:avLst/>
            <a:gdLst>
              <a:gd name="T0" fmla="*/ 0 w 397"/>
              <a:gd name="T1" fmla="*/ 2147483646 h 459"/>
              <a:gd name="T2" fmla="*/ 2147483646 w 397"/>
              <a:gd name="T3" fmla="*/ 0 h 459"/>
              <a:gd name="T4" fmla="*/ 2147483646 w 397"/>
              <a:gd name="T5" fmla="*/ 2147483646 h 459"/>
              <a:gd name="T6" fmla="*/ 2147483646 w 397"/>
              <a:gd name="T7" fmla="*/ 2147483646 h 459"/>
              <a:gd name="T8" fmla="*/ 2147483646 w 397"/>
              <a:gd name="T9" fmla="*/ 2147483646 h 459"/>
              <a:gd name="T10" fmla="*/ 0 w 397"/>
              <a:gd name="T11" fmla="*/ 2147483646 h 459"/>
              <a:gd name="T12" fmla="*/ 0 w 397"/>
              <a:gd name="T13" fmla="*/ 2147483646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97" h="459">
                <a:moveTo>
                  <a:pt x="0" y="115"/>
                </a:moveTo>
                <a:lnTo>
                  <a:pt x="198" y="0"/>
                </a:lnTo>
                <a:lnTo>
                  <a:pt x="397" y="115"/>
                </a:lnTo>
                <a:lnTo>
                  <a:pt x="397" y="344"/>
                </a:lnTo>
                <a:lnTo>
                  <a:pt x="198" y="459"/>
                </a:lnTo>
                <a:lnTo>
                  <a:pt x="0" y="344"/>
                </a:lnTo>
                <a:lnTo>
                  <a:pt x="0" y="115"/>
                </a:ln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8" name="Freeform 5"/>
          <p:cNvSpPr/>
          <p:nvPr/>
        </p:nvSpPr>
        <p:spPr bwMode="auto">
          <a:xfrm>
            <a:off x="1926384" y="2078699"/>
            <a:ext cx="1562100" cy="1804987"/>
          </a:xfrm>
          <a:custGeom>
            <a:avLst/>
            <a:gdLst>
              <a:gd name="T0" fmla="*/ 0 w 789"/>
              <a:gd name="T1" fmla="*/ 2147483646 h 912"/>
              <a:gd name="T2" fmla="*/ 2147483646 w 789"/>
              <a:gd name="T3" fmla="*/ 0 h 912"/>
              <a:gd name="T4" fmla="*/ 2147483646 w 789"/>
              <a:gd name="T5" fmla="*/ 2147483646 h 912"/>
              <a:gd name="T6" fmla="*/ 2147483646 w 789"/>
              <a:gd name="T7" fmla="*/ 2147483646 h 912"/>
              <a:gd name="T8" fmla="*/ 2147483646 w 789"/>
              <a:gd name="T9" fmla="*/ 2147483646 h 912"/>
              <a:gd name="T10" fmla="*/ 0 w 789"/>
              <a:gd name="T11" fmla="*/ 2147483646 h 912"/>
              <a:gd name="T12" fmla="*/ 0 w 789"/>
              <a:gd name="T13" fmla="*/ 2147483646 h 9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89" h="912">
                <a:moveTo>
                  <a:pt x="0" y="227"/>
                </a:moveTo>
                <a:lnTo>
                  <a:pt x="396" y="0"/>
                </a:lnTo>
                <a:lnTo>
                  <a:pt x="789" y="227"/>
                </a:lnTo>
                <a:lnTo>
                  <a:pt x="789" y="682"/>
                </a:lnTo>
                <a:lnTo>
                  <a:pt x="396" y="912"/>
                </a:lnTo>
                <a:lnTo>
                  <a:pt x="0" y="682"/>
                </a:lnTo>
                <a:lnTo>
                  <a:pt x="0" y="227"/>
                </a:lnTo>
                <a:close/>
              </a:path>
            </a:pathLst>
          </a:custGeom>
          <a:solidFill>
            <a:schemeClr val="accent1"/>
          </a:solidFill>
          <a:ln>
            <a:noFill/>
          </a:ln>
        </p:spPr>
        <p:txBody>
          <a:bodyPr/>
          <a:lstStyle/>
          <a:p>
            <a:endParaRPr lang="zh-CN" altLang="en-US"/>
          </a:p>
        </p:txBody>
      </p:sp>
      <p:sp>
        <p:nvSpPr>
          <p:cNvPr id="22" name="圆角矩形 21"/>
          <p:cNvSpPr/>
          <p:nvPr/>
        </p:nvSpPr>
        <p:spPr>
          <a:xfrm>
            <a:off x="3431802" y="1913117"/>
            <a:ext cx="3137905" cy="127939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r">
              <a:lnSpc>
                <a:spcPct val="150000"/>
              </a:lnSpc>
            </a:pPr>
            <a:r>
              <a:rPr lang="zh-CN" altLang="en-US" sz="1800" dirty="0">
                <a:solidFill>
                  <a:schemeClr val="tx1"/>
                </a:solidFill>
                <a:latin typeface="+mj-ea"/>
                <a:ea typeface="+mj-ea"/>
              </a:rPr>
              <a:t>请输入文本请输入文本请输入文本请输入文本请输入文本请输入文本请输入文本</a:t>
            </a:r>
            <a:endParaRPr lang="zh-CN" altLang="zh-CN" sz="1800" dirty="0">
              <a:solidFill>
                <a:schemeClr val="tx1"/>
              </a:solidFill>
              <a:latin typeface="+mj-ea"/>
              <a:ea typeface="+mj-ea"/>
            </a:endParaRPr>
          </a:p>
        </p:txBody>
      </p:sp>
      <p:sp>
        <p:nvSpPr>
          <p:cNvPr id="24" name="圆角矩形 23"/>
          <p:cNvSpPr/>
          <p:nvPr/>
        </p:nvSpPr>
        <p:spPr>
          <a:xfrm>
            <a:off x="2837829" y="3943488"/>
            <a:ext cx="3137905" cy="127939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mj-ea"/>
                <a:ea typeface="+mj-ea"/>
              </a:rPr>
              <a:t>请输入文本请输入文本请输入文本请输入文本请输入文本请输入文本请输入文本</a:t>
            </a:r>
            <a:endParaRPr lang="zh-CN" altLang="zh-CN" sz="1800" dirty="0">
              <a:solidFill>
                <a:schemeClr val="tx1"/>
              </a:solidFill>
              <a:latin typeface="+mj-ea"/>
              <a:ea typeface="+mj-ea"/>
            </a:endParaRPr>
          </a:p>
        </p:txBody>
      </p:sp>
      <p:sp>
        <p:nvSpPr>
          <p:cNvPr id="16" name="KSO_Shape"/>
          <p:cNvSpPr/>
          <p:nvPr/>
        </p:nvSpPr>
        <p:spPr bwMode="auto">
          <a:xfrm>
            <a:off x="922819" y="3924840"/>
            <a:ext cx="1390762" cy="1298045"/>
          </a:xfrm>
          <a:custGeom>
            <a:avLst/>
            <a:gdLst>
              <a:gd name="T0" fmla="*/ 1555232 w 2741613"/>
              <a:gd name="T1" fmla="*/ 1766302 h 2557463"/>
              <a:gd name="T2" fmla="*/ 1500877 w 2741613"/>
              <a:gd name="T3" fmla="*/ 1732308 h 2557463"/>
              <a:gd name="T4" fmla="*/ 410527 w 2741613"/>
              <a:gd name="T5" fmla="*/ 1777780 h 2557463"/>
              <a:gd name="T6" fmla="*/ 294306 w 2741613"/>
              <a:gd name="T7" fmla="*/ 1747980 h 2557463"/>
              <a:gd name="T8" fmla="*/ 1473436 w 2741613"/>
              <a:gd name="T9" fmla="*/ 1657260 h 2557463"/>
              <a:gd name="T10" fmla="*/ 1387009 w 2741613"/>
              <a:gd name="T11" fmla="*/ 1662603 h 2557463"/>
              <a:gd name="T12" fmla="*/ 511578 w 2741613"/>
              <a:gd name="T13" fmla="*/ 1682417 h 2557463"/>
              <a:gd name="T14" fmla="*/ 414761 w 2741613"/>
              <a:gd name="T15" fmla="*/ 1659264 h 2557463"/>
              <a:gd name="T16" fmla="*/ 1116006 w 2741613"/>
              <a:gd name="T17" fmla="*/ 1639146 h 2557463"/>
              <a:gd name="T18" fmla="*/ 1025639 w 2741613"/>
              <a:gd name="T19" fmla="*/ 1606463 h 2557463"/>
              <a:gd name="T20" fmla="*/ 902419 w 2741613"/>
              <a:gd name="T21" fmla="*/ 1619000 h 2557463"/>
              <a:gd name="T22" fmla="*/ 844427 w 2741613"/>
              <a:gd name="T23" fmla="*/ 1606240 h 2557463"/>
              <a:gd name="T24" fmla="*/ 445447 w 2741613"/>
              <a:gd name="T25" fmla="*/ 1163753 h 2557463"/>
              <a:gd name="T26" fmla="*/ 787487 w 2741613"/>
              <a:gd name="T27" fmla="*/ 791326 h 2557463"/>
              <a:gd name="T28" fmla="*/ 436007 w 2741613"/>
              <a:gd name="T29" fmla="*/ 849224 h 2557463"/>
              <a:gd name="T30" fmla="*/ 288609 w 2741613"/>
              <a:gd name="T31" fmla="*/ 1698536 h 2557463"/>
              <a:gd name="T32" fmla="*/ 48617 w 2741613"/>
              <a:gd name="T33" fmla="*/ 1149773 h 2557463"/>
              <a:gd name="T34" fmla="*/ 9281 w 2741613"/>
              <a:gd name="T35" fmla="*/ 859603 h 2557463"/>
              <a:gd name="T36" fmla="*/ 145851 w 2741613"/>
              <a:gd name="T37" fmla="*/ 699059 h 2557463"/>
              <a:gd name="T38" fmla="*/ 1592699 w 2741613"/>
              <a:gd name="T39" fmla="*/ 734392 h 2557463"/>
              <a:gd name="T40" fmla="*/ 1871083 w 2741613"/>
              <a:gd name="T41" fmla="*/ 787391 h 2557463"/>
              <a:gd name="T42" fmla="*/ 1890905 w 2741613"/>
              <a:gd name="T43" fmla="*/ 1065196 h 2557463"/>
              <a:gd name="T44" fmla="*/ 1812940 w 2741613"/>
              <a:gd name="T45" fmla="*/ 1357575 h 2557463"/>
              <a:gd name="T46" fmla="*/ 1457031 w 2741613"/>
              <a:gd name="T47" fmla="*/ 968693 h 2557463"/>
              <a:gd name="T48" fmla="*/ 1541163 w 2741613"/>
              <a:gd name="T49" fmla="*/ 700164 h 2557463"/>
              <a:gd name="T50" fmla="*/ 1241834 w 2741613"/>
              <a:gd name="T51" fmla="*/ 723340 h 2557463"/>
              <a:gd name="T52" fmla="*/ 1102527 w 2741613"/>
              <a:gd name="T53" fmla="*/ 893083 h 2557463"/>
              <a:gd name="T54" fmla="*/ 798746 w 2741613"/>
              <a:gd name="T55" fmla="*/ 901471 h 2557463"/>
              <a:gd name="T56" fmla="*/ 624337 w 2741613"/>
              <a:gd name="T57" fmla="*/ 850924 h 2557463"/>
              <a:gd name="T58" fmla="*/ 750839 w 2741613"/>
              <a:gd name="T59" fmla="*/ 677208 h 2557463"/>
              <a:gd name="T60" fmla="*/ 1062788 w 2741613"/>
              <a:gd name="T61" fmla="*/ 640566 h 2557463"/>
              <a:gd name="T62" fmla="*/ 137222 w 2741613"/>
              <a:gd name="T63" fmla="*/ 399417 h 2557463"/>
              <a:gd name="T64" fmla="*/ 292755 w 2741613"/>
              <a:gd name="T65" fmla="*/ 345682 h 2557463"/>
              <a:gd name="T66" fmla="*/ 334009 w 2741613"/>
              <a:gd name="T67" fmla="*/ 437452 h 2557463"/>
              <a:gd name="T68" fmla="*/ 372176 w 2741613"/>
              <a:gd name="T69" fmla="*/ 447403 h 2557463"/>
              <a:gd name="T70" fmla="*/ 362248 w 2741613"/>
              <a:gd name="T71" fmla="*/ 593130 h 2557463"/>
              <a:gd name="T72" fmla="*/ 240028 w 2741613"/>
              <a:gd name="T73" fmla="*/ 702591 h 2557463"/>
              <a:gd name="T74" fmla="*/ 122440 w 2741613"/>
              <a:gd name="T75" fmla="*/ 567478 h 2557463"/>
              <a:gd name="T76" fmla="*/ 107439 w 2741613"/>
              <a:gd name="T77" fmla="*/ 480131 h 2557463"/>
              <a:gd name="T78" fmla="*/ 170093 w 2741613"/>
              <a:gd name="T79" fmla="*/ 347893 h 2557463"/>
              <a:gd name="T80" fmla="*/ 1776846 w 2741613"/>
              <a:gd name="T81" fmla="*/ 366247 h 2557463"/>
              <a:gd name="T82" fmla="*/ 1798449 w 2741613"/>
              <a:gd name="T83" fmla="*/ 502465 h 2557463"/>
              <a:gd name="T84" fmla="*/ 1760093 w 2741613"/>
              <a:gd name="T85" fmla="*/ 621435 h 2557463"/>
              <a:gd name="T86" fmla="*/ 1630031 w 2741613"/>
              <a:gd name="T87" fmla="*/ 697505 h 2557463"/>
              <a:gd name="T88" fmla="*/ 1535902 w 2741613"/>
              <a:gd name="T89" fmla="*/ 561508 h 2557463"/>
              <a:gd name="T90" fmla="*/ 1552215 w 2741613"/>
              <a:gd name="T91" fmla="*/ 453594 h 2557463"/>
              <a:gd name="T92" fmla="*/ 1541854 w 2741613"/>
              <a:gd name="T93" fmla="*/ 422193 h 2557463"/>
              <a:gd name="T94" fmla="*/ 1010412 w 2741613"/>
              <a:gd name="T95" fmla="*/ 326683 h 2557463"/>
              <a:gd name="T96" fmla="*/ 1058285 w 2741613"/>
              <a:gd name="T97" fmla="*/ 408958 h 2557463"/>
              <a:gd name="T98" fmla="*/ 1092921 w 2741613"/>
              <a:gd name="T99" fmla="*/ 435649 h 2557463"/>
              <a:gd name="T100" fmla="*/ 1092260 w 2741613"/>
              <a:gd name="T101" fmla="*/ 528071 h 2557463"/>
              <a:gd name="T102" fmla="*/ 1006661 w 2741613"/>
              <a:gd name="T103" fmla="*/ 635492 h 2557463"/>
              <a:gd name="T104" fmla="*/ 893265 w 2741613"/>
              <a:gd name="T105" fmla="*/ 569098 h 2557463"/>
              <a:gd name="T106" fmla="*/ 861497 w 2741613"/>
              <a:gd name="T107" fmla="*/ 458589 h 2557463"/>
              <a:gd name="T108" fmla="*/ 868115 w 2741613"/>
              <a:gd name="T109" fmla="*/ 376093 h 2557463"/>
              <a:gd name="T110" fmla="*/ 514509 w 2741613"/>
              <a:gd name="T111" fmla="*/ 219583 h 2557463"/>
              <a:gd name="T112" fmla="*/ 515613 w 2741613"/>
              <a:gd name="T113" fmla="*/ 155869 h 2557463"/>
              <a:gd name="T114" fmla="*/ 520248 w 2741613"/>
              <a:gd name="T115" fmla="*/ 152562 h 2557463"/>
              <a:gd name="T116" fmla="*/ 791747 w 2741613"/>
              <a:gd name="T117" fmla="*/ 99650 h 2557463"/>
              <a:gd name="T118" fmla="*/ 848917 w 2741613"/>
              <a:gd name="T119" fmla="*/ 59085 h 2557463"/>
              <a:gd name="T120" fmla="*/ 813158 w 2741613"/>
              <a:gd name="T121" fmla="*/ 292558 h 2557463"/>
              <a:gd name="T122" fmla="*/ 481620 w 2741613"/>
              <a:gd name="T123" fmla="*/ 286605 h 2557463"/>
              <a:gd name="T124" fmla="*/ 458664 w 2741613"/>
              <a:gd name="T125" fmla="*/ 50267 h 255746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741613" h="2557463">
                <a:moveTo>
                  <a:pt x="2199444" y="2463800"/>
                </a:moveTo>
                <a:lnTo>
                  <a:pt x="2327275" y="2463800"/>
                </a:lnTo>
                <a:lnTo>
                  <a:pt x="2325367" y="2467928"/>
                </a:lnTo>
                <a:lnTo>
                  <a:pt x="2325685" y="2470150"/>
                </a:lnTo>
                <a:lnTo>
                  <a:pt x="2326003" y="2473325"/>
                </a:lnTo>
                <a:lnTo>
                  <a:pt x="2326321" y="2477770"/>
                </a:lnTo>
                <a:lnTo>
                  <a:pt x="2326321" y="2483803"/>
                </a:lnTo>
                <a:lnTo>
                  <a:pt x="2325685" y="2492058"/>
                </a:lnTo>
                <a:lnTo>
                  <a:pt x="2323777" y="2502218"/>
                </a:lnTo>
                <a:lnTo>
                  <a:pt x="2321233" y="2514283"/>
                </a:lnTo>
                <a:lnTo>
                  <a:pt x="2319326" y="2515235"/>
                </a:lnTo>
                <a:lnTo>
                  <a:pt x="2316464" y="2515870"/>
                </a:lnTo>
                <a:lnTo>
                  <a:pt x="2308514" y="2516505"/>
                </a:lnTo>
                <a:lnTo>
                  <a:pt x="2293568" y="2517140"/>
                </a:lnTo>
                <a:lnTo>
                  <a:pt x="2292614" y="2517140"/>
                </a:lnTo>
                <a:lnTo>
                  <a:pt x="2292296" y="2516823"/>
                </a:lnTo>
                <a:lnTo>
                  <a:pt x="2291024" y="2515235"/>
                </a:lnTo>
                <a:lnTo>
                  <a:pt x="2290388" y="2513965"/>
                </a:lnTo>
                <a:lnTo>
                  <a:pt x="2289435" y="2512060"/>
                </a:lnTo>
                <a:lnTo>
                  <a:pt x="2288799" y="2511425"/>
                </a:lnTo>
                <a:lnTo>
                  <a:pt x="2288163" y="2511108"/>
                </a:lnTo>
                <a:lnTo>
                  <a:pt x="2286891" y="2510790"/>
                </a:lnTo>
                <a:lnTo>
                  <a:pt x="2285937" y="2511108"/>
                </a:lnTo>
                <a:lnTo>
                  <a:pt x="2284029" y="2511425"/>
                </a:lnTo>
                <a:lnTo>
                  <a:pt x="2282121" y="2512695"/>
                </a:lnTo>
                <a:lnTo>
                  <a:pt x="2276397" y="2516188"/>
                </a:lnTo>
                <a:lnTo>
                  <a:pt x="2264313" y="2525078"/>
                </a:lnTo>
                <a:lnTo>
                  <a:pt x="2251594" y="2533333"/>
                </a:lnTo>
                <a:lnTo>
                  <a:pt x="2245234" y="2537143"/>
                </a:lnTo>
                <a:lnTo>
                  <a:pt x="2238238" y="2540636"/>
                </a:lnTo>
                <a:lnTo>
                  <a:pt x="2231243" y="2543811"/>
                </a:lnTo>
                <a:lnTo>
                  <a:pt x="2223929" y="2547303"/>
                </a:lnTo>
                <a:lnTo>
                  <a:pt x="2216615" y="2549843"/>
                </a:lnTo>
                <a:lnTo>
                  <a:pt x="2208665" y="2552066"/>
                </a:lnTo>
                <a:lnTo>
                  <a:pt x="2200716" y="2554606"/>
                </a:lnTo>
                <a:lnTo>
                  <a:pt x="2192130" y="2555876"/>
                </a:lnTo>
                <a:lnTo>
                  <a:pt x="2183226" y="2557146"/>
                </a:lnTo>
                <a:lnTo>
                  <a:pt x="2174004" y="2557463"/>
                </a:lnTo>
                <a:lnTo>
                  <a:pt x="2164147" y="2557463"/>
                </a:lnTo>
                <a:lnTo>
                  <a:pt x="2153971" y="2557146"/>
                </a:lnTo>
                <a:lnTo>
                  <a:pt x="2145703" y="2556193"/>
                </a:lnTo>
                <a:lnTo>
                  <a:pt x="2139026" y="2554923"/>
                </a:lnTo>
                <a:lnTo>
                  <a:pt x="2133302" y="2553336"/>
                </a:lnTo>
                <a:lnTo>
                  <a:pt x="2128850" y="2551113"/>
                </a:lnTo>
                <a:lnTo>
                  <a:pt x="2125352" y="2548891"/>
                </a:lnTo>
                <a:lnTo>
                  <a:pt x="2123762" y="2547303"/>
                </a:lnTo>
                <a:lnTo>
                  <a:pt x="2122808" y="2545716"/>
                </a:lnTo>
                <a:lnTo>
                  <a:pt x="2121854" y="2544446"/>
                </a:lnTo>
                <a:lnTo>
                  <a:pt x="2121536" y="2542858"/>
                </a:lnTo>
                <a:lnTo>
                  <a:pt x="2120900" y="2539366"/>
                </a:lnTo>
                <a:lnTo>
                  <a:pt x="2121218" y="2535873"/>
                </a:lnTo>
                <a:lnTo>
                  <a:pt x="2122490" y="2532380"/>
                </a:lnTo>
                <a:lnTo>
                  <a:pt x="2124398" y="2528570"/>
                </a:lnTo>
                <a:lnTo>
                  <a:pt x="2126624" y="2524443"/>
                </a:lnTo>
                <a:lnTo>
                  <a:pt x="2129486" y="2520633"/>
                </a:lnTo>
                <a:lnTo>
                  <a:pt x="2132984" y="2516505"/>
                </a:lnTo>
                <a:lnTo>
                  <a:pt x="2137118" y="2512060"/>
                </a:lnTo>
                <a:lnTo>
                  <a:pt x="2141252" y="2507933"/>
                </a:lnTo>
                <a:lnTo>
                  <a:pt x="2150155" y="2499678"/>
                </a:lnTo>
                <a:lnTo>
                  <a:pt x="2160013" y="2491740"/>
                </a:lnTo>
                <a:lnTo>
                  <a:pt x="2169871" y="2484120"/>
                </a:lnTo>
                <a:lnTo>
                  <a:pt x="2178774" y="2477770"/>
                </a:lnTo>
                <a:lnTo>
                  <a:pt x="2193402" y="2467610"/>
                </a:lnTo>
                <a:lnTo>
                  <a:pt x="2199444" y="2463800"/>
                </a:lnTo>
                <a:close/>
                <a:moveTo>
                  <a:pt x="417513" y="2463800"/>
                </a:moveTo>
                <a:lnTo>
                  <a:pt x="545027" y="2463800"/>
                </a:lnTo>
                <a:lnTo>
                  <a:pt x="551069" y="2467610"/>
                </a:lnTo>
                <a:lnTo>
                  <a:pt x="565696" y="2477770"/>
                </a:lnTo>
                <a:lnTo>
                  <a:pt x="574918" y="2484120"/>
                </a:lnTo>
                <a:lnTo>
                  <a:pt x="584775" y="2491740"/>
                </a:lnTo>
                <a:lnTo>
                  <a:pt x="594315" y="2499678"/>
                </a:lnTo>
                <a:lnTo>
                  <a:pt x="603537" y="2507933"/>
                </a:lnTo>
                <a:lnTo>
                  <a:pt x="607671" y="2512060"/>
                </a:lnTo>
                <a:lnTo>
                  <a:pt x="611805" y="2516505"/>
                </a:lnTo>
                <a:lnTo>
                  <a:pt x="614984" y="2520633"/>
                </a:lnTo>
                <a:lnTo>
                  <a:pt x="618164" y="2524443"/>
                </a:lnTo>
                <a:lnTo>
                  <a:pt x="620390" y="2528570"/>
                </a:lnTo>
                <a:lnTo>
                  <a:pt x="622298" y="2532380"/>
                </a:lnTo>
                <a:lnTo>
                  <a:pt x="623570" y="2535873"/>
                </a:lnTo>
                <a:lnTo>
                  <a:pt x="623888" y="2539366"/>
                </a:lnTo>
                <a:lnTo>
                  <a:pt x="622934" y="2542858"/>
                </a:lnTo>
                <a:lnTo>
                  <a:pt x="622616" y="2544446"/>
                </a:lnTo>
                <a:lnTo>
                  <a:pt x="621980" y="2545716"/>
                </a:lnTo>
                <a:lnTo>
                  <a:pt x="620708" y="2547303"/>
                </a:lnTo>
                <a:lnTo>
                  <a:pt x="619436" y="2548891"/>
                </a:lnTo>
                <a:lnTo>
                  <a:pt x="615938" y="2551113"/>
                </a:lnTo>
                <a:lnTo>
                  <a:pt x="611487" y="2553336"/>
                </a:lnTo>
                <a:lnTo>
                  <a:pt x="605763" y="2554923"/>
                </a:lnTo>
                <a:lnTo>
                  <a:pt x="599085" y="2556193"/>
                </a:lnTo>
                <a:lnTo>
                  <a:pt x="590817" y="2557146"/>
                </a:lnTo>
                <a:lnTo>
                  <a:pt x="580642" y="2557463"/>
                </a:lnTo>
                <a:lnTo>
                  <a:pt x="570784" y="2557463"/>
                </a:lnTo>
                <a:lnTo>
                  <a:pt x="561244" y="2557146"/>
                </a:lnTo>
                <a:lnTo>
                  <a:pt x="552659" y="2555876"/>
                </a:lnTo>
                <a:lnTo>
                  <a:pt x="544073" y="2554606"/>
                </a:lnTo>
                <a:lnTo>
                  <a:pt x="536123" y="2552066"/>
                </a:lnTo>
                <a:lnTo>
                  <a:pt x="528173" y="2549843"/>
                </a:lnTo>
                <a:lnTo>
                  <a:pt x="520542" y="2547303"/>
                </a:lnTo>
                <a:lnTo>
                  <a:pt x="513546" y="2543811"/>
                </a:lnTo>
                <a:lnTo>
                  <a:pt x="506232" y="2540636"/>
                </a:lnTo>
                <a:lnTo>
                  <a:pt x="499554" y="2537143"/>
                </a:lnTo>
                <a:lnTo>
                  <a:pt x="493195" y="2533333"/>
                </a:lnTo>
                <a:lnTo>
                  <a:pt x="480475" y="2525078"/>
                </a:lnTo>
                <a:lnTo>
                  <a:pt x="468391" y="2516188"/>
                </a:lnTo>
                <a:lnTo>
                  <a:pt x="462668" y="2512695"/>
                </a:lnTo>
                <a:lnTo>
                  <a:pt x="460760" y="2511425"/>
                </a:lnTo>
                <a:lnTo>
                  <a:pt x="458852" y="2511108"/>
                </a:lnTo>
                <a:lnTo>
                  <a:pt x="457580" y="2510790"/>
                </a:lnTo>
                <a:lnTo>
                  <a:pt x="456626" y="2511108"/>
                </a:lnTo>
                <a:lnTo>
                  <a:pt x="455990" y="2511425"/>
                </a:lnTo>
                <a:lnTo>
                  <a:pt x="455036" y="2512060"/>
                </a:lnTo>
                <a:lnTo>
                  <a:pt x="454400" y="2513965"/>
                </a:lnTo>
                <a:lnTo>
                  <a:pt x="453446" y="2515235"/>
                </a:lnTo>
                <a:lnTo>
                  <a:pt x="452492" y="2516823"/>
                </a:lnTo>
                <a:lnTo>
                  <a:pt x="452174" y="2517140"/>
                </a:lnTo>
                <a:lnTo>
                  <a:pt x="450902" y="2517140"/>
                </a:lnTo>
                <a:lnTo>
                  <a:pt x="436274" y="2516505"/>
                </a:lnTo>
                <a:lnTo>
                  <a:pt x="428325" y="2515870"/>
                </a:lnTo>
                <a:lnTo>
                  <a:pt x="425463" y="2515235"/>
                </a:lnTo>
                <a:lnTo>
                  <a:pt x="423555" y="2514283"/>
                </a:lnTo>
                <a:lnTo>
                  <a:pt x="420693" y="2502218"/>
                </a:lnTo>
                <a:lnTo>
                  <a:pt x="419421" y="2492058"/>
                </a:lnTo>
                <a:lnTo>
                  <a:pt x="418149" y="2483803"/>
                </a:lnTo>
                <a:lnTo>
                  <a:pt x="418149" y="2477770"/>
                </a:lnTo>
                <a:lnTo>
                  <a:pt x="418467" y="2473325"/>
                </a:lnTo>
                <a:lnTo>
                  <a:pt x="418785" y="2470150"/>
                </a:lnTo>
                <a:lnTo>
                  <a:pt x="419421" y="2467928"/>
                </a:lnTo>
                <a:lnTo>
                  <a:pt x="417513" y="2463800"/>
                </a:lnTo>
                <a:close/>
                <a:moveTo>
                  <a:pt x="2051490" y="2346325"/>
                </a:moveTo>
                <a:lnTo>
                  <a:pt x="2152651" y="2346325"/>
                </a:lnTo>
                <a:lnTo>
                  <a:pt x="2151061" y="2349527"/>
                </a:lnTo>
                <a:lnTo>
                  <a:pt x="2151697" y="2351449"/>
                </a:lnTo>
                <a:lnTo>
                  <a:pt x="2152015" y="2353690"/>
                </a:lnTo>
                <a:lnTo>
                  <a:pt x="2152333" y="2357533"/>
                </a:lnTo>
                <a:lnTo>
                  <a:pt x="2152015" y="2362336"/>
                </a:lnTo>
                <a:lnTo>
                  <a:pt x="2151697" y="2368741"/>
                </a:lnTo>
                <a:lnTo>
                  <a:pt x="2150106" y="2376747"/>
                </a:lnTo>
                <a:lnTo>
                  <a:pt x="2148198" y="2386674"/>
                </a:lnTo>
                <a:lnTo>
                  <a:pt x="2146289" y="2387314"/>
                </a:lnTo>
                <a:lnTo>
                  <a:pt x="2144062" y="2387634"/>
                </a:lnTo>
                <a:lnTo>
                  <a:pt x="2137700" y="2388595"/>
                </a:lnTo>
                <a:lnTo>
                  <a:pt x="2125929" y="2388915"/>
                </a:lnTo>
                <a:lnTo>
                  <a:pt x="2125611" y="2388915"/>
                </a:lnTo>
                <a:lnTo>
                  <a:pt x="2124975" y="2388595"/>
                </a:lnTo>
                <a:lnTo>
                  <a:pt x="2124021" y="2387314"/>
                </a:lnTo>
                <a:lnTo>
                  <a:pt x="2123702" y="2386354"/>
                </a:lnTo>
                <a:lnTo>
                  <a:pt x="2123066" y="2384752"/>
                </a:lnTo>
                <a:lnTo>
                  <a:pt x="2122112" y="2384432"/>
                </a:lnTo>
                <a:lnTo>
                  <a:pt x="2121794" y="2383792"/>
                </a:lnTo>
                <a:lnTo>
                  <a:pt x="2120521" y="2383792"/>
                </a:lnTo>
                <a:lnTo>
                  <a:pt x="2119885" y="2383792"/>
                </a:lnTo>
                <a:lnTo>
                  <a:pt x="2117022" y="2385073"/>
                </a:lnTo>
                <a:lnTo>
                  <a:pt x="2112250" y="2387955"/>
                </a:lnTo>
                <a:lnTo>
                  <a:pt x="2103025" y="2395000"/>
                </a:lnTo>
                <a:lnTo>
                  <a:pt x="2092845" y="2401724"/>
                </a:lnTo>
                <a:lnTo>
                  <a:pt x="2087437" y="2404927"/>
                </a:lnTo>
                <a:lnTo>
                  <a:pt x="2082347" y="2407489"/>
                </a:lnTo>
                <a:lnTo>
                  <a:pt x="2076621" y="2410371"/>
                </a:lnTo>
                <a:lnTo>
                  <a:pt x="2070895" y="2412612"/>
                </a:lnTo>
                <a:lnTo>
                  <a:pt x="2064850" y="2415174"/>
                </a:lnTo>
                <a:lnTo>
                  <a:pt x="2058806" y="2416775"/>
                </a:lnTo>
                <a:lnTo>
                  <a:pt x="2052444" y="2418376"/>
                </a:lnTo>
                <a:lnTo>
                  <a:pt x="2045763" y="2419657"/>
                </a:lnTo>
                <a:lnTo>
                  <a:pt x="2038447" y="2420618"/>
                </a:lnTo>
                <a:lnTo>
                  <a:pt x="2031448" y="2420938"/>
                </a:lnTo>
                <a:lnTo>
                  <a:pt x="2023495" y="2420938"/>
                </a:lnTo>
                <a:lnTo>
                  <a:pt x="2015542" y="2420618"/>
                </a:lnTo>
                <a:lnTo>
                  <a:pt x="2008862" y="2419977"/>
                </a:lnTo>
                <a:lnTo>
                  <a:pt x="2003454" y="2418697"/>
                </a:lnTo>
                <a:lnTo>
                  <a:pt x="1999000" y="2417736"/>
                </a:lnTo>
                <a:lnTo>
                  <a:pt x="1995501" y="2415814"/>
                </a:lnTo>
                <a:lnTo>
                  <a:pt x="1992638" y="2413893"/>
                </a:lnTo>
                <a:lnTo>
                  <a:pt x="1990729" y="2411652"/>
                </a:lnTo>
                <a:lnTo>
                  <a:pt x="1989456" y="2409410"/>
                </a:lnTo>
                <a:lnTo>
                  <a:pt x="1989138" y="2406528"/>
                </a:lnTo>
                <a:lnTo>
                  <a:pt x="1989456" y="2403966"/>
                </a:lnTo>
                <a:lnTo>
                  <a:pt x="1990411" y="2401084"/>
                </a:lnTo>
                <a:lnTo>
                  <a:pt x="1991683" y="2397882"/>
                </a:lnTo>
                <a:lnTo>
                  <a:pt x="1993592" y="2394679"/>
                </a:lnTo>
                <a:lnTo>
                  <a:pt x="1996137" y="2391477"/>
                </a:lnTo>
                <a:lnTo>
                  <a:pt x="1999000" y="2387955"/>
                </a:lnTo>
                <a:lnTo>
                  <a:pt x="2005362" y="2381230"/>
                </a:lnTo>
                <a:lnTo>
                  <a:pt x="2012679" y="2374825"/>
                </a:lnTo>
                <a:lnTo>
                  <a:pt x="2019996" y="2368421"/>
                </a:lnTo>
                <a:lnTo>
                  <a:pt x="2027949" y="2362336"/>
                </a:lnTo>
                <a:lnTo>
                  <a:pt x="2035265" y="2356893"/>
                </a:lnTo>
                <a:lnTo>
                  <a:pt x="2046718" y="2349527"/>
                </a:lnTo>
                <a:lnTo>
                  <a:pt x="2051490" y="2346325"/>
                </a:lnTo>
                <a:close/>
                <a:moveTo>
                  <a:pt x="592138" y="2346325"/>
                </a:moveTo>
                <a:lnTo>
                  <a:pt x="693618" y="2346325"/>
                </a:lnTo>
                <a:lnTo>
                  <a:pt x="698072" y="2349527"/>
                </a:lnTo>
                <a:lnTo>
                  <a:pt x="709842" y="2356893"/>
                </a:lnTo>
                <a:lnTo>
                  <a:pt x="716841" y="2362336"/>
                </a:lnTo>
                <a:lnTo>
                  <a:pt x="724794" y="2368421"/>
                </a:lnTo>
                <a:lnTo>
                  <a:pt x="732428" y="2374825"/>
                </a:lnTo>
                <a:lnTo>
                  <a:pt x="739427" y="2381230"/>
                </a:lnTo>
                <a:lnTo>
                  <a:pt x="746108" y="2387955"/>
                </a:lnTo>
                <a:lnTo>
                  <a:pt x="748971" y="2391477"/>
                </a:lnTo>
                <a:lnTo>
                  <a:pt x="751197" y="2394679"/>
                </a:lnTo>
                <a:lnTo>
                  <a:pt x="753106" y="2397882"/>
                </a:lnTo>
                <a:lnTo>
                  <a:pt x="754697" y="2401084"/>
                </a:lnTo>
                <a:lnTo>
                  <a:pt x="755333" y="2403966"/>
                </a:lnTo>
                <a:lnTo>
                  <a:pt x="755651" y="2406528"/>
                </a:lnTo>
                <a:lnTo>
                  <a:pt x="755333" y="2409410"/>
                </a:lnTo>
                <a:lnTo>
                  <a:pt x="754379" y="2411652"/>
                </a:lnTo>
                <a:lnTo>
                  <a:pt x="752470" y="2413893"/>
                </a:lnTo>
                <a:lnTo>
                  <a:pt x="749607" y="2415814"/>
                </a:lnTo>
                <a:lnTo>
                  <a:pt x="746108" y="2417736"/>
                </a:lnTo>
                <a:lnTo>
                  <a:pt x="741336" y="2418697"/>
                </a:lnTo>
                <a:lnTo>
                  <a:pt x="736246" y="2419977"/>
                </a:lnTo>
                <a:lnTo>
                  <a:pt x="729565" y="2420618"/>
                </a:lnTo>
                <a:lnTo>
                  <a:pt x="721612" y="2420938"/>
                </a:lnTo>
                <a:lnTo>
                  <a:pt x="713659" y="2420938"/>
                </a:lnTo>
                <a:lnTo>
                  <a:pt x="706343" y="2420618"/>
                </a:lnTo>
                <a:lnTo>
                  <a:pt x="699344" y="2419657"/>
                </a:lnTo>
                <a:lnTo>
                  <a:pt x="692346" y="2418376"/>
                </a:lnTo>
                <a:lnTo>
                  <a:pt x="685983" y="2416775"/>
                </a:lnTo>
                <a:lnTo>
                  <a:pt x="679939" y="2415174"/>
                </a:lnTo>
                <a:lnTo>
                  <a:pt x="673895" y="2412612"/>
                </a:lnTo>
                <a:lnTo>
                  <a:pt x="668487" y="2410371"/>
                </a:lnTo>
                <a:lnTo>
                  <a:pt x="662760" y="2407489"/>
                </a:lnTo>
                <a:lnTo>
                  <a:pt x="657352" y="2404927"/>
                </a:lnTo>
                <a:lnTo>
                  <a:pt x="652263" y="2401724"/>
                </a:lnTo>
                <a:lnTo>
                  <a:pt x="642083" y="2395000"/>
                </a:lnTo>
                <a:lnTo>
                  <a:pt x="632539" y="2387955"/>
                </a:lnTo>
                <a:lnTo>
                  <a:pt x="628086" y="2385073"/>
                </a:lnTo>
                <a:lnTo>
                  <a:pt x="624904" y="2383792"/>
                </a:lnTo>
                <a:lnTo>
                  <a:pt x="624268" y="2383792"/>
                </a:lnTo>
                <a:lnTo>
                  <a:pt x="623314" y="2383792"/>
                </a:lnTo>
                <a:lnTo>
                  <a:pt x="622678" y="2384432"/>
                </a:lnTo>
                <a:lnTo>
                  <a:pt x="622041" y="2384752"/>
                </a:lnTo>
                <a:lnTo>
                  <a:pt x="621405" y="2386354"/>
                </a:lnTo>
                <a:lnTo>
                  <a:pt x="620769" y="2387314"/>
                </a:lnTo>
                <a:lnTo>
                  <a:pt x="620133" y="2388595"/>
                </a:lnTo>
                <a:lnTo>
                  <a:pt x="619496" y="2388915"/>
                </a:lnTo>
                <a:lnTo>
                  <a:pt x="619178" y="2388915"/>
                </a:lnTo>
                <a:lnTo>
                  <a:pt x="607408" y="2388595"/>
                </a:lnTo>
                <a:lnTo>
                  <a:pt x="601045" y="2387634"/>
                </a:lnTo>
                <a:lnTo>
                  <a:pt x="598819" y="2387314"/>
                </a:lnTo>
                <a:lnTo>
                  <a:pt x="596910" y="2386674"/>
                </a:lnTo>
                <a:lnTo>
                  <a:pt x="595001" y="2376747"/>
                </a:lnTo>
                <a:lnTo>
                  <a:pt x="593411" y="2368741"/>
                </a:lnTo>
                <a:lnTo>
                  <a:pt x="593092" y="2362336"/>
                </a:lnTo>
                <a:lnTo>
                  <a:pt x="592774" y="2357533"/>
                </a:lnTo>
                <a:lnTo>
                  <a:pt x="593092" y="2353690"/>
                </a:lnTo>
                <a:lnTo>
                  <a:pt x="593411" y="2351449"/>
                </a:lnTo>
                <a:lnTo>
                  <a:pt x="593729" y="2349527"/>
                </a:lnTo>
                <a:lnTo>
                  <a:pt x="592138" y="2346325"/>
                </a:lnTo>
                <a:close/>
                <a:moveTo>
                  <a:pt x="1474788" y="2290762"/>
                </a:moveTo>
                <a:lnTo>
                  <a:pt x="1567135" y="2290762"/>
                </a:lnTo>
                <a:lnTo>
                  <a:pt x="1571609" y="2293338"/>
                </a:lnTo>
                <a:lnTo>
                  <a:pt x="1582473" y="2300422"/>
                </a:lnTo>
                <a:lnTo>
                  <a:pt x="1588864" y="2305252"/>
                </a:lnTo>
                <a:lnTo>
                  <a:pt x="1595894" y="2310404"/>
                </a:lnTo>
                <a:lnTo>
                  <a:pt x="1602924" y="2316522"/>
                </a:lnTo>
                <a:lnTo>
                  <a:pt x="1609634" y="2322640"/>
                </a:lnTo>
                <a:lnTo>
                  <a:pt x="1615386" y="2328758"/>
                </a:lnTo>
                <a:lnTo>
                  <a:pt x="1617942" y="2331978"/>
                </a:lnTo>
                <a:lnTo>
                  <a:pt x="1620179" y="2334875"/>
                </a:lnTo>
                <a:lnTo>
                  <a:pt x="1621776" y="2337451"/>
                </a:lnTo>
                <a:lnTo>
                  <a:pt x="1623374" y="2340671"/>
                </a:lnTo>
                <a:lnTo>
                  <a:pt x="1624013" y="2343247"/>
                </a:lnTo>
                <a:lnTo>
                  <a:pt x="1624013" y="2345501"/>
                </a:lnTo>
                <a:lnTo>
                  <a:pt x="1623694" y="2348399"/>
                </a:lnTo>
                <a:lnTo>
                  <a:pt x="1622735" y="2350009"/>
                </a:lnTo>
                <a:lnTo>
                  <a:pt x="1620818" y="2352585"/>
                </a:lnTo>
                <a:lnTo>
                  <a:pt x="1618581" y="2353873"/>
                </a:lnTo>
                <a:lnTo>
                  <a:pt x="1615386" y="2355483"/>
                </a:lnTo>
                <a:lnTo>
                  <a:pt x="1611232" y="2357093"/>
                </a:lnTo>
                <a:lnTo>
                  <a:pt x="1606119" y="2357737"/>
                </a:lnTo>
                <a:lnTo>
                  <a:pt x="1600048" y="2358703"/>
                </a:lnTo>
                <a:lnTo>
                  <a:pt x="1593018" y="2359025"/>
                </a:lnTo>
                <a:lnTo>
                  <a:pt x="1585668" y="2359025"/>
                </a:lnTo>
                <a:lnTo>
                  <a:pt x="1578958" y="2358703"/>
                </a:lnTo>
                <a:lnTo>
                  <a:pt x="1572567" y="2357415"/>
                </a:lnTo>
                <a:lnTo>
                  <a:pt x="1566496" y="2356127"/>
                </a:lnTo>
                <a:lnTo>
                  <a:pt x="1560744" y="2355161"/>
                </a:lnTo>
                <a:lnTo>
                  <a:pt x="1554993" y="2353229"/>
                </a:lnTo>
                <a:lnTo>
                  <a:pt x="1549560" y="2351297"/>
                </a:lnTo>
                <a:lnTo>
                  <a:pt x="1544128" y="2349043"/>
                </a:lnTo>
                <a:lnTo>
                  <a:pt x="1539335" y="2346467"/>
                </a:lnTo>
                <a:lnTo>
                  <a:pt x="1529749" y="2340993"/>
                </a:lnTo>
                <a:lnTo>
                  <a:pt x="1520802" y="2334875"/>
                </a:lnTo>
                <a:lnTo>
                  <a:pt x="1511535" y="2328758"/>
                </a:lnTo>
                <a:lnTo>
                  <a:pt x="1507701" y="2326182"/>
                </a:lnTo>
                <a:lnTo>
                  <a:pt x="1505144" y="2324894"/>
                </a:lnTo>
                <a:lnTo>
                  <a:pt x="1503866" y="2324572"/>
                </a:lnTo>
                <a:lnTo>
                  <a:pt x="1503227" y="2324894"/>
                </a:lnTo>
                <a:lnTo>
                  <a:pt x="1502269" y="2325860"/>
                </a:lnTo>
                <a:lnTo>
                  <a:pt x="1501629" y="2326826"/>
                </a:lnTo>
                <a:lnTo>
                  <a:pt x="1500990" y="2328114"/>
                </a:lnTo>
                <a:lnTo>
                  <a:pt x="1500351" y="2329080"/>
                </a:lnTo>
                <a:lnTo>
                  <a:pt x="1499712" y="2329080"/>
                </a:lnTo>
                <a:lnTo>
                  <a:pt x="1499073" y="2329080"/>
                </a:lnTo>
                <a:lnTo>
                  <a:pt x="1488528" y="2328758"/>
                </a:lnTo>
                <a:lnTo>
                  <a:pt x="1482777" y="2328436"/>
                </a:lnTo>
                <a:lnTo>
                  <a:pt x="1480540" y="2328114"/>
                </a:lnTo>
                <a:lnTo>
                  <a:pt x="1478942" y="2327148"/>
                </a:lnTo>
                <a:lnTo>
                  <a:pt x="1477025" y="2318132"/>
                </a:lnTo>
                <a:lnTo>
                  <a:pt x="1476066" y="2310726"/>
                </a:lnTo>
                <a:lnTo>
                  <a:pt x="1475747" y="2305252"/>
                </a:lnTo>
                <a:lnTo>
                  <a:pt x="1475108" y="2300422"/>
                </a:lnTo>
                <a:lnTo>
                  <a:pt x="1475747" y="2297202"/>
                </a:lnTo>
                <a:lnTo>
                  <a:pt x="1476066" y="2294948"/>
                </a:lnTo>
                <a:lnTo>
                  <a:pt x="1476386" y="2293338"/>
                </a:lnTo>
                <a:lnTo>
                  <a:pt x="1474788" y="2290762"/>
                </a:lnTo>
                <a:close/>
                <a:moveTo>
                  <a:pt x="1243723" y="2290762"/>
                </a:moveTo>
                <a:lnTo>
                  <a:pt x="1335088" y="2290762"/>
                </a:lnTo>
                <a:lnTo>
                  <a:pt x="1333507" y="2293338"/>
                </a:lnTo>
                <a:lnTo>
                  <a:pt x="1334140" y="2294948"/>
                </a:lnTo>
                <a:lnTo>
                  <a:pt x="1334140" y="2297202"/>
                </a:lnTo>
                <a:lnTo>
                  <a:pt x="1334456" y="2300422"/>
                </a:lnTo>
                <a:lnTo>
                  <a:pt x="1334456" y="2305252"/>
                </a:lnTo>
                <a:lnTo>
                  <a:pt x="1333824" y="2310726"/>
                </a:lnTo>
                <a:lnTo>
                  <a:pt x="1332559" y="2318132"/>
                </a:lnTo>
                <a:lnTo>
                  <a:pt x="1330978" y="2327148"/>
                </a:lnTo>
                <a:lnTo>
                  <a:pt x="1329398" y="2328114"/>
                </a:lnTo>
                <a:lnTo>
                  <a:pt x="1327185" y="2328436"/>
                </a:lnTo>
                <a:lnTo>
                  <a:pt x="1321494" y="2328758"/>
                </a:lnTo>
                <a:lnTo>
                  <a:pt x="1311061" y="2329080"/>
                </a:lnTo>
                <a:lnTo>
                  <a:pt x="1310113" y="2329080"/>
                </a:lnTo>
                <a:lnTo>
                  <a:pt x="1309797" y="2329080"/>
                </a:lnTo>
                <a:lnTo>
                  <a:pt x="1309165" y="2328114"/>
                </a:lnTo>
                <a:lnTo>
                  <a:pt x="1308848" y="2326826"/>
                </a:lnTo>
                <a:lnTo>
                  <a:pt x="1307900" y="2325860"/>
                </a:lnTo>
                <a:lnTo>
                  <a:pt x="1306952" y="2324894"/>
                </a:lnTo>
                <a:lnTo>
                  <a:pt x="1306003" y="2324572"/>
                </a:lnTo>
                <a:lnTo>
                  <a:pt x="1305371" y="2324894"/>
                </a:lnTo>
                <a:lnTo>
                  <a:pt x="1302842" y="2326182"/>
                </a:lnTo>
                <a:lnTo>
                  <a:pt x="1298732" y="2328758"/>
                </a:lnTo>
                <a:lnTo>
                  <a:pt x="1289880" y="2334875"/>
                </a:lnTo>
                <a:lnTo>
                  <a:pt x="1281028" y="2340993"/>
                </a:lnTo>
                <a:lnTo>
                  <a:pt x="1271228" y="2346467"/>
                </a:lnTo>
                <a:lnTo>
                  <a:pt x="1266485" y="2349043"/>
                </a:lnTo>
                <a:lnTo>
                  <a:pt x="1261111" y="2351297"/>
                </a:lnTo>
                <a:lnTo>
                  <a:pt x="1256053" y="2353229"/>
                </a:lnTo>
                <a:lnTo>
                  <a:pt x="1250362" y="2355161"/>
                </a:lnTo>
                <a:lnTo>
                  <a:pt x="1244356" y="2356127"/>
                </a:lnTo>
                <a:lnTo>
                  <a:pt x="1238349" y="2357415"/>
                </a:lnTo>
                <a:lnTo>
                  <a:pt x="1232026" y="2358703"/>
                </a:lnTo>
                <a:lnTo>
                  <a:pt x="1225387" y="2359025"/>
                </a:lnTo>
                <a:lnTo>
                  <a:pt x="1218116" y="2359025"/>
                </a:lnTo>
                <a:lnTo>
                  <a:pt x="1211161" y="2358703"/>
                </a:lnTo>
                <a:lnTo>
                  <a:pt x="1205154" y="2357737"/>
                </a:lnTo>
                <a:lnTo>
                  <a:pt x="1200096" y="2357093"/>
                </a:lnTo>
                <a:lnTo>
                  <a:pt x="1195986" y="2355483"/>
                </a:lnTo>
                <a:lnTo>
                  <a:pt x="1193141" y="2353873"/>
                </a:lnTo>
                <a:lnTo>
                  <a:pt x="1190295" y="2352585"/>
                </a:lnTo>
                <a:lnTo>
                  <a:pt x="1189031" y="2350009"/>
                </a:lnTo>
                <a:lnTo>
                  <a:pt x="1187766" y="2348399"/>
                </a:lnTo>
                <a:lnTo>
                  <a:pt x="1187450" y="2345501"/>
                </a:lnTo>
                <a:lnTo>
                  <a:pt x="1187766" y="2343247"/>
                </a:lnTo>
                <a:lnTo>
                  <a:pt x="1188715" y="2340671"/>
                </a:lnTo>
                <a:lnTo>
                  <a:pt x="1189663" y="2337451"/>
                </a:lnTo>
                <a:lnTo>
                  <a:pt x="1191560" y="2334875"/>
                </a:lnTo>
                <a:lnTo>
                  <a:pt x="1193457" y="2331978"/>
                </a:lnTo>
                <a:lnTo>
                  <a:pt x="1195986" y="2328758"/>
                </a:lnTo>
                <a:lnTo>
                  <a:pt x="1201676" y="2322640"/>
                </a:lnTo>
                <a:lnTo>
                  <a:pt x="1208315" y="2316522"/>
                </a:lnTo>
                <a:lnTo>
                  <a:pt x="1215271" y="2310404"/>
                </a:lnTo>
                <a:lnTo>
                  <a:pt x="1222226" y="2305252"/>
                </a:lnTo>
                <a:lnTo>
                  <a:pt x="1228865" y="2300422"/>
                </a:lnTo>
                <a:lnTo>
                  <a:pt x="1239613" y="2293338"/>
                </a:lnTo>
                <a:lnTo>
                  <a:pt x="1243723" y="2290762"/>
                </a:lnTo>
                <a:close/>
                <a:moveTo>
                  <a:pt x="1481543" y="1798637"/>
                </a:moveTo>
                <a:lnTo>
                  <a:pt x="1701801" y="1798637"/>
                </a:lnTo>
                <a:lnTo>
                  <a:pt x="1567093" y="2273300"/>
                </a:lnTo>
                <a:lnTo>
                  <a:pt x="1465263" y="2273300"/>
                </a:lnTo>
                <a:lnTo>
                  <a:pt x="1481543" y="1798637"/>
                </a:lnTo>
                <a:close/>
                <a:moveTo>
                  <a:pt x="1119188" y="1798637"/>
                </a:moveTo>
                <a:lnTo>
                  <a:pt x="1336331" y="1798637"/>
                </a:lnTo>
                <a:lnTo>
                  <a:pt x="1346201" y="2272028"/>
                </a:lnTo>
                <a:lnTo>
                  <a:pt x="1240177" y="2273300"/>
                </a:lnTo>
                <a:lnTo>
                  <a:pt x="1119188" y="1798637"/>
                </a:lnTo>
                <a:close/>
                <a:moveTo>
                  <a:pt x="2677270" y="1559805"/>
                </a:moveTo>
                <a:lnTo>
                  <a:pt x="2530833" y="1600780"/>
                </a:lnTo>
                <a:lnTo>
                  <a:pt x="2674417" y="1589663"/>
                </a:lnTo>
                <a:lnTo>
                  <a:pt x="2677270" y="1559805"/>
                </a:lnTo>
                <a:close/>
                <a:moveTo>
                  <a:pt x="64561" y="1559805"/>
                </a:moveTo>
                <a:lnTo>
                  <a:pt x="67742" y="1589663"/>
                </a:lnTo>
                <a:lnTo>
                  <a:pt x="211812" y="1600780"/>
                </a:lnTo>
                <a:lnTo>
                  <a:pt x="64561" y="1559805"/>
                </a:lnTo>
                <a:close/>
                <a:moveTo>
                  <a:pt x="1743293" y="1510232"/>
                </a:moveTo>
                <a:lnTo>
                  <a:pt x="1815377" y="1673934"/>
                </a:lnTo>
                <a:lnTo>
                  <a:pt x="2196121" y="1673934"/>
                </a:lnTo>
                <a:lnTo>
                  <a:pt x="2051635" y="1522922"/>
                </a:lnTo>
                <a:lnTo>
                  <a:pt x="1743293" y="1510232"/>
                </a:lnTo>
                <a:close/>
                <a:moveTo>
                  <a:pt x="1093583" y="1510232"/>
                </a:moveTo>
                <a:lnTo>
                  <a:pt x="785241" y="1522922"/>
                </a:lnTo>
                <a:lnTo>
                  <a:pt x="641072" y="1673934"/>
                </a:lnTo>
                <a:lnTo>
                  <a:pt x="1021499" y="1673934"/>
                </a:lnTo>
                <a:lnTo>
                  <a:pt x="1093583" y="1510232"/>
                </a:lnTo>
                <a:close/>
                <a:moveTo>
                  <a:pt x="840494" y="1363662"/>
                </a:moveTo>
                <a:lnTo>
                  <a:pt x="1955417" y="1363662"/>
                </a:lnTo>
                <a:lnTo>
                  <a:pt x="2368551" y="1768475"/>
                </a:lnTo>
                <a:lnTo>
                  <a:pt x="398463" y="1768475"/>
                </a:lnTo>
                <a:lnTo>
                  <a:pt x="840494" y="1363662"/>
                </a:lnTo>
                <a:close/>
                <a:moveTo>
                  <a:pt x="1125700" y="1131888"/>
                </a:moveTo>
                <a:lnTo>
                  <a:pt x="1123793" y="1132523"/>
                </a:lnTo>
                <a:lnTo>
                  <a:pt x="1121569" y="1134110"/>
                </a:lnTo>
                <a:lnTo>
                  <a:pt x="1118710" y="1136650"/>
                </a:lnTo>
                <a:lnTo>
                  <a:pt x="1111084" y="1144270"/>
                </a:lnTo>
                <a:lnTo>
                  <a:pt x="1101553" y="1155065"/>
                </a:lnTo>
                <a:lnTo>
                  <a:pt x="1077405" y="1184275"/>
                </a:lnTo>
                <a:lnTo>
                  <a:pt x="1046268" y="1220153"/>
                </a:lnTo>
                <a:lnTo>
                  <a:pt x="1059613" y="1236028"/>
                </a:lnTo>
                <a:lnTo>
                  <a:pt x="1064696" y="1242378"/>
                </a:lnTo>
                <a:lnTo>
                  <a:pt x="1070098" y="1248093"/>
                </a:lnTo>
                <a:lnTo>
                  <a:pt x="1074546" y="1252538"/>
                </a:lnTo>
                <a:lnTo>
                  <a:pt x="1078994" y="1256665"/>
                </a:lnTo>
                <a:lnTo>
                  <a:pt x="1083124" y="1260158"/>
                </a:lnTo>
                <a:lnTo>
                  <a:pt x="1087890" y="1263333"/>
                </a:lnTo>
                <a:lnTo>
                  <a:pt x="1092656" y="1266508"/>
                </a:lnTo>
                <a:lnTo>
                  <a:pt x="1098375" y="1269365"/>
                </a:lnTo>
                <a:lnTo>
                  <a:pt x="1111084" y="1276350"/>
                </a:lnTo>
                <a:lnTo>
                  <a:pt x="1127606" y="1284605"/>
                </a:lnTo>
                <a:lnTo>
                  <a:pt x="1149529" y="1295400"/>
                </a:lnTo>
                <a:lnTo>
                  <a:pt x="1139362" y="1143953"/>
                </a:lnTo>
                <a:lnTo>
                  <a:pt x="1136185" y="1141413"/>
                </a:lnTo>
                <a:lnTo>
                  <a:pt x="1133325" y="1138238"/>
                </a:lnTo>
                <a:lnTo>
                  <a:pt x="1126971" y="1132205"/>
                </a:lnTo>
                <a:lnTo>
                  <a:pt x="1126017" y="1131888"/>
                </a:lnTo>
                <a:lnTo>
                  <a:pt x="1125700" y="1131888"/>
                </a:lnTo>
                <a:close/>
                <a:moveTo>
                  <a:pt x="505679" y="1004887"/>
                </a:moveTo>
                <a:lnTo>
                  <a:pt x="511721" y="1004887"/>
                </a:lnTo>
                <a:lnTo>
                  <a:pt x="517446" y="1005205"/>
                </a:lnTo>
                <a:lnTo>
                  <a:pt x="522535" y="1006158"/>
                </a:lnTo>
                <a:lnTo>
                  <a:pt x="528259" y="1007746"/>
                </a:lnTo>
                <a:lnTo>
                  <a:pt x="533348" y="1009969"/>
                </a:lnTo>
                <a:lnTo>
                  <a:pt x="538436" y="1012828"/>
                </a:lnTo>
                <a:lnTo>
                  <a:pt x="543207" y="1015687"/>
                </a:lnTo>
                <a:lnTo>
                  <a:pt x="548296" y="1019498"/>
                </a:lnTo>
                <a:lnTo>
                  <a:pt x="552748" y="1023310"/>
                </a:lnTo>
                <a:lnTo>
                  <a:pt x="557201" y="1028075"/>
                </a:lnTo>
                <a:lnTo>
                  <a:pt x="561335" y="1033157"/>
                </a:lnTo>
                <a:lnTo>
                  <a:pt x="566106" y="1038239"/>
                </a:lnTo>
                <a:lnTo>
                  <a:pt x="570240" y="1044274"/>
                </a:lnTo>
                <a:lnTo>
                  <a:pt x="573738" y="1050309"/>
                </a:lnTo>
                <a:lnTo>
                  <a:pt x="577555" y="1056980"/>
                </a:lnTo>
                <a:lnTo>
                  <a:pt x="581371" y="1063968"/>
                </a:lnTo>
                <a:lnTo>
                  <a:pt x="585188" y="1071274"/>
                </a:lnTo>
                <a:lnTo>
                  <a:pt x="588686" y="1078897"/>
                </a:lnTo>
                <a:lnTo>
                  <a:pt x="591867" y="1086838"/>
                </a:lnTo>
                <a:lnTo>
                  <a:pt x="598227" y="1103673"/>
                </a:lnTo>
                <a:lnTo>
                  <a:pt x="603952" y="1121461"/>
                </a:lnTo>
                <a:lnTo>
                  <a:pt x="609677" y="1140202"/>
                </a:lnTo>
                <a:lnTo>
                  <a:pt x="614447" y="1159260"/>
                </a:lnTo>
                <a:lnTo>
                  <a:pt x="619218" y="1179589"/>
                </a:lnTo>
                <a:lnTo>
                  <a:pt x="623670" y="1200553"/>
                </a:lnTo>
                <a:lnTo>
                  <a:pt x="627487" y="1221518"/>
                </a:lnTo>
                <a:lnTo>
                  <a:pt x="630667" y="1242799"/>
                </a:lnTo>
                <a:lnTo>
                  <a:pt x="634165" y="1264399"/>
                </a:lnTo>
                <a:lnTo>
                  <a:pt x="636710" y="1285681"/>
                </a:lnTo>
                <a:lnTo>
                  <a:pt x="639254" y="1306963"/>
                </a:lnTo>
                <a:lnTo>
                  <a:pt x="641798" y="1327927"/>
                </a:lnTo>
                <a:lnTo>
                  <a:pt x="643389" y="1348574"/>
                </a:lnTo>
                <a:lnTo>
                  <a:pt x="644979" y="1368903"/>
                </a:lnTo>
                <a:lnTo>
                  <a:pt x="647841" y="1407337"/>
                </a:lnTo>
                <a:lnTo>
                  <a:pt x="649431" y="1441960"/>
                </a:lnTo>
                <a:lnTo>
                  <a:pt x="650703" y="1471501"/>
                </a:lnTo>
                <a:lnTo>
                  <a:pt x="651021" y="1495641"/>
                </a:lnTo>
                <a:lnTo>
                  <a:pt x="645933" y="1500088"/>
                </a:lnTo>
                <a:lnTo>
                  <a:pt x="640526" y="1461971"/>
                </a:lnTo>
                <a:lnTo>
                  <a:pt x="635120" y="1423219"/>
                </a:lnTo>
                <a:lnTo>
                  <a:pt x="629713" y="1515335"/>
                </a:lnTo>
                <a:lnTo>
                  <a:pt x="623988" y="1520417"/>
                </a:lnTo>
                <a:lnTo>
                  <a:pt x="225488" y="1414008"/>
                </a:lnTo>
                <a:lnTo>
                  <a:pt x="154884" y="1399079"/>
                </a:lnTo>
                <a:lnTo>
                  <a:pt x="603316" y="1539476"/>
                </a:lnTo>
                <a:lnTo>
                  <a:pt x="319945" y="1798670"/>
                </a:lnTo>
                <a:lnTo>
                  <a:pt x="585824" y="1798670"/>
                </a:lnTo>
                <a:lnTo>
                  <a:pt x="752475" y="1798670"/>
                </a:lnTo>
                <a:lnTo>
                  <a:pt x="687596" y="2326906"/>
                </a:lnTo>
                <a:lnTo>
                  <a:pt x="595365" y="2326906"/>
                </a:lnTo>
                <a:lnTo>
                  <a:pt x="586778" y="1847904"/>
                </a:lnTo>
                <a:lnTo>
                  <a:pt x="581371" y="1857433"/>
                </a:lnTo>
                <a:lnTo>
                  <a:pt x="578509" y="1862516"/>
                </a:lnTo>
                <a:lnTo>
                  <a:pt x="575329" y="1866963"/>
                </a:lnTo>
                <a:lnTo>
                  <a:pt x="531758" y="2443162"/>
                </a:lnTo>
                <a:lnTo>
                  <a:pt x="415356" y="2443162"/>
                </a:lnTo>
                <a:lnTo>
                  <a:pt x="356837" y="1985125"/>
                </a:lnTo>
                <a:lnTo>
                  <a:pt x="349840" y="1985760"/>
                </a:lnTo>
                <a:lnTo>
                  <a:pt x="346024" y="1986078"/>
                </a:lnTo>
                <a:lnTo>
                  <a:pt x="342207" y="1986078"/>
                </a:lnTo>
                <a:lnTo>
                  <a:pt x="337437" y="1985760"/>
                </a:lnTo>
                <a:lnTo>
                  <a:pt x="332348" y="1985443"/>
                </a:lnTo>
                <a:lnTo>
                  <a:pt x="145661" y="1959078"/>
                </a:lnTo>
                <a:lnTo>
                  <a:pt x="141208" y="1957490"/>
                </a:lnTo>
                <a:lnTo>
                  <a:pt x="137074" y="1955267"/>
                </a:lnTo>
                <a:lnTo>
                  <a:pt x="133257" y="1952726"/>
                </a:lnTo>
                <a:lnTo>
                  <a:pt x="129441" y="1949867"/>
                </a:lnTo>
                <a:lnTo>
                  <a:pt x="125624" y="1946055"/>
                </a:lnTo>
                <a:lnTo>
                  <a:pt x="122126" y="1941926"/>
                </a:lnTo>
                <a:lnTo>
                  <a:pt x="119264" y="1937479"/>
                </a:lnTo>
                <a:lnTo>
                  <a:pt x="116401" y="1932397"/>
                </a:lnTo>
                <a:lnTo>
                  <a:pt x="113539" y="1927632"/>
                </a:lnTo>
                <a:lnTo>
                  <a:pt x="110995" y="1921914"/>
                </a:lnTo>
                <a:lnTo>
                  <a:pt x="108768" y="1916197"/>
                </a:lnTo>
                <a:lnTo>
                  <a:pt x="106542" y="1910162"/>
                </a:lnTo>
                <a:lnTo>
                  <a:pt x="102408" y="1897774"/>
                </a:lnTo>
                <a:lnTo>
                  <a:pt x="98909" y="1885068"/>
                </a:lnTo>
                <a:lnTo>
                  <a:pt x="96365" y="1872363"/>
                </a:lnTo>
                <a:lnTo>
                  <a:pt x="93503" y="1859339"/>
                </a:lnTo>
                <a:lnTo>
                  <a:pt x="90004" y="1836152"/>
                </a:lnTo>
                <a:lnTo>
                  <a:pt x="86824" y="1817728"/>
                </a:lnTo>
                <a:lnTo>
                  <a:pt x="85234" y="1811058"/>
                </a:lnTo>
                <a:lnTo>
                  <a:pt x="84280" y="1806293"/>
                </a:lnTo>
                <a:lnTo>
                  <a:pt x="83962" y="1800894"/>
                </a:lnTo>
                <a:lnTo>
                  <a:pt x="76965" y="1730695"/>
                </a:lnTo>
                <a:lnTo>
                  <a:pt x="69968" y="1653826"/>
                </a:lnTo>
                <a:lnTo>
                  <a:pt x="62017" y="1556628"/>
                </a:lnTo>
                <a:lnTo>
                  <a:pt x="52158" y="1552499"/>
                </a:lnTo>
                <a:lnTo>
                  <a:pt x="43571" y="1548687"/>
                </a:lnTo>
                <a:lnTo>
                  <a:pt x="35938" y="1545511"/>
                </a:lnTo>
                <a:lnTo>
                  <a:pt x="29895" y="1542017"/>
                </a:lnTo>
                <a:lnTo>
                  <a:pt x="25443" y="1538523"/>
                </a:lnTo>
                <a:lnTo>
                  <a:pt x="23535" y="1536617"/>
                </a:lnTo>
                <a:lnTo>
                  <a:pt x="21944" y="1535346"/>
                </a:lnTo>
                <a:lnTo>
                  <a:pt x="20990" y="1533758"/>
                </a:lnTo>
                <a:lnTo>
                  <a:pt x="20354" y="1532170"/>
                </a:lnTo>
                <a:lnTo>
                  <a:pt x="19718" y="1530582"/>
                </a:lnTo>
                <a:lnTo>
                  <a:pt x="20354" y="1529311"/>
                </a:lnTo>
                <a:lnTo>
                  <a:pt x="17492" y="1522641"/>
                </a:lnTo>
                <a:lnTo>
                  <a:pt x="15266" y="1515017"/>
                </a:lnTo>
                <a:lnTo>
                  <a:pt x="12721" y="1504853"/>
                </a:lnTo>
                <a:lnTo>
                  <a:pt x="10495" y="1493100"/>
                </a:lnTo>
                <a:lnTo>
                  <a:pt x="8269" y="1479759"/>
                </a:lnTo>
                <a:lnTo>
                  <a:pt x="6043" y="1465148"/>
                </a:lnTo>
                <a:lnTo>
                  <a:pt x="4134" y="1449583"/>
                </a:lnTo>
                <a:lnTo>
                  <a:pt x="2544" y="1432431"/>
                </a:lnTo>
                <a:lnTo>
                  <a:pt x="954" y="1414325"/>
                </a:lnTo>
                <a:lnTo>
                  <a:pt x="318" y="1395267"/>
                </a:lnTo>
                <a:lnTo>
                  <a:pt x="0" y="1375256"/>
                </a:lnTo>
                <a:lnTo>
                  <a:pt x="318" y="1354926"/>
                </a:lnTo>
                <a:lnTo>
                  <a:pt x="954" y="1333962"/>
                </a:lnTo>
                <a:lnTo>
                  <a:pt x="2544" y="1312363"/>
                </a:lnTo>
                <a:lnTo>
                  <a:pt x="4452" y="1290763"/>
                </a:lnTo>
                <a:lnTo>
                  <a:pt x="7315" y="1268846"/>
                </a:lnTo>
                <a:lnTo>
                  <a:pt x="11131" y="1246929"/>
                </a:lnTo>
                <a:lnTo>
                  <a:pt x="13357" y="1236447"/>
                </a:lnTo>
                <a:lnTo>
                  <a:pt x="15584" y="1225647"/>
                </a:lnTo>
                <a:lnTo>
                  <a:pt x="18446" y="1214847"/>
                </a:lnTo>
                <a:lnTo>
                  <a:pt x="21308" y="1204047"/>
                </a:lnTo>
                <a:lnTo>
                  <a:pt x="24489" y="1193248"/>
                </a:lnTo>
                <a:lnTo>
                  <a:pt x="27669" y="1183083"/>
                </a:lnTo>
                <a:lnTo>
                  <a:pt x="31486" y="1172601"/>
                </a:lnTo>
                <a:lnTo>
                  <a:pt x="35302" y="1162436"/>
                </a:lnTo>
                <a:lnTo>
                  <a:pt x="39436" y="1152272"/>
                </a:lnTo>
                <a:lnTo>
                  <a:pt x="43889" y="1142425"/>
                </a:lnTo>
                <a:lnTo>
                  <a:pt x="48978" y="1132578"/>
                </a:lnTo>
                <a:lnTo>
                  <a:pt x="54066" y="1123367"/>
                </a:lnTo>
                <a:lnTo>
                  <a:pt x="59473" y="1113838"/>
                </a:lnTo>
                <a:lnTo>
                  <a:pt x="64879" y="1104944"/>
                </a:lnTo>
                <a:lnTo>
                  <a:pt x="70922" y="1096050"/>
                </a:lnTo>
                <a:lnTo>
                  <a:pt x="77601" y="1087473"/>
                </a:lnTo>
                <a:lnTo>
                  <a:pt x="84280" y="1079215"/>
                </a:lnTo>
                <a:lnTo>
                  <a:pt x="91276" y="1071274"/>
                </a:lnTo>
                <a:lnTo>
                  <a:pt x="98591" y="1063968"/>
                </a:lnTo>
                <a:lnTo>
                  <a:pt x="106542" y="1056662"/>
                </a:lnTo>
                <a:lnTo>
                  <a:pt x="114811" y="1049674"/>
                </a:lnTo>
                <a:lnTo>
                  <a:pt x="123080" y="1043321"/>
                </a:lnTo>
                <a:lnTo>
                  <a:pt x="131985" y="1036651"/>
                </a:lnTo>
                <a:lnTo>
                  <a:pt x="141526" y="1031251"/>
                </a:lnTo>
                <a:lnTo>
                  <a:pt x="150749" y="1025851"/>
                </a:lnTo>
                <a:lnTo>
                  <a:pt x="160926" y="1021087"/>
                </a:lnTo>
                <a:lnTo>
                  <a:pt x="171740" y="1016322"/>
                </a:lnTo>
                <a:lnTo>
                  <a:pt x="182553" y="1012193"/>
                </a:lnTo>
                <a:lnTo>
                  <a:pt x="193684" y="1009016"/>
                </a:lnTo>
                <a:lnTo>
                  <a:pt x="205452" y="1005522"/>
                </a:lnTo>
                <a:lnTo>
                  <a:pt x="209904" y="1005522"/>
                </a:lnTo>
                <a:lnTo>
                  <a:pt x="218809" y="1005840"/>
                </a:lnTo>
                <a:lnTo>
                  <a:pt x="243298" y="1007428"/>
                </a:lnTo>
                <a:lnTo>
                  <a:pt x="280508" y="1009969"/>
                </a:lnTo>
                <a:lnTo>
                  <a:pt x="409313" y="1420361"/>
                </a:lnTo>
                <a:lnTo>
                  <a:pt x="397228" y="1297751"/>
                </a:lnTo>
                <a:lnTo>
                  <a:pt x="390867" y="1077309"/>
                </a:lnTo>
                <a:lnTo>
                  <a:pt x="382598" y="1056345"/>
                </a:lnTo>
                <a:lnTo>
                  <a:pt x="399136" y="1028392"/>
                </a:lnTo>
                <a:lnTo>
                  <a:pt x="436029" y="1028392"/>
                </a:lnTo>
                <a:lnTo>
                  <a:pt x="450976" y="1056345"/>
                </a:lnTo>
                <a:lnTo>
                  <a:pt x="443979" y="1081438"/>
                </a:lnTo>
                <a:lnTo>
                  <a:pt x="489141" y="1401937"/>
                </a:lnTo>
                <a:lnTo>
                  <a:pt x="481508" y="1015369"/>
                </a:lnTo>
                <a:lnTo>
                  <a:pt x="489459" y="1011875"/>
                </a:lnTo>
                <a:lnTo>
                  <a:pt x="495501" y="1009016"/>
                </a:lnTo>
                <a:lnTo>
                  <a:pt x="499000" y="1006793"/>
                </a:lnTo>
                <a:lnTo>
                  <a:pt x="499636" y="1005840"/>
                </a:lnTo>
                <a:lnTo>
                  <a:pt x="499954" y="1005522"/>
                </a:lnTo>
                <a:lnTo>
                  <a:pt x="505679" y="1004887"/>
                </a:lnTo>
                <a:close/>
                <a:moveTo>
                  <a:pt x="2233205" y="1004887"/>
                </a:moveTo>
                <a:lnTo>
                  <a:pt x="2238276" y="1005205"/>
                </a:lnTo>
                <a:lnTo>
                  <a:pt x="2243665" y="1005522"/>
                </a:lnTo>
                <a:lnTo>
                  <a:pt x="2243665" y="1005840"/>
                </a:lnTo>
                <a:lnTo>
                  <a:pt x="2244299" y="1006793"/>
                </a:lnTo>
                <a:lnTo>
                  <a:pt x="2248102" y="1009016"/>
                </a:lnTo>
                <a:lnTo>
                  <a:pt x="2253808" y="1011875"/>
                </a:lnTo>
                <a:lnTo>
                  <a:pt x="2261732" y="1015369"/>
                </a:lnTo>
                <a:lnTo>
                  <a:pt x="2254441" y="1401937"/>
                </a:lnTo>
                <a:lnTo>
                  <a:pt x="2299133" y="1081438"/>
                </a:lnTo>
                <a:lnTo>
                  <a:pt x="2292160" y="1056345"/>
                </a:lnTo>
                <a:lnTo>
                  <a:pt x="2307374" y="1028392"/>
                </a:lnTo>
                <a:lnTo>
                  <a:pt x="2344142" y="1028392"/>
                </a:lnTo>
                <a:lnTo>
                  <a:pt x="2360307" y="1056345"/>
                </a:lnTo>
                <a:lnTo>
                  <a:pt x="2352066" y="1077309"/>
                </a:lnTo>
                <a:lnTo>
                  <a:pt x="2346044" y="1297751"/>
                </a:lnTo>
                <a:lnTo>
                  <a:pt x="2333682" y="1420361"/>
                </a:lnTo>
                <a:lnTo>
                  <a:pt x="2462052" y="1009969"/>
                </a:lnTo>
                <a:lnTo>
                  <a:pt x="2499137" y="1007428"/>
                </a:lnTo>
                <a:lnTo>
                  <a:pt x="2523860" y="1005840"/>
                </a:lnTo>
                <a:lnTo>
                  <a:pt x="2532735" y="1005522"/>
                </a:lnTo>
                <a:lnTo>
                  <a:pt x="2536855" y="1005522"/>
                </a:lnTo>
                <a:lnTo>
                  <a:pt x="2548266" y="1009016"/>
                </a:lnTo>
                <a:lnTo>
                  <a:pt x="2559677" y="1012193"/>
                </a:lnTo>
                <a:lnTo>
                  <a:pt x="2570453" y="1016322"/>
                </a:lnTo>
                <a:lnTo>
                  <a:pt x="2580913" y="1021087"/>
                </a:lnTo>
                <a:lnTo>
                  <a:pt x="2591056" y="1025851"/>
                </a:lnTo>
                <a:lnTo>
                  <a:pt x="2600882" y="1031251"/>
                </a:lnTo>
                <a:lnTo>
                  <a:pt x="2610391" y="1036651"/>
                </a:lnTo>
                <a:lnTo>
                  <a:pt x="2618949" y="1043321"/>
                </a:lnTo>
                <a:lnTo>
                  <a:pt x="2627507" y="1049674"/>
                </a:lnTo>
                <a:lnTo>
                  <a:pt x="2635431" y="1056662"/>
                </a:lnTo>
                <a:lnTo>
                  <a:pt x="2643355" y="1063968"/>
                </a:lnTo>
                <a:lnTo>
                  <a:pt x="2650962" y="1071274"/>
                </a:lnTo>
                <a:lnTo>
                  <a:pt x="2657618" y="1079215"/>
                </a:lnTo>
                <a:lnTo>
                  <a:pt x="2664274" y="1087473"/>
                </a:lnTo>
                <a:lnTo>
                  <a:pt x="2670614" y="1096050"/>
                </a:lnTo>
                <a:lnTo>
                  <a:pt x="2676636" y="1104944"/>
                </a:lnTo>
                <a:lnTo>
                  <a:pt x="2682341" y="1113838"/>
                </a:lnTo>
                <a:lnTo>
                  <a:pt x="2688047" y="1123367"/>
                </a:lnTo>
                <a:lnTo>
                  <a:pt x="2692801" y="1132578"/>
                </a:lnTo>
                <a:lnTo>
                  <a:pt x="2697872" y="1142425"/>
                </a:lnTo>
                <a:lnTo>
                  <a:pt x="2702310" y="1152272"/>
                </a:lnTo>
                <a:lnTo>
                  <a:pt x="2706430" y="1162436"/>
                </a:lnTo>
                <a:lnTo>
                  <a:pt x="2710551" y="1172601"/>
                </a:lnTo>
                <a:lnTo>
                  <a:pt x="2714037" y="1183083"/>
                </a:lnTo>
                <a:lnTo>
                  <a:pt x="2717207" y="1193248"/>
                </a:lnTo>
                <a:lnTo>
                  <a:pt x="2720694" y="1204047"/>
                </a:lnTo>
                <a:lnTo>
                  <a:pt x="2723229" y="1214847"/>
                </a:lnTo>
                <a:lnTo>
                  <a:pt x="2726082" y="1225647"/>
                </a:lnTo>
                <a:lnTo>
                  <a:pt x="2728618" y="1236447"/>
                </a:lnTo>
                <a:lnTo>
                  <a:pt x="2730836" y="1246929"/>
                </a:lnTo>
                <a:lnTo>
                  <a:pt x="2734640" y="1268846"/>
                </a:lnTo>
                <a:lnTo>
                  <a:pt x="2737176" y="1290763"/>
                </a:lnTo>
                <a:lnTo>
                  <a:pt x="2739394" y="1312363"/>
                </a:lnTo>
                <a:lnTo>
                  <a:pt x="2740979" y="1333962"/>
                </a:lnTo>
                <a:lnTo>
                  <a:pt x="2741613" y="1354926"/>
                </a:lnTo>
                <a:lnTo>
                  <a:pt x="2741613" y="1375256"/>
                </a:lnTo>
                <a:lnTo>
                  <a:pt x="2741296" y="1395267"/>
                </a:lnTo>
                <a:lnTo>
                  <a:pt x="2740662" y="1414325"/>
                </a:lnTo>
                <a:lnTo>
                  <a:pt x="2739394" y="1432431"/>
                </a:lnTo>
                <a:lnTo>
                  <a:pt x="2737493" y="1449583"/>
                </a:lnTo>
                <a:lnTo>
                  <a:pt x="2735591" y="1465148"/>
                </a:lnTo>
                <a:lnTo>
                  <a:pt x="2733689" y="1479759"/>
                </a:lnTo>
                <a:lnTo>
                  <a:pt x="2731470" y="1493100"/>
                </a:lnTo>
                <a:lnTo>
                  <a:pt x="2728935" y="1504853"/>
                </a:lnTo>
                <a:lnTo>
                  <a:pt x="2726716" y="1515017"/>
                </a:lnTo>
                <a:lnTo>
                  <a:pt x="2724180" y="1522641"/>
                </a:lnTo>
                <a:lnTo>
                  <a:pt x="2721962" y="1529311"/>
                </a:lnTo>
                <a:lnTo>
                  <a:pt x="2721962" y="1530582"/>
                </a:lnTo>
                <a:lnTo>
                  <a:pt x="2721328" y="1532170"/>
                </a:lnTo>
                <a:lnTo>
                  <a:pt x="2720694" y="1533758"/>
                </a:lnTo>
                <a:lnTo>
                  <a:pt x="2719426" y="1535346"/>
                </a:lnTo>
                <a:lnTo>
                  <a:pt x="2718158" y="1536617"/>
                </a:lnTo>
                <a:lnTo>
                  <a:pt x="2716573" y="1538523"/>
                </a:lnTo>
                <a:lnTo>
                  <a:pt x="2711819" y="1542017"/>
                </a:lnTo>
                <a:lnTo>
                  <a:pt x="2705796" y="1545511"/>
                </a:lnTo>
                <a:lnTo>
                  <a:pt x="2698506" y="1548687"/>
                </a:lnTo>
                <a:lnTo>
                  <a:pt x="2689948" y="1552499"/>
                </a:lnTo>
                <a:lnTo>
                  <a:pt x="2680122" y="1556628"/>
                </a:lnTo>
                <a:lnTo>
                  <a:pt x="2671881" y="1653826"/>
                </a:lnTo>
                <a:lnTo>
                  <a:pt x="2664908" y="1730695"/>
                </a:lnTo>
                <a:lnTo>
                  <a:pt x="2657935" y="1800894"/>
                </a:lnTo>
                <a:lnTo>
                  <a:pt x="2657618" y="1806293"/>
                </a:lnTo>
                <a:lnTo>
                  <a:pt x="2656350" y="1811058"/>
                </a:lnTo>
                <a:lnTo>
                  <a:pt x="2655399" y="1817728"/>
                </a:lnTo>
                <a:lnTo>
                  <a:pt x="2652230" y="1836152"/>
                </a:lnTo>
                <a:lnTo>
                  <a:pt x="2648109" y="1859339"/>
                </a:lnTo>
                <a:lnTo>
                  <a:pt x="2645890" y="1872363"/>
                </a:lnTo>
                <a:lnTo>
                  <a:pt x="2643038" y="1885068"/>
                </a:lnTo>
                <a:lnTo>
                  <a:pt x="2639551" y="1897774"/>
                </a:lnTo>
                <a:lnTo>
                  <a:pt x="2635431" y="1910162"/>
                </a:lnTo>
                <a:lnTo>
                  <a:pt x="2633529" y="1916197"/>
                </a:lnTo>
                <a:lnTo>
                  <a:pt x="2630993" y="1921914"/>
                </a:lnTo>
                <a:lnTo>
                  <a:pt x="2628458" y="1927632"/>
                </a:lnTo>
                <a:lnTo>
                  <a:pt x="2625605" y="1932397"/>
                </a:lnTo>
                <a:lnTo>
                  <a:pt x="2622752" y="1937479"/>
                </a:lnTo>
                <a:lnTo>
                  <a:pt x="2619583" y="1941926"/>
                </a:lnTo>
                <a:lnTo>
                  <a:pt x="2616413" y="1946055"/>
                </a:lnTo>
                <a:lnTo>
                  <a:pt x="2612926" y="1949867"/>
                </a:lnTo>
                <a:lnTo>
                  <a:pt x="2609123" y="1952726"/>
                </a:lnTo>
                <a:lnTo>
                  <a:pt x="2605002" y="1955267"/>
                </a:lnTo>
                <a:lnTo>
                  <a:pt x="2600882" y="1957490"/>
                </a:lnTo>
                <a:lnTo>
                  <a:pt x="2596444" y="1959078"/>
                </a:lnTo>
                <a:lnTo>
                  <a:pt x="2410704" y="1985443"/>
                </a:lnTo>
                <a:lnTo>
                  <a:pt x="2405633" y="1985760"/>
                </a:lnTo>
                <a:lnTo>
                  <a:pt x="2400561" y="1986078"/>
                </a:lnTo>
                <a:lnTo>
                  <a:pt x="2397075" y="1986078"/>
                </a:lnTo>
                <a:lnTo>
                  <a:pt x="2393271" y="1985760"/>
                </a:lnTo>
                <a:lnTo>
                  <a:pt x="2385981" y="1985125"/>
                </a:lnTo>
                <a:lnTo>
                  <a:pt x="2327660" y="2443162"/>
                </a:lnTo>
                <a:lnTo>
                  <a:pt x="2211651" y="2443162"/>
                </a:lnTo>
                <a:lnTo>
                  <a:pt x="2168545" y="1866963"/>
                </a:lnTo>
                <a:lnTo>
                  <a:pt x="2165375" y="1862516"/>
                </a:lnTo>
                <a:lnTo>
                  <a:pt x="2162522" y="1857433"/>
                </a:lnTo>
                <a:lnTo>
                  <a:pt x="2156817" y="1847904"/>
                </a:lnTo>
                <a:lnTo>
                  <a:pt x="2148576" y="2326906"/>
                </a:lnTo>
                <a:lnTo>
                  <a:pt x="2063630" y="2320235"/>
                </a:lnTo>
                <a:lnTo>
                  <a:pt x="1992313" y="1798670"/>
                </a:lnTo>
                <a:lnTo>
                  <a:pt x="2157768" y="1798670"/>
                </a:lnTo>
                <a:lnTo>
                  <a:pt x="2443668" y="1798670"/>
                </a:lnTo>
                <a:lnTo>
                  <a:pt x="2170129" y="1529946"/>
                </a:lnTo>
                <a:lnTo>
                  <a:pt x="2587569" y="1399079"/>
                </a:lnTo>
                <a:lnTo>
                  <a:pt x="2517204" y="1414008"/>
                </a:lnTo>
                <a:lnTo>
                  <a:pt x="2151746" y="1511841"/>
                </a:lnTo>
                <a:lnTo>
                  <a:pt x="2111808" y="1472771"/>
                </a:lnTo>
                <a:lnTo>
                  <a:pt x="2108956" y="1423219"/>
                </a:lnTo>
                <a:lnTo>
                  <a:pt x="2103250" y="1464513"/>
                </a:lnTo>
                <a:lnTo>
                  <a:pt x="2093741" y="1455301"/>
                </a:lnTo>
                <a:lnTo>
                  <a:pt x="2095009" y="1426078"/>
                </a:lnTo>
                <a:lnTo>
                  <a:pt x="2096911" y="1393361"/>
                </a:lnTo>
                <a:lnTo>
                  <a:pt x="2099447" y="1358103"/>
                </a:lnTo>
                <a:lnTo>
                  <a:pt x="2103250" y="1320621"/>
                </a:lnTo>
                <a:lnTo>
                  <a:pt x="2105152" y="1301563"/>
                </a:lnTo>
                <a:lnTo>
                  <a:pt x="2107371" y="1282504"/>
                </a:lnTo>
                <a:lnTo>
                  <a:pt x="2109906" y="1262811"/>
                </a:lnTo>
                <a:lnTo>
                  <a:pt x="2113076" y="1243752"/>
                </a:lnTo>
                <a:lnTo>
                  <a:pt x="2115929" y="1224059"/>
                </a:lnTo>
                <a:lnTo>
                  <a:pt x="2119415" y="1205318"/>
                </a:lnTo>
                <a:lnTo>
                  <a:pt x="2123219" y="1186577"/>
                </a:lnTo>
                <a:lnTo>
                  <a:pt x="2127339" y="1168154"/>
                </a:lnTo>
                <a:lnTo>
                  <a:pt x="2131777" y="1150366"/>
                </a:lnTo>
                <a:lnTo>
                  <a:pt x="2136214" y="1133214"/>
                </a:lnTo>
                <a:lnTo>
                  <a:pt x="2140969" y="1116379"/>
                </a:lnTo>
                <a:lnTo>
                  <a:pt x="2146674" y="1100497"/>
                </a:lnTo>
                <a:lnTo>
                  <a:pt x="2152379" y="1085568"/>
                </a:lnTo>
                <a:lnTo>
                  <a:pt x="2158719" y="1071274"/>
                </a:lnTo>
                <a:lnTo>
                  <a:pt x="2165058" y="1058568"/>
                </a:lnTo>
                <a:lnTo>
                  <a:pt x="2168545" y="1052533"/>
                </a:lnTo>
                <a:lnTo>
                  <a:pt x="2172031" y="1046815"/>
                </a:lnTo>
                <a:lnTo>
                  <a:pt x="2175518" y="1041416"/>
                </a:lnTo>
                <a:lnTo>
                  <a:pt x="2179321" y="1036333"/>
                </a:lnTo>
                <a:lnTo>
                  <a:pt x="2183125" y="1031569"/>
                </a:lnTo>
                <a:lnTo>
                  <a:pt x="2187245" y="1027122"/>
                </a:lnTo>
                <a:lnTo>
                  <a:pt x="2191366" y="1023310"/>
                </a:lnTo>
                <a:lnTo>
                  <a:pt x="2195486" y="1019498"/>
                </a:lnTo>
                <a:lnTo>
                  <a:pt x="2199607" y="1016004"/>
                </a:lnTo>
                <a:lnTo>
                  <a:pt x="2204044" y="1013146"/>
                </a:lnTo>
                <a:lnTo>
                  <a:pt x="2208799" y="1010922"/>
                </a:lnTo>
                <a:lnTo>
                  <a:pt x="2213236" y="1008699"/>
                </a:lnTo>
                <a:lnTo>
                  <a:pt x="2217991" y="1007111"/>
                </a:lnTo>
                <a:lnTo>
                  <a:pt x="2223062" y="1005840"/>
                </a:lnTo>
                <a:lnTo>
                  <a:pt x="2227817" y="1005205"/>
                </a:lnTo>
                <a:lnTo>
                  <a:pt x="2233205" y="1004887"/>
                </a:lnTo>
                <a:close/>
                <a:moveTo>
                  <a:pt x="1560668" y="914401"/>
                </a:moveTo>
                <a:lnTo>
                  <a:pt x="1571788" y="914401"/>
                </a:lnTo>
                <a:lnTo>
                  <a:pt x="1582591" y="915671"/>
                </a:lnTo>
                <a:lnTo>
                  <a:pt x="1594029" y="917258"/>
                </a:lnTo>
                <a:lnTo>
                  <a:pt x="1604514" y="919480"/>
                </a:lnTo>
                <a:lnTo>
                  <a:pt x="1615317" y="922021"/>
                </a:lnTo>
                <a:lnTo>
                  <a:pt x="1625802" y="925196"/>
                </a:lnTo>
                <a:lnTo>
                  <a:pt x="1636287" y="928688"/>
                </a:lnTo>
                <a:lnTo>
                  <a:pt x="1646772" y="933133"/>
                </a:lnTo>
                <a:lnTo>
                  <a:pt x="1656939" y="937261"/>
                </a:lnTo>
                <a:lnTo>
                  <a:pt x="1666788" y="942023"/>
                </a:lnTo>
                <a:lnTo>
                  <a:pt x="1676638" y="946786"/>
                </a:lnTo>
                <a:lnTo>
                  <a:pt x="1686487" y="952183"/>
                </a:lnTo>
                <a:lnTo>
                  <a:pt x="1695384" y="957263"/>
                </a:lnTo>
                <a:lnTo>
                  <a:pt x="1704598" y="962978"/>
                </a:lnTo>
                <a:lnTo>
                  <a:pt x="1712859" y="968693"/>
                </a:lnTo>
                <a:lnTo>
                  <a:pt x="1721120" y="974726"/>
                </a:lnTo>
                <a:lnTo>
                  <a:pt x="1729063" y="980441"/>
                </a:lnTo>
                <a:lnTo>
                  <a:pt x="1736371" y="986473"/>
                </a:lnTo>
                <a:lnTo>
                  <a:pt x="1750033" y="997586"/>
                </a:lnTo>
                <a:lnTo>
                  <a:pt x="1762106" y="1008698"/>
                </a:lnTo>
                <a:lnTo>
                  <a:pt x="1771956" y="1018858"/>
                </a:lnTo>
                <a:lnTo>
                  <a:pt x="1779264" y="1027748"/>
                </a:lnTo>
                <a:lnTo>
                  <a:pt x="1782441" y="1031558"/>
                </a:lnTo>
                <a:lnTo>
                  <a:pt x="1784665" y="1034733"/>
                </a:lnTo>
                <a:lnTo>
                  <a:pt x="1786254" y="1037908"/>
                </a:lnTo>
                <a:lnTo>
                  <a:pt x="1787207" y="1040448"/>
                </a:lnTo>
                <a:lnTo>
                  <a:pt x="1788160" y="1045845"/>
                </a:lnTo>
                <a:lnTo>
                  <a:pt x="1788478" y="1053783"/>
                </a:lnTo>
                <a:lnTo>
                  <a:pt x="1789113" y="1076643"/>
                </a:lnTo>
                <a:lnTo>
                  <a:pt x="1789113" y="1107440"/>
                </a:lnTo>
                <a:lnTo>
                  <a:pt x="1788478" y="1144588"/>
                </a:lnTo>
                <a:lnTo>
                  <a:pt x="1787525" y="1187133"/>
                </a:lnTo>
                <a:lnTo>
                  <a:pt x="1786254" y="1233488"/>
                </a:lnTo>
                <a:lnTo>
                  <a:pt x="1784347" y="1282383"/>
                </a:lnTo>
                <a:lnTo>
                  <a:pt x="1782123" y="1331913"/>
                </a:lnTo>
                <a:lnTo>
                  <a:pt x="1672507" y="1331913"/>
                </a:lnTo>
                <a:lnTo>
                  <a:pt x="1674096" y="1293813"/>
                </a:lnTo>
                <a:lnTo>
                  <a:pt x="1674732" y="1258253"/>
                </a:lnTo>
                <a:lnTo>
                  <a:pt x="1675685" y="1225550"/>
                </a:lnTo>
                <a:lnTo>
                  <a:pt x="1676002" y="1197293"/>
                </a:lnTo>
                <a:lnTo>
                  <a:pt x="1675685" y="1174115"/>
                </a:lnTo>
                <a:lnTo>
                  <a:pt x="1674732" y="1156970"/>
                </a:lnTo>
                <a:lnTo>
                  <a:pt x="1674096" y="1150938"/>
                </a:lnTo>
                <a:lnTo>
                  <a:pt x="1673143" y="1147445"/>
                </a:lnTo>
                <a:lnTo>
                  <a:pt x="1672825" y="1145858"/>
                </a:lnTo>
                <a:lnTo>
                  <a:pt x="1672507" y="1144905"/>
                </a:lnTo>
                <a:lnTo>
                  <a:pt x="1672190" y="1144905"/>
                </a:lnTo>
                <a:lnTo>
                  <a:pt x="1671237" y="1145540"/>
                </a:lnTo>
                <a:lnTo>
                  <a:pt x="1669648" y="1147445"/>
                </a:lnTo>
                <a:lnTo>
                  <a:pt x="1668059" y="1149668"/>
                </a:lnTo>
                <a:lnTo>
                  <a:pt x="1666471" y="1151890"/>
                </a:lnTo>
                <a:lnTo>
                  <a:pt x="1654079" y="1331913"/>
                </a:lnTo>
                <a:lnTo>
                  <a:pt x="1602608" y="1331913"/>
                </a:lnTo>
                <a:lnTo>
                  <a:pt x="1602290" y="1283335"/>
                </a:lnTo>
                <a:lnTo>
                  <a:pt x="1598477" y="1283653"/>
                </a:lnTo>
                <a:lnTo>
                  <a:pt x="1586721" y="1284605"/>
                </a:lnTo>
                <a:lnTo>
                  <a:pt x="1568293" y="1285240"/>
                </a:lnTo>
                <a:lnTo>
                  <a:pt x="1556537" y="1285558"/>
                </a:lnTo>
                <a:lnTo>
                  <a:pt x="1543828" y="1285558"/>
                </a:lnTo>
                <a:lnTo>
                  <a:pt x="1529213" y="1285240"/>
                </a:lnTo>
                <a:lnTo>
                  <a:pt x="1513009" y="1284605"/>
                </a:lnTo>
                <a:lnTo>
                  <a:pt x="1496169" y="1283653"/>
                </a:lnTo>
                <a:lnTo>
                  <a:pt x="1477741" y="1282383"/>
                </a:lnTo>
                <a:lnTo>
                  <a:pt x="1457724" y="1280478"/>
                </a:lnTo>
                <a:lnTo>
                  <a:pt x="1437390" y="1277620"/>
                </a:lnTo>
                <a:lnTo>
                  <a:pt x="1415467" y="1274763"/>
                </a:lnTo>
                <a:lnTo>
                  <a:pt x="1392908" y="1270953"/>
                </a:lnTo>
                <a:lnTo>
                  <a:pt x="1381787" y="1268730"/>
                </a:lnTo>
                <a:lnTo>
                  <a:pt x="1370349" y="1266508"/>
                </a:lnTo>
                <a:lnTo>
                  <a:pt x="1359547" y="1263968"/>
                </a:lnTo>
                <a:lnTo>
                  <a:pt x="1348426" y="1261110"/>
                </a:lnTo>
                <a:lnTo>
                  <a:pt x="1328092" y="1254760"/>
                </a:lnTo>
                <a:lnTo>
                  <a:pt x="1308710" y="1248410"/>
                </a:lnTo>
                <a:lnTo>
                  <a:pt x="1290282" y="1241743"/>
                </a:lnTo>
                <a:lnTo>
                  <a:pt x="1273443" y="1234440"/>
                </a:lnTo>
                <a:lnTo>
                  <a:pt x="1257556" y="1227455"/>
                </a:lnTo>
                <a:lnTo>
                  <a:pt x="1243259" y="1220153"/>
                </a:lnTo>
                <a:lnTo>
                  <a:pt x="1229914" y="1213485"/>
                </a:lnTo>
                <a:lnTo>
                  <a:pt x="1218794" y="1207135"/>
                </a:lnTo>
                <a:lnTo>
                  <a:pt x="1208626" y="1201103"/>
                </a:lnTo>
                <a:lnTo>
                  <a:pt x="1200366" y="1196340"/>
                </a:lnTo>
                <a:lnTo>
                  <a:pt x="1189245" y="1188720"/>
                </a:lnTo>
                <a:lnTo>
                  <a:pt x="1185115" y="1186180"/>
                </a:lnTo>
                <a:lnTo>
                  <a:pt x="1204814" y="1331913"/>
                </a:lnTo>
                <a:lnTo>
                  <a:pt x="1152071" y="1331913"/>
                </a:lnTo>
                <a:lnTo>
                  <a:pt x="1149529" y="1296670"/>
                </a:lnTo>
                <a:lnTo>
                  <a:pt x="1143810" y="1297305"/>
                </a:lnTo>
                <a:lnTo>
                  <a:pt x="1135549" y="1299210"/>
                </a:lnTo>
                <a:lnTo>
                  <a:pt x="1112355" y="1303655"/>
                </a:lnTo>
                <a:lnTo>
                  <a:pt x="1082489" y="1309688"/>
                </a:lnTo>
                <a:lnTo>
                  <a:pt x="1066285" y="1313180"/>
                </a:lnTo>
                <a:lnTo>
                  <a:pt x="1049445" y="1316038"/>
                </a:lnTo>
                <a:lnTo>
                  <a:pt x="1032606" y="1318895"/>
                </a:lnTo>
                <a:lnTo>
                  <a:pt x="1015766" y="1321118"/>
                </a:lnTo>
                <a:lnTo>
                  <a:pt x="999880" y="1322388"/>
                </a:lnTo>
                <a:lnTo>
                  <a:pt x="984629" y="1323658"/>
                </a:lnTo>
                <a:lnTo>
                  <a:pt x="977639" y="1323658"/>
                </a:lnTo>
                <a:lnTo>
                  <a:pt x="970649" y="1323658"/>
                </a:lnTo>
                <a:lnTo>
                  <a:pt x="964295" y="1323340"/>
                </a:lnTo>
                <a:lnTo>
                  <a:pt x="958575" y="1323023"/>
                </a:lnTo>
                <a:lnTo>
                  <a:pt x="953174" y="1322070"/>
                </a:lnTo>
                <a:lnTo>
                  <a:pt x="948090" y="1320483"/>
                </a:lnTo>
                <a:lnTo>
                  <a:pt x="943960" y="1319213"/>
                </a:lnTo>
                <a:lnTo>
                  <a:pt x="940783" y="1317625"/>
                </a:lnTo>
                <a:lnTo>
                  <a:pt x="934746" y="1305560"/>
                </a:lnTo>
                <a:lnTo>
                  <a:pt x="928709" y="1295083"/>
                </a:lnTo>
                <a:lnTo>
                  <a:pt x="917271" y="1275398"/>
                </a:lnTo>
                <a:lnTo>
                  <a:pt x="912505" y="1266508"/>
                </a:lnTo>
                <a:lnTo>
                  <a:pt x="908057" y="1257935"/>
                </a:lnTo>
                <a:lnTo>
                  <a:pt x="904244" y="1249680"/>
                </a:lnTo>
                <a:lnTo>
                  <a:pt x="902338" y="1244918"/>
                </a:lnTo>
                <a:lnTo>
                  <a:pt x="901067" y="1240790"/>
                </a:lnTo>
                <a:lnTo>
                  <a:pt x="900114" y="1236663"/>
                </a:lnTo>
                <a:lnTo>
                  <a:pt x="899161" y="1232535"/>
                </a:lnTo>
                <a:lnTo>
                  <a:pt x="898843" y="1228408"/>
                </a:lnTo>
                <a:lnTo>
                  <a:pt x="898525" y="1223963"/>
                </a:lnTo>
                <a:lnTo>
                  <a:pt x="898843" y="1219835"/>
                </a:lnTo>
                <a:lnTo>
                  <a:pt x="899161" y="1215390"/>
                </a:lnTo>
                <a:lnTo>
                  <a:pt x="900431" y="1210628"/>
                </a:lnTo>
                <a:lnTo>
                  <a:pt x="901385" y="1205865"/>
                </a:lnTo>
                <a:lnTo>
                  <a:pt x="903291" y="1201103"/>
                </a:lnTo>
                <a:lnTo>
                  <a:pt x="905197" y="1195705"/>
                </a:lnTo>
                <a:lnTo>
                  <a:pt x="908057" y="1190943"/>
                </a:lnTo>
                <a:lnTo>
                  <a:pt x="910916" y="1185228"/>
                </a:lnTo>
                <a:lnTo>
                  <a:pt x="914729" y="1179513"/>
                </a:lnTo>
                <a:lnTo>
                  <a:pt x="918542" y="1173480"/>
                </a:lnTo>
                <a:lnTo>
                  <a:pt x="922990" y="1167765"/>
                </a:lnTo>
                <a:lnTo>
                  <a:pt x="928391" y="1161098"/>
                </a:lnTo>
                <a:lnTo>
                  <a:pt x="939512" y="1146810"/>
                </a:lnTo>
                <a:lnTo>
                  <a:pt x="949361" y="1133793"/>
                </a:lnTo>
                <a:lnTo>
                  <a:pt x="967154" y="1109345"/>
                </a:lnTo>
                <a:lnTo>
                  <a:pt x="976050" y="1096963"/>
                </a:lnTo>
                <a:lnTo>
                  <a:pt x="985900" y="1084580"/>
                </a:lnTo>
                <a:lnTo>
                  <a:pt x="997338" y="1070928"/>
                </a:lnTo>
                <a:lnTo>
                  <a:pt x="1004328" y="1063943"/>
                </a:lnTo>
                <a:lnTo>
                  <a:pt x="1011318" y="1056323"/>
                </a:lnTo>
                <a:lnTo>
                  <a:pt x="1017673" y="1045528"/>
                </a:lnTo>
                <a:lnTo>
                  <a:pt x="1024663" y="1035368"/>
                </a:lnTo>
                <a:lnTo>
                  <a:pt x="1031335" y="1025525"/>
                </a:lnTo>
                <a:lnTo>
                  <a:pt x="1038007" y="1016318"/>
                </a:lnTo>
                <a:lnTo>
                  <a:pt x="1044997" y="1008063"/>
                </a:lnTo>
                <a:lnTo>
                  <a:pt x="1051669" y="1000443"/>
                </a:lnTo>
                <a:lnTo>
                  <a:pt x="1058659" y="993141"/>
                </a:lnTo>
                <a:lnTo>
                  <a:pt x="1065967" y="986473"/>
                </a:lnTo>
                <a:lnTo>
                  <a:pt x="1073593" y="980123"/>
                </a:lnTo>
                <a:lnTo>
                  <a:pt x="1080583" y="974091"/>
                </a:lnTo>
                <a:lnTo>
                  <a:pt x="1088208" y="968693"/>
                </a:lnTo>
                <a:lnTo>
                  <a:pt x="1096151" y="963931"/>
                </a:lnTo>
                <a:lnTo>
                  <a:pt x="1104094" y="959168"/>
                </a:lnTo>
                <a:lnTo>
                  <a:pt x="1111720" y="954723"/>
                </a:lnTo>
                <a:lnTo>
                  <a:pt x="1119663" y="950913"/>
                </a:lnTo>
                <a:lnTo>
                  <a:pt x="1127924" y="947738"/>
                </a:lnTo>
                <a:lnTo>
                  <a:pt x="1136185" y="944246"/>
                </a:lnTo>
                <a:lnTo>
                  <a:pt x="1145081" y="941388"/>
                </a:lnTo>
                <a:lnTo>
                  <a:pt x="1153660" y="938531"/>
                </a:lnTo>
                <a:lnTo>
                  <a:pt x="1162238" y="935991"/>
                </a:lnTo>
                <a:lnTo>
                  <a:pt x="1171452" y="933768"/>
                </a:lnTo>
                <a:lnTo>
                  <a:pt x="1180349" y="931863"/>
                </a:lnTo>
                <a:lnTo>
                  <a:pt x="1199412" y="928053"/>
                </a:lnTo>
                <a:lnTo>
                  <a:pt x="1218794" y="924561"/>
                </a:lnTo>
                <a:lnTo>
                  <a:pt x="1239128" y="921703"/>
                </a:lnTo>
                <a:lnTo>
                  <a:pt x="1282021" y="915988"/>
                </a:lnTo>
                <a:lnTo>
                  <a:pt x="1284881" y="915671"/>
                </a:lnTo>
                <a:lnTo>
                  <a:pt x="1287740" y="915671"/>
                </a:lnTo>
                <a:lnTo>
                  <a:pt x="1292824" y="915671"/>
                </a:lnTo>
                <a:lnTo>
                  <a:pt x="1366537" y="1187768"/>
                </a:lnTo>
                <a:lnTo>
                  <a:pt x="1368125" y="1176973"/>
                </a:lnTo>
                <a:lnTo>
                  <a:pt x="1393226" y="990283"/>
                </a:lnTo>
                <a:lnTo>
                  <a:pt x="1386236" y="972186"/>
                </a:lnTo>
                <a:lnTo>
                  <a:pt x="1400216" y="947738"/>
                </a:lnTo>
                <a:lnTo>
                  <a:pt x="1432306" y="947421"/>
                </a:lnTo>
                <a:lnTo>
                  <a:pt x="1445968" y="972186"/>
                </a:lnTo>
                <a:lnTo>
                  <a:pt x="1439614" y="993776"/>
                </a:lnTo>
                <a:lnTo>
                  <a:pt x="1462490" y="1190943"/>
                </a:lnTo>
                <a:lnTo>
                  <a:pt x="1522858" y="924243"/>
                </a:lnTo>
                <a:lnTo>
                  <a:pt x="1529530" y="921386"/>
                </a:lnTo>
                <a:lnTo>
                  <a:pt x="1534932" y="918846"/>
                </a:lnTo>
                <a:lnTo>
                  <a:pt x="1537791" y="916940"/>
                </a:lnTo>
                <a:lnTo>
                  <a:pt x="1538427" y="915988"/>
                </a:lnTo>
                <a:lnTo>
                  <a:pt x="1549865" y="915036"/>
                </a:lnTo>
                <a:lnTo>
                  <a:pt x="1560668" y="914401"/>
                </a:lnTo>
                <a:close/>
                <a:moveTo>
                  <a:pt x="170497" y="661035"/>
                </a:moveTo>
                <a:lnTo>
                  <a:pt x="168576" y="681657"/>
                </a:lnTo>
                <a:lnTo>
                  <a:pt x="168275" y="683619"/>
                </a:lnTo>
                <a:lnTo>
                  <a:pt x="167640" y="691889"/>
                </a:lnTo>
                <a:lnTo>
                  <a:pt x="167640" y="695282"/>
                </a:lnTo>
                <a:lnTo>
                  <a:pt x="167322" y="700477"/>
                </a:lnTo>
                <a:lnTo>
                  <a:pt x="167640" y="700795"/>
                </a:lnTo>
                <a:lnTo>
                  <a:pt x="167640" y="695282"/>
                </a:lnTo>
                <a:lnTo>
                  <a:pt x="168275" y="684891"/>
                </a:lnTo>
                <a:lnTo>
                  <a:pt x="168576" y="681657"/>
                </a:lnTo>
                <a:lnTo>
                  <a:pt x="169545" y="675349"/>
                </a:lnTo>
                <a:lnTo>
                  <a:pt x="170497" y="668033"/>
                </a:lnTo>
                <a:lnTo>
                  <a:pt x="170497" y="664534"/>
                </a:lnTo>
                <a:lnTo>
                  <a:pt x="170497" y="661035"/>
                </a:lnTo>
                <a:close/>
                <a:moveTo>
                  <a:pt x="2571454" y="661035"/>
                </a:moveTo>
                <a:lnTo>
                  <a:pt x="2571454" y="664534"/>
                </a:lnTo>
                <a:lnTo>
                  <a:pt x="2571137" y="668033"/>
                </a:lnTo>
                <a:lnTo>
                  <a:pt x="2572406" y="675349"/>
                </a:lnTo>
                <a:lnTo>
                  <a:pt x="2573358" y="683619"/>
                </a:lnTo>
                <a:lnTo>
                  <a:pt x="2573992" y="691889"/>
                </a:lnTo>
                <a:lnTo>
                  <a:pt x="2574310" y="700795"/>
                </a:lnTo>
                <a:lnTo>
                  <a:pt x="2574627" y="700477"/>
                </a:lnTo>
                <a:lnTo>
                  <a:pt x="2573675" y="684891"/>
                </a:lnTo>
                <a:lnTo>
                  <a:pt x="2571454" y="661035"/>
                </a:lnTo>
                <a:close/>
                <a:moveTo>
                  <a:pt x="197485" y="574519"/>
                </a:moveTo>
                <a:lnTo>
                  <a:pt x="195897" y="575155"/>
                </a:lnTo>
                <a:lnTo>
                  <a:pt x="194310" y="576109"/>
                </a:lnTo>
                <a:lnTo>
                  <a:pt x="192405" y="577381"/>
                </a:lnTo>
                <a:lnTo>
                  <a:pt x="190817" y="579290"/>
                </a:lnTo>
                <a:lnTo>
                  <a:pt x="189230" y="581198"/>
                </a:lnTo>
                <a:lnTo>
                  <a:pt x="186690" y="585969"/>
                </a:lnTo>
                <a:lnTo>
                  <a:pt x="189865" y="582789"/>
                </a:lnTo>
                <a:lnTo>
                  <a:pt x="192722" y="579608"/>
                </a:lnTo>
                <a:lnTo>
                  <a:pt x="195897" y="576745"/>
                </a:lnTo>
                <a:lnTo>
                  <a:pt x="199390" y="574519"/>
                </a:lnTo>
                <a:lnTo>
                  <a:pt x="197485" y="574519"/>
                </a:lnTo>
                <a:close/>
                <a:moveTo>
                  <a:pt x="2542584" y="574518"/>
                </a:moveTo>
                <a:lnTo>
                  <a:pt x="2545757" y="576745"/>
                </a:lnTo>
                <a:lnTo>
                  <a:pt x="2549247" y="579608"/>
                </a:lnTo>
                <a:lnTo>
                  <a:pt x="2552102" y="582788"/>
                </a:lnTo>
                <a:lnTo>
                  <a:pt x="2555274" y="585969"/>
                </a:lnTo>
                <a:lnTo>
                  <a:pt x="2552102" y="581198"/>
                </a:lnTo>
                <a:lnTo>
                  <a:pt x="2550833" y="579290"/>
                </a:lnTo>
                <a:lnTo>
                  <a:pt x="2549247" y="577381"/>
                </a:lnTo>
                <a:lnTo>
                  <a:pt x="2547660" y="576109"/>
                </a:lnTo>
                <a:lnTo>
                  <a:pt x="2545757" y="575155"/>
                </a:lnTo>
                <a:lnTo>
                  <a:pt x="2544488" y="574518"/>
                </a:lnTo>
                <a:lnTo>
                  <a:pt x="2542584" y="574518"/>
                </a:lnTo>
                <a:close/>
                <a:moveTo>
                  <a:pt x="331470" y="485775"/>
                </a:moveTo>
                <a:lnTo>
                  <a:pt x="347662" y="485775"/>
                </a:lnTo>
                <a:lnTo>
                  <a:pt x="363537" y="486729"/>
                </a:lnTo>
                <a:lnTo>
                  <a:pt x="378460" y="488638"/>
                </a:lnTo>
                <a:lnTo>
                  <a:pt x="393700" y="490864"/>
                </a:lnTo>
                <a:lnTo>
                  <a:pt x="407988" y="493409"/>
                </a:lnTo>
                <a:lnTo>
                  <a:pt x="421323" y="497226"/>
                </a:lnTo>
                <a:lnTo>
                  <a:pt x="434658" y="501043"/>
                </a:lnTo>
                <a:lnTo>
                  <a:pt x="447040" y="505178"/>
                </a:lnTo>
                <a:lnTo>
                  <a:pt x="459105" y="509631"/>
                </a:lnTo>
                <a:lnTo>
                  <a:pt x="470535" y="514402"/>
                </a:lnTo>
                <a:lnTo>
                  <a:pt x="481013" y="519491"/>
                </a:lnTo>
                <a:lnTo>
                  <a:pt x="491173" y="524580"/>
                </a:lnTo>
                <a:lnTo>
                  <a:pt x="500698" y="529670"/>
                </a:lnTo>
                <a:lnTo>
                  <a:pt x="509270" y="534759"/>
                </a:lnTo>
                <a:lnTo>
                  <a:pt x="517208" y="539848"/>
                </a:lnTo>
                <a:lnTo>
                  <a:pt x="524510" y="544301"/>
                </a:lnTo>
                <a:lnTo>
                  <a:pt x="536575" y="552889"/>
                </a:lnTo>
                <a:lnTo>
                  <a:pt x="545465" y="559569"/>
                </a:lnTo>
                <a:lnTo>
                  <a:pt x="550863" y="564340"/>
                </a:lnTo>
                <a:lnTo>
                  <a:pt x="552450" y="565612"/>
                </a:lnTo>
                <a:lnTo>
                  <a:pt x="550863" y="569747"/>
                </a:lnTo>
                <a:lnTo>
                  <a:pt x="548005" y="574837"/>
                </a:lnTo>
                <a:lnTo>
                  <a:pt x="544195" y="581198"/>
                </a:lnTo>
                <a:lnTo>
                  <a:pt x="539750" y="587878"/>
                </a:lnTo>
                <a:lnTo>
                  <a:pt x="534035" y="595512"/>
                </a:lnTo>
                <a:lnTo>
                  <a:pt x="530860" y="599647"/>
                </a:lnTo>
                <a:lnTo>
                  <a:pt x="527050" y="603463"/>
                </a:lnTo>
                <a:lnTo>
                  <a:pt x="523240" y="607280"/>
                </a:lnTo>
                <a:lnTo>
                  <a:pt x="518795" y="610779"/>
                </a:lnTo>
                <a:lnTo>
                  <a:pt x="514350" y="614278"/>
                </a:lnTo>
                <a:lnTo>
                  <a:pt x="509588" y="617777"/>
                </a:lnTo>
                <a:lnTo>
                  <a:pt x="504508" y="620640"/>
                </a:lnTo>
                <a:lnTo>
                  <a:pt x="498793" y="623502"/>
                </a:lnTo>
                <a:lnTo>
                  <a:pt x="493078" y="626047"/>
                </a:lnTo>
                <a:lnTo>
                  <a:pt x="487045" y="627955"/>
                </a:lnTo>
                <a:lnTo>
                  <a:pt x="480695" y="629228"/>
                </a:lnTo>
                <a:lnTo>
                  <a:pt x="474028" y="630500"/>
                </a:lnTo>
                <a:lnTo>
                  <a:pt x="466725" y="630818"/>
                </a:lnTo>
                <a:lnTo>
                  <a:pt x="459423" y="630818"/>
                </a:lnTo>
                <a:lnTo>
                  <a:pt x="451803" y="630182"/>
                </a:lnTo>
                <a:lnTo>
                  <a:pt x="443548" y="628910"/>
                </a:lnTo>
                <a:lnTo>
                  <a:pt x="434975" y="626683"/>
                </a:lnTo>
                <a:lnTo>
                  <a:pt x="426403" y="624139"/>
                </a:lnTo>
                <a:lnTo>
                  <a:pt x="417195" y="620322"/>
                </a:lnTo>
                <a:lnTo>
                  <a:pt x="407353" y="615869"/>
                </a:lnTo>
                <a:lnTo>
                  <a:pt x="396557" y="610461"/>
                </a:lnTo>
                <a:lnTo>
                  <a:pt x="385127" y="605690"/>
                </a:lnTo>
                <a:lnTo>
                  <a:pt x="408305" y="616823"/>
                </a:lnTo>
                <a:lnTo>
                  <a:pt x="430848" y="627955"/>
                </a:lnTo>
                <a:lnTo>
                  <a:pt x="441643" y="632727"/>
                </a:lnTo>
                <a:lnTo>
                  <a:pt x="452120" y="637180"/>
                </a:lnTo>
                <a:lnTo>
                  <a:pt x="462280" y="641315"/>
                </a:lnTo>
                <a:lnTo>
                  <a:pt x="472440" y="645132"/>
                </a:lnTo>
                <a:lnTo>
                  <a:pt x="481965" y="648312"/>
                </a:lnTo>
                <a:lnTo>
                  <a:pt x="491173" y="650539"/>
                </a:lnTo>
                <a:lnTo>
                  <a:pt x="500063" y="652129"/>
                </a:lnTo>
                <a:lnTo>
                  <a:pt x="504190" y="652447"/>
                </a:lnTo>
                <a:lnTo>
                  <a:pt x="508318" y="652447"/>
                </a:lnTo>
                <a:lnTo>
                  <a:pt x="512128" y="652447"/>
                </a:lnTo>
                <a:lnTo>
                  <a:pt x="515620" y="652129"/>
                </a:lnTo>
                <a:lnTo>
                  <a:pt x="519430" y="651493"/>
                </a:lnTo>
                <a:lnTo>
                  <a:pt x="522923" y="650539"/>
                </a:lnTo>
                <a:lnTo>
                  <a:pt x="526415" y="649267"/>
                </a:lnTo>
                <a:lnTo>
                  <a:pt x="529590" y="647676"/>
                </a:lnTo>
                <a:lnTo>
                  <a:pt x="532765" y="646086"/>
                </a:lnTo>
                <a:lnTo>
                  <a:pt x="535623" y="643541"/>
                </a:lnTo>
                <a:lnTo>
                  <a:pt x="536893" y="651493"/>
                </a:lnTo>
                <a:lnTo>
                  <a:pt x="537210" y="659127"/>
                </a:lnTo>
                <a:lnTo>
                  <a:pt x="537845" y="673440"/>
                </a:lnTo>
                <a:lnTo>
                  <a:pt x="537845" y="687118"/>
                </a:lnTo>
                <a:lnTo>
                  <a:pt x="537210" y="700159"/>
                </a:lnTo>
                <a:lnTo>
                  <a:pt x="538163" y="699205"/>
                </a:lnTo>
                <a:lnTo>
                  <a:pt x="539433" y="697932"/>
                </a:lnTo>
                <a:lnTo>
                  <a:pt x="540703" y="697296"/>
                </a:lnTo>
                <a:lnTo>
                  <a:pt x="541973" y="696660"/>
                </a:lnTo>
                <a:lnTo>
                  <a:pt x="542925" y="697296"/>
                </a:lnTo>
                <a:lnTo>
                  <a:pt x="543243" y="698251"/>
                </a:lnTo>
                <a:lnTo>
                  <a:pt x="543878" y="699841"/>
                </a:lnTo>
                <a:lnTo>
                  <a:pt x="543878" y="702067"/>
                </a:lnTo>
                <a:lnTo>
                  <a:pt x="544195" y="708429"/>
                </a:lnTo>
                <a:lnTo>
                  <a:pt x="544195" y="716063"/>
                </a:lnTo>
                <a:lnTo>
                  <a:pt x="543878" y="725287"/>
                </a:lnTo>
                <a:lnTo>
                  <a:pt x="542925" y="735466"/>
                </a:lnTo>
                <a:lnTo>
                  <a:pt x="540703" y="757413"/>
                </a:lnTo>
                <a:lnTo>
                  <a:pt x="537528" y="779042"/>
                </a:lnTo>
                <a:lnTo>
                  <a:pt x="534670" y="796536"/>
                </a:lnTo>
                <a:lnTo>
                  <a:pt x="533083" y="802898"/>
                </a:lnTo>
                <a:lnTo>
                  <a:pt x="531813" y="807669"/>
                </a:lnTo>
                <a:lnTo>
                  <a:pt x="531178" y="808623"/>
                </a:lnTo>
                <a:lnTo>
                  <a:pt x="530860" y="809577"/>
                </a:lnTo>
                <a:lnTo>
                  <a:pt x="530543" y="809577"/>
                </a:lnTo>
                <a:lnTo>
                  <a:pt x="529908" y="808623"/>
                </a:lnTo>
                <a:lnTo>
                  <a:pt x="528638" y="820392"/>
                </a:lnTo>
                <a:lnTo>
                  <a:pt x="526733" y="831525"/>
                </a:lnTo>
                <a:lnTo>
                  <a:pt x="524510" y="842657"/>
                </a:lnTo>
                <a:lnTo>
                  <a:pt x="521335" y="853154"/>
                </a:lnTo>
                <a:lnTo>
                  <a:pt x="518478" y="863650"/>
                </a:lnTo>
                <a:lnTo>
                  <a:pt x="514985" y="873829"/>
                </a:lnTo>
                <a:lnTo>
                  <a:pt x="510858" y="883689"/>
                </a:lnTo>
                <a:lnTo>
                  <a:pt x="506730" y="892913"/>
                </a:lnTo>
                <a:lnTo>
                  <a:pt x="502285" y="902138"/>
                </a:lnTo>
                <a:lnTo>
                  <a:pt x="497205" y="911044"/>
                </a:lnTo>
                <a:lnTo>
                  <a:pt x="492443" y="919314"/>
                </a:lnTo>
                <a:lnTo>
                  <a:pt x="486728" y="927584"/>
                </a:lnTo>
                <a:lnTo>
                  <a:pt x="481013" y="935536"/>
                </a:lnTo>
                <a:lnTo>
                  <a:pt x="475615" y="943170"/>
                </a:lnTo>
                <a:lnTo>
                  <a:pt x="469583" y="950167"/>
                </a:lnTo>
                <a:lnTo>
                  <a:pt x="463550" y="957165"/>
                </a:lnTo>
                <a:lnTo>
                  <a:pt x="457200" y="963209"/>
                </a:lnTo>
                <a:lnTo>
                  <a:pt x="450850" y="969252"/>
                </a:lnTo>
                <a:lnTo>
                  <a:pt x="443865" y="974659"/>
                </a:lnTo>
                <a:lnTo>
                  <a:pt x="437198" y="980067"/>
                </a:lnTo>
                <a:lnTo>
                  <a:pt x="430530" y="984838"/>
                </a:lnTo>
                <a:lnTo>
                  <a:pt x="423545" y="989609"/>
                </a:lnTo>
                <a:lnTo>
                  <a:pt x="416878" y="993744"/>
                </a:lnTo>
                <a:lnTo>
                  <a:pt x="410210" y="997243"/>
                </a:lnTo>
                <a:lnTo>
                  <a:pt x="402908" y="1000742"/>
                </a:lnTo>
                <a:lnTo>
                  <a:pt x="396240" y="1003286"/>
                </a:lnTo>
                <a:lnTo>
                  <a:pt x="389255" y="1006149"/>
                </a:lnTo>
                <a:lnTo>
                  <a:pt x="382587" y="1008057"/>
                </a:lnTo>
                <a:lnTo>
                  <a:pt x="375920" y="1009330"/>
                </a:lnTo>
                <a:lnTo>
                  <a:pt x="369252" y="1010602"/>
                </a:lnTo>
                <a:lnTo>
                  <a:pt x="362585" y="1011238"/>
                </a:lnTo>
                <a:lnTo>
                  <a:pt x="356235" y="1011238"/>
                </a:lnTo>
                <a:lnTo>
                  <a:pt x="351155" y="1011238"/>
                </a:lnTo>
                <a:lnTo>
                  <a:pt x="345440" y="1010602"/>
                </a:lnTo>
                <a:lnTo>
                  <a:pt x="339725" y="1009330"/>
                </a:lnTo>
                <a:lnTo>
                  <a:pt x="334010" y="1007421"/>
                </a:lnTo>
                <a:lnTo>
                  <a:pt x="327977" y="1005831"/>
                </a:lnTo>
                <a:lnTo>
                  <a:pt x="321945" y="1002968"/>
                </a:lnTo>
                <a:lnTo>
                  <a:pt x="315595" y="1000105"/>
                </a:lnTo>
                <a:lnTo>
                  <a:pt x="309245" y="996607"/>
                </a:lnTo>
                <a:lnTo>
                  <a:pt x="302895" y="992790"/>
                </a:lnTo>
                <a:lnTo>
                  <a:pt x="296227" y="988655"/>
                </a:lnTo>
                <a:lnTo>
                  <a:pt x="289877" y="984202"/>
                </a:lnTo>
                <a:lnTo>
                  <a:pt x="282892" y="979430"/>
                </a:lnTo>
                <a:lnTo>
                  <a:pt x="276542" y="974023"/>
                </a:lnTo>
                <a:lnTo>
                  <a:pt x="269875" y="968298"/>
                </a:lnTo>
                <a:lnTo>
                  <a:pt x="263207" y="962254"/>
                </a:lnTo>
                <a:lnTo>
                  <a:pt x="256540" y="955893"/>
                </a:lnTo>
                <a:lnTo>
                  <a:pt x="250190" y="949213"/>
                </a:lnTo>
                <a:lnTo>
                  <a:pt x="243840" y="941897"/>
                </a:lnTo>
                <a:lnTo>
                  <a:pt x="237490" y="934900"/>
                </a:lnTo>
                <a:lnTo>
                  <a:pt x="231457" y="927266"/>
                </a:lnTo>
                <a:lnTo>
                  <a:pt x="225425" y="919314"/>
                </a:lnTo>
                <a:lnTo>
                  <a:pt x="219710" y="911044"/>
                </a:lnTo>
                <a:lnTo>
                  <a:pt x="214312" y="902774"/>
                </a:lnTo>
                <a:lnTo>
                  <a:pt x="208915" y="893868"/>
                </a:lnTo>
                <a:lnTo>
                  <a:pt x="203517" y="885280"/>
                </a:lnTo>
                <a:lnTo>
                  <a:pt x="198755" y="875737"/>
                </a:lnTo>
                <a:lnTo>
                  <a:pt x="194310" y="866195"/>
                </a:lnTo>
                <a:lnTo>
                  <a:pt x="190182" y="856971"/>
                </a:lnTo>
                <a:lnTo>
                  <a:pt x="186055" y="846792"/>
                </a:lnTo>
                <a:lnTo>
                  <a:pt x="182245" y="836932"/>
                </a:lnTo>
                <a:lnTo>
                  <a:pt x="179070" y="826754"/>
                </a:lnTo>
                <a:lnTo>
                  <a:pt x="176212" y="816257"/>
                </a:lnTo>
                <a:lnTo>
                  <a:pt x="173990" y="822937"/>
                </a:lnTo>
                <a:lnTo>
                  <a:pt x="172402" y="826117"/>
                </a:lnTo>
                <a:lnTo>
                  <a:pt x="171450" y="828344"/>
                </a:lnTo>
                <a:lnTo>
                  <a:pt x="169862" y="830252"/>
                </a:lnTo>
                <a:lnTo>
                  <a:pt x="168275" y="831525"/>
                </a:lnTo>
                <a:lnTo>
                  <a:pt x="167322" y="832479"/>
                </a:lnTo>
                <a:lnTo>
                  <a:pt x="165417" y="832797"/>
                </a:lnTo>
                <a:lnTo>
                  <a:pt x="163830" y="832479"/>
                </a:lnTo>
                <a:lnTo>
                  <a:pt x="162242" y="831207"/>
                </a:lnTo>
                <a:lnTo>
                  <a:pt x="160655" y="829616"/>
                </a:lnTo>
                <a:lnTo>
                  <a:pt x="159385" y="827390"/>
                </a:lnTo>
                <a:lnTo>
                  <a:pt x="157797" y="824845"/>
                </a:lnTo>
                <a:lnTo>
                  <a:pt x="156210" y="821346"/>
                </a:lnTo>
                <a:lnTo>
                  <a:pt x="153987" y="813076"/>
                </a:lnTo>
                <a:lnTo>
                  <a:pt x="152082" y="803534"/>
                </a:lnTo>
                <a:lnTo>
                  <a:pt x="150495" y="792083"/>
                </a:lnTo>
                <a:lnTo>
                  <a:pt x="149542" y="779678"/>
                </a:lnTo>
                <a:lnTo>
                  <a:pt x="149225" y="766637"/>
                </a:lnTo>
                <a:lnTo>
                  <a:pt x="149542" y="753914"/>
                </a:lnTo>
                <a:lnTo>
                  <a:pt x="150177" y="742781"/>
                </a:lnTo>
                <a:lnTo>
                  <a:pt x="151765" y="732285"/>
                </a:lnTo>
                <a:lnTo>
                  <a:pt x="153352" y="722742"/>
                </a:lnTo>
                <a:lnTo>
                  <a:pt x="155257" y="714790"/>
                </a:lnTo>
                <a:lnTo>
                  <a:pt x="157797" y="708429"/>
                </a:lnTo>
                <a:lnTo>
                  <a:pt x="159067" y="705884"/>
                </a:lnTo>
                <a:lnTo>
                  <a:pt x="160337" y="703976"/>
                </a:lnTo>
                <a:lnTo>
                  <a:pt x="161607" y="702067"/>
                </a:lnTo>
                <a:lnTo>
                  <a:pt x="163195" y="700795"/>
                </a:lnTo>
                <a:lnTo>
                  <a:pt x="158432" y="696024"/>
                </a:lnTo>
                <a:lnTo>
                  <a:pt x="154622" y="690617"/>
                </a:lnTo>
                <a:lnTo>
                  <a:pt x="151447" y="685209"/>
                </a:lnTo>
                <a:lnTo>
                  <a:pt x="148907" y="679166"/>
                </a:lnTo>
                <a:lnTo>
                  <a:pt x="147002" y="672804"/>
                </a:lnTo>
                <a:lnTo>
                  <a:pt x="145097" y="666443"/>
                </a:lnTo>
                <a:lnTo>
                  <a:pt x="143827" y="659763"/>
                </a:lnTo>
                <a:lnTo>
                  <a:pt x="143192" y="653083"/>
                </a:lnTo>
                <a:lnTo>
                  <a:pt x="142875" y="646086"/>
                </a:lnTo>
                <a:lnTo>
                  <a:pt x="142875" y="639088"/>
                </a:lnTo>
                <a:lnTo>
                  <a:pt x="143510" y="632090"/>
                </a:lnTo>
                <a:lnTo>
                  <a:pt x="144145" y="624775"/>
                </a:lnTo>
                <a:lnTo>
                  <a:pt x="145415" y="617777"/>
                </a:lnTo>
                <a:lnTo>
                  <a:pt x="146367" y="610461"/>
                </a:lnTo>
                <a:lnTo>
                  <a:pt x="148272" y="603782"/>
                </a:lnTo>
                <a:lnTo>
                  <a:pt x="149860" y="596466"/>
                </a:lnTo>
                <a:lnTo>
                  <a:pt x="154305" y="583425"/>
                </a:lnTo>
                <a:lnTo>
                  <a:pt x="159385" y="570702"/>
                </a:lnTo>
                <a:lnTo>
                  <a:pt x="164465" y="558933"/>
                </a:lnTo>
                <a:lnTo>
                  <a:pt x="169862" y="548436"/>
                </a:lnTo>
                <a:lnTo>
                  <a:pt x="174942" y="539212"/>
                </a:lnTo>
                <a:lnTo>
                  <a:pt x="180022" y="532214"/>
                </a:lnTo>
                <a:lnTo>
                  <a:pt x="182562" y="529034"/>
                </a:lnTo>
                <a:lnTo>
                  <a:pt x="184467" y="526807"/>
                </a:lnTo>
                <a:lnTo>
                  <a:pt x="186690" y="525535"/>
                </a:lnTo>
                <a:lnTo>
                  <a:pt x="188277" y="524262"/>
                </a:lnTo>
                <a:lnTo>
                  <a:pt x="198120" y="519491"/>
                </a:lnTo>
                <a:lnTo>
                  <a:pt x="207327" y="514720"/>
                </a:lnTo>
                <a:lnTo>
                  <a:pt x="216852" y="510585"/>
                </a:lnTo>
                <a:lnTo>
                  <a:pt x="226377" y="507086"/>
                </a:lnTo>
                <a:lnTo>
                  <a:pt x="235267" y="503587"/>
                </a:lnTo>
                <a:lnTo>
                  <a:pt x="244792" y="500407"/>
                </a:lnTo>
                <a:lnTo>
                  <a:pt x="253682" y="497862"/>
                </a:lnTo>
                <a:lnTo>
                  <a:pt x="262572" y="495317"/>
                </a:lnTo>
                <a:lnTo>
                  <a:pt x="271780" y="493409"/>
                </a:lnTo>
                <a:lnTo>
                  <a:pt x="280352" y="491501"/>
                </a:lnTo>
                <a:lnTo>
                  <a:pt x="288925" y="489910"/>
                </a:lnTo>
                <a:lnTo>
                  <a:pt x="298132" y="488638"/>
                </a:lnTo>
                <a:lnTo>
                  <a:pt x="306387" y="487365"/>
                </a:lnTo>
                <a:lnTo>
                  <a:pt x="314960" y="486729"/>
                </a:lnTo>
                <a:lnTo>
                  <a:pt x="323215" y="486093"/>
                </a:lnTo>
                <a:lnTo>
                  <a:pt x="331470" y="485775"/>
                </a:lnTo>
                <a:close/>
                <a:moveTo>
                  <a:pt x="2394109" y="485775"/>
                </a:moveTo>
                <a:lnTo>
                  <a:pt x="2410607" y="485775"/>
                </a:lnTo>
                <a:lnTo>
                  <a:pt x="2418538" y="486093"/>
                </a:lnTo>
                <a:lnTo>
                  <a:pt x="2427104" y="486729"/>
                </a:lnTo>
                <a:lnTo>
                  <a:pt x="2435352" y="487365"/>
                </a:lnTo>
                <a:lnTo>
                  <a:pt x="2443918" y="488638"/>
                </a:lnTo>
                <a:lnTo>
                  <a:pt x="2452801" y="489910"/>
                </a:lnTo>
                <a:lnTo>
                  <a:pt x="2461367" y="491500"/>
                </a:lnTo>
                <a:lnTo>
                  <a:pt x="2470250" y="493409"/>
                </a:lnTo>
                <a:lnTo>
                  <a:pt x="2479451" y="495317"/>
                </a:lnTo>
                <a:lnTo>
                  <a:pt x="2488334" y="497862"/>
                </a:lnTo>
                <a:lnTo>
                  <a:pt x="2497534" y="500407"/>
                </a:lnTo>
                <a:lnTo>
                  <a:pt x="2506417" y="503587"/>
                </a:lnTo>
                <a:lnTo>
                  <a:pt x="2515935" y="507086"/>
                </a:lnTo>
                <a:lnTo>
                  <a:pt x="2525135" y="510585"/>
                </a:lnTo>
                <a:lnTo>
                  <a:pt x="2534653" y="514720"/>
                </a:lnTo>
                <a:lnTo>
                  <a:pt x="2543853" y="519491"/>
                </a:lnTo>
                <a:lnTo>
                  <a:pt x="2553371" y="524262"/>
                </a:lnTo>
                <a:lnTo>
                  <a:pt x="2555274" y="525535"/>
                </a:lnTo>
                <a:lnTo>
                  <a:pt x="2557178" y="526807"/>
                </a:lnTo>
                <a:lnTo>
                  <a:pt x="2559399" y="529033"/>
                </a:lnTo>
                <a:lnTo>
                  <a:pt x="2561620" y="532214"/>
                </a:lnTo>
                <a:lnTo>
                  <a:pt x="2566378" y="539212"/>
                </a:lnTo>
                <a:lnTo>
                  <a:pt x="2571772" y="548436"/>
                </a:lnTo>
                <a:lnTo>
                  <a:pt x="2577482" y="558933"/>
                </a:lnTo>
                <a:lnTo>
                  <a:pt x="2582558" y="570702"/>
                </a:lnTo>
                <a:lnTo>
                  <a:pt x="2587634" y="583425"/>
                </a:lnTo>
                <a:lnTo>
                  <a:pt x="2591759" y="596466"/>
                </a:lnTo>
                <a:lnTo>
                  <a:pt x="2593662" y="603782"/>
                </a:lnTo>
                <a:lnTo>
                  <a:pt x="2594931" y="610461"/>
                </a:lnTo>
                <a:lnTo>
                  <a:pt x="2596517" y="617777"/>
                </a:lnTo>
                <a:lnTo>
                  <a:pt x="2597786" y="624775"/>
                </a:lnTo>
                <a:lnTo>
                  <a:pt x="2598421" y="632090"/>
                </a:lnTo>
                <a:lnTo>
                  <a:pt x="2598738" y="639088"/>
                </a:lnTo>
                <a:lnTo>
                  <a:pt x="2598738" y="646086"/>
                </a:lnTo>
                <a:lnTo>
                  <a:pt x="2598421" y="653083"/>
                </a:lnTo>
                <a:lnTo>
                  <a:pt x="2598104" y="659763"/>
                </a:lnTo>
                <a:lnTo>
                  <a:pt x="2596517" y="666443"/>
                </a:lnTo>
                <a:lnTo>
                  <a:pt x="2594931" y="672804"/>
                </a:lnTo>
                <a:lnTo>
                  <a:pt x="2592710" y="679166"/>
                </a:lnTo>
                <a:lnTo>
                  <a:pt x="2590172" y="685209"/>
                </a:lnTo>
                <a:lnTo>
                  <a:pt x="2586683" y="690617"/>
                </a:lnTo>
                <a:lnTo>
                  <a:pt x="2583193" y="696024"/>
                </a:lnTo>
                <a:lnTo>
                  <a:pt x="2578434" y="700795"/>
                </a:lnTo>
                <a:lnTo>
                  <a:pt x="2580020" y="702067"/>
                </a:lnTo>
                <a:lnTo>
                  <a:pt x="2581607" y="703976"/>
                </a:lnTo>
                <a:lnTo>
                  <a:pt x="2582558" y="705884"/>
                </a:lnTo>
                <a:lnTo>
                  <a:pt x="2584145" y="708429"/>
                </a:lnTo>
                <a:lnTo>
                  <a:pt x="2586365" y="714790"/>
                </a:lnTo>
                <a:lnTo>
                  <a:pt x="2588269" y="722742"/>
                </a:lnTo>
                <a:lnTo>
                  <a:pt x="2590172" y="732285"/>
                </a:lnTo>
                <a:lnTo>
                  <a:pt x="2591441" y="742781"/>
                </a:lnTo>
                <a:lnTo>
                  <a:pt x="2592076" y="753914"/>
                </a:lnTo>
                <a:lnTo>
                  <a:pt x="2592393" y="766637"/>
                </a:lnTo>
                <a:lnTo>
                  <a:pt x="2592076" y="779678"/>
                </a:lnTo>
                <a:lnTo>
                  <a:pt x="2591441" y="792083"/>
                </a:lnTo>
                <a:lnTo>
                  <a:pt x="2589855" y="803534"/>
                </a:lnTo>
                <a:lnTo>
                  <a:pt x="2587634" y="813076"/>
                </a:lnTo>
                <a:lnTo>
                  <a:pt x="2585414" y="821346"/>
                </a:lnTo>
                <a:lnTo>
                  <a:pt x="2584145" y="824845"/>
                </a:lnTo>
                <a:lnTo>
                  <a:pt x="2582558" y="827390"/>
                </a:lnTo>
                <a:lnTo>
                  <a:pt x="2581289" y="829616"/>
                </a:lnTo>
                <a:lnTo>
                  <a:pt x="2579703" y="831207"/>
                </a:lnTo>
                <a:lnTo>
                  <a:pt x="2577799" y="832479"/>
                </a:lnTo>
                <a:lnTo>
                  <a:pt x="2576213" y="832797"/>
                </a:lnTo>
                <a:lnTo>
                  <a:pt x="2574627" y="832479"/>
                </a:lnTo>
                <a:lnTo>
                  <a:pt x="2573358" y="831525"/>
                </a:lnTo>
                <a:lnTo>
                  <a:pt x="2571772" y="830252"/>
                </a:lnTo>
                <a:lnTo>
                  <a:pt x="2570503" y="828344"/>
                </a:lnTo>
                <a:lnTo>
                  <a:pt x="2569234" y="826117"/>
                </a:lnTo>
                <a:lnTo>
                  <a:pt x="2567965" y="822936"/>
                </a:lnTo>
                <a:lnTo>
                  <a:pt x="2565744" y="816257"/>
                </a:lnTo>
                <a:lnTo>
                  <a:pt x="2562889" y="826753"/>
                </a:lnTo>
                <a:lnTo>
                  <a:pt x="2559399" y="836932"/>
                </a:lnTo>
                <a:lnTo>
                  <a:pt x="2555592" y="846792"/>
                </a:lnTo>
                <a:lnTo>
                  <a:pt x="2551785" y="856971"/>
                </a:lnTo>
                <a:lnTo>
                  <a:pt x="2547343" y="866195"/>
                </a:lnTo>
                <a:lnTo>
                  <a:pt x="2542902" y="875737"/>
                </a:lnTo>
                <a:lnTo>
                  <a:pt x="2537825" y="885280"/>
                </a:lnTo>
                <a:lnTo>
                  <a:pt x="2533067" y="893868"/>
                </a:lnTo>
                <a:lnTo>
                  <a:pt x="2527356" y="902774"/>
                </a:lnTo>
                <a:lnTo>
                  <a:pt x="2522280" y="911044"/>
                </a:lnTo>
                <a:lnTo>
                  <a:pt x="2516252" y="919314"/>
                </a:lnTo>
                <a:lnTo>
                  <a:pt x="2510224" y="927266"/>
                </a:lnTo>
                <a:lnTo>
                  <a:pt x="2504197" y="934900"/>
                </a:lnTo>
                <a:lnTo>
                  <a:pt x="2497851" y="941897"/>
                </a:lnTo>
                <a:lnTo>
                  <a:pt x="2491824" y="949213"/>
                </a:lnTo>
                <a:lnTo>
                  <a:pt x="2484844" y="955893"/>
                </a:lnTo>
                <a:lnTo>
                  <a:pt x="2478499" y="962254"/>
                </a:lnTo>
                <a:lnTo>
                  <a:pt x="2472154" y="968298"/>
                </a:lnTo>
                <a:lnTo>
                  <a:pt x="2465492" y="974023"/>
                </a:lnTo>
                <a:lnTo>
                  <a:pt x="2458829" y="979430"/>
                </a:lnTo>
                <a:lnTo>
                  <a:pt x="2452167" y="984202"/>
                </a:lnTo>
                <a:lnTo>
                  <a:pt x="2445505" y="988654"/>
                </a:lnTo>
                <a:lnTo>
                  <a:pt x="2439159" y="992789"/>
                </a:lnTo>
                <a:lnTo>
                  <a:pt x="2432814" y="996607"/>
                </a:lnTo>
                <a:lnTo>
                  <a:pt x="2426469" y="1000105"/>
                </a:lnTo>
                <a:lnTo>
                  <a:pt x="2420124" y="1002968"/>
                </a:lnTo>
                <a:lnTo>
                  <a:pt x="2413462" y="1005831"/>
                </a:lnTo>
                <a:lnTo>
                  <a:pt x="2408069" y="1007421"/>
                </a:lnTo>
                <a:lnTo>
                  <a:pt x="2402041" y="1009330"/>
                </a:lnTo>
                <a:lnTo>
                  <a:pt x="2396330" y="1010602"/>
                </a:lnTo>
                <a:lnTo>
                  <a:pt x="2390937" y="1011238"/>
                </a:lnTo>
                <a:lnTo>
                  <a:pt x="2385861" y="1011238"/>
                </a:lnTo>
                <a:lnTo>
                  <a:pt x="2379516" y="1011238"/>
                </a:lnTo>
                <a:lnTo>
                  <a:pt x="2372536" y="1010602"/>
                </a:lnTo>
                <a:lnTo>
                  <a:pt x="2366191" y="1009330"/>
                </a:lnTo>
                <a:lnTo>
                  <a:pt x="2359529" y="1008057"/>
                </a:lnTo>
                <a:lnTo>
                  <a:pt x="2352866" y="1006149"/>
                </a:lnTo>
                <a:lnTo>
                  <a:pt x="2345887" y="1003286"/>
                </a:lnTo>
                <a:lnTo>
                  <a:pt x="2338907" y="1000742"/>
                </a:lnTo>
                <a:lnTo>
                  <a:pt x="2331928" y="997243"/>
                </a:lnTo>
                <a:lnTo>
                  <a:pt x="2325265" y="993744"/>
                </a:lnTo>
                <a:lnTo>
                  <a:pt x="2318286" y="989609"/>
                </a:lnTo>
                <a:lnTo>
                  <a:pt x="2311306" y="984838"/>
                </a:lnTo>
                <a:lnTo>
                  <a:pt x="2304644" y="980067"/>
                </a:lnTo>
                <a:lnTo>
                  <a:pt x="2297981" y="974659"/>
                </a:lnTo>
                <a:lnTo>
                  <a:pt x="2291636" y="969252"/>
                </a:lnTo>
                <a:lnTo>
                  <a:pt x="2284974" y="963208"/>
                </a:lnTo>
                <a:lnTo>
                  <a:pt x="2278629" y="957165"/>
                </a:lnTo>
                <a:lnTo>
                  <a:pt x="2272284" y="950167"/>
                </a:lnTo>
                <a:lnTo>
                  <a:pt x="2266256" y="943170"/>
                </a:lnTo>
                <a:lnTo>
                  <a:pt x="2260545" y="935536"/>
                </a:lnTo>
                <a:lnTo>
                  <a:pt x="2255152" y="927584"/>
                </a:lnTo>
                <a:lnTo>
                  <a:pt x="2249759" y="919314"/>
                </a:lnTo>
                <a:lnTo>
                  <a:pt x="2244365" y="911044"/>
                </a:lnTo>
                <a:lnTo>
                  <a:pt x="2239924" y="902138"/>
                </a:lnTo>
                <a:lnTo>
                  <a:pt x="2235482" y="892913"/>
                </a:lnTo>
                <a:lnTo>
                  <a:pt x="2231041" y="883689"/>
                </a:lnTo>
                <a:lnTo>
                  <a:pt x="2227234" y="873829"/>
                </a:lnTo>
                <a:lnTo>
                  <a:pt x="2223744" y="863650"/>
                </a:lnTo>
                <a:lnTo>
                  <a:pt x="2220571" y="853154"/>
                </a:lnTo>
                <a:lnTo>
                  <a:pt x="2217716" y="842657"/>
                </a:lnTo>
                <a:lnTo>
                  <a:pt x="2215178" y="831525"/>
                </a:lnTo>
                <a:lnTo>
                  <a:pt x="2213275" y="820392"/>
                </a:lnTo>
                <a:lnTo>
                  <a:pt x="2211688" y="808623"/>
                </a:lnTo>
                <a:lnTo>
                  <a:pt x="2211371" y="809577"/>
                </a:lnTo>
                <a:lnTo>
                  <a:pt x="2211054" y="809577"/>
                </a:lnTo>
                <a:lnTo>
                  <a:pt x="2210737" y="808623"/>
                </a:lnTo>
                <a:lnTo>
                  <a:pt x="2210419" y="807669"/>
                </a:lnTo>
                <a:lnTo>
                  <a:pt x="2208833" y="802898"/>
                </a:lnTo>
                <a:lnTo>
                  <a:pt x="2207564" y="796536"/>
                </a:lnTo>
                <a:lnTo>
                  <a:pt x="2204391" y="779042"/>
                </a:lnTo>
                <a:lnTo>
                  <a:pt x="2201536" y="757413"/>
                </a:lnTo>
                <a:lnTo>
                  <a:pt x="2198998" y="735465"/>
                </a:lnTo>
                <a:lnTo>
                  <a:pt x="2198364" y="725287"/>
                </a:lnTo>
                <a:lnTo>
                  <a:pt x="2198046" y="716063"/>
                </a:lnTo>
                <a:lnTo>
                  <a:pt x="2197412" y="708429"/>
                </a:lnTo>
                <a:lnTo>
                  <a:pt x="2198046" y="702067"/>
                </a:lnTo>
                <a:lnTo>
                  <a:pt x="2198364" y="699841"/>
                </a:lnTo>
                <a:lnTo>
                  <a:pt x="2198681" y="698250"/>
                </a:lnTo>
                <a:lnTo>
                  <a:pt x="2199315" y="697296"/>
                </a:lnTo>
                <a:lnTo>
                  <a:pt x="2200267" y="696660"/>
                </a:lnTo>
                <a:lnTo>
                  <a:pt x="2201219" y="697296"/>
                </a:lnTo>
                <a:lnTo>
                  <a:pt x="2202488" y="697932"/>
                </a:lnTo>
                <a:lnTo>
                  <a:pt x="2204074" y="699205"/>
                </a:lnTo>
                <a:lnTo>
                  <a:pt x="2205026" y="700159"/>
                </a:lnTo>
                <a:lnTo>
                  <a:pt x="2204391" y="687118"/>
                </a:lnTo>
                <a:lnTo>
                  <a:pt x="2204074" y="673440"/>
                </a:lnTo>
                <a:lnTo>
                  <a:pt x="2204709" y="659127"/>
                </a:lnTo>
                <a:lnTo>
                  <a:pt x="2205343" y="651493"/>
                </a:lnTo>
                <a:lnTo>
                  <a:pt x="2206295" y="643541"/>
                </a:lnTo>
                <a:lnTo>
                  <a:pt x="2209150" y="646086"/>
                </a:lnTo>
                <a:lnTo>
                  <a:pt x="2212323" y="647676"/>
                </a:lnTo>
                <a:lnTo>
                  <a:pt x="2215495" y="649267"/>
                </a:lnTo>
                <a:lnTo>
                  <a:pt x="2218985" y="650539"/>
                </a:lnTo>
                <a:lnTo>
                  <a:pt x="2222475" y="651493"/>
                </a:lnTo>
                <a:lnTo>
                  <a:pt x="2225965" y="652129"/>
                </a:lnTo>
                <a:lnTo>
                  <a:pt x="2229772" y="652447"/>
                </a:lnTo>
                <a:lnTo>
                  <a:pt x="2233896" y="652447"/>
                </a:lnTo>
                <a:lnTo>
                  <a:pt x="2238020" y="652447"/>
                </a:lnTo>
                <a:lnTo>
                  <a:pt x="2242145" y="652129"/>
                </a:lnTo>
                <a:lnTo>
                  <a:pt x="2251028" y="650539"/>
                </a:lnTo>
                <a:lnTo>
                  <a:pt x="2259911" y="648312"/>
                </a:lnTo>
                <a:lnTo>
                  <a:pt x="2269746" y="645132"/>
                </a:lnTo>
                <a:lnTo>
                  <a:pt x="2279581" y="641315"/>
                </a:lnTo>
                <a:lnTo>
                  <a:pt x="2289733" y="637180"/>
                </a:lnTo>
                <a:lnTo>
                  <a:pt x="2300519" y="632726"/>
                </a:lnTo>
                <a:lnTo>
                  <a:pt x="2310989" y="627955"/>
                </a:lnTo>
                <a:lnTo>
                  <a:pt x="2333514" y="616823"/>
                </a:lnTo>
                <a:lnTo>
                  <a:pt x="2356991" y="605690"/>
                </a:lnTo>
                <a:lnTo>
                  <a:pt x="2345569" y="610461"/>
                </a:lnTo>
                <a:lnTo>
                  <a:pt x="2334466" y="615868"/>
                </a:lnTo>
                <a:lnTo>
                  <a:pt x="2324948" y="620322"/>
                </a:lnTo>
                <a:lnTo>
                  <a:pt x="2315430" y="624138"/>
                </a:lnTo>
                <a:lnTo>
                  <a:pt x="2306865" y="626683"/>
                </a:lnTo>
                <a:lnTo>
                  <a:pt x="2298616" y="628910"/>
                </a:lnTo>
                <a:lnTo>
                  <a:pt x="2290367" y="630182"/>
                </a:lnTo>
                <a:lnTo>
                  <a:pt x="2282436" y="630818"/>
                </a:lnTo>
                <a:lnTo>
                  <a:pt x="2275456" y="630818"/>
                </a:lnTo>
                <a:lnTo>
                  <a:pt x="2268160" y="630500"/>
                </a:lnTo>
                <a:lnTo>
                  <a:pt x="2261497" y="629228"/>
                </a:lnTo>
                <a:lnTo>
                  <a:pt x="2255152" y="627955"/>
                </a:lnTo>
                <a:lnTo>
                  <a:pt x="2248807" y="626047"/>
                </a:lnTo>
                <a:lnTo>
                  <a:pt x="2243096" y="623502"/>
                </a:lnTo>
                <a:lnTo>
                  <a:pt x="2237703" y="620640"/>
                </a:lnTo>
                <a:lnTo>
                  <a:pt x="2232627" y="617777"/>
                </a:lnTo>
                <a:lnTo>
                  <a:pt x="2227551" y="614278"/>
                </a:lnTo>
                <a:lnTo>
                  <a:pt x="2223109" y="610779"/>
                </a:lnTo>
                <a:lnTo>
                  <a:pt x="2218985" y="607280"/>
                </a:lnTo>
                <a:lnTo>
                  <a:pt x="2214861" y="603463"/>
                </a:lnTo>
                <a:lnTo>
                  <a:pt x="2211371" y="599647"/>
                </a:lnTo>
                <a:lnTo>
                  <a:pt x="2208198" y="595512"/>
                </a:lnTo>
                <a:lnTo>
                  <a:pt x="2202171" y="587878"/>
                </a:lnTo>
                <a:lnTo>
                  <a:pt x="2197412" y="581198"/>
                </a:lnTo>
                <a:lnTo>
                  <a:pt x="2193922" y="574837"/>
                </a:lnTo>
                <a:lnTo>
                  <a:pt x="2191701" y="569747"/>
                </a:lnTo>
                <a:lnTo>
                  <a:pt x="2189163" y="565612"/>
                </a:lnTo>
                <a:lnTo>
                  <a:pt x="2191067" y="564340"/>
                </a:lnTo>
                <a:lnTo>
                  <a:pt x="2196777" y="559569"/>
                </a:lnTo>
                <a:lnTo>
                  <a:pt x="2205343" y="552889"/>
                </a:lnTo>
                <a:lnTo>
                  <a:pt x="2217399" y="544301"/>
                </a:lnTo>
                <a:lnTo>
                  <a:pt x="2225013" y="539848"/>
                </a:lnTo>
                <a:lnTo>
                  <a:pt x="2232944" y="534759"/>
                </a:lnTo>
                <a:lnTo>
                  <a:pt x="2241510" y="529670"/>
                </a:lnTo>
                <a:lnTo>
                  <a:pt x="2251028" y="524580"/>
                </a:lnTo>
                <a:lnTo>
                  <a:pt x="2260545" y="519491"/>
                </a:lnTo>
                <a:lnTo>
                  <a:pt x="2271649" y="514402"/>
                </a:lnTo>
                <a:lnTo>
                  <a:pt x="2282753" y="509631"/>
                </a:lnTo>
                <a:lnTo>
                  <a:pt x="2294809" y="505178"/>
                </a:lnTo>
                <a:lnTo>
                  <a:pt x="2307182" y="501043"/>
                </a:lnTo>
                <a:lnTo>
                  <a:pt x="2320506" y="497226"/>
                </a:lnTo>
                <a:lnTo>
                  <a:pt x="2334466" y="493409"/>
                </a:lnTo>
                <a:lnTo>
                  <a:pt x="2348742" y="490864"/>
                </a:lnTo>
                <a:lnTo>
                  <a:pt x="2363336" y="488638"/>
                </a:lnTo>
                <a:lnTo>
                  <a:pt x="2378564" y="486729"/>
                </a:lnTo>
                <a:lnTo>
                  <a:pt x="2394109" y="485775"/>
                </a:lnTo>
                <a:close/>
                <a:moveTo>
                  <a:pt x="1429386" y="468312"/>
                </a:moveTo>
                <a:lnTo>
                  <a:pt x="1442086" y="468630"/>
                </a:lnTo>
                <a:lnTo>
                  <a:pt x="1454151" y="469899"/>
                </a:lnTo>
                <a:lnTo>
                  <a:pt x="1465898" y="471802"/>
                </a:lnTo>
                <a:lnTo>
                  <a:pt x="1477011" y="474023"/>
                </a:lnTo>
                <a:lnTo>
                  <a:pt x="1487488" y="476562"/>
                </a:lnTo>
                <a:lnTo>
                  <a:pt x="1497649" y="479734"/>
                </a:lnTo>
                <a:lnTo>
                  <a:pt x="1507491" y="482907"/>
                </a:lnTo>
                <a:lnTo>
                  <a:pt x="1516699" y="486714"/>
                </a:lnTo>
                <a:lnTo>
                  <a:pt x="1525271" y="490522"/>
                </a:lnTo>
                <a:lnTo>
                  <a:pt x="1533526" y="494646"/>
                </a:lnTo>
                <a:lnTo>
                  <a:pt x="1541146" y="498771"/>
                </a:lnTo>
                <a:lnTo>
                  <a:pt x="1547814" y="502896"/>
                </a:lnTo>
                <a:lnTo>
                  <a:pt x="1554164" y="507020"/>
                </a:lnTo>
                <a:lnTo>
                  <a:pt x="1565594" y="514952"/>
                </a:lnTo>
                <a:lnTo>
                  <a:pt x="1574166" y="522250"/>
                </a:lnTo>
                <a:lnTo>
                  <a:pt x="1580516" y="527643"/>
                </a:lnTo>
                <a:lnTo>
                  <a:pt x="1585596" y="532720"/>
                </a:lnTo>
                <a:lnTo>
                  <a:pt x="1584009" y="536527"/>
                </a:lnTo>
                <a:lnTo>
                  <a:pt x="1581469" y="540652"/>
                </a:lnTo>
                <a:lnTo>
                  <a:pt x="1578611" y="546046"/>
                </a:lnTo>
                <a:lnTo>
                  <a:pt x="1574484" y="552074"/>
                </a:lnTo>
                <a:lnTo>
                  <a:pt x="1569721" y="558419"/>
                </a:lnTo>
                <a:lnTo>
                  <a:pt x="1563054" y="565399"/>
                </a:lnTo>
                <a:lnTo>
                  <a:pt x="1559879" y="568572"/>
                </a:lnTo>
                <a:lnTo>
                  <a:pt x="1556386" y="571745"/>
                </a:lnTo>
                <a:lnTo>
                  <a:pt x="1552259" y="575235"/>
                </a:lnTo>
                <a:lnTo>
                  <a:pt x="1548131" y="577773"/>
                </a:lnTo>
                <a:lnTo>
                  <a:pt x="1543686" y="580311"/>
                </a:lnTo>
                <a:lnTo>
                  <a:pt x="1538606" y="582850"/>
                </a:lnTo>
                <a:lnTo>
                  <a:pt x="1533844" y="584753"/>
                </a:lnTo>
                <a:lnTo>
                  <a:pt x="1528446" y="586657"/>
                </a:lnTo>
                <a:lnTo>
                  <a:pt x="1523049" y="588243"/>
                </a:lnTo>
                <a:lnTo>
                  <a:pt x="1517016" y="588878"/>
                </a:lnTo>
                <a:lnTo>
                  <a:pt x="1510984" y="589512"/>
                </a:lnTo>
                <a:lnTo>
                  <a:pt x="1503999" y="589512"/>
                </a:lnTo>
                <a:lnTo>
                  <a:pt x="1497331" y="588878"/>
                </a:lnTo>
                <a:lnTo>
                  <a:pt x="1490346" y="587926"/>
                </a:lnTo>
                <a:lnTo>
                  <a:pt x="1483043" y="586022"/>
                </a:lnTo>
                <a:lnTo>
                  <a:pt x="1475106" y="583484"/>
                </a:lnTo>
                <a:lnTo>
                  <a:pt x="1467168" y="580311"/>
                </a:lnTo>
                <a:lnTo>
                  <a:pt x="1458913" y="576187"/>
                </a:lnTo>
                <a:lnTo>
                  <a:pt x="1449388" y="571745"/>
                </a:lnTo>
                <a:lnTo>
                  <a:pt x="1439546" y="567620"/>
                </a:lnTo>
                <a:lnTo>
                  <a:pt x="1479233" y="586657"/>
                </a:lnTo>
                <a:lnTo>
                  <a:pt x="1498284" y="594906"/>
                </a:lnTo>
                <a:lnTo>
                  <a:pt x="1506856" y="598714"/>
                </a:lnTo>
                <a:lnTo>
                  <a:pt x="1515746" y="601886"/>
                </a:lnTo>
                <a:lnTo>
                  <a:pt x="1524001" y="604425"/>
                </a:lnTo>
                <a:lnTo>
                  <a:pt x="1531939" y="606646"/>
                </a:lnTo>
                <a:lnTo>
                  <a:pt x="1539559" y="607915"/>
                </a:lnTo>
                <a:lnTo>
                  <a:pt x="1546544" y="608232"/>
                </a:lnTo>
                <a:lnTo>
                  <a:pt x="1550036" y="608232"/>
                </a:lnTo>
                <a:lnTo>
                  <a:pt x="1553529" y="607915"/>
                </a:lnTo>
                <a:lnTo>
                  <a:pt x="1556704" y="607280"/>
                </a:lnTo>
                <a:lnTo>
                  <a:pt x="1559879" y="606646"/>
                </a:lnTo>
                <a:lnTo>
                  <a:pt x="1562736" y="605376"/>
                </a:lnTo>
                <a:lnTo>
                  <a:pt x="1565594" y="604107"/>
                </a:lnTo>
                <a:lnTo>
                  <a:pt x="1568451" y="602521"/>
                </a:lnTo>
                <a:lnTo>
                  <a:pt x="1570674" y="600617"/>
                </a:lnTo>
                <a:lnTo>
                  <a:pt x="1571944" y="607280"/>
                </a:lnTo>
                <a:lnTo>
                  <a:pt x="1572261" y="614260"/>
                </a:lnTo>
                <a:lnTo>
                  <a:pt x="1572896" y="626634"/>
                </a:lnTo>
                <a:lnTo>
                  <a:pt x="1572579" y="638691"/>
                </a:lnTo>
                <a:lnTo>
                  <a:pt x="1572261" y="649795"/>
                </a:lnTo>
                <a:lnTo>
                  <a:pt x="1574166" y="647574"/>
                </a:lnTo>
                <a:lnTo>
                  <a:pt x="1575119" y="647257"/>
                </a:lnTo>
                <a:lnTo>
                  <a:pt x="1576389" y="646940"/>
                </a:lnTo>
                <a:lnTo>
                  <a:pt x="1577976" y="647257"/>
                </a:lnTo>
                <a:lnTo>
                  <a:pt x="1578929" y="647892"/>
                </a:lnTo>
                <a:lnTo>
                  <a:pt x="1580516" y="649478"/>
                </a:lnTo>
                <a:lnTo>
                  <a:pt x="1582104" y="651382"/>
                </a:lnTo>
                <a:lnTo>
                  <a:pt x="1583056" y="653920"/>
                </a:lnTo>
                <a:lnTo>
                  <a:pt x="1584326" y="656775"/>
                </a:lnTo>
                <a:lnTo>
                  <a:pt x="1586549" y="663756"/>
                </a:lnTo>
                <a:lnTo>
                  <a:pt x="1588136" y="672322"/>
                </a:lnTo>
                <a:lnTo>
                  <a:pt x="1589406" y="682158"/>
                </a:lnTo>
                <a:lnTo>
                  <a:pt x="1590359" y="692945"/>
                </a:lnTo>
                <a:lnTo>
                  <a:pt x="1590676" y="704685"/>
                </a:lnTo>
                <a:lnTo>
                  <a:pt x="1590359" y="716424"/>
                </a:lnTo>
                <a:lnTo>
                  <a:pt x="1589406" y="727211"/>
                </a:lnTo>
                <a:lnTo>
                  <a:pt x="1588136" y="737047"/>
                </a:lnTo>
                <a:lnTo>
                  <a:pt x="1586549" y="745613"/>
                </a:lnTo>
                <a:lnTo>
                  <a:pt x="1584326" y="752911"/>
                </a:lnTo>
                <a:lnTo>
                  <a:pt x="1583056" y="755449"/>
                </a:lnTo>
                <a:lnTo>
                  <a:pt x="1582104" y="757987"/>
                </a:lnTo>
                <a:lnTo>
                  <a:pt x="1580516" y="759891"/>
                </a:lnTo>
                <a:lnTo>
                  <a:pt x="1578929" y="761477"/>
                </a:lnTo>
                <a:lnTo>
                  <a:pt x="1577976" y="762112"/>
                </a:lnTo>
                <a:lnTo>
                  <a:pt x="1576389" y="762429"/>
                </a:lnTo>
                <a:lnTo>
                  <a:pt x="1574801" y="762112"/>
                </a:lnTo>
                <a:lnTo>
                  <a:pt x="1573214" y="761160"/>
                </a:lnTo>
                <a:lnTo>
                  <a:pt x="1571944" y="759573"/>
                </a:lnTo>
                <a:lnTo>
                  <a:pt x="1570674" y="757670"/>
                </a:lnTo>
                <a:lnTo>
                  <a:pt x="1569086" y="755131"/>
                </a:lnTo>
                <a:lnTo>
                  <a:pt x="1568134" y="751641"/>
                </a:lnTo>
                <a:lnTo>
                  <a:pt x="1565911" y="744027"/>
                </a:lnTo>
                <a:lnTo>
                  <a:pt x="1564641" y="754180"/>
                </a:lnTo>
                <a:lnTo>
                  <a:pt x="1562736" y="764015"/>
                </a:lnTo>
                <a:lnTo>
                  <a:pt x="1560831" y="773851"/>
                </a:lnTo>
                <a:lnTo>
                  <a:pt x="1558291" y="782735"/>
                </a:lnTo>
                <a:lnTo>
                  <a:pt x="1555751" y="792253"/>
                </a:lnTo>
                <a:lnTo>
                  <a:pt x="1552576" y="800819"/>
                </a:lnTo>
                <a:lnTo>
                  <a:pt x="1549401" y="809703"/>
                </a:lnTo>
                <a:lnTo>
                  <a:pt x="1545591" y="817953"/>
                </a:lnTo>
                <a:lnTo>
                  <a:pt x="1541781" y="825567"/>
                </a:lnTo>
                <a:lnTo>
                  <a:pt x="1537336" y="833182"/>
                </a:lnTo>
                <a:lnTo>
                  <a:pt x="1532574" y="840797"/>
                </a:lnTo>
                <a:lnTo>
                  <a:pt x="1528129" y="847777"/>
                </a:lnTo>
                <a:lnTo>
                  <a:pt x="1523366" y="854757"/>
                </a:lnTo>
                <a:lnTo>
                  <a:pt x="1518286" y="861102"/>
                </a:lnTo>
                <a:lnTo>
                  <a:pt x="1513206" y="867448"/>
                </a:lnTo>
                <a:lnTo>
                  <a:pt x="1507491" y="873476"/>
                </a:lnTo>
                <a:lnTo>
                  <a:pt x="1502411" y="878553"/>
                </a:lnTo>
                <a:lnTo>
                  <a:pt x="1496696" y="883946"/>
                </a:lnTo>
                <a:lnTo>
                  <a:pt x="1490663" y="889340"/>
                </a:lnTo>
                <a:lnTo>
                  <a:pt x="1484948" y="893782"/>
                </a:lnTo>
                <a:lnTo>
                  <a:pt x="1478916" y="897907"/>
                </a:lnTo>
                <a:lnTo>
                  <a:pt x="1472883" y="901714"/>
                </a:lnTo>
                <a:lnTo>
                  <a:pt x="1466851" y="905521"/>
                </a:lnTo>
                <a:lnTo>
                  <a:pt x="1460818" y="908377"/>
                </a:lnTo>
                <a:lnTo>
                  <a:pt x="1454786" y="911232"/>
                </a:lnTo>
                <a:lnTo>
                  <a:pt x="1448753" y="914088"/>
                </a:lnTo>
                <a:lnTo>
                  <a:pt x="1442721" y="915991"/>
                </a:lnTo>
                <a:lnTo>
                  <a:pt x="1437323" y="917895"/>
                </a:lnTo>
                <a:lnTo>
                  <a:pt x="1431291" y="918847"/>
                </a:lnTo>
                <a:lnTo>
                  <a:pt x="1425576" y="920116"/>
                </a:lnTo>
                <a:lnTo>
                  <a:pt x="1419861" y="920751"/>
                </a:lnTo>
                <a:lnTo>
                  <a:pt x="1414146" y="920751"/>
                </a:lnTo>
                <a:lnTo>
                  <a:pt x="1409701" y="920751"/>
                </a:lnTo>
                <a:lnTo>
                  <a:pt x="1404938" y="920116"/>
                </a:lnTo>
                <a:lnTo>
                  <a:pt x="1399858" y="918847"/>
                </a:lnTo>
                <a:lnTo>
                  <a:pt x="1394778" y="917260"/>
                </a:lnTo>
                <a:lnTo>
                  <a:pt x="1389381" y="915357"/>
                </a:lnTo>
                <a:lnTo>
                  <a:pt x="1384301" y="913770"/>
                </a:lnTo>
                <a:lnTo>
                  <a:pt x="1378903" y="910915"/>
                </a:lnTo>
                <a:lnTo>
                  <a:pt x="1373188" y="908059"/>
                </a:lnTo>
                <a:lnTo>
                  <a:pt x="1367791" y="904569"/>
                </a:lnTo>
                <a:lnTo>
                  <a:pt x="1362076" y="900762"/>
                </a:lnTo>
                <a:lnTo>
                  <a:pt x="1356043" y="896955"/>
                </a:lnTo>
                <a:lnTo>
                  <a:pt x="1350328" y="892513"/>
                </a:lnTo>
                <a:lnTo>
                  <a:pt x="1344296" y="888071"/>
                </a:lnTo>
                <a:lnTo>
                  <a:pt x="1338581" y="883312"/>
                </a:lnTo>
                <a:lnTo>
                  <a:pt x="1333183" y="877918"/>
                </a:lnTo>
                <a:lnTo>
                  <a:pt x="1327468" y="872207"/>
                </a:lnTo>
                <a:lnTo>
                  <a:pt x="1321753" y="866813"/>
                </a:lnTo>
                <a:lnTo>
                  <a:pt x="1316038" y="860151"/>
                </a:lnTo>
                <a:lnTo>
                  <a:pt x="1310641" y="854122"/>
                </a:lnTo>
                <a:lnTo>
                  <a:pt x="1305243" y="847459"/>
                </a:lnTo>
                <a:lnTo>
                  <a:pt x="1299846" y="840797"/>
                </a:lnTo>
                <a:lnTo>
                  <a:pt x="1295083" y="833499"/>
                </a:lnTo>
                <a:lnTo>
                  <a:pt x="1290321" y="826202"/>
                </a:lnTo>
                <a:lnTo>
                  <a:pt x="1285558" y="818587"/>
                </a:lnTo>
                <a:lnTo>
                  <a:pt x="1281113" y="810655"/>
                </a:lnTo>
                <a:lnTo>
                  <a:pt x="1276668" y="802723"/>
                </a:lnTo>
                <a:lnTo>
                  <a:pt x="1272858" y="794474"/>
                </a:lnTo>
                <a:lnTo>
                  <a:pt x="1269048" y="786225"/>
                </a:lnTo>
                <a:lnTo>
                  <a:pt x="1265238" y="777658"/>
                </a:lnTo>
                <a:lnTo>
                  <a:pt x="1262381" y="768457"/>
                </a:lnTo>
                <a:lnTo>
                  <a:pt x="1259523" y="759891"/>
                </a:lnTo>
                <a:lnTo>
                  <a:pt x="1256983" y="751007"/>
                </a:lnTo>
                <a:lnTo>
                  <a:pt x="1254761" y="757035"/>
                </a:lnTo>
                <a:lnTo>
                  <a:pt x="1252538" y="761477"/>
                </a:lnTo>
                <a:lnTo>
                  <a:pt x="1251586" y="763063"/>
                </a:lnTo>
                <a:lnTo>
                  <a:pt x="1250316" y="764015"/>
                </a:lnTo>
                <a:lnTo>
                  <a:pt x="1248728" y="764967"/>
                </a:lnTo>
                <a:lnTo>
                  <a:pt x="1247776" y="765284"/>
                </a:lnTo>
                <a:lnTo>
                  <a:pt x="1246188" y="764967"/>
                </a:lnTo>
                <a:lnTo>
                  <a:pt x="1244601" y="764015"/>
                </a:lnTo>
                <a:lnTo>
                  <a:pt x="1243648" y="762429"/>
                </a:lnTo>
                <a:lnTo>
                  <a:pt x="1242061" y="760842"/>
                </a:lnTo>
                <a:lnTo>
                  <a:pt x="1240791" y="758304"/>
                </a:lnTo>
                <a:lnTo>
                  <a:pt x="1239838" y="755449"/>
                </a:lnTo>
                <a:lnTo>
                  <a:pt x="1237616" y="748151"/>
                </a:lnTo>
                <a:lnTo>
                  <a:pt x="1236028" y="739585"/>
                </a:lnTo>
                <a:lnTo>
                  <a:pt x="1234441" y="729749"/>
                </a:lnTo>
                <a:lnTo>
                  <a:pt x="1233806" y="718962"/>
                </a:lnTo>
                <a:lnTo>
                  <a:pt x="1233488" y="707223"/>
                </a:lnTo>
                <a:lnTo>
                  <a:pt x="1233806" y="695801"/>
                </a:lnTo>
                <a:lnTo>
                  <a:pt x="1234441" y="684696"/>
                </a:lnTo>
                <a:lnTo>
                  <a:pt x="1236028" y="675178"/>
                </a:lnTo>
                <a:lnTo>
                  <a:pt x="1237616" y="666294"/>
                </a:lnTo>
                <a:lnTo>
                  <a:pt x="1239838" y="659631"/>
                </a:lnTo>
                <a:lnTo>
                  <a:pt x="1240791" y="656775"/>
                </a:lnTo>
                <a:lnTo>
                  <a:pt x="1242061" y="653920"/>
                </a:lnTo>
                <a:lnTo>
                  <a:pt x="1243648" y="652016"/>
                </a:lnTo>
                <a:lnTo>
                  <a:pt x="1244601" y="651064"/>
                </a:lnTo>
                <a:lnTo>
                  <a:pt x="1246188" y="649795"/>
                </a:lnTo>
                <a:lnTo>
                  <a:pt x="1247776" y="649478"/>
                </a:lnTo>
                <a:lnTo>
                  <a:pt x="1248411" y="649795"/>
                </a:lnTo>
                <a:lnTo>
                  <a:pt x="1249363" y="650113"/>
                </a:lnTo>
                <a:lnTo>
                  <a:pt x="1249681" y="642815"/>
                </a:lnTo>
                <a:lnTo>
                  <a:pt x="1250316" y="635201"/>
                </a:lnTo>
                <a:lnTo>
                  <a:pt x="1250951" y="628220"/>
                </a:lnTo>
                <a:lnTo>
                  <a:pt x="1252221" y="622192"/>
                </a:lnTo>
                <a:lnTo>
                  <a:pt x="1251586" y="613943"/>
                </a:lnTo>
                <a:lnTo>
                  <a:pt x="1250951" y="606328"/>
                </a:lnTo>
                <a:lnTo>
                  <a:pt x="1250951" y="599031"/>
                </a:lnTo>
                <a:lnTo>
                  <a:pt x="1251586" y="592368"/>
                </a:lnTo>
                <a:lnTo>
                  <a:pt x="1251903" y="586022"/>
                </a:lnTo>
                <a:lnTo>
                  <a:pt x="1252856" y="579994"/>
                </a:lnTo>
                <a:lnTo>
                  <a:pt x="1254126" y="574283"/>
                </a:lnTo>
                <a:lnTo>
                  <a:pt x="1255713" y="569207"/>
                </a:lnTo>
                <a:lnTo>
                  <a:pt x="1257618" y="564130"/>
                </a:lnTo>
                <a:lnTo>
                  <a:pt x="1259841" y="559688"/>
                </a:lnTo>
                <a:lnTo>
                  <a:pt x="1262063" y="555564"/>
                </a:lnTo>
                <a:lnTo>
                  <a:pt x="1264603" y="551756"/>
                </a:lnTo>
                <a:lnTo>
                  <a:pt x="1267143" y="548266"/>
                </a:lnTo>
                <a:lnTo>
                  <a:pt x="1270636" y="545411"/>
                </a:lnTo>
                <a:lnTo>
                  <a:pt x="1273811" y="542873"/>
                </a:lnTo>
                <a:lnTo>
                  <a:pt x="1277303" y="540017"/>
                </a:lnTo>
                <a:lnTo>
                  <a:pt x="1261746" y="540017"/>
                </a:lnTo>
                <a:lnTo>
                  <a:pt x="1249363" y="540969"/>
                </a:lnTo>
                <a:lnTo>
                  <a:pt x="1239203" y="541286"/>
                </a:lnTo>
                <a:lnTo>
                  <a:pt x="1246188" y="537479"/>
                </a:lnTo>
                <a:lnTo>
                  <a:pt x="1253808" y="532720"/>
                </a:lnTo>
                <a:lnTo>
                  <a:pt x="1261111" y="527326"/>
                </a:lnTo>
                <a:lnTo>
                  <a:pt x="1268413" y="521615"/>
                </a:lnTo>
                <a:lnTo>
                  <a:pt x="1282701" y="511145"/>
                </a:lnTo>
                <a:lnTo>
                  <a:pt x="1289368" y="506703"/>
                </a:lnTo>
                <a:lnTo>
                  <a:pt x="1295401" y="502896"/>
                </a:lnTo>
                <a:lnTo>
                  <a:pt x="1303973" y="498771"/>
                </a:lnTo>
                <a:lnTo>
                  <a:pt x="1311911" y="494964"/>
                </a:lnTo>
                <a:lnTo>
                  <a:pt x="1320166" y="491156"/>
                </a:lnTo>
                <a:lnTo>
                  <a:pt x="1328103" y="487984"/>
                </a:lnTo>
                <a:lnTo>
                  <a:pt x="1336041" y="484811"/>
                </a:lnTo>
                <a:lnTo>
                  <a:pt x="1343978" y="482273"/>
                </a:lnTo>
                <a:lnTo>
                  <a:pt x="1359536" y="477831"/>
                </a:lnTo>
                <a:lnTo>
                  <a:pt x="1374141" y="474023"/>
                </a:lnTo>
                <a:lnTo>
                  <a:pt x="1388746" y="471485"/>
                </a:lnTo>
                <a:lnTo>
                  <a:pt x="1402716" y="469581"/>
                </a:lnTo>
                <a:lnTo>
                  <a:pt x="1416051" y="468630"/>
                </a:lnTo>
                <a:lnTo>
                  <a:pt x="1429386" y="468312"/>
                </a:lnTo>
                <a:close/>
                <a:moveTo>
                  <a:pt x="750948" y="302529"/>
                </a:moveTo>
                <a:lnTo>
                  <a:pt x="748724" y="302846"/>
                </a:lnTo>
                <a:lnTo>
                  <a:pt x="746818" y="303797"/>
                </a:lnTo>
                <a:lnTo>
                  <a:pt x="744912" y="304431"/>
                </a:lnTo>
                <a:lnTo>
                  <a:pt x="743641" y="306017"/>
                </a:lnTo>
                <a:lnTo>
                  <a:pt x="742053" y="307602"/>
                </a:lnTo>
                <a:lnTo>
                  <a:pt x="741417" y="309188"/>
                </a:lnTo>
                <a:lnTo>
                  <a:pt x="740464" y="311725"/>
                </a:lnTo>
                <a:lnTo>
                  <a:pt x="740464" y="313310"/>
                </a:lnTo>
                <a:lnTo>
                  <a:pt x="740464" y="315847"/>
                </a:lnTo>
                <a:lnTo>
                  <a:pt x="741417" y="318067"/>
                </a:lnTo>
                <a:lnTo>
                  <a:pt x="742053" y="319970"/>
                </a:lnTo>
                <a:lnTo>
                  <a:pt x="743641" y="321238"/>
                </a:lnTo>
                <a:lnTo>
                  <a:pt x="744912" y="322507"/>
                </a:lnTo>
                <a:lnTo>
                  <a:pt x="746818" y="323458"/>
                </a:lnTo>
                <a:lnTo>
                  <a:pt x="748724" y="324410"/>
                </a:lnTo>
                <a:lnTo>
                  <a:pt x="750948" y="324410"/>
                </a:lnTo>
                <a:lnTo>
                  <a:pt x="988881" y="324410"/>
                </a:lnTo>
                <a:lnTo>
                  <a:pt x="991105" y="324410"/>
                </a:lnTo>
                <a:lnTo>
                  <a:pt x="993011" y="323458"/>
                </a:lnTo>
                <a:lnTo>
                  <a:pt x="994917" y="322507"/>
                </a:lnTo>
                <a:lnTo>
                  <a:pt x="996506" y="321238"/>
                </a:lnTo>
                <a:lnTo>
                  <a:pt x="997776" y="319970"/>
                </a:lnTo>
                <a:lnTo>
                  <a:pt x="998729" y="318067"/>
                </a:lnTo>
                <a:lnTo>
                  <a:pt x="999365" y="315847"/>
                </a:lnTo>
                <a:lnTo>
                  <a:pt x="999365" y="313310"/>
                </a:lnTo>
                <a:lnTo>
                  <a:pt x="999365" y="311725"/>
                </a:lnTo>
                <a:lnTo>
                  <a:pt x="998729" y="309188"/>
                </a:lnTo>
                <a:lnTo>
                  <a:pt x="997776" y="307602"/>
                </a:lnTo>
                <a:lnTo>
                  <a:pt x="996506" y="306017"/>
                </a:lnTo>
                <a:lnTo>
                  <a:pt x="994917" y="304431"/>
                </a:lnTo>
                <a:lnTo>
                  <a:pt x="993011" y="303797"/>
                </a:lnTo>
                <a:lnTo>
                  <a:pt x="991105" y="302846"/>
                </a:lnTo>
                <a:lnTo>
                  <a:pt x="988881" y="302529"/>
                </a:lnTo>
                <a:lnTo>
                  <a:pt x="750948" y="302529"/>
                </a:lnTo>
                <a:close/>
                <a:moveTo>
                  <a:pt x="748724" y="219444"/>
                </a:moveTo>
                <a:lnTo>
                  <a:pt x="746818" y="220396"/>
                </a:lnTo>
                <a:lnTo>
                  <a:pt x="744912" y="221347"/>
                </a:lnTo>
                <a:lnTo>
                  <a:pt x="743641" y="222615"/>
                </a:lnTo>
                <a:lnTo>
                  <a:pt x="742053" y="224201"/>
                </a:lnTo>
                <a:lnTo>
                  <a:pt x="741417" y="226104"/>
                </a:lnTo>
                <a:lnTo>
                  <a:pt x="740464" y="228323"/>
                </a:lnTo>
                <a:lnTo>
                  <a:pt x="740464" y="230543"/>
                </a:lnTo>
                <a:lnTo>
                  <a:pt x="740464" y="232763"/>
                </a:lnTo>
                <a:lnTo>
                  <a:pt x="741417" y="234666"/>
                </a:lnTo>
                <a:lnTo>
                  <a:pt x="742053" y="236568"/>
                </a:lnTo>
                <a:lnTo>
                  <a:pt x="743641" y="237837"/>
                </a:lnTo>
                <a:lnTo>
                  <a:pt x="744912" y="239423"/>
                </a:lnTo>
                <a:lnTo>
                  <a:pt x="746818" y="240374"/>
                </a:lnTo>
                <a:lnTo>
                  <a:pt x="748724" y="241008"/>
                </a:lnTo>
                <a:lnTo>
                  <a:pt x="750948" y="241325"/>
                </a:lnTo>
                <a:lnTo>
                  <a:pt x="1133738" y="241325"/>
                </a:lnTo>
                <a:lnTo>
                  <a:pt x="1135644" y="241008"/>
                </a:lnTo>
                <a:lnTo>
                  <a:pt x="1137868" y="240374"/>
                </a:lnTo>
                <a:lnTo>
                  <a:pt x="1139456" y="239423"/>
                </a:lnTo>
                <a:lnTo>
                  <a:pt x="1141045" y="237837"/>
                </a:lnTo>
                <a:lnTo>
                  <a:pt x="1142316" y="236568"/>
                </a:lnTo>
                <a:lnTo>
                  <a:pt x="1143586" y="234666"/>
                </a:lnTo>
                <a:lnTo>
                  <a:pt x="1143904" y="232763"/>
                </a:lnTo>
                <a:lnTo>
                  <a:pt x="1144222" y="230543"/>
                </a:lnTo>
                <a:lnTo>
                  <a:pt x="1143904" y="228323"/>
                </a:lnTo>
                <a:lnTo>
                  <a:pt x="1143586" y="226104"/>
                </a:lnTo>
                <a:lnTo>
                  <a:pt x="1142316" y="224201"/>
                </a:lnTo>
                <a:lnTo>
                  <a:pt x="1141045" y="222615"/>
                </a:lnTo>
                <a:lnTo>
                  <a:pt x="1139456" y="221347"/>
                </a:lnTo>
                <a:lnTo>
                  <a:pt x="1137868" y="220396"/>
                </a:lnTo>
                <a:lnTo>
                  <a:pt x="1135644" y="219444"/>
                </a:lnTo>
                <a:lnTo>
                  <a:pt x="1133738" y="219444"/>
                </a:lnTo>
                <a:lnTo>
                  <a:pt x="750948" y="219444"/>
                </a:lnTo>
                <a:lnTo>
                  <a:pt x="748724" y="219444"/>
                </a:lnTo>
                <a:close/>
                <a:moveTo>
                  <a:pt x="748724" y="141751"/>
                </a:moveTo>
                <a:lnTo>
                  <a:pt x="746818" y="142702"/>
                </a:lnTo>
                <a:lnTo>
                  <a:pt x="744912" y="143336"/>
                </a:lnTo>
                <a:lnTo>
                  <a:pt x="743641" y="144922"/>
                </a:lnTo>
                <a:lnTo>
                  <a:pt x="742053" y="146191"/>
                </a:lnTo>
                <a:lnTo>
                  <a:pt x="741417" y="148093"/>
                </a:lnTo>
                <a:lnTo>
                  <a:pt x="740464" y="150630"/>
                </a:lnTo>
                <a:lnTo>
                  <a:pt x="740464" y="152216"/>
                </a:lnTo>
                <a:lnTo>
                  <a:pt x="740464" y="154753"/>
                </a:lnTo>
                <a:lnTo>
                  <a:pt x="741417" y="156972"/>
                </a:lnTo>
                <a:lnTo>
                  <a:pt x="742053" y="158875"/>
                </a:lnTo>
                <a:lnTo>
                  <a:pt x="743641" y="160144"/>
                </a:lnTo>
                <a:lnTo>
                  <a:pt x="744912" y="161729"/>
                </a:lnTo>
                <a:lnTo>
                  <a:pt x="746818" y="162363"/>
                </a:lnTo>
                <a:lnTo>
                  <a:pt x="748724" y="163315"/>
                </a:lnTo>
                <a:lnTo>
                  <a:pt x="750948" y="163315"/>
                </a:lnTo>
                <a:lnTo>
                  <a:pt x="1133738" y="163315"/>
                </a:lnTo>
                <a:lnTo>
                  <a:pt x="1135644" y="163315"/>
                </a:lnTo>
                <a:lnTo>
                  <a:pt x="1137868" y="162363"/>
                </a:lnTo>
                <a:lnTo>
                  <a:pt x="1139456" y="161729"/>
                </a:lnTo>
                <a:lnTo>
                  <a:pt x="1141045" y="160144"/>
                </a:lnTo>
                <a:lnTo>
                  <a:pt x="1142316" y="158875"/>
                </a:lnTo>
                <a:lnTo>
                  <a:pt x="1143586" y="156972"/>
                </a:lnTo>
                <a:lnTo>
                  <a:pt x="1143904" y="154753"/>
                </a:lnTo>
                <a:lnTo>
                  <a:pt x="1144222" y="152216"/>
                </a:lnTo>
                <a:lnTo>
                  <a:pt x="1143904" y="150630"/>
                </a:lnTo>
                <a:lnTo>
                  <a:pt x="1143586" y="148093"/>
                </a:lnTo>
                <a:lnTo>
                  <a:pt x="1142316" y="146191"/>
                </a:lnTo>
                <a:lnTo>
                  <a:pt x="1141045" y="144922"/>
                </a:lnTo>
                <a:lnTo>
                  <a:pt x="1139456" y="143336"/>
                </a:lnTo>
                <a:lnTo>
                  <a:pt x="1137868" y="142702"/>
                </a:lnTo>
                <a:lnTo>
                  <a:pt x="1135644" y="141751"/>
                </a:lnTo>
                <a:lnTo>
                  <a:pt x="1133738" y="141751"/>
                </a:lnTo>
                <a:lnTo>
                  <a:pt x="750948" y="141751"/>
                </a:lnTo>
                <a:lnTo>
                  <a:pt x="748724" y="141751"/>
                </a:lnTo>
                <a:close/>
                <a:moveTo>
                  <a:pt x="789068" y="0"/>
                </a:moveTo>
                <a:lnTo>
                  <a:pt x="1085770" y="0"/>
                </a:lnTo>
                <a:lnTo>
                  <a:pt x="1093712" y="317"/>
                </a:lnTo>
                <a:lnTo>
                  <a:pt x="1101336" y="635"/>
                </a:lnTo>
                <a:lnTo>
                  <a:pt x="1108960" y="1903"/>
                </a:lnTo>
                <a:lnTo>
                  <a:pt x="1116267" y="2854"/>
                </a:lnTo>
                <a:lnTo>
                  <a:pt x="1123573" y="4757"/>
                </a:lnTo>
                <a:lnTo>
                  <a:pt x="1130562" y="6660"/>
                </a:lnTo>
                <a:lnTo>
                  <a:pt x="1137868" y="8879"/>
                </a:lnTo>
                <a:lnTo>
                  <a:pt x="1144539" y="12051"/>
                </a:lnTo>
                <a:lnTo>
                  <a:pt x="1151210" y="14905"/>
                </a:lnTo>
                <a:lnTo>
                  <a:pt x="1157881" y="18393"/>
                </a:lnTo>
                <a:lnTo>
                  <a:pt x="1164235" y="21564"/>
                </a:lnTo>
                <a:lnTo>
                  <a:pt x="1170270" y="25687"/>
                </a:lnTo>
                <a:lnTo>
                  <a:pt x="1176306" y="29809"/>
                </a:lnTo>
                <a:lnTo>
                  <a:pt x="1181706" y="34566"/>
                </a:lnTo>
                <a:lnTo>
                  <a:pt x="1187424" y="39006"/>
                </a:lnTo>
                <a:lnTo>
                  <a:pt x="1192507" y="44079"/>
                </a:lnTo>
                <a:lnTo>
                  <a:pt x="1197590" y="49153"/>
                </a:lnTo>
                <a:lnTo>
                  <a:pt x="1202037" y="54861"/>
                </a:lnTo>
                <a:lnTo>
                  <a:pt x="1206802" y="60252"/>
                </a:lnTo>
                <a:lnTo>
                  <a:pt x="1210932" y="66277"/>
                </a:lnTo>
                <a:lnTo>
                  <a:pt x="1215062" y="72303"/>
                </a:lnTo>
                <a:lnTo>
                  <a:pt x="1218238" y="78645"/>
                </a:lnTo>
                <a:lnTo>
                  <a:pt x="1221733" y="84987"/>
                </a:lnTo>
                <a:lnTo>
                  <a:pt x="1224592" y="91964"/>
                </a:lnTo>
                <a:lnTo>
                  <a:pt x="1227768" y="98623"/>
                </a:lnTo>
                <a:lnTo>
                  <a:pt x="1229992" y="105917"/>
                </a:lnTo>
                <a:lnTo>
                  <a:pt x="1231898" y="112893"/>
                </a:lnTo>
                <a:lnTo>
                  <a:pt x="1233804" y="120187"/>
                </a:lnTo>
                <a:lnTo>
                  <a:pt x="1234757" y="127481"/>
                </a:lnTo>
                <a:lnTo>
                  <a:pt x="1236028" y="135092"/>
                </a:lnTo>
                <a:lnTo>
                  <a:pt x="1236345" y="143019"/>
                </a:lnTo>
                <a:lnTo>
                  <a:pt x="1236663" y="150630"/>
                </a:lnTo>
                <a:lnTo>
                  <a:pt x="1236663" y="296186"/>
                </a:lnTo>
                <a:lnTo>
                  <a:pt x="1236345" y="303797"/>
                </a:lnTo>
                <a:lnTo>
                  <a:pt x="1236028" y="311725"/>
                </a:lnTo>
                <a:lnTo>
                  <a:pt x="1234757" y="319019"/>
                </a:lnTo>
                <a:lnTo>
                  <a:pt x="1233804" y="326629"/>
                </a:lnTo>
                <a:lnTo>
                  <a:pt x="1231898" y="333606"/>
                </a:lnTo>
                <a:lnTo>
                  <a:pt x="1229992" y="340900"/>
                </a:lnTo>
                <a:lnTo>
                  <a:pt x="1227768" y="347876"/>
                </a:lnTo>
                <a:lnTo>
                  <a:pt x="1224592" y="354853"/>
                </a:lnTo>
                <a:lnTo>
                  <a:pt x="1221733" y="361512"/>
                </a:lnTo>
                <a:lnTo>
                  <a:pt x="1218238" y="367854"/>
                </a:lnTo>
                <a:lnTo>
                  <a:pt x="1215062" y="374197"/>
                </a:lnTo>
                <a:lnTo>
                  <a:pt x="1210932" y="380222"/>
                </a:lnTo>
                <a:lnTo>
                  <a:pt x="1206802" y="386247"/>
                </a:lnTo>
                <a:lnTo>
                  <a:pt x="1202037" y="391955"/>
                </a:lnTo>
                <a:lnTo>
                  <a:pt x="1197590" y="397346"/>
                </a:lnTo>
                <a:lnTo>
                  <a:pt x="1192507" y="402420"/>
                </a:lnTo>
                <a:lnTo>
                  <a:pt x="1187424" y="407811"/>
                </a:lnTo>
                <a:lnTo>
                  <a:pt x="1181706" y="412251"/>
                </a:lnTo>
                <a:lnTo>
                  <a:pt x="1176306" y="416690"/>
                </a:lnTo>
                <a:lnTo>
                  <a:pt x="1170270" y="420813"/>
                </a:lnTo>
                <a:lnTo>
                  <a:pt x="1164235" y="424935"/>
                </a:lnTo>
                <a:lnTo>
                  <a:pt x="1157881" y="428423"/>
                </a:lnTo>
                <a:lnTo>
                  <a:pt x="1151210" y="431912"/>
                </a:lnTo>
                <a:lnTo>
                  <a:pt x="1144539" y="434766"/>
                </a:lnTo>
                <a:lnTo>
                  <a:pt x="1137868" y="437303"/>
                </a:lnTo>
                <a:lnTo>
                  <a:pt x="1130562" y="440157"/>
                </a:lnTo>
                <a:lnTo>
                  <a:pt x="1123573" y="442059"/>
                </a:lnTo>
                <a:lnTo>
                  <a:pt x="1116267" y="443645"/>
                </a:lnTo>
                <a:lnTo>
                  <a:pt x="1108960" y="444914"/>
                </a:lnTo>
                <a:lnTo>
                  <a:pt x="1101336" y="446182"/>
                </a:lnTo>
                <a:lnTo>
                  <a:pt x="1093712" y="446499"/>
                </a:lnTo>
                <a:lnTo>
                  <a:pt x="1085770" y="446816"/>
                </a:lnTo>
                <a:lnTo>
                  <a:pt x="1060675" y="446816"/>
                </a:lnTo>
                <a:lnTo>
                  <a:pt x="1084500" y="523875"/>
                </a:lnTo>
                <a:lnTo>
                  <a:pt x="945996" y="446816"/>
                </a:lnTo>
                <a:lnTo>
                  <a:pt x="789068" y="446816"/>
                </a:lnTo>
                <a:lnTo>
                  <a:pt x="781444" y="446499"/>
                </a:lnTo>
                <a:lnTo>
                  <a:pt x="773502" y="446182"/>
                </a:lnTo>
                <a:lnTo>
                  <a:pt x="766196" y="444914"/>
                </a:lnTo>
                <a:lnTo>
                  <a:pt x="758889" y="443645"/>
                </a:lnTo>
                <a:lnTo>
                  <a:pt x="751583" y="442059"/>
                </a:lnTo>
                <a:lnTo>
                  <a:pt x="744277" y="440157"/>
                </a:lnTo>
                <a:lnTo>
                  <a:pt x="737288" y="437303"/>
                </a:lnTo>
                <a:lnTo>
                  <a:pt x="730299" y="434766"/>
                </a:lnTo>
                <a:lnTo>
                  <a:pt x="723946" y="431912"/>
                </a:lnTo>
                <a:lnTo>
                  <a:pt x="717275" y="428423"/>
                </a:lnTo>
                <a:lnTo>
                  <a:pt x="710921" y="424935"/>
                </a:lnTo>
                <a:lnTo>
                  <a:pt x="704886" y="420813"/>
                </a:lnTo>
                <a:lnTo>
                  <a:pt x="698850" y="416690"/>
                </a:lnTo>
                <a:lnTo>
                  <a:pt x="693132" y="412251"/>
                </a:lnTo>
                <a:lnTo>
                  <a:pt x="687731" y="407811"/>
                </a:lnTo>
                <a:lnTo>
                  <a:pt x="682649" y="402420"/>
                </a:lnTo>
                <a:lnTo>
                  <a:pt x="677566" y="397346"/>
                </a:lnTo>
                <a:lnTo>
                  <a:pt x="672801" y="391955"/>
                </a:lnTo>
                <a:lnTo>
                  <a:pt x="668354" y="386247"/>
                </a:lnTo>
                <a:lnTo>
                  <a:pt x="664224" y="380222"/>
                </a:lnTo>
                <a:lnTo>
                  <a:pt x="660094" y="374197"/>
                </a:lnTo>
                <a:lnTo>
                  <a:pt x="656600" y="367854"/>
                </a:lnTo>
                <a:lnTo>
                  <a:pt x="653106" y="361512"/>
                </a:lnTo>
                <a:lnTo>
                  <a:pt x="650247" y="354853"/>
                </a:lnTo>
                <a:lnTo>
                  <a:pt x="647705" y="347876"/>
                </a:lnTo>
                <a:lnTo>
                  <a:pt x="644846" y="340900"/>
                </a:lnTo>
                <a:lnTo>
                  <a:pt x="642940" y="333606"/>
                </a:lnTo>
                <a:lnTo>
                  <a:pt x="641669" y="326629"/>
                </a:lnTo>
                <a:lnTo>
                  <a:pt x="640081" y="319019"/>
                </a:lnTo>
                <a:lnTo>
                  <a:pt x="638810" y="311725"/>
                </a:lnTo>
                <a:lnTo>
                  <a:pt x="638493" y="303797"/>
                </a:lnTo>
                <a:lnTo>
                  <a:pt x="638175" y="296186"/>
                </a:lnTo>
                <a:lnTo>
                  <a:pt x="638175" y="150630"/>
                </a:lnTo>
                <a:lnTo>
                  <a:pt x="638493" y="143019"/>
                </a:lnTo>
                <a:lnTo>
                  <a:pt x="638810" y="135092"/>
                </a:lnTo>
                <a:lnTo>
                  <a:pt x="640081" y="127481"/>
                </a:lnTo>
                <a:lnTo>
                  <a:pt x="641669" y="120187"/>
                </a:lnTo>
                <a:lnTo>
                  <a:pt x="642940" y="112893"/>
                </a:lnTo>
                <a:lnTo>
                  <a:pt x="644846" y="105917"/>
                </a:lnTo>
                <a:lnTo>
                  <a:pt x="647705" y="98623"/>
                </a:lnTo>
                <a:lnTo>
                  <a:pt x="650247" y="91964"/>
                </a:lnTo>
                <a:lnTo>
                  <a:pt x="653106" y="84987"/>
                </a:lnTo>
                <a:lnTo>
                  <a:pt x="656600" y="78645"/>
                </a:lnTo>
                <a:lnTo>
                  <a:pt x="660094" y="72303"/>
                </a:lnTo>
                <a:lnTo>
                  <a:pt x="664224" y="66277"/>
                </a:lnTo>
                <a:lnTo>
                  <a:pt x="668354" y="60252"/>
                </a:lnTo>
                <a:lnTo>
                  <a:pt x="672801" y="54861"/>
                </a:lnTo>
                <a:lnTo>
                  <a:pt x="677566" y="49153"/>
                </a:lnTo>
                <a:lnTo>
                  <a:pt x="682649" y="44079"/>
                </a:lnTo>
                <a:lnTo>
                  <a:pt x="687731" y="39006"/>
                </a:lnTo>
                <a:lnTo>
                  <a:pt x="693132" y="34566"/>
                </a:lnTo>
                <a:lnTo>
                  <a:pt x="698850" y="29809"/>
                </a:lnTo>
                <a:lnTo>
                  <a:pt x="704886" y="25687"/>
                </a:lnTo>
                <a:lnTo>
                  <a:pt x="710921" y="21564"/>
                </a:lnTo>
                <a:lnTo>
                  <a:pt x="717275" y="18393"/>
                </a:lnTo>
                <a:lnTo>
                  <a:pt x="723946" y="14905"/>
                </a:lnTo>
                <a:lnTo>
                  <a:pt x="730299" y="12051"/>
                </a:lnTo>
                <a:lnTo>
                  <a:pt x="737288" y="8879"/>
                </a:lnTo>
                <a:lnTo>
                  <a:pt x="744277" y="6660"/>
                </a:lnTo>
                <a:lnTo>
                  <a:pt x="751583" y="4757"/>
                </a:lnTo>
                <a:lnTo>
                  <a:pt x="758889" y="2854"/>
                </a:lnTo>
                <a:lnTo>
                  <a:pt x="766196" y="1903"/>
                </a:lnTo>
                <a:lnTo>
                  <a:pt x="773502" y="635"/>
                </a:lnTo>
                <a:lnTo>
                  <a:pt x="781444" y="317"/>
                </a:lnTo>
                <a:lnTo>
                  <a:pt x="789068" y="0"/>
                </a:lnTo>
                <a:close/>
              </a:path>
            </a:pathLst>
          </a:custGeom>
          <a:solidFill>
            <a:srgbClr val="FFFFFF"/>
          </a:solidFill>
          <a:ln>
            <a:noFill/>
          </a:ln>
        </p:spPr>
        <p:txBody>
          <a:bodyPr anchor="ctr" anchorCtr="1"/>
          <a:lstStyle/>
          <a:p>
            <a:endParaRPr lang="zh-CN" altLang="en-US">
              <a:ea typeface="宋体" panose="02010600030101010101" pitchFamily="2" charset="-122"/>
            </a:endParaRPr>
          </a:p>
        </p:txBody>
      </p:sp>
      <p:sp>
        <p:nvSpPr>
          <p:cNvPr id="14" name="Freeform 8"/>
          <p:cNvSpPr/>
          <p:nvPr/>
        </p:nvSpPr>
        <p:spPr bwMode="auto">
          <a:xfrm>
            <a:off x="5975734" y="4047110"/>
            <a:ext cx="2047158" cy="2365603"/>
          </a:xfrm>
          <a:custGeom>
            <a:avLst/>
            <a:gdLst>
              <a:gd name="T0" fmla="*/ 0 w 397"/>
              <a:gd name="T1" fmla="*/ 2147483646 h 459"/>
              <a:gd name="T2" fmla="*/ 2147483646 w 397"/>
              <a:gd name="T3" fmla="*/ 0 h 459"/>
              <a:gd name="T4" fmla="*/ 2147483646 w 397"/>
              <a:gd name="T5" fmla="*/ 2147483646 h 459"/>
              <a:gd name="T6" fmla="*/ 2147483646 w 397"/>
              <a:gd name="T7" fmla="*/ 2147483646 h 459"/>
              <a:gd name="T8" fmla="*/ 2147483646 w 397"/>
              <a:gd name="T9" fmla="*/ 2147483646 h 459"/>
              <a:gd name="T10" fmla="*/ 0 w 397"/>
              <a:gd name="T11" fmla="*/ 2147483646 h 459"/>
              <a:gd name="T12" fmla="*/ 0 w 397"/>
              <a:gd name="T13" fmla="*/ 2147483646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97" h="459">
                <a:moveTo>
                  <a:pt x="0" y="115"/>
                </a:moveTo>
                <a:lnTo>
                  <a:pt x="198" y="0"/>
                </a:lnTo>
                <a:lnTo>
                  <a:pt x="397" y="115"/>
                </a:lnTo>
                <a:lnTo>
                  <a:pt x="397" y="344"/>
                </a:lnTo>
                <a:lnTo>
                  <a:pt x="198" y="459"/>
                </a:lnTo>
                <a:lnTo>
                  <a:pt x="0" y="344"/>
                </a:lnTo>
                <a:lnTo>
                  <a:pt x="0" y="115"/>
                </a:lnTo>
                <a:close/>
              </a:path>
            </a:pathLst>
          </a:custGeom>
          <a:solidFill>
            <a:schemeClr val="accent1"/>
          </a:solidFill>
          <a:ln>
            <a:noFill/>
          </a:ln>
        </p:spPr>
        <p:txBody>
          <a:bodyPr/>
          <a:lstStyle/>
          <a:p>
            <a:endParaRPr lang="zh-CN" altLang="en-US"/>
          </a:p>
        </p:txBody>
      </p:sp>
      <p:sp>
        <p:nvSpPr>
          <p:cNvPr id="15" name="Freeform 5"/>
          <p:cNvSpPr/>
          <p:nvPr/>
        </p:nvSpPr>
        <p:spPr bwMode="auto">
          <a:xfrm>
            <a:off x="7307497" y="2734748"/>
            <a:ext cx="1562100" cy="1804987"/>
          </a:xfrm>
          <a:custGeom>
            <a:avLst/>
            <a:gdLst>
              <a:gd name="T0" fmla="*/ 0 w 789"/>
              <a:gd name="T1" fmla="*/ 2147483646 h 912"/>
              <a:gd name="T2" fmla="*/ 2147483646 w 789"/>
              <a:gd name="T3" fmla="*/ 0 h 912"/>
              <a:gd name="T4" fmla="*/ 2147483646 w 789"/>
              <a:gd name="T5" fmla="*/ 2147483646 h 912"/>
              <a:gd name="T6" fmla="*/ 2147483646 w 789"/>
              <a:gd name="T7" fmla="*/ 2147483646 h 912"/>
              <a:gd name="T8" fmla="*/ 2147483646 w 789"/>
              <a:gd name="T9" fmla="*/ 2147483646 h 912"/>
              <a:gd name="T10" fmla="*/ 0 w 789"/>
              <a:gd name="T11" fmla="*/ 2147483646 h 912"/>
              <a:gd name="T12" fmla="*/ 0 w 789"/>
              <a:gd name="T13" fmla="*/ 2147483646 h 9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89" h="912">
                <a:moveTo>
                  <a:pt x="0" y="227"/>
                </a:moveTo>
                <a:lnTo>
                  <a:pt x="396" y="0"/>
                </a:lnTo>
                <a:lnTo>
                  <a:pt x="789" y="227"/>
                </a:lnTo>
                <a:lnTo>
                  <a:pt x="789" y="682"/>
                </a:lnTo>
                <a:lnTo>
                  <a:pt x="396" y="912"/>
                </a:lnTo>
                <a:lnTo>
                  <a:pt x="0" y="682"/>
                </a:lnTo>
                <a:lnTo>
                  <a:pt x="0" y="227"/>
                </a:lnTo>
                <a:close/>
              </a:path>
            </a:pathLst>
          </a:custGeom>
          <a:solidFill>
            <a:schemeClr val="accent1"/>
          </a:solidFill>
          <a:ln>
            <a:noFill/>
          </a:ln>
        </p:spPr>
        <p:txBody>
          <a:bodyPr/>
          <a:lstStyle/>
          <a:p>
            <a:endParaRPr lang="zh-CN" altLang="en-US"/>
          </a:p>
        </p:txBody>
      </p:sp>
      <p:sp>
        <p:nvSpPr>
          <p:cNvPr id="19" name="圆角矩形 18"/>
          <p:cNvSpPr/>
          <p:nvPr/>
        </p:nvSpPr>
        <p:spPr>
          <a:xfrm>
            <a:off x="8812915" y="2569166"/>
            <a:ext cx="3137905" cy="127939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r">
              <a:lnSpc>
                <a:spcPct val="150000"/>
              </a:lnSpc>
            </a:pPr>
            <a:r>
              <a:rPr lang="zh-CN" altLang="en-US" sz="1800" dirty="0">
                <a:solidFill>
                  <a:schemeClr val="tx1"/>
                </a:solidFill>
                <a:latin typeface="+mj-ea"/>
                <a:ea typeface="+mj-ea"/>
              </a:rPr>
              <a:t>请输入文本请输入文本请输入文本请输入文本请输入文本请输入文本请输入文本</a:t>
            </a:r>
            <a:endParaRPr lang="zh-CN" altLang="zh-CN" sz="1800" dirty="0">
              <a:solidFill>
                <a:schemeClr val="tx1"/>
              </a:solidFill>
              <a:latin typeface="+mj-ea"/>
              <a:ea typeface="+mj-ea"/>
            </a:endParaRPr>
          </a:p>
        </p:txBody>
      </p:sp>
      <p:sp>
        <p:nvSpPr>
          <p:cNvPr id="20" name="圆角矩形 19"/>
          <p:cNvSpPr/>
          <p:nvPr/>
        </p:nvSpPr>
        <p:spPr>
          <a:xfrm>
            <a:off x="8218942" y="4599537"/>
            <a:ext cx="3137905" cy="127939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mj-ea"/>
                <a:ea typeface="+mj-ea"/>
              </a:rPr>
              <a:t>请输入文本请输入文本请输入文本请输入文本请输入文本请输入文本请输入文本</a:t>
            </a:r>
            <a:endParaRPr lang="zh-CN" altLang="zh-CN" sz="1800" dirty="0">
              <a:solidFill>
                <a:schemeClr val="tx1"/>
              </a:solidFill>
              <a:latin typeface="+mj-ea"/>
              <a:ea typeface="+mj-ea"/>
            </a:endParaRPr>
          </a:p>
        </p:txBody>
      </p:sp>
      <p:sp>
        <p:nvSpPr>
          <p:cNvPr id="17" name="KSO_Shape"/>
          <p:cNvSpPr/>
          <p:nvPr/>
        </p:nvSpPr>
        <p:spPr bwMode="auto">
          <a:xfrm>
            <a:off x="2435140" y="2775592"/>
            <a:ext cx="544584" cy="462896"/>
          </a:xfrm>
          <a:custGeom>
            <a:avLst/>
            <a:gdLst>
              <a:gd name="T0" fmla="*/ 160329 w 2160587"/>
              <a:gd name="T1" fmla="*/ 1674812 h 1836737"/>
              <a:gd name="T2" fmla="*/ 1129743 w 2160587"/>
              <a:gd name="T3" fmla="*/ 848061 h 1836737"/>
              <a:gd name="T4" fmla="*/ 1158271 w 2160587"/>
              <a:gd name="T5" fmla="*/ 1043536 h 1836737"/>
              <a:gd name="T6" fmla="*/ 1353532 w 2160587"/>
              <a:gd name="T7" fmla="*/ 1072142 h 1836737"/>
              <a:gd name="T8" fmla="*/ 1367796 w 2160587"/>
              <a:gd name="T9" fmla="*/ 1145247 h 1836737"/>
              <a:gd name="T10" fmla="*/ 1316445 w 2160587"/>
              <a:gd name="T11" fmla="*/ 1197055 h 1836737"/>
              <a:gd name="T12" fmla="*/ 1148762 w 2160587"/>
              <a:gd name="T13" fmla="*/ 1373142 h 1836737"/>
              <a:gd name="T14" fmla="*/ 1088218 w 2160587"/>
              <a:gd name="T15" fmla="*/ 1413827 h 1836737"/>
              <a:gd name="T16" fmla="*/ 1019750 w 2160587"/>
              <a:gd name="T17" fmla="*/ 1385856 h 1836737"/>
              <a:gd name="T18" fmla="*/ 859357 w 2160587"/>
              <a:gd name="T19" fmla="*/ 1200234 h 1836737"/>
              <a:gd name="T20" fmla="*/ 798496 w 2160587"/>
              <a:gd name="T21" fmla="*/ 1159550 h 1836737"/>
              <a:gd name="T22" fmla="*/ 798496 w 2160587"/>
              <a:gd name="T23" fmla="*/ 1084856 h 1836737"/>
              <a:gd name="T24" fmla="*/ 859357 w 2160587"/>
              <a:gd name="T25" fmla="*/ 1044172 h 1836737"/>
              <a:gd name="T26" fmla="*/ 1019750 w 2160587"/>
              <a:gd name="T27" fmla="*/ 858868 h 1836737"/>
              <a:gd name="T28" fmla="*/ 301227 w 2160587"/>
              <a:gd name="T29" fmla="*/ 646747 h 1836737"/>
              <a:gd name="T30" fmla="*/ 2003954 w 2160587"/>
              <a:gd name="T31" fmla="*/ 550545 h 1836737"/>
              <a:gd name="T32" fmla="*/ 391689 w 2160587"/>
              <a:gd name="T33" fmla="*/ 393700 h 1836737"/>
              <a:gd name="T34" fmla="*/ 456865 w 2160587"/>
              <a:gd name="T35" fmla="*/ 428307 h 1836737"/>
              <a:gd name="T36" fmla="*/ 1692991 w 2160587"/>
              <a:gd name="T37" fmla="*/ 490537 h 1836737"/>
              <a:gd name="T38" fmla="*/ 1708479 w 2160587"/>
              <a:gd name="T39" fmla="*/ 422275 h 1836737"/>
              <a:gd name="T40" fmla="*/ 2082429 w 2160587"/>
              <a:gd name="T41" fmla="*/ 393700 h 1836737"/>
              <a:gd name="T42" fmla="*/ 2147243 w 2160587"/>
              <a:gd name="T43" fmla="*/ 428307 h 1836737"/>
              <a:gd name="T44" fmla="*/ 2157092 w 2160587"/>
              <a:gd name="T45" fmla="*/ 808355 h 1836737"/>
              <a:gd name="T46" fmla="*/ 2105622 w 2160587"/>
              <a:gd name="T47" fmla="*/ 860107 h 1836737"/>
              <a:gd name="T48" fmla="*/ 2032548 w 2160587"/>
              <a:gd name="T49" fmla="*/ 845820 h 1836737"/>
              <a:gd name="T50" fmla="*/ 2038267 w 2160587"/>
              <a:gd name="T51" fmla="*/ 1380490 h 1836737"/>
              <a:gd name="T52" fmla="*/ 2112612 w 2160587"/>
              <a:gd name="T53" fmla="*/ 1373187 h 1836737"/>
              <a:gd name="T54" fmla="*/ 2158998 w 2160587"/>
              <a:gd name="T55" fmla="*/ 1429702 h 1836737"/>
              <a:gd name="T56" fmla="*/ 2142795 w 2160587"/>
              <a:gd name="T57" fmla="*/ 1808162 h 1836737"/>
              <a:gd name="T58" fmla="*/ 1768845 w 2160587"/>
              <a:gd name="T59" fmla="*/ 1836737 h 1836737"/>
              <a:gd name="T60" fmla="*/ 1704031 w 2160587"/>
              <a:gd name="T61" fmla="*/ 1802130 h 1836737"/>
              <a:gd name="T62" fmla="*/ 467992 w 2160587"/>
              <a:gd name="T63" fmla="*/ 1741487 h 1836737"/>
              <a:gd name="T64" fmla="*/ 452096 w 2160587"/>
              <a:gd name="T65" fmla="*/ 1808162 h 1836737"/>
              <a:gd name="T66" fmla="*/ 78211 w 2160587"/>
              <a:gd name="T67" fmla="*/ 1836737 h 1836737"/>
              <a:gd name="T68" fmla="*/ 13035 w 2160587"/>
              <a:gd name="T69" fmla="*/ 1802130 h 1836737"/>
              <a:gd name="T70" fmla="*/ 3179 w 2160587"/>
              <a:gd name="T71" fmla="*/ 1422082 h 1836737"/>
              <a:gd name="T72" fmla="*/ 54684 w 2160587"/>
              <a:gd name="T73" fmla="*/ 1370330 h 1836737"/>
              <a:gd name="T74" fmla="*/ 127808 w 2160587"/>
              <a:gd name="T75" fmla="*/ 1384617 h 1836737"/>
              <a:gd name="T76" fmla="*/ 121767 w 2160587"/>
              <a:gd name="T77" fmla="*/ 850265 h 1836737"/>
              <a:gd name="T78" fmla="*/ 47689 w 2160587"/>
              <a:gd name="T79" fmla="*/ 857250 h 1836737"/>
              <a:gd name="T80" fmla="*/ 1590 w 2160587"/>
              <a:gd name="T81" fmla="*/ 801052 h 1836737"/>
              <a:gd name="T82" fmla="*/ 17804 w 2160587"/>
              <a:gd name="T83" fmla="*/ 422275 h 1836737"/>
              <a:gd name="T84" fmla="*/ 1080293 w 2160587"/>
              <a:gd name="T85" fmla="*/ 0 h 1836737"/>
              <a:gd name="T86" fmla="*/ 1229746 w 2160587"/>
              <a:gd name="T87" fmla="*/ 38797 h 1836737"/>
              <a:gd name="T88" fmla="*/ 1340086 w 2160587"/>
              <a:gd name="T89" fmla="*/ 139925 h 1836737"/>
              <a:gd name="T90" fmla="*/ 1392235 w 2160587"/>
              <a:gd name="T91" fmla="*/ 284302 h 1836737"/>
              <a:gd name="T92" fmla="*/ 1370930 w 2160587"/>
              <a:gd name="T93" fmla="*/ 372073 h 1836737"/>
              <a:gd name="T94" fmla="*/ 1299702 w 2160587"/>
              <a:gd name="T95" fmla="*/ 393698 h 1836737"/>
              <a:gd name="T96" fmla="*/ 1243101 w 2160587"/>
              <a:gd name="T97" fmla="*/ 347268 h 1836737"/>
              <a:gd name="T98" fmla="*/ 1230064 w 2160587"/>
              <a:gd name="T99" fmla="*/ 269355 h 1836737"/>
              <a:gd name="T100" fmla="*/ 1191270 w 2160587"/>
              <a:gd name="T101" fmla="*/ 204163 h 1836737"/>
              <a:gd name="T102" fmla="*/ 1126719 w 2160587"/>
              <a:gd name="T103" fmla="*/ 164412 h 1836737"/>
              <a:gd name="T104" fmla="*/ 1048495 w 2160587"/>
              <a:gd name="T105" fmla="*/ 160277 h 1836737"/>
              <a:gd name="T106" fmla="*/ 980447 w 2160587"/>
              <a:gd name="T107" fmla="*/ 193669 h 1836737"/>
              <a:gd name="T108" fmla="*/ 935611 w 2160587"/>
              <a:gd name="T109" fmla="*/ 254409 h 1836737"/>
              <a:gd name="T110" fmla="*/ 921620 w 2160587"/>
              <a:gd name="T111" fmla="*/ 332322 h 1836737"/>
              <a:gd name="T112" fmla="*/ 875512 w 2160587"/>
              <a:gd name="T113" fmla="*/ 388928 h 1836737"/>
              <a:gd name="T114" fmla="*/ 801422 w 2160587"/>
              <a:gd name="T115" fmla="*/ 381613 h 1836737"/>
              <a:gd name="T116" fmla="*/ 766762 w 2160587"/>
              <a:gd name="T117" fmla="*/ 316421 h 1836737"/>
              <a:gd name="T118" fmla="*/ 804602 w 2160587"/>
              <a:gd name="T119" fmla="*/ 166002 h 1836737"/>
              <a:gd name="T120" fmla="*/ 905085 w 2160587"/>
              <a:gd name="T121" fmla="*/ 54698 h 1836737"/>
              <a:gd name="T122" fmla="*/ 1048177 w 2160587"/>
              <a:gd name="T123" fmla="*/ 2226 h 1836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60587" h="1836737">
                <a:moveTo>
                  <a:pt x="2003954" y="1667985"/>
                </a:moveTo>
                <a:lnTo>
                  <a:pt x="2003431" y="1669097"/>
                </a:lnTo>
                <a:lnTo>
                  <a:pt x="2000893" y="1674812"/>
                </a:lnTo>
                <a:lnTo>
                  <a:pt x="1997719" y="1679892"/>
                </a:lnTo>
                <a:lnTo>
                  <a:pt x="2003954" y="1679892"/>
                </a:lnTo>
                <a:lnTo>
                  <a:pt x="2003954" y="1667985"/>
                </a:lnTo>
                <a:close/>
                <a:moveTo>
                  <a:pt x="156421" y="1666510"/>
                </a:moveTo>
                <a:lnTo>
                  <a:pt x="156421" y="1679892"/>
                </a:lnTo>
                <a:lnTo>
                  <a:pt x="163502" y="1679892"/>
                </a:lnTo>
                <a:lnTo>
                  <a:pt x="160329" y="1674812"/>
                </a:lnTo>
                <a:lnTo>
                  <a:pt x="157790" y="1669097"/>
                </a:lnTo>
                <a:lnTo>
                  <a:pt x="156421" y="1666510"/>
                </a:lnTo>
                <a:close/>
                <a:moveTo>
                  <a:pt x="1080293" y="830262"/>
                </a:moveTo>
                <a:lnTo>
                  <a:pt x="1088218" y="830580"/>
                </a:lnTo>
                <a:lnTo>
                  <a:pt x="1095826" y="831851"/>
                </a:lnTo>
                <a:lnTo>
                  <a:pt x="1103116" y="833758"/>
                </a:lnTo>
                <a:lnTo>
                  <a:pt x="1110724" y="836301"/>
                </a:lnTo>
                <a:lnTo>
                  <a:pt x="1117380" y="839797"/>
                </a:lnTo>
                <a:lnTo>
                  <a:pt x="1123720" y="843293"/>
                </a:lnTo>
                <a:lnTo>
                  <a:pt x="1129743" y="848061"/>
                </a:lnTo>
                <a:lnTo>
                  <a:pt x="1135448" y="853464"/>
                </a:lnTo>
                <a:lnTo>
                  <a:pt x="1140520" y="858868"/>
                </a:lnTo>
                <a:lnTo>
                  <a:pt x="1144958" y="864907"/>
                </a:lnTo>
                <a:lnTo>
                  <a:pt x="1148762" y="871264"/>
                </a:lnTo>
                <a:lnTo>
                  <a:pt x="1151931" y="877939"/>
                </a:lnTo>
                <a:lnTo>
                  <a:pt x="1154784" y="885249"/>
                </a:lnTo>
                <a:lnTo>
                  <a:pt x="1156686" y="892559"/>
                </a:lnTo>
                <a:lnTo>
                  <a:pt x="1157954" y="900506"/>
                </a:lnTo>
                <a:lnTo>
                  <a:pt x="1158271" y="908452"/>
                </a:lnTo>
                <a:lnTo>
                  <a:pt x="1158271" y="1043536"/>
                </a:lnTo>
                <a:lnTo>
                  <a:pt x="1292988" y="1043536"/>
                </a:lnTo>
                <a:lnTo>
                  <a:pt x="1301230" y="1044172"/>
                </a:lnTo>
                <a:lnTo>
                  <a:pt x="1308838" y="1045125"/>
                </a:lnTo>
                <a:lnTo>
                  <a:pt x="1316445" y="1047350"/>
                </a:lnTo>
                <a:lnTo>
                  <a:pt x="1323419" y="1049893"/>
                </a:lnTo>
                <a:lnTo>
                  <a:pt x="1330392" y="1053071"/>
                </a:lnTo>
                <a:lnTo>
                  <a:pt x="1337049" y="1057203"/>
                </a:lnTo>
                <a:lnTo>
                  <a:pt x="1343072" y="1061653"/>
                </a:lnTo>
                <a:lnTo>
                  <a:pt x="1348460" y="1066739"/>
                </a:lnTo>
                <a:lnTo>
                  <a:pt x="1353532" y="1072142"/>
                </a:lnTo>
                <a:lnTo>
                  <a:pt x="1357970" y="1078181"/>
                </a:lnTo>
                <a:lnTo>
                  <a:pt x="1362091" y="1084856"/>
                </a:lnTo>
                <a:lnTo>
                  <a:pt x="1365260" y="1091849"/>
                </a:lnTo>
                <a:lnTo>
                  <a:pt x="1367796" y="1098841"/>
                </a:lnTo>
                <a:lnTo>
                  <a:pt x="1370015" y="1106469"/>
                </a:lnTo>
                <a:lnTo>
                  <a:pt x="1370966" y="1114416"/>
                </a:lnTo>
                <a:lnTo>
                  <a:pt x="1371600" y="1122362"/>
                </a:lnTo>
                <a:lnTo>
                  <a:pt x="1370966" y="1130308"/>
                </a:lnTo>
                <a:lnTo>
                  <a:pt x="1370015" y="1138254"/>
                </a:lnTo>
                <a:lnTo>
                  <a:pt x="1367796" y="1145247"/>
                </a:lnTo>
                <a:lnTo>
                  <a:pt x="1365260" y="1152875"/>
                </a:lnTo>
                <a:lnTo>
                  <a:pt x="1362091" y="1159550"/>
                </a:lnTo>
                <a:lnTo>
                  <a:pt x="1357970" y="1165907"/>
                </a:lnTo>
                <a:lnTo>
                  <a:pt x="1353532" y="1171946"/>
                </a:lnTo>
                <a:lnTo>
                  <a:pt x="1348460" y="1177667"/>
                </a:lnTo>
                <a:lnTo>
                  <a:pt x="1343072" y="1182752"/>
                </a:lnTo>
                <a:lnTo>
                  <a:pt x="1337049" y="1187202"/>
                </a:lnTo>
                <a:lnTo>
                  <a:pt x="1330392" y="1191016"/>
                </a:lnTo>
                <a:lnTo>
                  <a:pt x="1323419" y="1194195"/>
                </a:lnTo>
                <a:lnTo>
                  <a:pt x="1316445" y="1197055"/>
                </a:lnTo>
                <a:lnTo>
                  <a:pt x="1308838" y="1198963"/>
                </a:lnTo>
                <a:lnTo>
                  <a:pt x="1301230" y="1200234"/>
                </a:lnTo>
                <a:lnTo>
                  <a:pt x="1292988" y="1200552"/>
                </a:lnTo>
                <a:lnTo>
                  <a:pt x="1158271" y="1200552"/>
                </a:lnTo>
                <a:lnTo>
                  <a:pt x="1158271" y="1335636"/>
                </a:lnTo>
                <a:lnTo>
                  <a:pt x="1157954" y="1343900"/>
                </a:lnTo>
                <a:lnTo>
                  <a:pt x="1156686" y="1351528"/>
                </a:lnTo>
                <a:lnTo>
                  <a:pt x="1154784" y="1359157"/>
                </a:lnTo>
                <a:lnTo>
                  <a:pt x="1151931" y="1366149"/>
                </a:lnTo>
                <a:lnTo>
                  <a:pt x="1148762" y="1373142"/>
                </a:lnTo>
                <a:lnTo>
                  <a:pt x="1144958" y="1379817"/>
                </a:lnTo>
                <a:lnTo>
                  <a:pt x="1140520" y="1385856"/>
                </a:lnTo>
                <a:lnTo>
                  <a:pt x="1135448" y="1391259"/>
                </a:lnTo>
                <a:lnTo>
                  <a:pt x="1129743" y="1396345"/>
                </a:lnTo>
                <a:lnTo>
                  <a:pt x="1123720" y="1400795"/>
                </a:lnTo>
                <a:lnTo>
                  <a:pt x="1117380" y="1404927"/>
                </a:lnTo>
                <a:lnTo>
                  <a:pt x="1110724" y="1408105"/>
                </a:lnTo>
                <a:lnTo>
                  <a:pt x="1103116" y="1410648"/>
                </a:lnTo>
                <a:lnTo>
                  <a:pt x="1095826" y="1412873"/>
                </a:lnTo>
                <a:lnTo>
                  <a:pt x="1088218" y="1413827"/>
                </a:lnTo>
                <a:lnTo>
                  <a:pt x="1080293" y="1414462"/>
                </a:lnTo>
                <a:lnTo>
                  <a:pt x="1072369" y="1413827"/>
                </a:lnTo>
                <a:lnTo>
                  <a:pt x="1064444" y="1412873"/>
                </a:lnTo>
                <a:lnTo>
                  <a:pt x="1056837" y="1410648"/>
                </a:lnTo>
                <a:lnTo>
                  <a:pt x="1049863" y="1408105"/>
                </a:lnTo>
                <a:lnTo>
                  <a:pt x="1043207" y="1404927"/>
                </a:lnTo>
                <a:lnTo>
                  <a:pt x="1036233" y="1400795"/>
                </a:lnTo>
                <a:lnTo>
                  <a:pt x="1030527" y="1396345"/>
                </a:lnTo>
                <a:lnTo>
                  <a:pt x="1024822" y="1391259"/>
                </a:lnTo>
                <a:lnTo>
                  <a:pt x="1019750" y="1385856"/>
                </a:lnTo>
                <a:lnTo>
                  <a:pt x="1015312" y="1379817"/>
                </a:lnTo>
                <a:lnTo>
                  <a:pt x="1011508" y="1373142"/>
                </a:lnTo>
                <a:lnTo>
                  <a:pt x="1008339" y="1366149"/>
                </a:lnTo>
                <a:lnTo>
                  <a:pt x="1005486" y="1359157"/>
                </a:lnTo>
                <a:lnTo>
                  <a:pt x="1003584" y="1351528"/>
                </a:lnTo>
                <a:lnTo>
                  <a:pt x="1002316" y="1343900"/>
                </a:lnTo>
                <a:lnTo>
                  <a:pt x="1001999" y="1335636"/>
                </a:lnTo>
                <a:lnTo>
                  <a:pt x="1001999" y="1200552"/>
                </a:lnTo>
                <a:lnTo>
                  <a:pt x="867282" y="1200552"/>
                </a:lnTo>
                <a:lnTo>
                  <a:pt x="859357" y="1200234"/>
                </a:lnTo>
                <a:lnTo>
                  <a:pt x="851432" y="1198963"/>
                </a:lnTo>
                <a:lnTo>
                  <a:pt x="843825" y="1197055"/>
                </a:lnTo>
                <a:lnTo>
                  <a:pt x="836534" y="1194195"/>
                </a:lnTo>
                <a:lnTo>
                  <a:pt x="829878" y="1191016"/>
                </a:lnTo>
                <a:lnTo>
                  <a:pt x="823538" y="1187202"/>
                </a:lnTo>
                <a:lnTo>
                  <a:pt x="817515" y="1182752"/>
                </a:lnTo>
                <a:lnTo>
                  <a:pt x="812127" y="1177667"/>
                </a:lnTo>
                <a:lnTo>
                  <a:pt x="807055" y="1171946"/>
                </a:lnTo>
                <a:lnTo>
                  <a:pt x="802300" y="1165907"/>
                </a:lnTo>
                <a:lnTo>
                  <a:pt x="798496" y="1159550"/>
                </a:lnTo>
                <a:lnTo>
                  <a:pt x="795010" y="1152875"/>
                </a:lnTo>
                <a:lnTo>
                  <a:pt x="792791" y="1145247"/>
                </a:lnTo>
                <a:lnTo>
                  <a:pt x="790572" y="1138254"/>
                </a:lnTo>
                <a:lnTo>
                  <a:pt x="789621" y="1130308"/>
                </a:lnTo>
                <a:lnTo>
                  <a:pt x="788987" y="1122362"/>
                </a:lnTo>
                <a:lnTo>
                  <a:pt x="789621" y="1114416"/>
                </a:lnTo>
                <a:lnTo>
                  <a:pt x="790572" y="1106469"/>
                </a:lnTo>
                <a:lnTo>
                  <a:pt x="792791" y="1098841"/>
                </a:lnTo>
                <a:lnTo>
                  <a:pt x="795010" y="1091849"/>
                </a:lnTo>
                <a:lnTo>
                  <a:pt x="798496" y="1084856"/>
                </a:lnTo>
                <a:lnTo>
                  <a:pt x="802300" y="1078181"/>
                </a:lnTo>
                <a:lnTo>
                  <a:pt x="807055" y="1072142"/>
                </a:lnTo>
                <a:lnTo>
                  <a:pt x="812127" y="1066739"/>
                </a:lnTo>
                <a:lnTo>
                  <a:pt x="817515" y="1061653"/>
                </a:lnTo>
                <a:lnTo>
                  <a:pt x="823538" y="1057203"/>
                </a:lnTo>
                <a:lnTo>
                  <a:pt x="829878" y="1053071"/>
                </a:lnTo>
                <a:lnTo>
                  <a:pt x="836534" y="1049893"/>
                </a:lnTo>
                <a:lnTo>
                  <a:pt x="843825" y="1047350"/>
                </a:lnTo>
                <a:lnTo>
                  <a:pt x="851432" y="1045125"/>
                </a:lnTo>
                <a:lnTo>
                  <a:pt x="859357" y="1044172"/>
                </a:lnTo>
                <a:lnTo>
                  <a:pt x="867282" y="1043536"/>
                </a:lnTo>
                <a:lnTo>
                  <a:pt x="1001999" y="1043536"/>
                </a:lnTo>
                <a:lnTo>
                  <a:pt x="1001999" y="908452"/>
                </a:lnTo>
                <a:lnTo>
                  <a:pt x="1002316" y="900506"/>
                </a:lnTo>
                <a:lnTo>
                  <a:pt x="1003584" y="892559"/>
                </a:lnTo>
                <a:lnTo>
                  <a:pt x="1005486" y="885249"/>
                </a:lnTo>
                <a:lnTo>
                  <a:pt x="1008339" y="877939"/>
                </a:lnTo>
                <a:lnTo>
                  <a:pt x="1011508" y="871264"/>
                </a:lnTo>
                <a:lnTo>
                  <a:pt x="1015312" y="864907"/>
                </a:lnTo>
                <a:lnTo>
                  <a:pt x="1019750" y="858868"/>
                </a:lnTo>
                <a:lnTo>
                  <a:pt x="1024822" y="853464"/>
                </a:lnTo>
                <a:lnTo>
                  <a:pt x="1030527" y="848061"/>
                </a:lnTo>
                <a:lnTo>
                  <a:pt x="1036233" y="843293"/>
                </a:lnTo>
                <a:lnTo>
                  <a:pt x="1043207" y="839797"/>
                </a:lnTo>
                <a:lnTo>
                  <a:pt x="1049863" y="836301"/>
                </a:lnTo>
                <a:lnTo>
                  <a:pt x="1056837" y="833758"/>
                </a:lnTo>
                <a:lnTo>
                  <a:pt x="1064444" y="831851"/>
                </a:lnTo>
                <a:lnTo>
                  <a:pt x="1072369" y="830580"/>
                </a:lnTo>
                <a:lnTo>
                  <a:pt x="1080293" y="830262"/>
                </a:lnTo>
                <a:close/>
                <a:moveTo>
                  <a:pt x="301227" y="646747"/>
                </a:moveTo>
                <a:lnTo>
                  <a:pt x="301227" y="1584642"/>
                </a:lnTo>
                <a:lnTo>
                  <a:pt x="1859994" y="1584642"/>
                </a:lnTo>
                <a:lnTo>
                  <a:pt x="1859994" y="646747"/>
                </a:lnTo>
                <a:lnTo>
                  <a:pt x="301227" y="646747"/>
                </a:lnTo>
                <a:close/>
                <a:moveTo>
                  <a:pt x="1997005" y="550545"/>
                </a:moveTo>
                <a:lnTo>
                  <a:pt x="1997719" y="551497"/>
                </a:lnTo>
                <a:lnTo>
                  <a:pt x="2000893" y="557212"/>
                </a:lnTo>
                <a:lnTo>
                  <a:pt x="2003431" y="562609"/>
                </a:lnTo>
                <a:lnTo>
                  <a:pt x="2003954" y="563786"/>
                </a:lnTo>
                <a:lnTo>
                  <a:pt x="2003954" y="550545"/>
                </a:lnTo>
                <a:lnTo>
                  <a:pt x="1997005" y="550545"/>
                </a:lnTo>
                <a:close/>
                <a:moveTo>
                  <a:pt x="156421" y="550545"/>
                </a:moveTo>
                <a:lnTo>
                  <a:pt x="156421" y="565349"/>
                </a:lnTo>
                <a:lnTo>
                  <a:pt x="157790" y="562609"/>
                </a:lnTo>
                <a:lnTo>
                  <a:pt x="160329" y="557212"/>
                </a:lnTo>
                <a:lnTo>
                  <a:pt x="163502" y="551497"/>
                </a:lnTo>
                <a:lnTo>
                  <a:pt x="164097" y="550545"/>
                </a:lnTo>
                <a:lnTo>
                  <a:pt x="156421" y="550545"/>
                </a:lnTo>
                <a:close/>
                <a:moveTo>
                  <a:pt x="78211" y="393700"/>
                </a:moveTo>
                <a:lnTo>
                  <a:pt x="391689" y="393700"/>
                </a:lnTo>
                <a:lnTo>
                  <a:pt x="399638" y="394017"/>
                </a:lnTo>
                <a:lnTo>
                  <a:pt x="407586" y="395287"/>
                </a:lnTo>
                <a:lnTo>
                  <a:pt x="415216" y="397192"/>
                </a:lnTo>
                <a:lnTo>
                  <a:pt x="422211" y="400050"/>
                </a:lnTo>
                <a:lnTo>
                  <a:pt x="428887" y="403225"/>
                </a:lnTo>
                <a:lnTo>
                  <a:pt x="435246" y="407352"/>
                </a:lnTo>
                <a:lnTo>
                  <a:pt x="441286" y="411480"/>
                </a:lnTo>
                <a:lnTo>
                  <a:pt x="447009" y="416877"/>
                </a:lnTo>
                <a:lnTo>
                  <a:pt x="452096" y="422275"/>
                </a:lnTo>
                <a:lnTo>
                  <a:pt x="456865" y="428307"/>
                </a:lnTo>
                <a:lnTo>
                  <a:pt x="460362" y="434657"/>
                </a:lnTo>
                <a:lnTo>
                  <a:pt x="463859" y="441325"/>
                </a:lnTo>
                <a:lnTo>
                  <a:pt x="466403" y="448945"/>
                </a:lnTo>
                <a:lnTo>
                  <a:pt x="468310" y="456565"/>
                </a:lnTo>
                <a:lnTo>
                  <a:pt x="469582" y="463867"/>
                </a:lnTo>
                <a:lnTo>
                  <a:pt x="469900" y="471805"/>
                </a:lnTo>
                <a:lnTo>
                  <a:pt x="469582" y="479742"/>
                </a:lnTo>
                <a:lnTo>
                  <a:pt x="468310" y="487680"/>
                </a:lnTo>
                <a:lnTo>
                  <a:pt x="467595" y="490537"/>
                </a:lnTo>
                <a:lnTo>
                  <a:pt x="1692991" y="490537"/>
                </a:lnTo>
                <a:lnTo>
                  <a:pt x="1692276" y="487680"/>
                </a:lnTo>
                <a:lnTo>
                  <a:pt x="1691005" y="479742"/>
                </a:lnTo>
                <a:lnTo>
                  <a:pt x="1690687" y="471805"/>
                </a:lnTo>
                <a:lnTo>
                  <a:pt x="1691005" y="463867"/>
                </a:lnTo>
                <a:lnTo>
                  <a:pt x="1692276" y="456565"/>
                </a:lnTo>
                <a:lnTo>
                  <a:pt x="1694182" y="448945"/>
                </a:lnTo>
                <a:lnTo>
                  <a:pt x="1697041" y="441325"/>
                </a:lnTo>
                <a:lnTo>
                  <a:pt x="1700218" y="434657"/>
                </a:lnTo>
                <a:lnTo>
                  <a:pt x="1704031" y="428307"/>
                </a:lnTo>
                <a:lnTo>
                  <a:pt x="1708479" y="422275"/>
                </a:lnTo>
                <a:lnTo>
                  <a:pt x="1713562" y="416877"/>
                </a:lnTo>
                <a:lnTo>
                  <a:pt x="1719281" y="411480"/>
                </a:lnTo>
                <a:lnTo>
                  <a:pt x="1725000" y="407352"/>
                </a:lnTo>
                <a:lnTo>
                  <a:pt x="1731354" y="403225"/>
                </a:lnTo>
                <a:lnTo>
                  <a:pt x="1738662" y="400050"/>
                </a:lnTo>
                <a:lnTo>
                  <a:pt x="1745652" y="397192"/>
                </a:lnTo>
                <a:lnTo>
                  <a:pt x="1753277" y="395287"/>
                </a:lnTo>
                <a:lnTo>
                  <a:pt x="1760902" y="394017"/>
                </a:lnTo>
                <a:lnTo>
                  <a:pt x="1768845" y="393700"/>
                </a:lnTo>
                <a:lnTo>
                  <a:pt x="2082429" y="393700"/>
                </a:lnTo>
                <a:lnTo>
                  <a:pt x="2090372" y="394017"/>
                </a:lnTo>
                <a:lnTo>
                  <a:pt x="2097997" y="395287"/>
                </a:lnTo>
                <a:lnTo>
                  <a:pt x="2105622" y="397192"/>
                </a:lnTo>
                <a:lnTo>
                  <a:pt x="2112612" y="400050"/>
                </a:lnTo>
                <a:lnTo>
                  <a:pt x="2119920" y="403225"/>
                </a:lnTo>
                <a:lnTo>
                  <a:pt x="2126274" y="407352"/>
                </a:lnTo>
                <a:lnTo>
                  <a:pt x="2131993" y="411480"/>
                </a:lnTo>
                <a:lnTo>
                  <a:pt x="2137712" y="416877"/>
                </a:lnTo>
                <a:lnTo>
                  <a:pt x="2142795" y="422275"/>
                </a:lnTo>
                <a:lnTo>
                  <a:pt x="2147243" y="428307"/>
                </a:lnTo>
                <a:lnTo>
                  <a:pt x="2151056" y="434657"/>
                </a:lnTo>
                <a:lnTo>
                  <a:pt x="2154233" y="441325"/>
                </a:lnTo>
                <a:lnTo>
                  <a:pt x="2157092" y="448945"/>
                </a:lnTo>
                <a:lnTo>
                  <a:pt x="2158998" y="456565"/>
                </a:lnTo>
                <a:lnTo>
                  <a:pt x="2160269" y="463867"/>
                </a:lnTo>
                <a:lnTo>
                  <a:pt x="2160587" y="471805"/>
                </a:lnTo>
                <a:lnTo>
                  <a:pt x="2160587" y="785177"/>
                </a:lnTo>
                <a:lnTo>
                  <a:pt x="2160269" y="793432"/>
                </a:lnTo>
                <a:lnTo>
                  <a:pt x="2158998" y="801052"/>
                </a:lnTo>
                <a:lnTo>
                  <a:pt x="2157092" y="808355"/>
                </a:lnTo>
                <a:lnTo>
                  <a:pt x="2154233" y="815657"/>
                </a:lnTo>
                <a:lnTo>
                  <a:pt x="2151056" y="822642"/>
                </a:lnTo>
                <a:lnTo>
                  <a:pt x="2147243" y="828992"/>
                </a:lnTo>
                <a:lnTo>
                  <a:pt x="2142795" y="835025"/>
                </a:lnTo>
                <a:lnTo>
                  <a:pt x="2137712" y="840740"/>
                </a:lnTo>
                <a:lnTo>
                  <a:pt x="2131993" y="845820"/>
                </a:lnTo>
                <a:lnTo>
                  <a:pt x="2126274" y="850265"/>
                </a:lnTo>
                <a:lnTo>
                  <a:pt x="2119920" y="854075"/>
                </a:lnTo>
                <a:lnTo>
                  <a:pt x="2112612" y="857250"/>
                </a:lnTo>
                <a:lnTo>
                  <a:pt x="2105622" y="860107"/>
                </a:lnTo>
                <a:lnTo>
                  <a:pt x="2097997" y="862012"/>
                </a:lnTo>
                <a:lnTo>
                  <a:pt x="2090372" y="863282"/>
                </a:lnTo>
                <a:lnTo>
                  <a:pt x="2082429" y="863600"/>
                </a:lnTo>
                <a:lnTo>
                  <a:pt x="2074169" y="863282"/>
                </a:lnTo>
                <a:lnTo>
                  <a:pt x="2066543" y="862012"/>
                </a:lnTo>
                <a:lnTo>
                  <a:pt x="2058918" y="860107"/>
                </a:lnTo>
                <a:lnTo>
                  <a:pt x="2051929" y="857250"/>
                </a:lnTo>
                <a:lnTo>
                  <a:pt x="2045257" y="854075"/>
                </a:lnTo>
                <a:lnTo>
                  <a:pt x="2038267" y="850265"/>
                </a:lnTo>
                <a:lnTo>
                  <a:pt x="2032548" y="845820"/>
                </a:lnTo>
                <a:lnTo>
                  <a:pt x="2026829" y="840740"/>
                </a:lnTo>
                <a:lnTo>
                  <a:pt x="2021746" y="835025"/>
                </a:lnTo>
                <a:lnTo>
                  <a:pt x="2017298" y="828992"/>
                </a:lnTo>
                <a:lnTo>
                  <a:pt x="2016125" y="827039"/>
                </a:lnTo>
                <a:lnTo>
                  <a:pt x="2016125" y="1403398"/>
                </a:lnTo>
                <a:lnTo>
                  <a:pt x="2017298" y="1401445"/>
                </a:lnTo>
                <a:lnTo>
                  <a:pt x="2021746" y="1395412"/>
                </a:lnTo>
                <a:lnTo>
                  <a:pt x="2026829" y="1390015"/>
                </a:lnTo>
                <a:lnTo>
                  <a:pt x="2032548" y="1384617"/>
                </a:lnTo>
                <a:lnTo>
                  <a:pt x="2038267" y="1380490"/>
                </a:lnTo>
                <a:lnTo>
                  <a:pt x="2045257" y="1376362"/>
                </a:lnTo>
                <a:lnTo>
                  <a:pt x="2051929" y="1373187"/>
                </a:lnTo>
                <a:lnTo>
                  <a:pt x="2058918" y="1370330"/>
                </a:lnTo>
                <a:lnTo>
                  <a:pt x="2066543" y="1368425"/>
                </a:lnTo>
                <a:lnTo>
                  <a:pt x="2074169" y="1367155"/>
                </a:lnTo>
                <a:lnTo>
                  <a:pt x="2082429" y="1366837"/>
                </a:lnTo>
                <a:lnTo>
                  <a:pt x="2090372" y="1367155"/>
                </a:lnTo>
                <a:lnTo>
                  <a:pt x="2097997" y="1368425"/>
                </a:lnTo>
                <a:lnTo>
                  <a:pt x="2105622" y="1370330"/>
                </a:lnTo>
                <a:lnTo>
                  <a:pt x="2112612" y="1373187"/>
                </a:lnTo>
                <a:lnTo>
                  <a:pt x="2119920" y="1376362"/>
                </a:lnTo>
                <a:lnTo>
                  <a:pt x="2126274" y="1380490"/>
                </a:lnTo>
                <a:lnTo>
                  <a:pt x="2131993" y="1384617"/>
                </a:lnTo>
                <a:lnTo>
                  <a:pt x="2137712" y="1390015"/>
                </a:lnTo>
                <a:lnTo>
                  <a:pt x="2142795" y="1395412"/>
                </a:lnTo>
                <a:lnTo>
                  <a:pt x="2147243" y="1401445"/>
                </a:lnTo>
                <a:lnTo>
                  <a:pt x="2151056" y="1407795"/>
                </a:lnTo>
                <a:lnTo>
                  <a:pt x="2154233" y="1414462"/>
                </a:lnTo>
                <a:lnTo>
                  <a:pt x="2157092" y="1422082"/>
                </a:lnTo>
                <a:lnTo>
                  <a:pt x="2158998" y="1429702"/>
                </a:lnTo>
                <a:lnTo>
                  <a:pt x="2160269" y="1437005"/>
                </a:lnTo>
                <a:lnTo>
                  <a:pt x="2160587" y="1444942"/>
                </a:lnTo>
                <a:lnTo>
                  <a:pt x="2160587" y="1758315"/>
                </a:lnTo>
                <a:lnTo>
                  <a:pt x="2160269" y="1766570"/>
                </a:lnTo>
                <a:lnTo>
                  <a:pt x="2158998" y="1774190"/>
                </a:lnTo>
                <a:lnTo>
                  <a:pt x="2157092" y="1781492"/>
                </a:lnTo>
                <a:lnTo>
                  <a:pt x="2154233" y="1788795"/>
                </a:lnTo>
                <a:lnTo>
                  <a:pt x="2151056" y="1795462"/>
                </a:lnTo>
                <a:lnTo>
                  <a:pt x="2147243" y="1802130"/>
                </a:lnTo>
                <a:lnTo>
                  <a:pt x="2142795" y="1808162"/>
                </a:lnTo>
                <a:lnTo>
                  <a:pt x="2137712" y="1813877"/>
                </a:lnTo>
                <a:lnTo>
                  <a:pt x="2131993" y="1818957"/>
                </a:lnTo>
                <a:lnTo>
                  <a:pt x="2126274" y="1823402"/>
                </a:lnTo>
                <a:lnTo>
                  <a:pt x="2119920" y="1827212"/>
                </a:lnTo>
                <a:lnTo>
                  <a:pt x="2112612" y="1830387"/>
                </a:lnTo>
                <a:lnTo>
                  <a:pt x="2105622" y="1833245"/>
                </a:lnTo>
                <a:lnTo>
                  <a:pt x="2097997" y="1835150"/>
                </a:lnTo>
                <a:lnTo>
                  <a:pt x="2090372" y="1836420"/>
                </a:lnTo>
                <a:lnTo>
                  <a:pt x="2082429" y="1836737"/>
                </a:lnTo>
                <a:lnTo>
                  <a:pt x="1768845" y="1836737"/>
                </a:lnTo>
                <a:lnTo>
                  <a:pt x="1760902" y="1836420"/>
                </a:lnTo>
                <a:lnTo>
                  <a:pt x="1753277" y="1835150"/>
                </a:lnTo>
                <a:lnTo>
                  <a:pt x="1745652" y="1833245"/>
                </a:lnTo>
                <a:lnTo>
                  <a:pt x="1738662" y="1830387"/>
                </a:lnTo>
                <a:lnTo>
                  <a:pt x="1731354" y="1827212"/>
                </a:lnTo>
                <a:lnTo>
                  <a:pt x="1725000" y="1823402"/>
                </a:lnTo>
                <a:lnTo>
                  <a:pt x="1719281" y="1818957"/>
                </a:lnTo>
                <a:lnTo>
                  <a:pt x="1713562" y="1813877"/>
                </a:lnTo>
                <a:lnTo>
                  <a:pt x="1708479" y="1808162"/>
                </a:lnTo>
                <a:lnTo>
                  <a:pt x="1704031" y="1802130"/>
                </a:lnTo>
                <a:lnTo>
                  <a:pt x="1700218" y="1795462"/>
                </a:lnTo>
                <a:lnTo>
                  <a:pt x="1697041" y="1788795"/>
                </a:lnTo>
                <a:lnTo>
                  <a:pt x="1694182" y="1781492"/>
                </a:lnTo>
                <a:lnTo>
                  <a:pt x="1692276" y="1774190"/>
                </a:lnTo>
                <a:lnTo>
                  <a:pt x="1691005" y="1766570"/>
                </a:lnTo>
                <a:lnTo>
                  <a:pt x="1690687" y="1758315"/>
                </a:lnTo>
                <a:lnTo>
                  <a:pt x="1691005" y="1750377"/>
                </a:lnTo>
                <a:lnTo>
                  <a:pt x="1692276" y="1742757"/>
                </a:lnTo>
                <a:lnTo>
                  <a:pt x="1692594" y="1741487"/>
                </a:lnTo>
                <a:lnTo>
                  <a:pt x="467992" y="1741487"/>
                </a:lnTo>
                <a:lnTo>
                  <a:pt x="468310" y="1742757"/>
                </a:lnTo>
                <a:lnTo>
                  <a:pt x="469582" y="1750377"/>
                </a:lnTo>
                <a:lnTo>
                  <a:pt x="469900" y="1758315"/>
                </a:lnTo>
                <a:lnTo>
                  <a:pt x="469582" y="1766570"/>
                </a:lnTo>
                <a:lnTo>
                  <a:pt x="468310" y="1774190"/>
                </a:lnTo>
                <a:lnTo>
                  <a:pt x="466403" y="1781492"/>
                </a:lnTo>
                <a:lnTo>
                  <a:pt x="463859" y="1788795"/>
                </a:lnTo>
                <a:lnTo>
                  <a:pt x="460362" y="1795462"/>
                </a:lnTo>
                <a:lnTo>
                  <a:pt x="456865" y="1802130"/>
                </a:lnTo>
                <a:lnTo>
                  <a:pt x="452096" y="1808162"/>
                </a:lnTo>
                <a:lnTo>
                  <a:pt x="447009" y="1813877"/>
                </a:lnTo>
                <a:lnTo>
                  <a:pt x="441286" y="1818957"/>
                </a:lnTo>
                <a:lnTo>
                  <a:pt x="435246" y="1823402"/>
                </a:lnTo>
                <a:lnTo>
                  <a:pt x="428887" y="1827212"/>
                </a:lnTo>
                <a:lnTo>
                  <a:pt x="422211" y="1830387"/>
                </a:lnTo>
                <a:lnTo>
                  <a:pt x="415216" y="1833245"/>
                </a:lnTo>
                <a:lnTo>
                  <a:pt x="407586" y="1835150"/>
                </a:lnTo>
                <a:lnTo>
                  <a:pt x="399638" y="1836420"/>
                </a:lnTo>
                <a:lnTo>
                  <a:pt x="391689" y="1836737"/>
                </a:lnTo>
                <a:lnTo>
                  <a:pt x="78211" y="1836737"/>
                </a:lnTo>
                <a:lnTo>
                  <a:pt x="70262" y="1836420"/>
                </a:lnTo>
                <a:lnTo>
                  <a:pt x="62314" y="1835150"/>
                </a:lnTo>
                <a:lnTo>
                  <a:pt x="54684" y="1833245"/>
                </a:lnTo>
                <a:lnTo>
                  <a:pt x="47689" y="1830387"/>
                </a:lnTo>
                <a:lnTo>
                  <a:pt x="40695" y="1827212"/>
                </a:lnTo>
                <a:lnTo>
                  <a:pt x="34018" y="1823402"/>
                </a:lnTo>
                <a:lnTo>
                  <a:pt x="27978" y="1818957"/>
                </a:lnTo>
                <a:lnTo>
                  <a:pt x="22573" y="1813877"/>
                </a:lnTo>
                <a:lnTo>
                  <a:pt x="17804" y="1808162"/>
                </a:lnTo>
                <a:lnTo>
                  <a:pt x="13035" y="1802130"/>
                </a:lnTo>
                <a:lnTo>
                  <a:pt x="8902" y="1795462"/>
                </a:lnTo>
                <a:lnTo>
                  <a:pt x="5723" y="1788795"/>
                </a:lnTo>
                <a:lnTo>
                  <a:pt x="3179" y="1781492"/>
                </a:lnTo>
                <a:lnTo>
                  <a:pt x="1590" y="1774190"/>
                </a:lnTo>
                <a:lnTo>
                  <a:pt x="318" y="1766570"/>
                </a:lnTo>
                <a:lnTo>
                  <a:pt x="0" y="1758315"/>
                </a:lnTo>
                <a:lnTo>
                  <a:pt x="0" y="1444942"/>
                </a:lnTo>
                <a:lnTo>
                  <a:pt x="318" y="1437005"/>
                </a:lnTo>
                <a:lnTo>
                  <a:pt x="1590" y="1429702"/>
                </a:lnTo>
                <a:lnTo>
                  <a:pt x="3179" y="1422082"/>
                </a:lnTo>
                <a:lnTo>
                  <a:pt x="5723" y="1414462"/>
                </a:lnTo>
                <a:lnTo>
                  <a:pt x="8902" y="1407795"/>
                </a:lnTo>
                <a:lnTo>
                  <a:pt x="13035" y="1401445"/>
                </a:lnTo>
                <a:lnTo>
                  <a:pt x="17804" y="1395412"/>
                </a:lnTo>
                <a:lnTo>
                  <a:pt x="22573" y="1390015"/>
                </a:lnTo>
                <a:lnTo>
                  <a:pt x="27978" y="1384617"/>
                </a:lnTo>
                <a:lnTo>
                  <a:pt x="34018" y="1380490"/>
                </a:lnTo>
                <a:lnTo>
                  <a:pt x="40695" y="1376362"/>
                </a:lnTo>
                <a:lnTo>
                  <a:pt x="47689" y="1373187"/>
                </a:lnTo>
                <a:lnTo>
                  <a:pt x="54684" y="1370330"/>
                </a:lnTo>
                <a:lnTo>
                  <a:pt x="62314" y="1368425"/>
                </a:lnTo>
                <a:lnTo>
                  <a:pt x="70262" y="1367155"/>
                </a:lnTo>
                <a:lnTo>
                  <a:pt x="78211" y="1366837"/>
                </a:lnTo>
                <a:lnTo>
                  <a:pt x="86159" y="1367155"/>
                </a:lnTo>
                <a:lnTo>
                  <a:pt x="94107" y="1368425"/>
                </a:lnTo>
                <a:lnTo>
                  <a:pt x="101102" y="1370330"/>
                </a:lnTo>
                <a:lnTo>
                  <a:pt x="108732" y="1373187"/>
                </a:lnTo>
                <a:lnTo>
                  <a:pt x="115408" y="1376362"/>
                </a:lnTo>
                <a:lnTo>
                  <a:pt x="121767" y="1380490"/>
                </a:lnTo>
                <a:lnTo>
                  <a:pt x="127808" y="1384617"/>
                </a:lnTo>
                <a:lnTo>
                  <a:pt x="133530" y="1390015"/>
                </a:lnTo>
                <a:lnTo>
                  <a:pt x="138617" y="1395412"/>
                </a:lnTo>
                <a:lnTo>
                  <a:pt x="143068" y="1401445"/>
                </a:lnTo>
                <a:lnTo>
                  <a:pt x="144462" y="1403765"/>
                </a:lnTo>
                <a:lnTo>
                  <a:pt x="144462" y="826672"/>
                </a:lnTo>
                <a:lnTo>
                  <a:pt x="143068" y="828992"/>
                </a:lnTo>
                <a:lnTo>
                  <a:pt x="138617" y="835025"/>
                </a:lnTo>
                <a:lnTo>
                  <a:pt x="133530" y="840740"/>
                </a:lnTo>
                <a:lnTo>
                  <a:pt x="127808" y="845820"/>
                </a:lnTo>
                <a:lnTo>
                  <a:pt x="121767" y="850265"/>
                </a:lnTo>
                <a:lnTo>
                  <a:pt x="115408" y="854075"/>
                </a:lnTo>
                <a:lnTo>
                  <a:pt x="108732" y="857250"/>
                </a:lnTo>
                <a:lnTo>
                  <a:pt x="101102" y="860107"/>
                </a:lnTo>
                <a:lnTo>
                  <a:pt x="94107" y="862012"/>
                </a:lnTo>
                <a:lnTo>
                  <a:pt x="86159" y="863282"/>
                </a:lnTo>
                <a:lnTo>
                  <a:pt x="78211" y="863600"/>
                </a:lnTo>
                <a:lnTo>
                  <a:pt x="70262" y="863282"/>
                </a:lnTo>
                <a:lnTo>
                  <a:pt x="62314" y="862012"/>
                </a:lnTo>
                <a:lnTo>
                  <a:pt x="54684" y="860107"/>
                </a:lnTo>
                <a:lnTo>
                  <a:pt x="47689" y="857250"/>
                </a:lnTo>
                <a:lnTo>
                  <a:pt x="40695" y="854075"/>
                </a:lnTo>
                <a:lnTo>
                  <a:pt x="34018" y="850265"/>
                </a:lnTo>
                <a:lnTo>
                  <a:pt x="27978" y="845820"/>
                </a:lnTo>
                <a:lnTo>
                  <a:pt x="22573" y="840740"/>
                </a:lnTo>
                <a:lnTo>
                  <a:pt x="17804" y="835025"/>
                </a:lnTo>
                <a:lnTo>
                  <a:pt x="13035" y="828992"/>
                </a:lnTo>
                <a:lnTo>
                  <a:pt x="8902" y="822642"/>
                </a:lnTo>
                <a:lnTo>
                  <a:pt x="5723" y="815657"/>
                </a:lnTo>
                <a:lnTo>
                  <a:pt x="3179" y="808355"/>
                </a:lnTo>
                <a:lnTo>
                  <a:pt x="1590" y="801052"/>
                </a:lnTo>
                <a:lnTo>
                  <a:pt x="318" y="793432"/>
                </a:lnTo>
                <a:lnTo>
                  <a:pt x="0" y="785177"/>
                </a:lnTo>
                <a:lnTo>
                  <a:pt x="0" y="471805"/>
                </a:lnTo>
                <a:lnTo>
                  <a:pt x="318" y="463867"/>
                </a:lnTo>
                <a:lnTo>
                  <a:pt x="1590" y="456565"/>
                </a:lnTo>
                <a:lnTo>
                  <a:pt x="3179" y="448945"/>
                </a:lnTo>
                <a:lnTo>
                  <a:pt x="5723" y="441325"/>
                </a:lnTo>
                <a:lnTo>
                  <a:pt x="8902" y="434657"/>
                </a:lnTo>
                <a:lnTo>
                  <a:pt x="13035" y="428307"/>
                </a:lnTo>
                <a:lnTo>
                  <a:pt x="17804" y="422275"/>
                </a:lnTo>
                <a:lnTo>
                  <a:pt x="22573" y="416877"/>
                </a:lnTo>
                <a:lnTo>
                  <a:pt x="27978" y="411480"/>
                </a:lnTo>
                <a:lnTo>
                  <a:pt x="34018" y="407352"/>
                </a:lnTo>
                <a:lnTo>
                  <a:pt x="40695" y="403225"/>
                </a:lnTo>
                <a:lnTo>
                  <a:pt x="47689" y="400050"/>
                </a:lnTo>
                <a:lnTo>
                  <a:pt x="54684" y="397192"/>
                </a:lnTo>
                <a:lnTo>
                  <a:pt x="62314" y="395287"/>
                </a:lnTo>
                <a:lnTo>
                  <a:pt x="70262" y="394017"/>
                </a:lnTo>
                <a:lnTo>
                  <a:pt x="78211" y="393700"/>
                </a:lnTo>
                <a:close/>
                <a:moveTo>
                  <a:pt x="1080293" y="0"/>
                </a:moveTo>
                <a:lnTo>
                  <a:pt x="1096193" y="636"/>
                </a:lnTo>
                <a:lnTo>
                  <a:pt x="1112092" y="2226"/>
                </a:lnTo>
                <a:lnTo>
                  <a:pt x="1127991" y="4134"/>
                </a:lnTo>
                <a:lnTo>
                  <a:pt x="1142936" y="6996"/>
                </a:lnTo>
                <a:lnTo>
                  <a:pt x="1158517" y="10494"/>
                </a:lnTo>
                <a:lnTo>
                  <a:pt x="1173145" y="14310"/>
                </a:lnTo>
                <a:lnTo>
                  <a:pt x="1188090" y="19716"/>
                </a:lnTo>
                <a:lnTo>
                  <a:pt x="1202399" y="25123"/>
                </a:lnTo>
                <a:lnTo>
                  <a:pt x="1215754" y="31483"/>
                </a:lnTo>
                <a:lnTo>
                  <a:pt x="1229746" y="38797"/>
                </a:lnTo>
                <a:lnTo>
                  <a:pt x="1242783" y="46111"/>
                </a:lnTo>
                <a:lnTo>
                  <a:pt x="1255502" y="54698"/>
                </a:lnTo>
                <a:lnTo>
                  <a:pt x="1267904" y="63284"/>
                </a:lnTo>
                <a:lnTo>
                  <a:pt x="1279351" y="72506"/>
                </a:lnTo>
                <a:lnTo>
                  <a:pt x="1290798" y="82365"/>
                </a:lnTo>
                <a:lnTo>
                  <a:pt x="1301610" y="93177"/>
                </a:lnTo>
                <a:lnTo>
                  <a:pt x="1312421" y="103989"/>
                </a:lnTo>
                <a:lnTo>
                  <a:pt x="1321961" y="115438"/>
                </a:lnTo>
                <a:lnTo>
                  <a:pt x="1331500" y="127204"/>
                </a:lnTo>
                <a:lnTo>
                  <a:pt x="1340086" y="139925"/>
                </a:lnTo>
                <a:lnTo>
                  <a:pt x="1348035" y="152645"/>
                </a:lnTo>
                <a:lnTo>
                  <a:pt x="1355667" y="166002"/>
                </a:lnTo>
                <a:lnTo>
                  <a:pt x="1362981" y="179676"/>
                </a:lnTo>
                <a:lnTo>
                  <a:pt x="1369340" y="193669"/>
                </a:lnTo>
                <a:lnTo>
                  <a:pt x="1374746" y="207979"/>
                </a:lnTo>
                <a:lnTo>
                  <a:pt x="1379516" y="222608"/>
                </a:lnTo>
                <a:lnTo>
                  <a:pt x="1383967" y="237872"/>
                </a:lnTo>
                <a:lnTo>
                  <a:pt x="1387465" y="252819"/>
                </a:lnTo>
                <a:lnTo>
                  <a:pt x="1390327" y="268401"/>
                </a:lnTo>
                <a:lnTo>
                  <a:pt x="1392235" y="284302"/>
                </a:lnTo>
                <a:lnTo>
                  <a:pt x="1393507" y="300202"/>
                </a:lnTo>
                <a:lnTo>
                  <a:pt x="1393825" y="316421"/>
                </a:lnTo>
                <a:lnTo>
                  <a:pt x="1393507" y="324371"/>
                </a:lnTo>
                <a:lnTo>
                  <a:pt x="1392235" y="332322"/>
                </a:lnTo>
                <a:lnTo>
                  <a:pt x="1390327" y="339954"/>
                </a:lnTo>
                <a:lnTo>
                  <a:pt x="1387465" y="347268"/>
                </a:lnTo>
                <a:lnTo>
                  <a:pt x="1384285" y="353946"/>
                </a:lnTo>
                <a:lnTo>
                  <a:pt x="1380470" y="360625"/>
                </a:lnTo>
                <a:lnTo>
                  <a:pt x="1376018" y="366667"/>
                </a:lnTo>
                <a:lnTo>
                  <a:pt x="1370930" y="372073"/>
                </a:lnTo>
                <a:lnTo>
                  <a:pt x="1365207" y="376843"/>
                </a:lnTo>
                <a:lnTo>
                  <a:pt x="1359165" y="381613"/>
                </a:lnTo>
                <a:lnTo>
                  <a:pt x="1352805" y="385747"/>
                </a:lnTo>
                <a:lnTo>
                  <a:pt x="1345809" y="388928"/>
                </a:lnTo>
                <a:lnTo>
                  <a:pt x="1338496" y="391790"/>
                </a:lnTo>
                <a:lnTo>
                  <a:pt x="1331182" y="393698"/>
                </a:lnTo>
                <a:lnTo>
                  <a:pt x="1323551" y="394334"/>
                </a:lnTo>
                <a:lnTo>
                  <a:pt x="1315601" y="395288"/>
                </a:lnTo>
                <a:lnTo>
                  <a:pt x="1307334" y="394334"/>
                </a:lnTo>
                <a:lnTo>
                  <a:pt x="1299702" y="393698"/>
                </a:lnTo>
                <a:lnTo>
                  <a:pt x="1292070" y="391790"/>
                </a:lnTo>
                <a:lnTo>
                  <a:pt x="1285075" y="388928"/>
                </a:lnTo>
                <a:lnTo>
                  <a:pt x="1278079" y="385747"/>
                </a:lnTo>
                <a:lnTo>
                  <a:pt x="1271401" y="381613"/>
                </a:lnTo>
                <a:lnTo>
                  <a:pt x="1265360" y="376843"/>
                </a:lnTo>
                <a:lnTo>
                  <a:pt x="1259954" y="372073"/>
                </a:lnTo>
                <a:lnTo>
                  <a:pt x="1254866" y="366667"/>
                </a:lnTo>
                <a:lnTo>
                  <a:pt x="1250415" y="360625"/>
                </a:lnTo>
                <a:lnTo>
                  <a:pt x="1246281" y="353946"/>
                </a:lnTo>
                <a:lnTo>
                  <a:pt x="1243101" y="347268"/>
                </a:lnTo>
                <a:lnTo>
                  <a:pt x="1240557" y="339954"/>
                </a:lnTo>
                <a:lnTo>
                  <a:pt x="1238331" y="332322"/>
                </a:lnTo>
                <a:lnTo>
                  <a:pt x="1237377" y="324371"/>
                </a:lnTo>
                <a:lnTo>
                  <a:pt x="1236741" y="316421"/>
                </a:lnTo>
                <a:lnTo>
                  <a:pt x="1236741" y="308471"/>
                </a:lnTo>
                <a:lnTo>
                  <a:pt x="1236105" y="300202"/>
                </a:lnTo>
                <a:lnTo>
                  <a:pt x="1235151" y="292252"/>
                </a:lnTo>
                <a:lnTo>
                  <a:pt x="1233561" y="284302"/>
                </a:lnTo>
                <a:lnTo>
                  <a:pt x="1231972" y="276670"/>
                </a:lnTo>
                <a:lnTo>
                  <a:pt x="1230064" y="269355"/>
                </a:lnTo>
                <a:lnTo>
                  <a:pt x="1227202" y="261723"/>
                </a:lnTo>
                <a:lnTo>
                  <a:pt x="1224658" y="254409"/>
                </a:lnTo>
                <a:lnTo>
                  <a:pt x="1221478" y="247413"/>
                </a:lnTo>
                <a:lnTo>
                  <a:pt x="1218298" y="240734"/>
                </a:lnTo>
                <a:lnTo>
                  <a:pt x="1214164" y="233738"/>
                </a:lnTo>
                <a:lnTo>
                  <a:pt x="1210349" y="227378"/>
                </a:lnTo>
                <a:lnTo>
                  <a:pt x="1205897" y="221018"/>
                </a:lnTo>
                <a:lnTo>
                  <a:pt x="1201127" y="215293"/>
                </a:lnTo>
                <a:lnTo>
                  <a:pt x="1196357" y="209569"/>
                </a:lnTo>
                <a:lnTo>
                  <a:pt x="1191270" y="204163"/>
                </a:lnTo>
                <a:lnTo>
                  <a:pt x="1185546" y="198439"/>
                </a:lnTo>
                <a:lnTo>
                  <a:pt x="1180140" y="193669"/>
                </a:lnTo>
                <a:lnTo>
                  <a:pt x="1174099" y="188898"/>
                </a:lnTo>
                <a:lnTo>
                  <a:pt x="1167739" y="184446"/>
                </a:lnTo>
                <a:lnTo>
                  <a:pt x="1161379" y="180312"/>
                </a:lnTo>
                <a:lnTo>
                  <a:pt x="1155020" y="176178"/>
                </a:lnTo>
                <a:lnTo>
                  <a:pt x="1148342" y="172998"/>
                </a:lnTo>
                <a:lnTo>
                  <a:pt x="1141028" y="169818"/>
                </a:lnTo>
                <a:lnTo>
                  <a:pt x="1134033" y="166638"/>
                </a:lnTo>
                <a:lnTo>
                  <a:pt x="1126719" y="164412"/>
                </a:lnTo>
                <a:lnTo>
                  <a:pt x="1119087" y="162186"/>
                </a:lnTo>
                <a:lnTo>
                  <a:pt x="1111774" y="160277"/>
                </a:lnTo>
                <a:lnTo>
                  <a:pt x="1104142" y="159005"/>
                </a:lnTo>
                <a:lnTo>
                  <a:pt x="1096193" y="158051"/>
                </a:lnTo>
                <a:lnTo>
                  <a:pt x="1088243" y="157097"/>
                </a:lnTo>
                <a:lnTo>
                  <a:pt x="1080293" y="157097"/>
                </a:lnTo>
                <a:lnTo>
                  <a:pt x="1072026" y="157097"/>
                </a:lnTo>
                <a:lnTo>
                  <a:pt x="1064076" y="158051"/>
                </a:lnTo>
                <a:lnTo>
                  <a:pt x="1056445" y="159005"/>
                </a:lnTo>
                <a:lnTo>
                  <a:pt x="1048495" y="160277"/>
                </a:lnTo>
                <a:lnTo>
                  <a:pt x="1040864" y="162186"/>
                </a:lnTo>
                <a:lnTo>
                  <a:pt x="1033550" y="164412"/>
                </a:lnTo>
                <a:lnTo>
                  <a:pt x="1026236" y="166638"/>
                </a:lnTo>
                <a:lnTo>
                  <a:pt x="1019241" y="169818"/>
                </a:lnTo>
                <a:lnTo>
                  <a:pt x="1012245" y="172998"/>
                </a:lnTo>
                <a:lnTo>
                  <a:pt x="1005567" y="176178"/>
                </a:lnTo>
                <a:lnTo>
                  <a:pt x="998890" y="180312"/>
                </a:lnTo>
                <a:lnTo>
                  <a:pt x="992530" y="184446"/>
                </a:lnTo>
                <a:lnTo>
                  <a:pt x="986488" y="188898"/>
                </a:lnTo>
                <a:lnTo>
                  <a:pt x="980447" y="193669"/>
                </a:lnTo>
                <a:lnTo>
                  <a:pt x="974723" y="198439"/>
                </a:lnTo>
                <a:lnTo>
                  <a:pt x="969317" y="204163"/>
                </a:lnTo>
                <a:lnTo>
                  <a:pt x="964230" y="209569"/>
                </a:lnTo>
                <a:lnTo>
                  <a:pt x="959142" y="215293"/>
                </a:lnTo>
                <a:lnTo>
                  <a:pt x="954690" y="221018"/>
                </a:lnTo>
                <a:lnTo>
                  <a:pt x="950238" y="227378"/>
                </a:lnTo>
                <a:lnTo>
                  <a:pt x="946105" y="233738"/>
                </a:lnTo>
                <a:lnTo>
                  <a:pt x="942289" y="240734"/>
                </a:lnTo>
                <a:lnTo>
                  <a:pt x="938791" y="247413"/>
                </a:lnTo>
                <a:lnTo>
                  <a:pt x="935611" y="254409"/>
                </a:lnTo>
                <a:lnTo>
                  <a:pt x="932749" y="261723"/>
                </a:lnTo>
                <a:lnTo>
                  <a:pt x="930523" y="269355"/>
                </a:lnTo>
                <a:lnTo>
                  <a:pt x="928615" y="276670"/>
                </a:lnTo>
                <a:lnTo>
                  <a:pt x="926390" y="284302"/>
                </a:lnTo>
                <a:lnTo>
                  <a:pt x="925436" y="292252"/>
                </a:lnTo>
                <a:lnTo>
                  <a:pt x="924164" y="300202"/>
                </a:lnTo>
                <a:lnTo>
                  <a:pt x="923846" y="308471"/>
                </a:lnTo>
                <a:lnTo>
                  <a:pt x="923210" y="316421"/>
                </a:lnTo>
                <a:lnTo>
                  <a:pt x="922892" y="324371"/>
                </a:lnTo>
                <a:lnTo>
                  <a:pt x="921620" y="332322"/>
                </a:lnTo>
                <a:lnTo>
                  <a:pt x="919712" y="339954"/>
                </a:lnTo>
                <a:lnTo>
                  <a:pt x="917486" y="347268"/>
                </a:lnTo>
                <a:lnTo>
                  <a:pt x="913670" y="353946"/>
                </a:lnTo>
                <a:lnTo>
                  <a:pt x="909854" y="360625"/>
                </a:lnTo>
                <a:lnTo>
                  <a:pt x="905403" y="366667"/>
                </a:lnTo>
                <a:lnTo>
                  <a:pt x="900315" y="372073"/>
                </a:lnTo>
                <a:lnTo>
                  <a:pt x="894591" y="376843"/>
                </a:lnTo>
                <a:lnTo>
                  <a:pt x="888868" y="381613"/>
                </a:lnTo>
                <a:lnTo>
                  <a:pt x="882508" y="385747"/>
                </a:lnTo>
                <a:lnTo>
                  <a:pt x="875512" y="388928"/>
                </a:lnTo>
                <a:lnTo>
                  <a:pt x="868517" y="391790"/>
                </a:lnTo>
                <a:lnTo>
                  <a:pt x="860885" y="393698"/>
                </a:lnTo>
                <a:lnTo>
                  <a:pt x="852935" y="394334"/>
                </a:lnTo>
                <a:lnTo>
                  <a:pt x="844986" y="395288"/>
                </a:lnTo>
                <a:lnTo>
                  <a:pt x="837036" y="394334"/>
                </a:lnTo>
                <a:lnTo>
                  <a:pt x="829087" y="393698"/>
                </a:lnTo>
                <a:lnTo>
                  <a:pt x="821455" y="391790"/>
                </a:lnTo>
                <a:lnTo>
                  <a:pt x="814459" y="388928"/>
                </a:lnTo>
                <a:lnTo>
                  <a:pt x="807782" y="385747"/>
                </a:lnTo>
                <a:lnTo>
                  <a:pt x="801422" y="381613"/>
                </a:lnTo>
                <a:lnTo>
                  <a:pt x="795063" y="376843"/>
                </a:lnTo>
                <a:lnTo>
                  <a:pt x="789339" y="372073"/>
                </a:lnTo>
                <a:lnTo>
                  <a:pt x="784569" y="366667"/>
                </a:lnTo>
                <a:lnTo>
                  <a:pt x="779799" y="360625"/>
                </a:lnTo>
                <a:lnTo>
                  <a:pt x="775984" y="353946"/>
                </a:lnTo>
                <a:lnTo>
                  <a:pt x="772804" y="347268"/>
                </a:lnTo>
                <a:lnTo>
                  <a:pt x="769942" y="339954"/>
                </a:lnTo>
                <a:lnTo>
                  <a:pt x="768352" y="332322"/>
                </a:lnTo>
                <a:lnTo>
                  <a:pt x="767080" y="324371"/>
                </a:lnTo>
                <a:lnTo>
                  <a:pt x="766762" y="316421"/>
                </a:lnTo>
                <a:lnTo>
                  <a:pt x="767080" y="300202"/>
                </a:lnTo>
                <a:lnTo>
                  <a:pt x="768352" y="284302"/>
                </a:lnTo>
                <a:lnTo>
                  <a:pt x="770260" y="268401"/>
                </a:lnTo>
                <a:lnTo>
                  <a:pt x="773122" y="252819"/>
                </a:lnTo>
                <a:lnTo>
                  <a:pt x="776301" y="237872"/>
                </a:lnTo>
                <a:lnTo>
                  <a:pt x="780753" y="222608"/>
                </a:lnTo>
                <a:lnTo>
                  <a:pt x="785841" y="207979"/>
                </a:lnTo>
                <a:lnTo>
                  <a:pt x="791247" y="193669"/>
                </a:lnTo>
                <a:lnTo>
                  <a:pt x="797288" y="179676"/>
                </a:lnTo>
                <a:lnTo>
                  <a:pt x="804602" y="166002"/>
                </a:lnTo>
                <a:lnTo>
                  <a:pt x="811916" y="152645"/>
                </a:lnTo>
                <a:lnTo>
                  <a:pt x="819865" y="139925"/>
                </a:lnTo>
                <a:lnTo>
                  <a:pt x="828769" y="127204"/>
                </a:lnTo>
                <a:lnTo>
                  <a:pt x="838308" y="115438"/>
                </a:lnTo>
                <a:lnTo>
                  <a:pt x="848166" y="103989"/>
                </a:lnTo>
                <a:lnTo>
                  <a:pt x="858659" y="93177"/>
                </a:lnTo>
                <a:lnTo>
                  <a:pt x="869153" y="82365"/>
                </a:lnTo>
                <a:lnTo>
                  <a:pt x="880918" y="72506"/>
                </a:lnTo>
                <a:lnTo>
                  <a:pt x="892683" y="63284"/>
                </a:lnTo>
                <a:lnTo>
                  <a:pt x="905085" y="54698"/>
                </a:lnTo>
                <a:lnTo>
                  <a:pt x="917804" y="46111"/>
                </a:lnTo>
                <a:lnTo>
                  <a:pt x="930841" y="38797"/>
                </a:lnTo>
                <a:lnTo>
                  <a:pt x="944515" y="31483"/>
                </a:lnTo>
                <a:lnTo>
                  <a:pt x="958188" y="25123"/>
                </a:lnTo>
                <a:lnTo>
                  <a:pt x="972497" y="19716"/>
                </a:lnTo>
                <a:lnTo>
                  <a:pt x="986806" y="14310"/>
                </a:lnTo>
                <a:lnTo>
                  <a:pt x="1002070" y="10494"/>
                </a:lnTo>
                <a:lnTo>
                  <a:pt x="1017015" y="6996"/>
                </a:lnTo>
                <a:lnTo>
                  <a:pt x="1032596" y="4134"/>
                </a:lnTo>
                <a:lnTo>
                  <a:pt x="1048177" y="2226"/>
                </a:lnTo>
                <a:lnTo>
                  <a:pt x="1064076" y="636"/>
                </a:lnTo>
                <a:lnTo>
                  <a:pt x="1080293"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23" name="KSO_Shape"/>
          <p:cNvSpPr/>
          <p:nvPr/>
        </p:nvSpPr>
        <p:spPr bwMode="auto">
          <a:xfrm>
            <a:off x="7816253" y="3492452"/>
            <a:ext cx="544584" cy="341273"/>
          </a:xfrm>
          <a:custGeom>
            <a:avLst/>
            <a:gdLst>
              <a:gd name="T0" fmla="*/ 1079702 w 2143125"/>
              <a:gd name="T1" fmla="*/ 787781 h 1344612"/>
              <a:gd name="T2" fmla="*/ 997503 w 2143125"/>
              <a:gd name="T3" fmla="*/ 910396 h 1344612"/>
              <a:gd name="T4" fmla="*/ 1000994 w 2143125"/>
              <a:gd name="T5" fmla="*/ 1034281 h 1344612"/>
              <a:gd name="T6" fmla="*/ 1056534 w 2143125"/>
              <a:gd name="T7" fmla="*/ 1124177 h 1344612"/>
              <a:gd name="T8" fmla="*/ 1161187 w 2143125"/>
              <a:gd name="T9" fmla="*/ 1181735 h 1344612"/>
              <a:gd name="T10" fmla="*/ 1317801 w 2143125"/>
              <a:gd name="T11" fmla="*/ 1160780 h 1344612"/>
              <a:gd name="T12" fmla="*/ 1416599 w 2143125"/>
              <a:gd name="T13" fmla="*/ 1051877 h 1344612"/>
              <a:gd name="T14" fmla="*/ 1418339 w 2143125"/>
              <a:gd name="T15" fmla="*/ 884030 h 1344612"/>
              <a:gd name="T16" fmla="*/ 1337092 w 2143125"/>
              <a:gd name="T17" fmla="*/ 782699 h 1344612"/>
              <a:gd name="T18" fmla="*/ 1212047 w 2143125"/>
              <a:gd name="T19" fmla="*/ 743627 h 1344612"/>
              <a:gd name="T20" fmla="*/ 245329 w 2143125"/>
              <a:gd name="T21" fmla="*/ 787781 h 1344612"/>
              <a:gd name="T22" fmla="*/ 163447 w 2143125"/>
              <a:gd name="T23" fmla="*/ 910396 h 1344612"/>
              <a:gd name="T24" fmla="*/ 192011 w 2143125"/>
              <a:gd name="T25" fmla="*/ 1086376 h 1344612"/>
              <a:gd name="T26" fmla="*/ 302812 w 2143125"/>
              <a:gd name="T27" fmla="*/ 1174931 h 1344612"/>
              <a:gd name="T28" fmla="*/ 415782 w 2143125"/>
              <a:gd name="T29" fmla="*/ 1184146 h 1344612"/>
              <a:gd name="T30" fmla="*/ 531292 w 2143125"/>
              <a:gd name="T31" fmla="*/ 1125362 h 1344612"/>
              <a:gd name="T32" fmla="*/ 594441 w 2143125"/>
              <a:gd name="T33" fmla="*/ 1010335 h 1344612"/>
              <a:gd name="T34" fmla="*/ 562067 w 2143125"/>
              <a:gd name="T35" fmla="*/ 841782 h 1344612"/>
              <a:gd name="T36" fmla="*/ 444005 w 2143125"/>
              <a:gd name="T37" fmla="*/ 753792 h 1344612"/>
              <a:gd name="T38" fmla="*/ 705203 w 2143125"/>
              <a:gd name="T39" fmla="*/ 8259 h 1344612"/>
              <a:gd name="T40" fmla="*/ 798510 w 2143125"/>
              <a:gd name="T41" fmla="*/ 68295 h 1344612"/>
              <a:gd name="T42" fmla="*/ 845481 w 2143125"/>
              <a:gd name="T43" fmla="*/ 187416 h 1344612"/>
              <a:gd name="T44" fmla="*/ 812792 w 2143125"/>
              <a:gd name="T45" fmla="*/ 315748 h 1344612"/>
              <a:gd name="T46" fmla="*/ 713137 w 2143125"/>
              <a:gd name="T47" fmla="*/ 315430 h 1344612"/>
              <a:gd name="T48" fmla="*/ 689969 w 2143125"/>
              <a:gd name="T49" fmla="*/ 210604 h 1344612"/>
              <a:gd name="T50" fmla="*/ 654106 w 2143125"/>
              <a:gd name="T51" fmla="*/ 157238 h 1344612"/>
              <a:gd name="T52" fmla="*/ 592853 w 2143125"/>
              <a:gd name="T53" fmla="*/ 185510 h 1344612"/>
              <a:gd name="T54" fmla="*/ 459239 w 2143125"/>
              <a:gd name="T55" fmla="*/ 595918 h 1344612"/>
              <a:gd name="T56" fmla="*/ 621734 w 2143125"/>
              <a:gd name="T57" fmla="*/ 676602 h 1344612"/>
              <a:gd name="T58" fmla="*/ 732179 w 2143125"/>
              <a:gd name="T59" fmla="*/ 793499 h 1344612"/>
              <a:gd name="T60" fmla="*/ 872141 w 2143125"/>
              <a:gd name="T61" fmla="*/ 800805 h 1344612"/>
              <a:gd name="T62" fmla="*/ 987664 w 2143125"/>
              <a:gd name="T63" fmla="*/ 661673 h 1344612"/>
              <a:gd name="T64" fmla="*/ 1156824 w 2143125"/>
              <a:gd name="T65" fmla="*/ 591153 h 1344612"/>
              <a:gd name="T66" fmla="*/ 1370098 w 2143125"/>
              <a:gd name="T67" fmla="*/ 621966 h 1344612"/>
              <a:gd name="T68" fmla="*/ 1605616 w 2143125"/>
              <a:gd name="T69" fmla="*/ 472122 h 1344612"/>
              <a:gd name="T70" fmla="*/ 1785421 w 2143125"/>
              <a:gd name="T71" fmla="*/ 107949 h 1344612"/>
              <a:gd name="T72" fmla="*/ 1894067 w 2143125"/>
              <a:gd name="T73" fmla="*/ 47942 h 1344612"/>
              <a:gd name="T74" fmla="*/ 2019231 w 2143125"/>
              <a:gd name="T75" fmla="*/ 57149 h 1344612"/>
              <a:gd name="T76" fmla="*/ 2105957 w 2143125"/>
              <a:gd name="T77" fmla="*/ 124459 h 1344612"/>
              <a:gd name="T78" fmla="*/ 2143125 w 2143125"/>
              <a:gd name="T79" fmla="*/ 252412 h 1344612"/>
              <a:gd name="T80" fmla="*/ 2097062 w 2143125"/>
              <a:gd name="T81" fmla="*/ 366712 h 1344612"/>
              <a:gd name="T82" fmla="*/ 1998900 w 2143125"/>
              <a:gd name="T83" fmla="*/ 347027 h 1344612"/>
              <a:gd name="T84" fmla="*/ 1986193 w 2143125"/>
              <a:gd name="T85" fmla="*/ 241934 h 1344612"/>
              <a:gd name="T86" fmla="*/ 1941083 w 2143125"/>
              <a:gd name="T87" fmla="*/ 199389 h 1344612"/>
              <a:gd name="T88" fmla="*/ 1877865 w 2143125"/>
              <a:gd name="T89" fmla="*/ 250189 h 1344612"/>
              <a:gd name="T90" fmla="*/ 1589733 w 2143125"/>
              <a:gd name="T91" fmla="*/ 994727 h 1344612"/>
              <a:gd name="T92" fmla="*/ 1515396 w 2143125"/>
              <a:gd name="T93" fmla="*/ 1192212 h 1344612"/>
              <a:gd name="T94" fmla="*/ 1306683 w 2143125"/>
              <a:gd name="T95" fmla="*/ 1332230 h 1344612"/>
              <a:gd name="T96" fmla="*/ 1157375 w 2143125"/>
              <a:gd name="T97" fmla="*/ 1340485 h 1344612"/>
              <a:gd name="T98" fmla="*/ 1019719 w 2143125"/>
              <a:gd name="T99" fmla="*/ 1291580 h 1344612"/>
              <a:gd name="T100" fmla="*/ 889914 w 2143125"/>
              <a:gd name="T101" fmla="*/ 1165154 h 1344612"/>
              <a:gd name="T102" fmla="*/ 835008 w 2143125"/>
              <a:gd name="T103" fmla="*/ 992668 h 1344612"/>
              <a:gd name="T104" fmla="*/ 787402 w 2143125"/>
              <a:gd name="T105" fmla="*/ 941526 h 1344612"/>
              <a:gd name="T106" fmla="*/ 742970 w 2143125"/>
              <a:gd name="T107" fmla="*/ 1064140 h 1344612"/>
              <a:gd name="T108" fmla="*/ 639820 w 2143125"/>
              <a:gd name="T109" fmla="*/ 1237529 h 1344612"/>
              <a:gd name="T110" fmla="*/ 442756 w 2143125"/>
              <a:gd name="T111" fmla="*/ 1338575 h 1344612"/>
              <a:gd name="T112" fmla="*/ 250451 w 2143125"/>
              <a:gd name="T113" fmla="*/ 1322687 h 1344612"/>
              <a:gd name="T114" fmla="*/ 113619 w 2143125"/>
              <a:gd name="T115" fmla="*/ 1236626 h 1344612"/>
              <a:gd name="T116" fmla="*/ 22851 w 2143125"/>
              <a:gd name="T117" fmla="*/ 1097176 h 1344612"/>
              <a:gd name="T118" fmla="*/ 952 w 2143125"/>
              <a:gd name="T119" fmla="*/ 935808 h 1344612"/>
              <a:gd name="T120" fmla="*/ 47606 w 2143125"/>
              <a:gd name="T121" fmla="*/ 782381 h 1344612"/>
              <a:gd name="T122" fmla="*/ 461460 w 2143125"/>
              <a:gd name="T123" fmla="*/ 100378 h 1344612"/>
              <a:gd name="T124" fmla="*/ 563020 w 2143125"/>
              <a:gd name="T125" fmla="*/ 15883 h 1344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43125" h="1344612">
                <a:moveTo>
                  <a:pt x="1212047" y="743627"/>
                </a:moveTo>
                <a:lnTo>
                  <a:pt x="1200621" y="744263"/>
                </a:lnTo>
                <a:lnTo>
                  <a:pt x="1189513" y="744898"/>
                </a:lnTo>
                <a:lnTo>
                  <a:pt x="1178405" y="746486"/>
                </a:lnTo>
                <a:lnTo>
                  <a:pt x="1167297" y="748074"/>
                </a:lnTo>
                <a:lnTo>
                  <a:pt x="1156507" y="750933"/>
                </a:lnTo>
                <a:lnTo>
                  <a:pt x="1146351" y="753792"/>
                </a:lnTo>
                <a:lnTo>
                  <a:pt x="1135877" y="757286"/>
                </a:lnTo>
                <a:lnTo>
                  <a:pt x="1126039" y="761098"/>
                </a:lnTo>
                <a:lnTo>
                  <a:pt x="1116200" y="765545"/>
                </a:lnTo>
                <a:lnTo>
                  <a:pt x="1106679" y="770628"/>
                </a:lnTo>
                <a:lnTo>
                  <a:pt x="1097158" y="776028"/>
                </a:lnTo>
                <a:lnTo>
                  <a:pt x="1088271" y="781746"/>
                </a:lnTo>
                <a:lnTo>
                  <a:pt x="1079702" y="787781"/>
                </a:lnTo>
                <a:lnTo>
                  <a:pt x="1071451" y="794452"/>
                </a:lnTo>
                <a:lnTo>
                  <a:pt x="1062881" y="801440"/>
                </a:lnTo>
                <a:lnTo>
                  <a:pt x="1055582" y="808746"/>
                </a:lnTo>
                <a:lnTo>
                  <a:pt x="1047965" y="816370"/>
                </a:lnTo>
                <a:lnTo>
                  <a:pt x="1041300" y="824629"/>
                </a:lnTo>
                <a:lnTo>
                  <a:pt x="1034318" y="833206"/>
                </a:lnTo>
                <a:lnTo>
                  <a:pt x="1028605" y="841782"/>
                </a:lnTo>
                <a:lnTo>
                  <a:pt x="1022575" y="850677"/>
                </a:lnTo>
                <a:lnTo>
                  <a:pt x="1017497" y="860206"/>
                </a:lnTo>
                <a:lnTo>
                  <a:pt x="1012102" y="869736"/>
                </a:lnTo>
                <a:lnTo>
                  <a:pt x="1007976" y="879583"/>
                </a:lnTo>
                <a:lnTo>
                  <a:pt x="1003850" y="889430"/>
                </a:lnTo>
                <a:lnTo>
                  <a:pt x="1000359" y="899913"/>
                </a:lnTo>
                <a:lnTo>
                  <a:pt x="997503" y="910396"/>
                </a:lnTo>
                <a:lnTo>
                  <a:pt x="994646" y="921196"/>
                </a:lnTo>
                <a:lnTo>
                  <a:pt x="992742" y="931996"/>
                </a:lnTo>
                <a:lnTo>
                  <a:pt x="991473" y="943114"/>
                </a:lnTo>
                <a:lnTo>
                  <a:pt x="990838" y="954232"/>
                </a:lnTo>
                <a:lnTo>
                  <a:pt x="990521" y="965668"/>
                </a:lnTo>
                <a:lnTo>
                  <a:pt x="990521" y="973609"/>
                </a:lnTo>
                <a:lnTo>
                  <a:pt x="990838" y="981550"/>
                </a:lnTo>
                <a:lnTo>
                  <a:pt x="991473" y="989174"/>
                </a:lnTo>
                <a:lnTo>
                  <a:pt x="992425" y="997115"/>
                </a:lnTo>
                <a:lnTo>
                  <a:pt x="993694" y="1004739"/>
                </a:lnTo>
                <a:lnTo>
                  <a:pt x="995281" y="1012045"/>
                </a:lnTo>
                <a:lnTo>
                  <a:pt x="997185" y="1019669"/>
                </a:lnTo>
                <a:lnTo>
                  <a:pt x="999090" y="1027292"/>
                </a:lnTo>
                <a:lnTo>
                  <a:pt x="1000994" y="1034281"/>
                </a:lnTo>
                <a:lnTo>
                  <a:pt x="1003533" y="1041587"/>
                </a:lnTo>
                <a:lnTo>
                  <a:pt x="1006389" y="1048575"/>
                </a:lnTo>
                <a:lnTo>
                  <a:pt x="1009563" y="1055881"/>
                </a:lnTo>
                <a:lnTo>
                  <a:pt x="1012737" y="1062552"/>
                </a:lnTo>
                <a:lnTo>
                  <a:pt x="1015910" y="1069223"/>
                </a:lnTo>
                <a:lnTo>
                  <a:pt x="1019401" y="1076211"/>
                </a:lnTo>
                <a:lnTo>
                  <a:pt x="1023210" y="1082882"/>
                </a:lnTo>
                <a:lnTo>
                  <a:pt x="1027653" y="1089235"/>
                </a:lnTo>
                <a:lnTo>
                  <a:pt x="1031779" y="1095270"/>
                </a:lnTo>
                <a:lnTo>
                  <a:pt x="1036540" y="1101623"/>
                </a:lnTo>
                <a:lnTo>
                  <a:pt x="1041300" y="1107341"/>
                </a:lnTo>
                <a:lnTo>
                  <a:pt x="1046061" y="1113059"/>
                </a:lnTo>
                <a:lnTo>
                  <a:pt x="1051139" y="1118459"/>
                </a:lnTo>
                <a:lnTo>
                  <a:pt x="1056534" y="1124177"/>
                </a:lnTo>
                <a:lnTo>
                  <a:pt x="1062247" y="1129259"/>
                </a:lnTo>
                <a:lnTo>
                  <a:pt x="1067642" y="1134342"/>
                </a:lnTo>
                <a:lnTo>
                  <a:pt x="1073672" y="1139107"/>
                </a:lnTo>
                <a:lnTo>
                  <a:pt x="1080020" y="1143871"/>
                </a:lnTo>
                <a:lnTo>
                  <a:pt x="1086367" y="1148319"/>
                </a:lnTo>
                <a:lnTo>
                  <a:pt x="1092715" y="1152766"/>
                </a:lnTo>
                <a:lnTo>
                  <a:pt x="1099379" y="1157213"/>
                </a:lnTo>
                <a:lnTo>
                  <a:pt x="1106044" y="1160707"/>
                </a:lnTo>
                <a:lnTo>
                  <a:pt x="1113344" y="1164519"/>
                </a:lnTo>
                <a:lnTo>
                  <a:pt x="1114226" y="1165066"/>
                </a:lnTo>
                <a:lnTo>
                  <a:pt x="1124654" y="1169987"/>
                </a:lnTo>
                <a:lnTo>
                  <a:pt x="1136726" y="1174750"/>
                </a:lnTo>
                <a:lnTo>
                  <a:pt x="1148798" y="1178560"/>
                </a:lnTo>
                <a:lnTo>
                  <a:pt x="1161187" y="1181735"/>
                </a:lnTo>
                <a:lnTo>
                  <a:pt x="1173576" y="1184592"/>
                </a:lnTo>
                <a:lnTo>
                  <a:pt x="1186283" y="1186180"/>
                </a:lnTo>
                <a:lnTo>
                  <a:pt x="1198990" y="1187450"/>
                </a:lnTo>
                <a:lnTo>
                  <a:pt x="1212015" y="1187767"/>
                </a:lnTo>
                <a:lnTo>
                  <a:pt x="1223452" y="1187450"/>
                </a:lnTo>
                <a:lnTo>
                  <a:pt x="1234570" y="1186497"/>
                </a:lnTo>
                <a:lnTo>
                  <a:pt x="1245689" y="1185227"/>
                </a:lnTo>
                <a:lnTo>
                  <a:pt x="1256808" y="1183322"/>
                </a:lnTo>
                <a:lnTo>
                  <a:pt x="1267609" y="1180465"/>
                </a:lnTo>
                <a:lnTo>
                  <a:pt x="1278092" y="1177925"/>
                </a:lnTo>
                <a:lnTo>
                  <a:pt x="1288258" y="1174115"/>
                </a:lnTo>
                <a:lnTo>
                  <a:pt x="1298106" y="1170305"/>
                </a:lnTo>
                <a:lnTo>
                  <a:pt x="1308271" y="1165860"/>
                </a:lnTo>
                <a:lnTo>
                  <a:pt x="1317801" y="1160780"/>
                </a:lnTo>
                <a:lnTo>
                  <a:pt x="1327332" y="1155700"/>
                </a:lnTo>
                <a:lnTo>
                  <a:pt x="1335909" y="1149667"/>
                </a:lnTo>
                <a:lnTo>
                  <a:pt x="1344804" y="1143635"/>
                </a:lnTo>
                <a:lnTo>
                  <a:pt x="1353064" y="1136967"/>
                </a:lnTo>
                <a:lnTo>
                  <a:pt x="1361323" y="1130300"/>
                </a:lnTo>
                <a:lnTo>
                  <a:pt x="1368947" y="1122680"/>
                </a:lnTo>
                <a:lnTo>
                  <a:pt x="1376572" y="1115060"/>
                </a:lnTo>
                <a:lnTo>
                  <a:pt x="1383243" y="1106805"/>
                </a:lnTo>
                <a:lnTo>
                  <a:pt x="1389914" y="1098550"/>
                </a:lnTo>
                <a:lnTo>
                  <a:pt x="1395950" y="1089660"/>
                </a:lnTo>
                <a:lnTo>
                  <a:pt x="1401986" y="1081087"/>
                </a:lnTo>
                <a:lnTo>
                  <a:pt x="1407069" y="1071562"/>
                </a:lnTo>
                <a:lnTo>
                  <a:pt x="1412151" y="1062037"/>
                </a:lnTo>
                <a:lnTo>
                  <a:pt x="1416599" y="1051877"/>
                </a:lnTo>
                <a:lnTo>
                  <a:pt x="1420411" y="1042035"/>
                </a:lnTo>
                <a:lnTo>
                  <a:pt x="1424223" y="1031875"/>
                </a:lnTo>
                <a:lnTo>
                  <a:pt x="1426765" y="1021397"/>
                </a:lnTo>
                <a:lnTo>
                  <a:pt x="1429624" y="1010602"/>
                </a:lnTo>
                <a:lnTo>
                  <a:pt x="1431530" y="999490"/>
                </a:lnTo>
                <a:lnTo>
                  <a:pt x="1432800" y="988377"/>
                </a:lnTo>
                <a:lnTo>
                  <a:pt x="1433753" y="977265"/>
                </a:lnTo>
                <a:lnTo>
                  <a:pt x="1434071" y="965835"/>
                </a:lnTo>
                <a:lnTo>
                  <a:pt x="1429717" y="922005"/>
                </a:lnTo>
                <a:lnTo>
                  <a:pt x="1429447" y="920878"/>
                </a:lnTo>
                <a:lnTo>
                  <a:pt x="1427225" y="911348"/>
                </a:lnTo>
                <a:lnTo>
                  <a:pt x="1424687" y="902137"/>
                </a:lnTo>
                <a:lnTo>
                  <a:pt x="1421513" y="892607"/>
                </a:lnTo>
                <a:lnTo>
                  <a:pt x="1418339" y="884030"/>
                </a:lnTo>
                <a:lnTo>
                  <a:pt x="1414531" y="875136"/>
                </a:lnTo>
                <a:lnTo>
                  <a:pt x="1410405" y="866559"/>
                </a:lnTo>
                <a:lnTo>
                  <a:pt x="1405961" y="857983"/>
                </a:lnTo>
                <a:lnTo>
                  <a:pt x="1401201" y="849724"/>
                </a:lnTo>
                <a:lnTo>
                  <a:pt x="1396123" y="842100"/>
                </a:lnTo>
                <a:lnTo>
                  <a:pt x="1390728" y="834159"/>
                </a:lnTo>
                <a:lnTo>
                  <a:pt x="1385015" y="826853"/>
                </a:lnTo>
                <a:lnTo>
                  <a:pt x="1378985" y="819547"/>
                </a:lnTo>
                <a:lnTo>
                  <a:pt x="1372637" y="812876"/>
                </a:lnTo>
                <a:lnTo>
                  <a:pt x="1365973" y="806205"/>
                </a:lnTo>
                <a:lnTo>
                  <a:pt x="1359308" y="799852"/>
                </a:lnTo>
                <a:lnTo>
                  <a:pt x="1352008" y="793817"/>
                </a:lnTo>
                <a:lnTo>
                  <a:pt x="1345026" y="788099"/>
                </a:lnTo>
                <a:lnTo>
                  <a:pt x="1337092" y="782699"/>
                </a:lnTo>
                <a:lnTo>
                  <a:pt x="1329475" y="777616"/>
                </a:lnTo>
                <a:lnTo>
                  <a:pt x="1321540" y="772851"/>
                </a:lnTo>
                <a:lnTo>
                  <a:pt x="1313289" y="768404"/>
                </a:lnTo>
                <a:lnTo>
                  <a:pt x="1304402" y="763957"/>
                </a:lnTo>
                <a:lnTo>
                  <a:pt x="1296151" y="760463"/>
                </a:lnTo>
                <a:lnTo>
                  <a:pt x="1287581" y="756969"/>
                </a:lnTo>
                <a:lnTo>
                  <a:pt x="1278378" y="754110"/>
                </a:lnTo>
                <a:lnTo>
                  <a:pt x="1269174" y="751251"/>
                </a:lnTo>
                <a:lnTo>
                  <a:pt x="1259970" y="749027"/>
                </a:lnTo>
                <a:lnTo>
                  <a:pt x="1250449" y="747439"/>
                </a:lnTo>
                <a:lnTo>
                  <a:pt x="1240928" y="745851"/>
                </a:lnTo>
                <a:lnTo>
                  <a:pt x="1231407" y="744580"/>
                </a:lnTo>
                <a:lnTo>
                  <a:pt x="1221885" y="744263"/>
                </a:lnTo>
                <a:lnTo>
                  <a:pt x="1212047" y="743627"/>
                </a:lnTo>
                <a:close/>
                <a:moveTo>
                  <a:pt x="377991" y="743627"/>
                </a:moveTo>
                <a:lnTo>
                  <a:pt x="366883" y="744263"/>
                </a:lnTo>
                <a:lnTo>
                  <a:pt x="355458" y="744898"/>
                </a:lnTo>
                <a:lnTo>
                  <a:pt x="344350" y="746486"/>
                </a:lnTo>
                <a:lnTo>
                  <a:pt x="333559" y="748074"/>
                </a:lnTo>
                <a:lnTo>
                  <a:pt x="322768" y="750933"/>
                </a:lnTo>
                <a:lnTo>
                  <a:pt x="311978" y="753792"/>
                </a:lnTo>
                <a:lnTo>
                  <a:pt x="302139" y="757286"/>
                </a:lnTo>
                <a:lnTo>
                  <a:pt x="291983" y="761098"/>
                </a:lnTo>
                <a:lnTo>
                  <a:pt x="281827" y="765545"/>
                </a:lnTo>
                <a:lnTo>
                  <a:pt x="272306" y="770628"/>
                </a:lnTo>
                <a:lnTo>
                  <a:pt x="263420" y="776028"/>
                </a:lnTo>
                <a:lnTo>
                  <a:pt x="254216" y="781746"/>
                </a:lnTo>
                <a:lnTo>
                  <a:pt x="245329" y="787781"/>
                </a:lnTo>
                <a:lnTo>
                  <a:pt x="237078" y="794452"/>
                </a:lnTo>
                <a:lnTo>
                  <a:pt x="229143" y="801440"/>
                </a:lnTo>
                <a:lnTo>
                  <a:pt x="221209" y="808746"/>
                </a:lnTo>
                <a:lnTo>
                  <a:pt x="214227" y="816370"/>
                </a:lnTo>
                <a:lnTo>
                  <a:pt x="206927" y="824629"/>
                </a:lnTo>
                <a:lnTo>
                  <a:pt x="200580" y="833206"/>
                </a:lnTo>
                <a:lnTo>
                  <a:pt x="194232" y="841782"/>
                </a:lnTo>
                <a:lnTo>
                  <a:pt x="188837" y="850677"/>
                </a:lnTo>
                <a:lnTo>
                  <a:pt x="183124" y="860206"/>
                </a:lnTo>
                <a:lnTo>
                  <a:pt x="178364" y="869736"/>
                </a:lnTo>
                <a:lnTo>
                  <a:pt x="173921" y="879583"/>
                </a:lnTo>
                <a:lnTo>
                  <a:pt x="170112" y="889430"/>
                </a:lnTo>
                <a:lnTo>
                  <a:pt x="166621" y="899913"/>
                </a:lnTo>
                <a:lnTo>
                  <a:pt x="163447" y="910396"/>
                </a:lnTo>
                <a:lnTo>
                  <a:pt x="160908" y="921196"/>
                </a:lnTo>
                <a:lnTo>
                  <a:pt x="159004" y="931996"/>
                </a:lnTo>
                <a:lnTo>
                  <a:pt x="157735" y="943114"/>
                </a:lnTo>
                <a:lnTo>
                  <a:pt x="156465" y="954232"/>
                </a:lnTo>
                <a:lnTo>
                  <a:pt x="156465" y="965668"/>
                </a:lnTo>
                <a:lnTo>
                  <a:pt x="157100" y="980280"/>
                </a:lnTo>
                <a:lnTo>
                  <a:pt x="158052" y="994574"/>
                </a:lnTo>
                <a:lnTo>
                  <a:pt x="160591" y="1008551"/>
                </a:lnTo>
                <a:lnTo>
                  <a:pt x="163765" y="1022528"/>
                </a:lnTo>
                <a:lnTo>
                  <a:pt x="167573" y="1035869"/>
                </a:lnTo>
                <a:lnTo>
                  <a:pt x="172334" y="1049528"/>
                </a:lnTo>
                <a:lnTo>
                  <a:pt x="178364" y="1062234"/>
                </a:lnTo>
                <a:lnTo>
                  <a:pt x="184711" y="1074623"/>
                </a:lnTo>
                <a:lnTo>
                  <a:pt x="192011" y="1086376"/>
                </a:lnTo>
                <a:lnTo>
                  <a:pt x="199945" y="1097812"/>
                </a:lnTo>
                <a:lnTo>
                  <a:pt x="208514" y="1108929"/>
                </a:lnTo>
                <a:lnTo>
                  <a:pt x="218035" y="1119730"/>
                </a:lnTo>
                <a:lnTo>
                  <a:pt x="228509" y="1129259"/>
                </a:lnTo>
                <a:lnTo>
                  <a:pt x="238982" y="1138789"/>
                </a:lnTo>
                <a:lnTo>
                  <a:pt x="250725" y="1147683"/>
                </a:lnTo>
                <a:lnTo>
                  <a:pt x="262785" y="1155625"/>
                </a:lnTo>
                <a:lnTo>
                  <a:pt x="266962" y="1158095"/>
                </a:lnTo>
                <a:lnTo>
                  <a:pt x="268857" y="1159044"/>
                </a:lnTo>
                <a:lnTo>
                  <a:pt x="275203" y="1162857"/>
                </a:lnTo>
                <a:lnTo>
                  <a:pt x="281867" y="1166034"/>
                </a:lnTo>
                <a:lnTo>
                  <a:pt x="288849" y="1169212"/>
                </a:lnTo>
                <a:lnTo>
                  <a:pt x="295830" y="1172072"/>
                </a:lnTo>
                <a:lnTo>
                  <a:pt x="302812" y="1174931"/>
                </a:lnTo>
                <a:lnTo>
                  <a:pt x="310110" y="1177156"/>
                </a:lnTo>
                <a:lnTo>
                  <a:pt x="317092" y="1179380"/>
                </a:lnTo>
                <a:lnTo>
                  <a:pt x="324708" y="1181286"/>
                </a:lnTo>
                <a:lnTo>
                  <a:pt x="331689" y="1182875"/>
                </a:lnTo>
                <a:lnTo>
                  <a:pt x="339305" y="1184464"/>
                </a:lnTo>
                <a:lnTo>
                  <a:pt x="346921" y="1185735"/>
                </a:lnTo>
                <a:lnTo>
                  <a:pt x="354537" y="1186371"/>
                </a:lnTo>
                <a:lnTo>
                  <a:pt x="361836" y="1187324"/>
                </a:lnTo>
                <a:lnTo>
                  <a:pt x="369452" y="1187642"/>
                </a:lnTo>
                <a:lnTo>
                  <a:pt x="377068" y="1187642"/>
                </a:lnTo>
                <a:lnTo>
                  <a:pt x="386905" y="1187642"/>
                </a:lnTo>
                <a:lnTo>
                  <a:pt x="396742" y="1186688"/>
                </a:lnTo>
                <a:lnTo>
                  <a:pt x="406262" y="1185735"/>
                </a:lnTo>
                <a:lnTo>
                  <a:pt x="415782" y="1184146"/>
                </a:lnTo>
                <a:lnTo>
                  <a:pt x="424985" y="1182557"/>
                </a:lnTo>
                <a:lnTo>
                  <a:pt x="434505" y="1180015"/>
                </a:lnTo>
                <a:lnTo>
                  <a:pt x="443708" y="1177156"/>
                </a:lnTo>
                <a:lnTo>
                  <a:pt x="452276" y="1174614"/>
                </a:lnTo>
                <a:lnTo>
                  <a:pt x="461161" y="1170801"/>
                </a:lnTo>
                <a:lnTo>
                  <a:pt x="469729" y="1167305"/>
                </a:lnTo>
                <a:lnTo>
                  <a:pt x="477980" y="1162857"/>
                </a:lnTo>
                <a:lnTo>
                  <a:pt x="486548" y="1158726"/>
                </a:lnTo>
                <a:lnTo>
                  <a:pt x="494481" y="1153960"/>
                </a:lnTo>
                <a:lnTo>
                  <a:pt x="502414" y="1148558"/>
                </a:lnTo>
                <a:lnTo>
                  <a:pt x="509713" y="1143156"/>
                </a:lnTo>
                <a:lnTo>
                  <a:pt x="517329" y="1137436"/>
                </a:lnTo>
                <a:lnTo>
                  <a:pt x="524628" y="1131717"/>
                </a:lnTo>
                <a:lnTo>
                  <a:pt x="531292" y="1125362"/>
                </a:lnTo>
                <a:lnTo>
                  <a:pt x="537639" y="1118371"/>
                </a:lnTo>
                <a:lnTo>
                  <a:pt x="543985" y="1111698"/>
                </a:lnTo>
                <a:lnTo>
                  <a:pt x="550332" y="1104708"/>
                </a:lnTo>
                <a:lnTo>
                  <a:pt x="555727" y="1097082"/>
                </a:lnTo>
                <a:lnTo>
                  <a:pt x="561439" y="1089456"/>
                </a:lnTo>
                <a:lnTo>
                  <a:pt x="566199" y="1081512"/>
                </a:lnTo>
                <a:lnTo>
                  <a:pt x="570959" y="1073250"/>
                </a:lnTo>
                <a:lnTo>
                  <a:pt x="575719" y="1064988"/>
                </a:lnTo>
                <a:lnTo>
                  <a:pt x="579527" y="1056091"/>
                </a:lnTo>
                <a:lnTo>
                  <a:pt x="583335" y="1047512"/>
                </a:lnTo>
                <a:lnTo>
                  <a:pt x="586825" y="1038615"/>
                </a:lnTo>
                <a:lnTo>
                  <a:pt x="589681" y="1029082"/>
                </a:lnTo>
                <a:lnTo>
                  <a:pt x="592220" y="1019867"/>
                </a:lnTo>
                <a:lnTo>
                  <a:pt x="594441" y="1010335"/>
                </a:lnTo>
                <a:lnTo>
                  <a:pt x="596172" y="1003112"/>
                </a:lnTo>
                <a:lnTo>
                  <a:pt x="600152" y="965668"/>
                </a:lnTo>
                <a:lnTo>
                  <a:pt x="599517" y="954232"/>
                </a:lnTo>
                <a:lnTo>
                  <a:pt x="598883" y="943114"/>
                </a:lnTo>
                <a:lnTo>
                  <a:pt x="597296" y="931996"/>
                </a:lnTo>
                <a:lnTo>
                  <a:pt x="595392" y="921196"/>
                </a:lnTo>
                <a:lnTo>
                  <a:pt x="592853" y="910396"/>
                </a:lnTo>
                <a:lnTo>
                  <a:pt x="589679" y="899913"/>
                </a:lnTo>
                <a:lnTo>
                  <a:pt x="586505" y="889430"/>
                </a:lnTo>
                <a:lnTo>
                  <a:pt x="582697" y="879583"/>
                </a:lnTo>
                <a:lnTo>
                  <a:pt x="577936" y="869736"/>
                </a:lnTo>
                <a:lnTo>
                  <a:pt x="573175" y="860206"/>
                </a:lnTo>
                <a:lnTo>
                  <a:pt x="567780" y="850677"/>
                </a:lnTo>
                <a:lnTo>
                  <a:pt x="562067" y="841782"/>
                </a:lnTo>
                <a:lnTo>
                  <a:pt x="555720" y="833206"/>
                </a:lnTo>
                <a:lnTo>
                  <a:pt x="549373" y="824629"/>
                </a:lnTo>
                <a:lnTo>
                  <a:pt x="542073" y="816370"/>
                </a:lnTo>
                <a:lnTo>
                  <a:pt x="535091" y="808746"/>
                </a:lnTo>
                <a:lnTo>
                  <a:pt x="527156" y="801440"/>
                </a:lnTo>
                <a:lnTo>
                  <a:pt x="519222" y="794452"/>
                </a:lnTo>
                <a:lnTo>
                  <a:pt x="510653" y="787781"/>
                </a:lnTo>
                <a:lnTo>
                  <a:pt x="502084" y="781746"/>
                </a:lnTo>
                <a:lnTo>
                  <a:pt x="492880" y="776028"/>
                </a:lnTo>
                <a:lnTo>
                  <a:pt x="483676" y="770628"/>
                </a:lnTo>
                <a:lnTo>
                  <a:pt x="474155" y="765545"/>
                </a:lnTo>
                <a:lnTo>
                  <a:pt x="464317" y="761098"/>
                </a:lnTo>
                <a:lnTo>
                  <a:pt x="454478" y="757286"/>
                </a:lnTo>
                <a:lnTo>
                  <a:pt x="444005" y="753792"/>
                </a:lnTo>
                <a:lnTo>
                  <a:pt x="433531" y="750933"/>
                </a:lnTo>
                <a:lnTo>
                  <a:pt x="422741" y="748074"/>
                </a:lnTo>
                <a:lnTo>
                  <a:pt x="411950" y="746486"/>
                </a:lnTo>
                <a:lnTo>
                  <a:pt x="400842" y="744898"/>
                </a:lnTo>
                <a:lnTo>
                  <a:pt x="389417" y="744263"/>
                </a:lnTo>
                <a:lnTo>
                  <a:pt x="377991" y="743627"/>
                </a:lnTo>
                <a:close/>
                <a:moveTo>
                  <a:pt x="642045" y="0"/>
                </a:moveTo>
                <a:lnTo>
                  <a:pt x="651249" y="0"/>
                </a:lnTo>
                <a:lnTo>
                  <a:pt x="660453" y="318"/>
                </a:lnTo>
                <a:lnTo>
                  <a:pt x="669339" y="1270"/>
                </a:lnTo>
                <a:lnTo>
                  <a:pt x="678226" y="2541"/>
                </a:lnTo>
                <a:lnTo>
                  <a:pt x="687430" y="4129"/>
                </a:lnTo>
                <a:lnTo>
                  <a:pt x="695999" y="6035"/>
                </a:lnTo>
                <a:lnTo>
                  <a:pt x="705203" y="8259"/>
                </a:lnTo>
                <a:lnTo>
                  <a:pt x="713772" y="10800"/>
                </a:lnTo>
                <a:lnTo>
                  <a:pt x="722341" y="13977"/>
                </a:lnTo>
                <a:lnTo>
                  <a:pt x="730910" y="17471"/>
                </a:lnTo>
                <a:lnTo>
                  <a:pt x="737575" y="20647"/>
                </a:lnTo>
                <a:lnTo>
                  <a:pt x="743922" y="24142"/>
                </a:lnTo>
                <a:lnTo>
                  <a:pt x="750904" y="27953"/>
                </a:lnTo>
                <a:lnTo>
                  <a:pt x="757252" y="31765"/>
                </a:lnTo>
                <a:lnTo>
                  <a:pt x="763599" y="36212"/>
                </a:lnTo>
                <a:lnTo>
                  <a:pt x="769312" y="40660"/>
                </a:lnTo>
                <a:lnTo>
                  <a:pt x="775659" y="45742"/>
                </a:lnTo>
                <a:lnTo>
                  <a:pt x="781689" y="50824"/>
                </a:lnTo>
                <a:lnTo>
                  <a:pt x="787719" y="56542"/>
                </a:lnTo>
                <a:lnTo>
                  <a:pt x="793115" y="61942"/>
                </a:lnTo>
                <a:lnTo>
                  <a:pt x="798510" y="68295"/>
                </a:lnTo>
                <a:lnTo>
                  <a:pt x="803906" y="74649"/>
                </a:lnTo>
                <a:lnTo>
                  <a:pt x="808666" y="81319"/>
                </a:lnTo>
                <a:lnTo>
                  <a:pt x="813427" y="88625"/>
                </a:lnTo>
                <a:lnTo>
                  <a:pt x="818187" y="96249"/>
                </a:lnTo>
                <a:lnTo>
                  <a:pt x="822313" y="103555"/>
                </a:lnTo>
                <a:lnTo>
                  <a:pt x="826122" y="111496"/>
                </a:lnTo>
                <a:lnTo>
                  <a:pt x="830247" y="120073"/>
                </a:lnTo>
                <a:lnTo>
                  <a:pt x="833421" y="128650"/>
                </a:lnTo>
                <a:lnTo>
                  <a:pt x="835960" y="137862"/>
                </a:lnTo>
                <a:lnTo>
                  <a:pt x="838817" y="147074"/>
                </a:lnTo>
                <a:lnTo>
                  <a:pt x="841356" y="156603"/>
                </a:lnTo>
                <a:lnTo>
                  <a:pt x="842942" y="166450"/>
                </a:lnTo>
                <a:lnTo>
                  <a:pt x="844529" y="176615"/>
                </a:lnTo>
                <a:lnTo>
                  <a:pt x="845481" y="187416"/>
                </a:lnTo>
                <a:lnTo>
                  <a:pt x="846116" y="198216"/>
                </a:lnTo>
                <a:lnTo>
                  <a:pt x="846433" y="209334"/>
                </a:lnTo>
                <a:lnTo>
                  <a:pt x="846116" y="220769"/>
                </a:lnTo>
                <a:lnTo>
                  <a:pt x="845164" y="232840"/>
                </a:lnTo>
                <a:lnTo>
                  <a:pt x="843894" y="244911"/>
                </a:lnTo>
                <a:lnTo>
                  <a:pt x="841990" y="257299"/>
                </a:lnTo>
                <a:lnTo>
                  <a:pt x="840086" y="270323"/>
                </a:lnTo>
                <a:lnTo>
                  <a:pt x="838182" y="277947"/>
                </a:lnTo>
                <a:lnTo>
                  <a:pt x="835325" y="285571"/>
                </a:lnTo>
                <a:lnTo>
                  <a:pt x="831834" y="292559"/>
                </a:lnTo>
                <a:lnTo>
                  <a:pt x="827708" y="298912"/>
                </a:lnTo>
                <a:lnTo>
                  <a:pt x="823265" y="304947"/>
                </a:lnTo>
                <a:lnTo>
                  <a:pt x="818187" y="310665"/>
                </a:lnTo>
                <a:lnTo>
                  <a:pt x="812792" y="315748"/>
                </a:lnTo>
                <a:lnTo>
                  <a:pt x="806762" y="320195"/>
                </a:lnTo>
                <a:lnTo>
                  <a:pt x="800097" y="324007"/>
                </a:lnTo>
                <a:lnTo>
                  <a:pt x="793115" y="327183"/>
                </a:lnTo>
                <a:lnTo>
                  <a:pt x="786133" y="330042"/>
                </a:lnTo>
                <a:lnTo>
                  <a:pt x="778833" y="331630"/>
                </a:lnTo>
                <a:lnTo>
                  <a:pt x="771533" y="332901"/>
                </a:lnTo>
                <a:lnTo>
                  <a:pt x="763599" y="333219"/>
                </a:lnTo>
                <a:lnTo>
                  <a:pt x="755665" y="333219"/>
                </a:lnTo>
                <a:lnTo>
                  <a:pt x="748048" y="331948"/>
                </a:lnTo>
                <a:lnTo>
                  <a:pt x="740114" y="330042"/>
                </a:lnTo>
                <a:lnTo>
                  <a:pt x="732497" y="327183"/>
                </a:lnTo>
                <a:lnTo>
                  <a:pt x="725832" y="323689"/>
                </a:lnTo>
                <a:lnTo>
                  <a:pt x="719167" y="319560"/>
                </a:lnTo>
                <a:lnTo>
                  <a:pt x="713137" y="315430"/>
                </a:lnTo>
                <a:lnTo>
                  <a:pt x="707424" y="310030"/>
                </a:lnTo>
                <a:lnTo>
                  <a:pt x="702346" y="304630"/>
                </a:lnTo>
                <a:lnTo>
                  <a:pt x="697903" y="298594"/>
                </a:lnTo>
                <a:lnTo>
                  <a:pt x="694095" y="291924"/>
                </a:lnTo>
                <a:lnTo>
                  <a:pt x="690921" y="285253"/>
                </a:lnTo>
                <a:lnTo>
                  <a:pt x="688382" y="277947"/>
                </a:lnTo>
                <a:lnTo>
                  <a:pt x="686478" y="270959"/>
                </a:lnTo>
                <a:lnTo>
                  <a:pt x="685208" y="263335"/>
                </a:lnTo>
                <a:lnTo>
                  <a:pt x="684891" y="255393"/>
                </a:lnTo>
                <a:lnTo>
                  <a:pt x="685208" y="247452"/>
                </a:lnTo>
                <a:lnTo>
                  <a:pt x="686478" y="239828"/>
                </a:lnTo>
                <a:lnTo>
                  <a:pt x="688382" y="228393"/>
                </a:lnTo>
                <a:lnTo>
                  <a:pt x="689651" y="216322"/>
                </a:lnTo>
                <a:lnTo>
                  <a:pt x="689969" y="210604"/>
                </a:lnTo>
                <a:lnTo>
                  <a:pt x="689969" y="204887"/>
                </a:lnTo>
                <a:lnTo>
                  <a:pt x="689651" y="198851"/>
                </a:lnTo>
                <a:lnTo>
                  <a:pt x="689017" y="193451"/>
                </a:lnTo>
                <a:lnTo>
                  <a:pt x="688064" y="188369"/>
                </a:lnTo>
                <a:lnTo>
                  <a:pt x="686478" y="182968"/>
                </a:lnTo>
                <a:lnTo>
                  <a:pt x="684891" y="178204"/>
                </a:lnTo>
                <a:lnTo>
                  <a:pt x="682669" y="174074"/>
                </a:lnTo>
                <a:lnTo>
                  <a:pt x="679813" y="169945"/>
                </a:lnTo>
                <a:lnTo>
                  <a:pt x="676322" y="166450"/>
                </a:lnTo>
                <a:lnTo>
                  <a:pt x="672196" y="163592"/>
                </a:lnTo>
                <a:lnTo>
                  <a:pt x="667753" y="160733"/>
                </a:lnTo>
                <a:lnTo>
                  <a:pt x="663627" y="159144"/>
                </a:lnTo>
                <a:lnTo>
                  <a:pt x="658866" y="158191"/>
                </a:lnTo>
                <a:lnTo>
                  <a:pt x="654106" y="157238"/>
                </a:lnTo>
                <a:lnTo>
                  <a:pt x="649345" y="156921"/>
                </a:lnTo>
                <a:lnTo>
                  <a:pt x="644584" y="156921"/>
                </a:lnTo>
                <a:lnTo>
                  <a:pt x="639189" y="157238"/>
                </a:lnTo>
                <a:lnTo>
                  <a:pt x="634428" y="157556"/>
                </a:lnTo>
                <a:lnTo>
                  <a:pt x="629350" y="158827"/>
                </a:lnTo>
                <a:lnTo>
                  <a:pt x="624590" y="160097"/>
                </a:lnTo>
                <a:lnTo>
                  <a:pt x="620147" y="162003"/>
                </a:lnTo>
                <a:lnTo>
                  <a:pt x="615386" y="163909"/>
                </a:lnTo>
                <a:lnTo>
                  <a:pt x="611578" y="166450"/>
                </a:lnTo>
                <a:lnTo>
                  <a:pt x="607452" y="168674"/>
                </a:lnTo>
                <a:lnTo>
                  <a:pt x="603961" y="171851"/>
                </a:lnTo>
                <a:lnTo>
                  <a:pt x="600470" y="175027"/>
                </a:lnTo>
                <a:lnTo>
                  <a:pt x="597613" y="178839"/>
                </a:lnTo>
                <a:lnTo>
                  <a:pt x="592853" y="185510"/>
                </a:lnTo>
                <a:lnTo>
                  <a:pt x="586188" y="196628"/>
                </a:lnTo>
                <a:lnTo>
                  <a:pt x="566193" y="228393"/>
                </a:lnTo>
                <a:lnTo>
                  <a:pt x="540169" y="271911"/>
                </a:lnTo>
                <a:lnTo>
                  <a:pt x="508749" y="325277"/>
                </a:lnTo>
                <a:lnTo>
                  <a:pt x="435436" y="451386"/>
                </a:lnTo>
                <a:lnTo>
                  <a:pt x="356093" y="587977"/>
                </a:lnTo>
                <a:lnTo>
                  <a:pt x="367201" y="587659"/>
                </a:lnTo>
                <a:lnTo>
                  <a:pt x="377991" y="587342"/>
                </a:lnTo>
                <a:lnTo>
                  <a:pt x="391638" y="587342"/>
                </a:lnTo>
                <a:lnTo>
                  <a:pt x="405603" y="587977"/>
                </a:lnTo>
                <a:lnTo>
                  <a:pt x="419250" y="589248"/>
                </a:lnTo>
                <a:lnTo>
                  <a:pt x="432579" y="591153"/>
                </a:lnTo>
                <a:lnTo>
                  <a:pt x="446226" y="593377"/>
                </a:lnTo>
                <a:lnTo>
                  <a:pt x="459239" y="595918"/>
                </a:lnTo>
                <a:lnTo>
                  <a:pt x="472251" y="599095"/>
                </a:lnTo>
                <a:lnTo>
                  <a:pt x="484946" y="602271"/>
                </a:lnTo>
                <a:lnTo>
                  <a:pt x="497641" y="606719"/>
                </a:lnTo>
                <a:lnTo>
                  <a:pt x="510018" y="611166"/>
                </a:lnTo>
                <a:lnTo>
                  <a:pt x="522396" y="615930"/>
                </a:lnTo>
                <a:lnTo>
                  <a:pt x="534139" y="621013"/>
                </a:lnTo>
                <a:lnTo>
                  <a:pt x="546199" y="626731"/>
                </a:lnTo>
                <a:lnTo>
                  <a:pt x="557624" y="632448"/>
                </a:lnTo>
                <a:lnTo>
                  <a:pt x="569050" y="639437"/>
                </a:lnTo>
                <a:lnTo>
                  <a:pt x="580158" y="646108"/>
                </a:lnTo>
                <a:lnTo>
                  <a:pt x="590948" y="653096"/>
                </a:lnTo>
                <a:lnTo>
                  <a:pt x="601739" y="660720"/>
                </a:lnTo>
                <a:lnTo>
                  <a:pt x="611895" y="668661"/>
                </a:lnTo>
                <a:lnTo>
                  <a:pt x="621734" y="676602"/>
                </a:lnTo>
                <a:lnTo>
                  <a:pt x="631255" y="685497"/>
                </a:lnTo>
                <a:lnTo>
                  <a:pt x="640776" y="694073"/>
                </a:lnTo>
                <a:lnTo>
                  <a:pt x="649980" y="703285"/>
                </a:lnTo>
                <a:lnTo>
                  <a:pt x="658866" y="712815"/>
                </a:lnTo>
                <a:lnTo>
                  <a:pt x="667435" y="722662"/>
                </a:lnTo>
                <a:lnTo>
                  <a:pt x="675370" y="732509"/>
                </a:lnTo>
                <a:lnTo>
                  <a:pt x="683304" y="742992"/>
                </a:lnTo>
                <a:lnTo>
                  <a:pt x="690921" y="753792"/>
                </a:lnTo>
                <a:lnTo>
                  <a:pt x="697903" y="764275"/>
                </a:lnTo>
                <a:lnTo>
                  <a:pt x="704885" y="775393"/>
                </a:lnTo>
                <a:lnTo>
                  <a:pt x="711233" y="787146"/>
                </a:lnTo>
                <a:lnTo>
                  <a:pt x="716945" y="798581"/>
                </a:lnTo>
                <a:lnTo>
                  <a:pt x="724562" y="796040"/>
                </a:lnTo>
                <a:lnTo>
                  <a:pt x="732179" y="793499"/>
                </a:lnTo>
                <a:lnTo>
                  <a:pt x="740114" y="791275"/>
                </a:lnTo>
                <a:lnTo>
                  <a:pt x="748048" y="789369"/>
                </a:lnTo>
                <a:lnTo>
                  <a:pt x="755982" y="787781"/>
                </a:lnTo>
                <a:lnTo>
                  <a:pt x="763917" y="786193"/>
                </a:lnTo>
                <a:lnTo>
                  <a:pt x="772168" y="785558"/>
                </a:lnTo>
                <a:lnTo>
                  <a:pt x="780420" y="784922"/>
                </a:lnTo>
                <a:lnTo>
                  <a:pt x="792480" y="784605"/>
                </a:lnTo>
                <a:lnTo>
                  <a:pt x="804223" y="784922"/>
                </a:lnTo>
                <a:lnTo>
                  <a:pt x="816283" y="786193"/>
                </a:lnTo>
                <a:lnTo>
                  <a:pt x="827708" y="788099"/>
                </a:lnTo>
                <a:lnTo>
                  <a:pt x="839134" y="790322"/>
                </a:lnTo>
                <a:lnTo>
                  <a:pt x="850242" y="793499"/>
                </a:lnTo>
                <a:lnTo>
                  <a:pt x="861350" y="796993"/>
                </a:lnTo>
                <a:lnTo>
                  <a:pt x="872141" y="800805"/>
                </a:lnTo>
                <a:lnTo>
                  <a:pt x="878171" y="789052"/>
                </a:lnTo>
                <a:lnTo>
                  <a:pt x="884518" y="777616"/>
                </a:lnTo>
                <a:lnTo>
                  <a:pt x="891183" y="766498"/>
                </a:lnTo>
                <a:lnTo>
                  <a:pt x="898483" y="755380"/>
                </a:lnTo>
                <a:lnTo>
                  <a:pt x="905782" y="744580"/>
                </a:lnTo>
                <a:lnTo>
                  <a:pt x="913399" y="734098"/>
                </a:lnTo>
                <a:lnTo>
                  <a:pt x="921651" y="723933"/>
                </a:lnTo>
                <a:lnTo>
                  <a:pt x="930220" y="714403"/>
                </a:lnTo>
                <a:lnTo>
                  <a:pt x="938789" y="704556"/>
                </a:lnTo>
                <a:lnTo>
                  <a:pt x="947993" y="695344"/>
                </a:lnTo>
                <a:lnTo>
                  <a:pt x="957514" y="686132"/>
                </a:lnTo>
                <a:lnTo>
                  <a:pt x="967352" y="677873"/>
                </a:lnTo>
                <a:lnTo>
                  <a:pt x="977191" y="669614"/>
                </a:lnTo>
                <a:lnTo>
                  <a:pt x="987664" y="661673"/>
                </a:lnTo>
                <a:lnTo>
                  <a:pt x="998455" y="654049"/>
                </a:lnTo>
                <a:lnTo>
                  <a:pt x="1008928" y="646425"/>
                </a:lnTo>
                <a:lnTo>
                  <a:pt x="1020036" y="639755"/>
                </a:lnTo>
                <a:lnTo>
                  <a:pt x="1031779" y="633401"/>
                </a:lnTo>
                <a:lnTo>
                  <a:pt x="1043204" y="627048"/>
                </a:lnTo>
                <a:lnTo>
                  <a:pt x="1054947" y="621331"/>
                </a:lnTo>
                <a:lnTo>
                  <a:pt x="1067007" y="616248"/>
                </a:lnTo>
                <a:lnTo>
                  <a:pt x="1079385" y="611166"/>
                </a:lnTo>
                <a:lnTo>
                  <a:pt x="1091762" y="606719"/>
                </a:lnTo>
                <a:lnTo>
                  <a:pt x="1104457" y="602907"/>
                </a:lnTo>
                <a:lnTo>
                  <a:pt x="1117152" y="599095"/>
                </a:lnTo>
                <a:lnTo>
                  <a:pt x="1130482" y="595918"/>
                </a:lnTo>
                <a:lnTo>
                  <a:pt x="1143811" y="593377"/>
                </a:lnTo>
                <a:lnTo>
                  <a:pt x="1156824" y="591153"/>
                </a:lnTo>
                <a:lnTo>
                  <a:pt x="1170471" y="589248"/>
                </a:lnTo>
                <a:lnTo>
                  <a:pt x="1184435" y="587977"/>
                </a:lnTo>
                <a:lnTo>
                  <a:pt x="1198082" y="587342"/>
                </a:lnTo>
                <a:lnTo>
                  <a:pt x="1212047" y="587342"/>
                </a:lnTo>
                <a:lnTo>
                  <a:pt x="1228867" y="587342"/>
                </a:lnTo>
                <a:lnTo>
                  <a:pt x="1245371" y="588612"/>
                </a:lnTo>
                <a:lnTo>
                  <a:pt x="1261557" y="590518"/>
                </a:lnTo>
                <a:lnTo>
                  <a:pt x="1278060" y="592742"/>
                </a:lnTo>
                <a:lnTo>
                  <a:pt x="1293929" y="595918"/>
                </a:lnTo>
                <a:lnTo>
                  <a:pt x="1309797" y="600048"/>
                </a:lnTo>
                <a:lnTo>
                  <a:pt x="1325031" y="604495"/>
                </a:lnTo>
                <a:lnTo>
                  <a:pt x="1340583" y="609895"/>
                </a:lnTo>
                <a:lnTo>
                  <a:pt x="1355182" y="615613"/>
                </a:lnTo>
                <a:lnTo>
                  <a:pt x="1370098" y="621966"/>
                </a:lnTo>
                <a:lnTo>
                  <a:pt x="1384697" y="628954"/>
                </a:lnTo>
                <a:lnTo>
                  <a:pt x="1398662" y="636578"/>
                </a:lnTo>
                <a:lnTo>
                  <a:pt x="1411992" y="644837"/>
                </a:lnTo>
                <a:lnTo>
                  <a:pt x="1425639" y="653731"/>
                </a:lnTo>
                <a:lnTo>
                  <a:pt x="1438651" y="662626"/>
                </a:lnTo>
                <a:lnTo>
                  <a:pt x="1451028" y="672791"/>
                </a:lnTo>
                <a:lnTo>
                  <a:pt x="1463089" y="682955"/>
                </a:lnTo>
                <a:lnTo>
                  <a:pt x="1474831" y="693756"/>
                </a:lnTo>
                <a:lnTo>
                  <a:pt x="1486257" y="705191"/>
                </a:lnTo>
                <a:lnTo>
                  <a:pt x="1497047" y="716627"/>
                </a:lnTo>
                <a:lnTo>
                  <a:pt x="1500344" y="720649"/>
                </a:lnTo>
                <a:lnTo>
                  <a:pt x="1506819" y="705167"/>
                </a:lnTo>
                <a:lnTo>
                  <a:pt x="1554471" y="591184"/>
                </a:lnTo>
                <a:lnTo>
                  <a:pt x="1605616" y="472122"/>
                </a:lnTo>
                <a:lnTo>
                  <a:pt x="1631031" y="413384"/>
                </a:lnTo>
                <a:lnTo>
                  <a:pt x="1656127" y="356552"/>
                </a:lnTo>
                <a:lnTo>
                  <a:pt x="1680270" y="303529"/>
                </a:lnTo>
                <a:lnTo>
                  <a:pt x="1702508" y="254634"/>
                </a:lnTo>
                <a:lnTo>
                  <a:pt x="1723157" y="211772"/>
                </a:lnTo>
                <a:lnTo>
                  <a:pt x="1732369" y="192722"/>
                </a:lnTo>
                <a:lnTo>
                  <a:pt x="1740947" y="175577"/>
                </a:lnTo>
                <a:lnTo>
                  <a:pt x="1748889" y="160654"/>
                </a:lnTo>
                <a:lnTo>
                  <a:pt x="1756195" y="147637"/>
                </a:lnTo>
                <a:lnTo>
                  <a:pt x="1762549" y="136842"/>
                </a:lnTo>
                <a:lnTo>
                  <a:pt x="1767949" y="128904"/>
                </a:lnTo>
                <a:lnTo>
                  <a:pt x="1773667" y="121602"/>
                </a:lnTo>
                <a:lnTo>
                  <a:pt x="1779385" y="114617"/>
                </a:lnTo>
                <a:lnTo>
                  <a:pt x="1785421" y="107949"/>
                </a:lnTo>
                <a:lnTo>
                  <a:pt x="1792093" y="101599"/>
                </a:lnTo>
                <a:lnTo>
                  <a:pt x="1798446" y="95567"/>
                </a:lnTo>
                <a:lnTo>
                  <a:pt x="1805753" y="89852"/>
                </a:lnTo>
                <a:lnTo>
                  <a:pt x="1812741" y="84454"/>
                </a:lnTo>
                <a:lnTo>
                  <a:pt x="1820048" y="79374"/>
                </a:lnTo>
                <a:lnTo>
                  <a:pt x="1827990" y="74612"/>
                </a:lnTo>
                <a:lnTo>
                  <a:pt x="1835297" y="70167"/>
                </a:lnTo>
                <a:lnTo>
                  <a:pt x="1843238" y="65722"/>
                </a:lnTo>
                <a:lnTo>
                  <a:pt x="1851816" y="62229"/>
                </a:lnTo>
                <a:lnTo>
                  <a:pt x="1860075" y="58737"/>
                </a:lnTo>
                <a:lnTo>
                  <a:pt x="1868335" y="55562"/>
                </a:lnTo>
                <a:lnTo>
                  <a:pt x="1876594" y="52704"/>
                </a:lnTo>
                <a:lnTo>
                  <a:pt x="1885489" y="50164"/>
                </a:lnTo>
                <a:lnTo>
                  <a:pt x="1894067" y="47942"/>
                </a:lnTo>
                <a:lnTo>
                  <a:pt x="1902962" y="46354"/>
                </a:lnTo>
                <a:lnTo>
                  <a:pt x="1912174" y="44767"/>
                </a:lnTo>
                <a:lnTo>
                  <a:pt x="1920751" y="43814"/>
                </a:lnTo>
                <a:lnTo>
                  <a:pt x="1929964" y="43179"/>
                </a:lnTo>
                <a:lnTo>
                  <a:pt x="1939177" y="42862"/>
                </a:lnTo>
                <a:lnTo>
                  <a:pt x="1947754" y="42862"/>
                </a:lnTo>
                <a:lnTo>
                  <a:pt x="1956967" y="43179"/>
                </a:lnTo>
                <a:lnTo>
                  <a:pt x="1966179" y="43814"/>
                </a:lnTo>
                <a:lnTo>
                  <a:pt x="1975074" y="45084"/>
                </a:lnTo>
                <a:lnTo>
                  <a:pt x="1983969" y="46672"/>
                </a:lnTo>
                <a:lnTo>
                  <a:pt x="1993182" y="48577"/>
                </a:lnTo>
                <a:lnTo>
                  <a:pt x="2001759" y="51117"/>
                </a:lnTo>
                <a:lnTo>
                  <a:pt x="2010654" y="53974"/>
                </a:lnTo>
                <a:lnTo>
                  <a:pt x="2019231" y="57149"/>
                </a:lnTo>
                <a:lnTo>
                  <a:pt x="2027491" y="60642"/>
                </a:lnTo>
                <a:lnTo>
                  <a:pt x="2034480" y="63499"/>
                </a:lnTo>
                <a:lnTo>
                  <a:pt x="2040833" y="66992"/>
                </a:lnTo>
                <a:lnTo>
                  <a:pt x="2047504" y="70484"/>
                </a:lnTo>
                <a:lnTo>
                  <a:pt x="2053858" y="74612"/>
                </a:lnTo>
                <a:lnTo>
                  <a:pt x="2060211" y="78739"/>
                </a:lnTo>
                <a:lnTo>
                  <a:pt x="2066565" y="83502"/>
                </a:lnTo>
                <a:lnTo>
                  <a:pt x="2072601" y="88264"/>
                </a:lnTo>
                <a:lnTo>
                  <a:pt x="2078319" y="93662"/>
                </a:lnTo>
                <a:lnTo>
                  <a:pt x="2084355" y="99059"/>
                </a:lnTo>
                <a:lnTo>
                  <a:pt x="2090073" y="105092"/>
                </a:lnTo>
                <a:lnTo>
                  <a:pt x="2095473" y="111124"/>
                </a:lnTo>
                <a:lnTo>
                  <a:pt x="2100556" y="117474"/>
                </a:lnTo>
                <a:lnTo>
                  <a:pt x="2105957" y="124459"/>
                </a:lnTo>
                <a:lnTo>
                  <a:pt x="2110722" y="131127"/>
                </a:lnTo>
                <a:lnTo>
                  <a:pt x="2114852" y="138747"/>
                </a:lnTo>
                <a:lnTo>
                  <a:pt x="2119299" y="146367"/>
                </a:lnTo>
                <a:lnTo>
                  <a:pt x="2123429" y="154622"/>
                </a:lnTo>
                <a:lnTo>
                  <a:pt x="2126923" y="162877"/>
                </a:lnTo>
                <a:lnTo>
                  <a:pt x="2130100" y="171449"/>
                </a:lnTo>
                <a:lnTo>
                  <a:pt x="2133277" y="180339"/>
                </a:lnTo>
                <a:lnTo>
                  <a:pt x="2135501" y="189547"/>
                </a:lnTo>
                <a:lnTo>
                  <a:pt x="2138042" y="199389"/>
                </a:lnTo>
                <a:lnTo>
                  <a:pt x="2139948" y="209549"/>
                </a:lnTo>
                <a:lnTo>
                  <a:pt x="2141219" y="219392"/>
                </a:lnTo>
                <a:lnTo>
                  <a:pt x="2142490" y="230187"/>
                </a:lnTo>
                <a:lnTo>
                  <a:pt x="2143125" y="240664"/>
                </a:lnTo>
                <a:lnTo>
                  <a:pt x="2143125" y="252412"/>
                </a:lnTo>
                <a:lnTo>
                  <a:pt x="2142807" y="263842"/>
                </a:lnTo>
                <a:lnTo>
                  <a:pt x="2141854" y="275589"/>
                </a:lnTo>
                <a:lnTo>
                  <a:pt x="2140901" y="287654"/>
                </a:lnTo>
                <a:lnTo>
                  <a:pt x="2139313" y="300354"/>
                </a:lnTo>
                <a:lnTo>
                  <a:pt x="2136771" y="313054"/>
                </a:lnTo>
                <a:lnTo>
                  <a:pt x="2134865" y="320992"/>
                </a:lnTo>
                <a:lnTo>
                  <a:pt x="2132006" y="327977"/>
                </a:lnTo>
                <a:lnTo>
                  <a:pt x="2128829" y="335279"/>
                </a:lnTo>
                <a:lnTo>
                  <a:pt x="2125017" y="341629"/>
                </a:lnTo>
                <a:lnTo>
                  <a:pt x="2120252" y="347979"/>
                </a:lnTo>
                <a:lnTo>
                  <a:pt x="2114852" y="353377"/>
                </a:lnTo>
                <a:lnTo>
                  <a:pt x="2109451" y="358139"/>
                </a:lnTo>
                <a:lnTo>
                  <a:pt x="2103415" y="362902"/>
                </a:lnTo>
                <a:lnTo>
                  <a:pt x="2097062" y="366712"/>
                </a:lnTo>
                <a:lnTo>
                  <a:pt x="2090073" y="369887"/>
                </a:lnTo>
                <a:lnTo>
                  <a:pt x="2083084" y="372427"/>
                </a:lnTo>
                <a:lnTo>
                  <a:pt x="2075778" y="374649"/>
                </a:lnTo>
                <a:lnTo>
                  <a:pt x="2068153" y="375602"/>
                </a:lnTo>
                <a:lnTo>
                  <a:pt x="2060211" y="376237"/>
                </a:lnTo>
                <a:lnTo>
                  <a:pt x="2052587" y="375602"/>
                </a:lnTo>
                <a:lnTo>
                  <a:pt x="2044645" y="374649"/>
                </a:lnTo>
                <a:lnTo>
                  <a:pt x="2036703" y="372427"/>
                </a:lnTo>
                <a:lnTo>
                  <a:pt x="2029715" y="369887"/>
                </a:lnTo>
                <a:lnTo>
                  <a:pt x="2022408" y="366712"/>
                </a:lnTo>
                <a:lnTo>
                  <a:pt x="2015737" y="362584"/>
                </a:lnTo>
                <a:lnTo>
                  <a:pt x="2009701" y="357822"/>
                </a:lnTo>
                <a:lnTo>
                  <a:pt x="2004300" y="352742"/>
                </a:lnTo>
                <a:lnTo>
                  <a:pt x="1998900" y="347027"/>
                </a:lnTo>
                <a:lnTo>
                  <a:pt x="1994770" y="341312"/>
                </a:lnTo>
                <a:lnTo>
                  <a:pt x="1990640" y="334962"/>
                </a:lnTo>
                <a:lnTo>
                  <a:pt x="1987463" y="327977"/>
                </a:lnTo>
                <a:lnTo>
                  <a:pt x="1985240" y="320992"/>
                </a:lnTo>
                <a:lnTo>
                  <a:pt x="1983016" y="313372"/>
                </a:lnTo>
                <a:lnTo>
                  <a:pt x="1982063" y="305752"/>
                </a:lnTo>
                <a:lnTo>
                  <a:pt x="1981428" y="298449"/>
                </a:lnTo>
                <a:lnTo>
                  <a:pt x="1982063" y="290512"/>
                </a:lnTo>
                <a:lnTo>
                  <a:pt x="1983016" y="282574"/>
                </a:lnTo>
                <a:lnTo>
                  <a:pt x="1985240" y="270827"/>
                </a:lnTo>
                <a:lnTo>
                  <a:pt x="1986193" y="259397"/>
                </a:lnTo>
                <a:lnTo>
                  <a:pt x="1986828" y="253364"/>
                </a:lnTo>
                <a:lnTo>
                  <a:pt x="1986828" y="247649"/>
                </a:lnTo>
                <a:lnTo>
                  <a:pt x="1986193" y="241934"/>
                </a:lnTo>
                <a:lnTo>
                  <a:pt x="1985875" y="236537"/>
                </a:lnTo>
                <a:lnTo>
                  <a:pt x="1984604" y="230822"/>
                </a:lnTo>
                <a:lnTo>
                  <a:pt x="1983651" y="226059"/>
                </a:lnTo>
                <a:lnTo>
                  <a:pt x="1981428" y="221297"/>
                </a:lnTo>
                <a:lnTo>
                  <a:pt x="1979204" y="216852"/>
                </a:lnTo>
                <a:lnTo>
                  <a:pt x="1976345" y="212724"/>
                </a:lnTo>
                <a:lnTo>
                  <a:pt x="1973168" y="209549"/>
                </a:lnTo>
                <a:lnTo>
                  <a:pt x="1969356" y="206374"/>
                </a:lnTo>
                <a:lnTo>
                  <a:pt x="1964591" y="203834"/>
                </a:lnTo>
                <a:lnTo>
                  <a:pt x="1960143" y="202247"/>
                </a:lnTo>
                <a:lnTo>
                  <a:pt x="1955696" y="200977"/>
                </a:lnTo>
                <a:lnTo>
                  <a:pt x="1950931" y="200024"/>
                </a:lnTo>
                <a:lnTo>
                  <a:pt x="1945848" y="199389"/>
                </a:lnTo>
                <a:lnTo>
                  <a:pt x="1941083" y="199389"/>
                </a:lnTo>
                <a:lnTo>
                  <a:pt x="1936000" y="200024"/>
                </a:lnTo>
                <a:lnTo>
                  <a:pt x="1931235" y="200659"/>
                </a:lnTo>
                <a:lnTo>
                  <a:pt x="1926470" y="201612"/>
                </a:lnTo>
                <a:lnTo>
                  <a:pt x="1921705" y="203199"/>
                </a:lnTo>
                <a:lnTo>
                  <a:pt x="1916939" y="204787"/>
                </a:lnTo>
                <a:lnTo>
                  <a:pt x="1912492" y="206692"/>
                </a:lnTo>
                <a:lnTo>
                  <a:pt x="1908044" y="208914"/>
                </a:lnTo>
                <a:lnTo>
                  <a:pt x="1904232" y="211772"/>
                </a:lnTo>
                <a:lnTo>
                  <a:pt x="1900420" y="214629"/>
                </a:lnTo>
                <a:lnTo>
                  <a:pt x="1897243" y="217804"/>
                </a:lnTo>
                <a:lnTo>
                  <a:pt x="1894702" y="221297"/>
                </a:lnTo>
                <a:lnTo>
                  <a:pt x="1891525" y="226059"/>
                </a:lnTo>
                <a:lnTo>
                  <a:pt x="1887395" y="232409"/>
                </a:lnTo>
                <a:lnTo>
                  <a:pt x="1877865" y="250189"/>
                </a:lnTo>
                <a:lnTo>
                  <a:pt x="1866111" y="274002"/>
                </a:lnTo>
                <a:lnTo>
                  <a:pt x="1852133" y="303847"/>
                </a:lnTo>
                <a:lnTo>
                  <a:pt x="1835932" y="338772"/>
                </a:lnTo>
                <a:lnTo>
                  <a:pt x="1817824" y="378142"/>
                </a:lnTo>
                <a:lnTo>
                  <a:pt x="1798446" y="421639"/>
                </a:lnTo>
                <a:lnTo>
                  <a:pt x="1777797" y="468947"/>
                </a:lnTo>
                <a:lnTo>
                  <a:pt x="1733005" y="573087"/>
                </a:lnTo>
                <a:lnTo>
                  <a:pt x="1685035" y="685164"/>
                </a:lnTo>
                <a:lnTo>
                  <a:pt x="1635478" y="803274"/>
                </a:lnTo>
                <a:lnTo>
                  <a:pt x="1586238" y="921702"/>
                </a:lnTo>
                <a:lnTo>
                  <a:pt x="1591003" y="965835"/>
                </a:lnTo>
                <a:lnTo>
                  <a:pt x="1590368" y="975677"/>
                </a:lnTo>
                <a:lnTo>
                  <a:pt x="1590050" y="985202"/>
                </a:lnTo>
                <a:lnTo>
                  <a:pt x="1589733" y="994727"/>
                </a:lnTo>
                <a:lnTo>
                  <a:pt x="1588779" y="1004252"/>
                </a:lnTo>
                <a:lnTo>
                  <a:pt x="1587827" y="1013777"/>
                </a:lnTo>
                <a:lnTo>
                  <a:pt x="1586556" y="1023302"/>
                </a:lnTo>
                <a:lnTo>
                  <a:pt x="1584967" y="1032827"/>
                </a:lnTo>
                <a:lnTo>
                  <a:pt x="1583061" y="1042035"/>
                </a:lnTo>
                <a:lnTo>
                  <a:pt x="1578614" y="1060450"/>
                </a:lnTo>
                <a:lnTo>
                  <a:pt x="1573849" y="1078230"/>
                </a:lnTo>
                <a:lnTo>
                  <a:pt x="1567813" y="1096010"/>
                </a:lnTo>
                <a:lnTo>
                  <a:pt x="1561142" y="1113155"/>
                </a:lnTo>
                <a:lnTo>
                  <a:pt x="1553200" y="1129665"/>
                </a:lnTo>
                <a:lnTo>
                  <a:pt x="1544940" y="1146175"/>
                </a:lnTo>
                <a:lnTo>
                  <a:pt x="1535728" y="1162050"/>
                </a:lnTo>
                <a:lnTo>
                  <a:pt x="1525880" y="1177290"/>
                </a:lnTo>
                <a:lnTo>
                  <a:pt x="1515396" y="1192212"/>
                </a:lnTo>
                <a:lnTo>
                  <a:pt x="1504278" y="1206500"/>
                </a:lnTo>
                <a:lnTo>
                  <a:pt x="1492524" y="1220152"/>
                </a:lnTo>
                <a:lnTo>
                  <a:pt x="1479817" y="1233487"/>
                </a:lnTo>
                <a:lnTo>
                  <a:pt x="1466474" y="1246187"/>
                </a:lnTo>
                <a:lnTo>
                  <a:pt x="1452814" y="1257935"/>
                </a:lnTo>
                <a:lnTo>
                  <a:pt x="1438519" y="1269047"/>
                </a:lnTo>
                <a:lnTo>
                  <a:pt x="1423588" y="1279842"/>
                </a:lnTo>
                <a:lnTo>
                  <a:pt x="1408339" y="1289367"/>
                </a:lnTo>
                <a:lnTo>
                  <a:pt x="1392455" y="1298575"/>
                </a:lnTo>
                <a:lnTo>
                  <a:pt x="1375936" y="1306830"/>
                </a:lnTo>
                <a:lnTo>
                  <a:pt x="1359417" y="1314767"/>
                </a:lnTo>
                <a:lnTo>
                  <a:pt x="1342263" y="1321435"/>
                </a:lnTo>
                <a:lnTo>
                  <a:pt x="1324473" y="1327467"/>
                </a:lnTo>
                <a:lnTo>
                  <a:pt x="1306683" y="1332230"/>
                </a:lnTo>
                <a:lnTo>
                  <a:pt x="1288258" y="1336675"/>
                </a:lnTo>
                <a:lnTo>
                  <a:pt x="1279045" y="1338580"/>
                </a:lnTo>
                <a:lnTo>
                  <a:pt x="1269515" y="1340167"/>
                </a:lnTo>
                <a:lnTo>
                  <a:pt x="1259984" y="1341437"/>
                </a:lnTo>
                <a:lnTo>
                  <a:pt x="1250454" y="1342390"/>
                </a:lnTo>
                <a:lnTo>
                  <a:pt x="1240924" y="1343342"/>
                </a:lnTo>
                <a:lnTo>
                  <a:pt x="1231393" y="1343660"/>
                </a:lnTo>
                <a:lnTo>
                  <a:pt x="1221863" y="1343977"/>
                </a:lnTo>
                <a:lnTo>
                  <a:pt x="1212015" y="1344612"/>
                </a:lnTo>
                <a:lnTo>
                  <a:pt x="1200897" y="1343977"/>
                </a:lnTo>
                <a:lnTo>
                  <a:pt x="1189778" y="1343660"/>
                </a:lnTo>
                <a:lnTo>
                  <a:pt x="1178977" y="1343025"/>
                </a:lnTo>
                <a:lnTo>
                  <a:pt x="1167858" y="1341755"/>
                </a:lnTo>
                <a:lnTo>
                  <a:pt x="1157375" y="1340485"/>
                </a:lnTo>
                <a:lnTo>
                  <a:pt x="1146574" y="1338580"/>
                </a:lnTo>
                <a:lnTo>
                  <a:pt x="1135773" y="1336675"/>
                </a:lnTo>
                <a:lnTo>
                  <a:pt x="1124972" y="1334135"/>
                </a:lnTo>
                <a:lnTo>
                  <a:pt x="1114806" y="1331912"/>
                </a:lnTo>
                <a:lnTo>
                  <a:pt x="1104005" y="1328737"/>
                </a:lnTo>
                <a:lnTo>
                  <a:pt x="1093840" y="1325562"/>
                </a:lnTo>
                <a:lnTo>
                  <a:pt x="1083356" y="1321752"/>
                </a:lnTo>
                <a:lnTo>
                  <a:pt x="1073508" y="1318260"/>
                </a:lnTo>
                <a:lnTo>
                  <a:pt x="1063343" y="1313815"/>
                </a:lnTo>
                <a:lnTo>
                  <a:pt x="1053177" y="1309687"/>
                </a:lnTo>
                <a:lnTo>
                  <a:pt x="1043329" y="1304925"/>
                </a:lnTo>
                <a:lnTo>
                  <a:pt x="1041162" y="1303645"/>
                </a:lnTo>
                <a:lnTo>
                  <a:pt x="1031779" y="1298569"/>
                </a:lnTo>
                <a:lnTo>
                  <a:pt x="1019719" y="1291580"/>
                </a:lnTo>
                <a:lnTo>
                  <a:pt x="1008293" y="1284910"/>
                </a:lnTo>
                <a:lnTo>
                  <a:pt x="997185" y="1277286"/>
                </a:lnTo>
                <a:lnTo>
                  <a:pt x="986395" y="1269980"/>
                </a:lnTo>
                <a:lnTo>
                  <a:pt x="976239" y="1262039"/>
                </a:lnTo>
                <a:lnTo>
                  <a:pt x="965765" y="1253462"/>
                </a:lnTo>
                <a:lnTo>
                  <a:pt x="956244" y="1244885"/>
                </a:lnTo>
                <a:lnTo>
                  <a:pt x="946723" y="1235673"/>
                </a:lnTo>
                <a:lnTo>
                  <a:pt x="937519" y="1226461"/>
                </a:lnTo>
                <a:lnTo>
                  <a:pt x="928950" y="1216932"/>
                </a:lnTo>
                <a:lnTo>
                  <a:pt x="920064" y="1207084"/>
                </a:lnTo>
                <a:lnTo>
                  <a:pt x="912130" y="1197237"/>
                </a:lnTo>
                <a:lnTo>
                  <a:pt x="904830" y="1186755"/>
                </a:lnTo>
                <a:lnTo>
                  <a:pt x="897213" y="1176272"/>
                </a:lnTo>
                <a:lnTo>
                  <a:pt x="889914" y="1165154"/>
                </a:lnTo>
                <a:lnTo>
                  <a:pt x="883566" y="1154036"/>
                </a:lnTo>
                <a:lnTo>
                  <a:pt x="877219" y="1142918"/>
                </a:lnTo>
                <a:lnTo>
                  <a:pt x="871506" y="1131165"/>
                </a:lnTo>
                <a:lnTo>
                  <a:pt x="866111" y="1119412"/>
                </a:lnTo>
                <a:lnTo>
                  <a:pt x="861033" y="1107341"/>
                </a:lnTo>
                <a:lnTo>
                  <a:pt x="856272" y="1095588"/>
                </a:lnTo>
                <a:lnTo>
                  <a:pt x="852464" y="1083200"/>
                </a:lnTo>
                <a:lnTo>
                  <a:pt x="848338" y="1070493"/>
                </a:lnTo>
                <a:lnTo>
                  <a:pt x="845164" y="1057787"/>
                </a:lnTo>
                <a:lnTo>
                  <a:pt x="841990" y="1045081"/>
                </a:lnTo>
                <a:lnTo>
                  <a:pt x="839769" y="1032057"/>
                </a:lnTo>
                <a:lnTo>
                  <a:pt x="837547" y="1019351"/>
                </a:lnTo>
                <a:lnTo>
                  <a:pt x="835960" y="1005692"/>
                </a:lnTo>
                <a:lnTo>
                  <a:pt x="835008" y="992668"/>
                </a:lnTo>
                <a:lnTo>
                  <a:pt x="834056" y="979327"/>
                </a:lnTo>
                <a:lnTo>
                  <a:pt x="833739" y="965668"/>
                </a:lnTo>
                <a:lnTo>
                  <a:pt x="834056" y="960903"/>
                </a:lnTo>
                <a:lnTo>
                  <a:pt x="830882" y="957726"/>
                </a:lnTo>
                <a:lnTo>
                  <a:pt x="827708" y="954550"/>
                </a:lnTo>
                <a:lnTo>
                  <a:pt x="824217" y="952326"/>
                </a:lnTo>
                <a:lnTo>
                  <a:pt x="820726" y="950103"/>
                </a:lnTo>
                <a:lnTo>
                  <a:pt x="816918" y="948197"/>
                </a:lnTo>
                <a:lnTo>
                  <a:pt x="813744" y="946608"/>
                </a:lnTo>
                <a:lnTo>
                  <a:pt x="807079" y="944384"/>
                </a:lnTo>
                <a:lnTo>
                  <a:pt x="800732" y="942796"/>
                </a:lnTo>
                <a:lnTo>
                  <a:pt x="795336" y="941843"/>
                </a:lnTo>
                <a:lnTo>
                  <a:pt x="790576" y="941526"/>
                </a:lnTo>
                <a:lnTo>
                  <a:pt x="787402" y="941526"/>
                </a:lnTo>
                <a:lnTo>
                  <a:pt x="782007" y="941843"/>
                </a:lnTo>
                <a:lnTo>
                  <a:pt x="777246" y="942796"/>
                </a:lnTo>
                <a:lnTo>
                  <a:pt x="773120" y="943749"/>
                </a:lnTo>
                <a:lnTo>
                  <a:pt x="768677" y="945973"/>
                </a:lnTo>
                <a:lnTo>
                  <a:pt x="765186" y="947879"/>
                </a:lnTo>
                <a:lnTo>
                  <a:pt x="761378" y="949785"/>
                </a:lnTo>
                <a:lnTo>
                  <a:pt x="758839" y="952644"/>
                </a:lnTo>
                <a:lnTo>
                  <a:pt x="755982" y="955503"/>
                </a:lnTo>
                <a:lnTo>
                  <a:pt x="756300" y="960585"/>
                </a:lnTo>
                <a:lnTo>
                  <a:pt x="756300" y="965668"/>
                </a:lnTo>
                <a:lnTo>
                  <a:pt x="748683" y="1041904"/>
                </a:lnTo>
                <a:lnTo>
                  <a:pt x="747731" y="1049846"/>
                </a:lnTo>
                <a:lnTo>
                  <a:pt x="745509" y="1057152"/>
                </a:lnTo>
                <a:lnTo>
                  <a:pt x="742970" y="1064140"/>
                </a:lnTo>
                <a:lnTo>
                  <a:pt x="741194" y="1067695"/>
                </a:lnTo>
                <a:lnTo>
                  <a:pt x="739463" y="1073886"/>
                </a:lnTo>
                <a:lnTo>
                  <a:pt x="734703" y="1089773"/>
                </a:lnTo>
                <a:lnTo>
                  <a:pt x="728674" y="1105025"/>
                </a:lnTo>
                <a:lnTo>
                  <a:pt x="722327" y="1119960"/>
                </a:lnTo>
                <a:lnTo>
                  <a:pt x="715663" y="1134894"/>
                </a:lnTo>
                <a:lnTo>
                  <a:pt x="708047" y="1149193"/>
                </a:lnTo>
                <a:lnTo>
                  <a:pt x="699796" y="1162857"/>
                </a:lnTo>
                <a:lnTo>
                  <a:pt x="691228" y="1176520"/>
                </a:lnTo>
                <a:lnTo>
                  <a:pt x="682025" y="1189548"/>
                </a:lnTo>
                <a:lnTo>
                  <a:pt x="672188" y="1202258"/>
                </a:lnTo>
                <a:lnTo>
                  <a:pt x="661716" y="1214651"/>
                </a:lnTo>
                <a:lnTo>
                  <a:pt x="650927" y="1226408"/>
                </a:lnTo>
                <a:lnTo>
                  <a:pt x="639820" y="1237529"/>
                </a:lnTo>
                <a:lnTo>
                  <a:pt x="628079" y="1248333"/>
                </a:lnTo>
                <a:lnTo>
                  <a:pt x="616020" y="1258819"/>
                </a:lnTo>
                <a:lnTo>
                  <a:pt x="603327" y="1268669"/>
                </a:lnTo>
                <a:lnTo>
                  <a:pt x="590633" y="1277884"/>
                </a:lnTo>
                <a:lnTo>
                  <a:pt x="577305" y="1286463"/>
                </a:lnTo>
                <a:lnTo>
                  <a:pt x="563343" y="1294725"/>
                </a:lnTo>
                <a:lnTo>
                  <a:pt x="549380" y="1302351"/>
                </a:lnTo>
                <a:lnTo>
                  <a:pt x="535100" y="1309659"/>
                </a:lnTo>
                <a:lnTo>
                  <a:pt x="520503" y="1316014"/>
                </a:lnTo>
                <a:lnTo>
                  <a:pt x="505588" y="1321734"/>
                </a:lnTo>
                <a:lnTo>
                  <a:pt x="490356" y="1327136"/>
                </a:lnTo>
                <a:lnTo>
                  <a:pt x="474489" y="1331266"/>
                </a:lnTo>
                <a:lnTo>
                  <a:pt x="458940" y="1335397"/>
                </a:lnTo>
                <a:lnTo>
                  <a:pt x="442756" y="1338575"/>
                </a:lnTo>
                <a:lnTo>
                  <a:pt x="426889" y="1340799"/>
                </a:lnTo>
                <a:lnTo>
                  <a:pt x="410388" y="1343023"/>
                </a:lnTo>
                <a:lnTo>
                  <a:pt x="393886" y="1343977"/>
                </a:lnTo>
                <a:lnTo>
                  <a:pt x="377068" y="1344612"/>
                </a:lnTo>
                <a:lnTo>
                  <a:pt x="364374" y="1343977"/>
                </a:lnTo>
                <a:lnTo>
                  <a:pt x="351364" y="1343341"/>
                </a:lnTo>
                <a:lnTo>
                  <a:pt x="338036" y="1342388"/>
                </a:lnTo>
                <a:lnTo>
                  <a:pt x="325342" y="1340799"/>
                </a:lnTo>
                <a:lnTo>
                  <a:pt x="312649" y="1338893"/>
                </a:lnTo>
                <a:lnTo>
                  <a:pt x="299956" y="1336668"/>
                </a:lnTo>
                <a:lnTo>
                  <a:pt x="287262" y="1333491"/>
                </a:lnTo>
                <a:lnTo>
                  <a:pt x="275203" y="1330313"/>
                </a:lnTo>
                <a:lnTo>
                  <a:pt x="262827" y="1326500"/>
                </a:lnTo>
                <a:lnTo>
                  <a:pt x="250451" y="1322687"/>
                </a:lnTo>
                <a:lnTo>
                  <a:pt x="238075" y="1317921"/>
                </a:lnTo>
                <a:lnTo>
                  <a:pt x="226334" y="1313154"/>
                </a:lnTo>
                <a:lnTo>
                  <a:pt x="214910" y="1307435"/>
                </a:lnTo>
                <a:lnTo>
                  <a:pt x="202851" y="1302033"/>
                </a:lnTo>
                <a:lnTo>
                  <a:pt x="191745" y="1295678"/>
                </a:lnTo>
                <a:lnTo>
                  <a:pt x="180638" y="1289323"/>
                </a:lnTo>
                <a:lnTo>
                  <a:pt x="175256" y="1285473"/>
                </a:lnTo>
                <a:lnTo>
                  <a:pt x="170747" y="1282686"/>
                </a:lnTo>
                <a:lnTo>
                  <a:pt x="160591" y="1275380"/>
                </a:lnTo>
                <a:lnTo>
                  <a:pt x="150752" y="1268392"/>
                </a:lnTo>
                <a:lnTo>
                  <a:pt x="141231" y="1260768"/>
                </a:lnTo>
                <a:lnTo>
                  <a:pt x="131709" y="1253144"/>
                </a:lnTo>
                <a:lnTo>
                  <a:pt x="122506" y="1244885"/>
                </a:lnTo>
                <a:lnTo>
                  <a:pt x="113619" y="1236626"/>
                </a:lnTo>
                <a:lnTo>
                  <a:pt x="105050" y="1228050"/>
                </a:lnTo>
                <a:lnTo>
                  <a:pt x="97116" y="1219473"/>
                </a:lnTo>
                <a:lnTo>
                  <a:pt x="89182" y="1210261"/>
                </a:lnTo>
                <a:lnTo>
                  <a:pt x="81247" y="1200731"/>
                </a:lnTo>
                <a:lnTo>
                  <a:pt x="73948" y="1191519"/>
                </a:lnTo>
                <a:lnTo>
                  <a:pt x="66965" y="1181672"/>
                </a:lnTo>
                <a:lnTo>
                  <a:pt x="60618" y="1171825"/>
                </a:lnTo>
                <a:lnTo>
                  <a:pt x="54271" y="1161978"/>
                </a:lnTo>
                <a:lnTo>
                  <a:pt x="47923" y="1151495"/>
                </a:lnTo>
                <a:lnTo>
                  <a:pt x="42210" y="1140695"/>
                </a:lnTo>
                <a:lnTo>
                  <a:pt x="37132" y="1130212"/>
                </a:lnTo>
                <a:lnTo>
                  <a:pt x="32054" y="1119412"/>
                </a:lnTo>
                <a:lnTo>
                  <a:pt x="27294" y="1108294"/>
                </a:lnTo>
                <a:lnTo>
                  <a:pt x="22851" y="1097176"/>
                </a:lnTo>
                <a:lnTo>
                  <a:pt x="19359" y="1085741"/>
                </a:lnTo>
                <a:lnTo>
                  <a:pt x="15234" y="1074623"/>
                </a:lnTo>
                <a:lnTo>
                  <a:pt x="12060" y="1062552"/>
                </a:lnTo>
                <a:lnTo>
                  <a:pt x="9521" y="1051116"/>
                </a:lnTo>
                <a:lnTo>
                  <a:pt x="6982" y="1039046"/>
                </a:lnTo>
                <a:lnTo>
                  <a:pt x="4760" y="1027292"/>
                </a:lnTo>
                <a:lnTo>
                  <a:pt x="3173" y="1014904"/>
                </a:lnTo>
                <a:lnTo>
                  <a:pt x="1904" y="1002515"/>
                </a:lnTo>
                <a:lnTo>
                  <a:pt x="634" y="990762"/>
                </a:lnTo>
                <a:lnTo>
                  <a:pt x="317" y="978056"/>
                </a:lnTo>
                <a:lnTo>
                  <a:pt x="0" y="965668"/>
                </a:lnTo>
                <a:lnTo>
                  <a:pt x="0" y="955820"/>
                </a:lnTo>
                <a:lnTo>
                  <a:pt x="317" y="945973"/>
                </a:lnTo>
                <a:lnTo>
                  <a:pt x="952" y="935808"/>
                </a:lnTo>
                <a:lnTo>
                  <a:pt x="1904" y="926278"/>
                </a:lnTo>
                <a:lnTo>
                  <a:pt x="3173" y="916431"/>
                </a:lnTo>
                <a:lnTo>
                  <a:pt x="4760" y="906901"/>
                </a:lnTo>
                <a:lnTo>
                  <a:pt x="6347" y="897372"/>
                </a:lnTo>
                <a:lnTo>
                  <a:pt x="7934" y="887842"/>
                </a:lnTo>
                <a:lnTo>
                  <a:pt x="10156" y="878630"/>
                </a:lnTo>
                <a:lnTo>
                  <a:pt x="12060" y="869736"/>
                </a:lnTo>
                <a:lnTo>
                  <a:pt x="14916" y="860206"/>
                </a:lnTo>
                <a:lnTo>
                  <a:pt x="17773" y="851312"/>
                </a:lnTo>
                <a:lnTo>
                  <a:pt x="20629" y="842100"/>
                </a:lnTo>
                <a:lnTo>
                  <a:pt x="24120" y="833206"/>
                </a:lnTo>
                <a:lnTo>
                  <a:pt x="30785" y="816052"/>
                </a:lnTo>
                <a:lnTo>
                  <a:pt x="38719" y="798899"/>
                </a:lnTo>
                <a:lnTo>
                  <a:pt x="47606" y="782381"/>
                </a:lnTo>
                <a:lnTo>
                  <a:pt x="57127" y="766498"/>
                </a:lnTo>
                <a:lnTo>
                  <a:pt x="67283" y="750616"/>
                </a:lnTo>
                <a:lnTo>
                  <a:pt x="78391" y="735686"/>
                </a:lnTo>
                <a:lnTo>
                  <a:pt x="89816" y="721074"/>
                </a:lnTo>
                <a:lnTo>
                  <a:pt x="102194" y="707097"/>
                </a:lnTo>
                <a:lnTo>
                  <a:pt x="115206" y="694073"/>
                </a:lnTo>
                <a:lnTo>
                  <a:pt x="190741" y="562247"/>
                </a:lnTo>
                <a:lnTo>
                  <a:pt x="243743" y="469492"/>
                </a:lnTo>
                <a:lnTo>
                  <a:pt x="300870" y="370384"/>
                </a:lnTo>
                <a:lnTo>
                  <a:pt x="357362" y="274135"/>
                </a:lnTo>
                <a:lnTo>
                  <a:pt x="407507" y="188686"/>
                </a:lnTo>
                <a:lnTo>
                  <a:pt x="429088" y="152791"/>
                </a:lnTo>
                <a:lnTo>
                  <a:pt x="447179" y="123250"/>
                </a:lnTo>
                <a:lnTo>
                  <a:pt x="461460" y="100378"/>
                </a:lnTo>
                <a:lnTo>
                  <a:pt x="471616" y="85766"/>
                </a:lnTo>
                <a:lnTo>
                  <a:pt x="477012" y="78778"/>
                </a:lnTo>
                <a:lnTo>
                  <a:pt x="483042" y="71790"/>
                </a:lnTo>
                <a:lnTo>
                  <a:pt x="489072" y="65119"/>
                </a:lnTo>
                <a:lnTo>
                  <a:pt x="495419" y="58766"/>
                </a:lnTo>
                <a:lnTo>
                  <a:pt x="502084" y="52730"/>
                </a:lnTo>
                <a:lnTo>
                  <a:pt x="509066" y="47013"/>
                </a:lnTo>
                <a:lnTo>
                  <a:pt x="516366" y="41613"/>
                </a:lnTo>
                <a:lnTo>
                  <a:pt x="523348" y="36530"/>
                </a:lnTo>
                <a:lnTo>
                  <a:pt x="530965" y="31765"/>
                </a:lnTo>
                <a:lnTo>
                  <a:pt x="538899" y="27000"/>
                </a:lnTo>
                <a:lnTo>
                  <a:pt x="546834" y="23189"/>
                </a:lnTo>
                <a:lnTo>
                  <a:pt x="555085" y="19059"/>
                </a:lnTo>
                <a:lnTo>
                  <a:pt x="563020" y="15883"/>
                </a:lnTo>
                <a:lnTo>
                  <a:pt x="571906" y="12706"/>
                </a:lnTo>
                <a:lnTo>
                  <a:pt x="580158" y="9847"/>
                </a:lnTo>
                <a:lnTo>
                  <a:pt x="589044" y="7306"/>
                </a:lnTo>
                <a:lnTo>
                  <a:pt x="597613" y="5082"/>
                </a:lnTo>
                <a:lnTo>
                  <a:pt x="606500" y="3494"/>
                </a:lnTo>
                <a:lnTo>
                  <a:pt x="615386" y="1906"/>
                </a:lnTo>
                <a:lnTo>
                  <a:pt x="624273" y="953"/>
                </a:lnTo>
                <a:lnTo>
                  <a:pt x="633476" y="318"/>
                </a:lnTo>
                <a:lnTo>
                  <a:pt x="642045" y="0"/>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25" name="KSO_Shape"/>
          <p:cNvSpPr/>
          <p:nvPr/>
        </p:nvSpPr>
        <p:spPr bwMode="auto">
          <a:xfrm>
            <a:off x="6666075" y="4808978"/>
            <a:ext cx="666477" cy="841866"/>
          </a:xfrm>
          <a:custGeom>
            <a:avLst/>
            <a:gdLst>
              <a:gd name="T0" fmla="*/ 409258 w 1908175"/>
              <a:gd name="T1" fmla="*/ 1596961 h 2408238"/>
              <a:gd name="T2" fmla="*/ 401003 w 1908175"/>
              <a:gd name="T3" fmla="*/ 1624631 h 2408238"/>
              <a:gd name="T4" fmla="*/ 401003 w 1908175"/>
              <a:gd name="T5" fmla="*/ 1652937 h 2408238"/>
              <a:gd name="T6" fmla="*/ 409258 w 1908175"/>
              <a:gd name="T7" fmla="*/ 1679971 h 2408238"/>
              <a:gd name="T8" fmla="*/ 425133 w 1908175"/>
              <a:gd name="T9" fmla="*/ 1704142 h 2408238"/>
              <a:gd name="T10" fmla="*/ 554990 w 1908175"/>
              <a:gd name="T11" fmla="*/ 1802737 h 2408238"/>
              <a:gd name="T12" fmla="*/ 581660 w 1908175"/>
              <a:gd name="T13" fmla="*/ 1815459 h 2408238"/>
              <a:gd name="T14" fmla="*/ 609600 w 1908175"/>
              <a:gd name="T15" fmla="*/ 1819275 h 2408238"/>
              <a:gd name="T16" fmla="*/ 637540 w 1908175"/>
              <a:gd name="T17" fmla="*/ 1815459 h 2408238"/>
              <a:gd name="T18" fmla="*/ 663575 w 1908175"/>
              <a:gd name="T19" fmla="*/ 1803055 h 2408238"/>
              <a:gd name="T20" fmla="*/ 685483 w 1908175"/>
              <a:gd name="T21" fmla="*/ 1783336 h 2408238"/>
              <a:gd name="T22" fmla="*/ 915988 w 1908175"/>
              <a:gd name="T23" fmla="*/ 1192088 h 2408238"/>
              <a:gd name="T24" fmla="*/ 1603504 w 1908175"/>
              <a:gd name="T25" fmla="*/ 317 h 2408238"/>
              <a:gd name="T26" fmla="*/ 1642621 w 1908175"/>
              <a:gd name="T27" fmla="*/ 16177 h 2408238"/>
              <a:gd name="T28" fmla="*/ 1902769 w 1908175"/>
              <a:gd name="T29" fmla="*/ 238854 h 2408238"/>
              <a:gd name="T30" fmla="*/ 1907221 w 1908175"/>
              <a:gd name="T31" fmla="*/ 279456 h 2408238"/>
              <a:gd name="T32" fmla="*/ 1887503 w 1908175"/>
              <a:gd name="T33" fmla="*/ 316886 h 2408238"/>
              <a:gd name="T34" fmla="*/ 1850612 w 1908175"/>
              <a:gd name="T35" fmla="*/ 336552 h 2408238"/>
              <a:gd name="T36" fmla="*/ 1809586 w 1908175"/>
              <a:gd name="T37" fmla="*/ 332746 h 2408238"/>
              <a:gd name="T38" fmla="*/ 1514715 w 1908175"/>
              <a:gd name="T39" fmla="*/ 544883 h 2408238"/>
              <a:gd name="T40" fmla="*/ 1542348 w 1908175"/>
              <a:gd name="T41" fmla="*/ 572827 h 2408238"/>
              <a:gd name="T42" fmla="*/ 1559817 w 1908175"/>
              <a:gd name="T43" fmla="*/ 606169 h 2408238"/>
              <a:gd name="T44" fmla="*/ 1567122 w 1908175"/>
              <a:gd name="T45" fmla="*/ 642687 h 2408238"/>
              <a:gd name="T46" fmla="*/ 1563311 w 1908175"/>
              <a:gd name="T47" fmla="*/ 680157 h 2408238"/>
              <a:gd name="T48" fmla="*/ 1549018 w 1908175"/>
              <a:gd name="T49" fmla="*/ 715722 h 2408238"/>
              <a:gd name="T50" fmla="*/ 708286 w 1908175"/>
              <a:gd name="T51" fmla="*/ 1844913 h 2408238"/>
              <a:gd name="T52" fmla="*/ 677477 w 1908175"/>
              <a:gd name="T53" fmla="*/ 1867776 h 2408238"/>
              <a:gd name="T54" fmla="*/ 642222 w 1908175"/>
              <a:gd name="T55" fmla="*/ 1879843 h 2408238"/>
              <a:gd name="T56" fmla="*/ 605060 w 1908175"/>
              <a:gd name="T57" fmla="*/ 1882066 h 2408238"/>
              <a:gd name="T58" fmla="*/ 568217 w 1908175"/>
              <a:gd name="T59" fmla="*/ 1873174 h 2408238"/>
              <a:gd name="T60" fmla="*/ 481825 w 1908175"/>
              <a:gd name="T61" fmla="*/ 1814111 h 2408238"/>
              <a:gd name="T62" fmla="*/ 45102 w 1908175"/>
              <a:gd name="T63" fmla="*/ 2399982 h 2408238"/>
              <a:gd name="T64" fmla="*/ 32079 w 1908175"/>
              <a:gd name="T65" fmla="*/ 2407603 h 2408238"/>
              <a:gd name="T66" fmla="*/ 17469 w 1908175"/>
              <a:gd name="T67" fmla="*/ 2406650 h 2408238"/>
              <a:gd name="T68" fmla="*/ 4764 w 1908175"/>
              <a:gd name="T69" fmla="*/ 2397124 h 2408238"/>
              <a:gd name="T70" fmla="*/ 0 w 1908175"/>
              <a:gd name="T71" fmla="*/ 2379659 h 2408238"/>
              <a:gd name="T72" fmla="*/ 435770 w 1908175"/>
              <a:gd name="T73" fmla="*/ 1796328 h 2408238"/>
              <a:gd name="T74" fmla="*/ 388763 w 1908175"/>
              <a:gd name="T75" fmla="*/ 1744569 h 2408238"/>
              <a:gd name="T76" fmla="*/ 362719 w 1908175"/>
              <a:gd name="T77" fmla="*/ 1715989 h 2408238"/>
              <a:gd name="T78" fmla="*/ 346838 w 1908175"/>
              <a:gd name="T79" fmla="*/ 1681695 h 2408238"/>
              <a:gd name="T80" fmla="*/ 341438 w 1908175"/>
              <a:gd name="T81" fmla="*/ 1644542 h 2408238"/>
              <a:gd name="T82" fmla="*/ 346838 w 1908175"/>
              <a:gd name="T83" fmla="*/ 1607707 h 2408238"/>
              <a:gd name="T84" fmla="*/ 363036 w 1908175"/>
              <a:gd name="T85" fmla="*/ 1572459 h 2408238"/>
              <a:gd name="T86" fmla="*/ 1205039 w 1908175"/>
              <a:gd name="T87" fmla="*/ 444538 h 2408238"/>
              <a:gd name="T88" fmla="*/ 1236800 w 1908175"/>
              <a:gd name="T89" fmla="*/ 423263 h 2408238"/>
              <a:gd name="T90" fmla="*/ 1272374 w 1908175"/>
              <a:gd name="T91" fmla="*/ 412784 h 2408238"/>
              <a:gd name="T92" fmla="*/ 1309852 w 1908175"/>
              <a:gd name="T93" fmla="*/ 412466 h 2408238"/>
              <a:gd name="T94" fmla="*/ 1346378 w 1908175"/>
              <a:gd name="T95" fmla="*/ 423263 h 2408238"/>
              <a:gd name="T96" fmla="*/ 1396879 w 1908175"/>
              <a:gd name="T97" fmla="*/ 456287 h 2408238"/>
              <a:gd name="T98" fmla="*/ 1533856 w 1908175"/>
              <a:gd name="T99" fmla="*/ 105629 h 2408238"/>
              <a:gd name="T100" fmla="*/ 1525905 w 1908175"/>
              <a:gd name="T101" fmla="*/ 65344 h 2408238"/>
              <a:gd name="T102" fmla="*/ 1541806 w 1908175"/>
              <a:gd name="T103" fmla="*/ 26645 h 2408238"/>
              <a:gd name="T104" fmla="*/ 1576153 w 1908175"/>
              <a:gd name="T105" fmla="*/ 3172 h 2408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08175" h="2408238">
                <a:moveTo>
                  <a:pt x="790575" y="1079500"/>
                </a:moveTo>
                <a:lnTo>
                  <a:pt x="419418" y="1579468"/>
                </a:lnTo>
                <a:lnTo>
                  <a:pt x="416560" y="1583921"/>
                </a:lnTo>
                <a:lnTo>
                  <a:pt x="414020" y="1587738"/>
                </a:lnTo>
                <a:lnTo>
                  <a:pt x="411480" y="1592190"/>
                </a:lnTo>
                <a:lnTo>
                  <a:pt x="409258" y="1596961"/>
                </a:lnTo>
                <a:lnTo>
                  <a:pt x="407035" y="1601096"/>
                </a:lnTo>
                <a:lnTo>
                  <a:pt x="405765" y="1605866"/>
                </a:lnTo>
                <a:lnTo>
                  <a:pt x="404178" y="1610637"/>
                </a:lnTo>
                <a:lnTo>
                  <a:pt x="402908" y="1615090"/>
                </a:lnTo>
                <a:lnTo>
                  <a:pt x="401638" y="1619860"/>
                </a:lnTo>
                <a:lnTo>
                  <a:pt x="401003" y="1624631"/>
                </a:lnTo>
                <a:lnTo>
                  <a:pt x="400685" y="1629084"/>
                </a:lnTo>
                <a:lnTo>
                  <a:pt x="400368" y="1633854"/>
                </a:lnTo>
                <a:lnTo>
                  <a:pt x="400050" y="1638625"/>
                </a:lnTo>
                <a:lnTo>
                  <a:pt x="400368" y="1643396"/>
                </a:lnTo>
                <a:lnTo>
                  <a:pt x="400685" y="1648166"/>
                </a:lnTo>
                <a:lnTo>
                  <a:pt x="401003" y="1652937"/>
                </a:lnTo>
                <a:lnTo>
                  <a:pt x="401955" y="1657708"/>
                </a:lnTo>
                <a:lnTo>
                  <a:pt x="402908" y="1662160"/>
                </a:lnTo>
                <a:lnTo>
                  <a:pt x="404178" y="1666613"/>
                </a:lnTo>
                <a:lnTo>
                  <a:pt x="405765" y="1671384"/>
                </a:lnTo>
                <a:lnTo>
                  <a:pt x="407353" y="1675836"/>
                </a:lnTo>
                <a:lnTo>
                  <a:pt x="409258" y="1679971"/>
                </a:lnTo>
                <a:lnTo>
                  <a:pt x="411480" y="1684424"/>
                </a:lnTo>
                <a:lnTo>
                  <a:pt x="413703" y="1688558"/>
                </a:lnTo>
                <a:lnTo>
                  <a:pt x="416243" y="1692693"/>
                </a:lnTo>
                <a:lnTo>
                  <a:pt x="419100" y="1696509"/>
                </a:lnTo>
                <a:lnTo>
                  <a:pt x="421958" y="1700644"/>
                </a:lnTo>
                <a:lnTo>
                  <a:pt x="425133" y="1704142"/>
                </a:lnTo>
                <a:lnTo>
                  <a:pt x="428625" y="1707641"/>
                </a:lnTo>
                <a:lnTo>
                  <a:pt x="432435" y="1711457"/>
                </a:lnTo>
                <a:lnTo>
                  <a:pt x="435928" y="1714638"/>
                </a:lnTo>
                <a:lnTo>
                  <a:pt x="439738" y="1717818"/>
                </a:lnTo>
                <a:lnTo>
                  <a:pt x="550545" y="1799874"/>
                </a:lnTo>
                <a:lnTo>
                  <a:pt x="554990" y="1802737"/>
                </a:lnTo>
                <a:lnTo>
                  <a:pt x="558800" y="1805599"/>
                </a:lnTo>
                <a:lnTo>
                  <a:pt x="563245" y="1807825"/>
                </a:lnTo>
                <a:lnTo>
                  <a:pt x="568008" y="1810370"/>
                </a:lnTo>
                <a:lnTo>
                  <a:pt x="572135" y="1812278"/>
                </a:lnTo>
                <a:lnTo>
                  <a:pt x="576898" y="1813868"/>
                </a:lnTo>
                <a:lnTo>
                  <a:pt x="581660" y="1815459"/>
                </a:lnTo>
                <a:lnTo>
                  <a:pt x="586105" y="1816413"/>
                </a:lnTo>
                <a:lnTo>
                  <a:pt x="590868" y="1817685"/>
                </a:lnTo>
                <a:lnTo>
                  <a:pt x="595630" y="1818321"/>
                </a:lnTo>
                <a:lnTo>
                  <a:pt x="600075" y="1818957"/>
                </a:lnTo>
                <a:lnTo>
                  <a:pt x="604838" y="1819275"/>
                </a:lnTo>
                <a:lnTo>
                  <a:pt x="609600" y="1819275"/>
                </a:lnTo>
                <a:lnTo>
                  <a:pt x="614363" y="1819275"/>
                </a:lnTo>
                <a:lnTo>
                  <a:pt x="619125" y="1818957"/>
                </a:lnTo>
                <a:lnTo>
                  <a:pt x="623888" y="1818321"/>
                </a:lnTo>
                <a:lnTo>
                  <a:pt x="628650" y="1817685"/>
                </a:lnTo>
                <a:lnTo>
                  <a:pt x="633095" y="1816413"/>
                </a:lnTo>
                <a:lnTo>
                  <a:pt x="637540" y="1815459"/>
                </a:lnTo>
                <a:lnTo>
                  <a:pt x="642303" y="1813550"/>
                </a:lnTo>
                <a:lnTo>
                  <a:pt x="646748" y="1812278"/>
                </a:lnTo>
                <a:lnTo>
                  <a:pt x="650875" y="1810052"/>
                </a:lnTo>
                <a:lnTo>
                  <a:pt x="655320" y="1808143"/>
                </a:lnTo>
                <a:lnTo>
                  <a:pt x="659448" y="1805599"/>
                </a:lnTo>
                <a:lnTo>
                  <a:pt x="663575" y="1803055"/>
                </a:lnTo>
                <a:lnTo>
                  <a:pt x="667385" y="1800192"/>
                </a:lnTo>
                <a:lnTo>
                  <a:pt x="671513" y="1797330"/>
                </a:lnTo>
                <a:lnTo>
                  <a:pt x="675005" y="1794149"/>
                </a:lnTo>
                <a:lnTo>
                  <a:pt x="678498" y="1790969"/>
                </a:lnTo>
                <a:lnTo>
                  <a:pt x="682308" y="1787470"/>
                </a:lnTo>
                <a:lnTo>
                  <a:pt x="685483" y="1783336"/>
                </a:lnTo>
                <a:lnTo>
                  <a:pt x="688658" y="1779519"/>
                </a:lnTo>
                <a:lnTo>
                  <a:pt x="1036638" y="1310401"/>
                </a:lnTo>
                <a:lnTo>
                  <a:pt x="1006793" y="1280505"/>
                </a:lnTo>
                <a:lnTo>
                  <a:pt x="976630" y="1250609"/>
                </a:lnTo>
                <a:lnTo>
                  <a:pt x="946468" y="1221031"/>
                </a:lnTo>
                <a:lnTo>
                  <a:pt x="915988" y="1192088"/>
                </a:lnTo>
                <a:lnTo>
                  <a:pt x="885508" y="1163146"/>
                </a:lnTo>
                <a:lnTo>
                  <a:pt x="854075" y="1135158"/>
                </a:lnTo>
                <a:lnTo>
                  <a:pt x="822325" y="1106852"/>
                </a:lnTo>
                <a:lnTo>
                  <a:pt x="790575" y="1079500"/>
                </a:lnTo>
                <a:close/>
                <a:moveTo>
                  <a:pt x="1596825" y="0"/>
                </a:moveTo>
                <a:lnTo>
                  <a:pt x="1603504" y="317"/>
                </a:lnTo>
                <a:lnTo>
                  <a:pt x="1610501" y="1586"/>
                </a:lnTo>
                <a:lnTo>
                  <a:pt x="1617179" y="2855"/>
                </a:lnTo>
                <a:lnTo>
                  <a:pt x="1624176" y="5392"/>
                </a:lnTo>
                <a:lnTo>
                  <a:pt x="1630536" y="8247"/>
                </a:lnTo>
                <a:lnTo>
                  <a:pt x="1636897" y="11737"/>
                </a:lnTo>
                <a:lnTo>
                  <a:pt x="1642621" y="16177"/>
                </a:lnTo>
                <a:lnTo>
                  <a:pt x="1882097" y="210623"/>
                </a:lnTo>
                <a:lnTo>
                  <a:pt x="1887503" y="215698"/>
                </a:lnTo>
                <a:lnTo>
                  <a:pt x="1891956" y="221090"/>
                </a:lnTo>
                <a:lnTo>
                  <a:pt x="1896408" y="226800"/>
                </a:lnTo>
                <a:lnTo>
                  <a:pt x="1899906" y="232510"/>
                </a:lnTo>
                <a:lnTo>
                  <a:pt x="1902769" y="238854"/>
                </a:lnTo>
                <a:lnTo>
                  <a:pt x="1905313" y="245515"/>
                </a:lnTo>
                <a:lnTo>
                  <a:pt x="1906903" y="252176"/>
                </a:lnTo>
                <a:lnTo>
                  <a:pt x="1907857" y="259155"/>
                </a:lnTo>
                <a:lnTo>
                  <a:pt x="1908175" y="265816"/>
                </a:lnTo>
                <a:lnTo>
                  <a:pt x="1908175" y="272794"/>
                </a:lnTo>
                <a:lnTo>
                  <a:pt x="1907221" y="279456"/>
                </a:lnTo>
                <a:lnTo>
                  <a:pt x="1905313" y="286434"/>
                </a:lnTo>
                <a:lnTo>
                  <a:pt x="1903405" y="292778"/>
                </a:lnTo>
                <a:lnTo>
                  <a:pt x="1900542" y="299122"/>
                </a:lnTo>
                <a:lnTo>
                  <a:pt x="1896726" y="305783"/>
                </a:lnTo>
                <a:lnTo>
                  <a:pt x="1892592" y="311493"/>
                </a:lnTo>
                <a:lnTo>
                  <a:pt x="1887503" y="316886"/>
                </a:lnTo>
                <a:lnTo>
                  <a:pt x="1882097" y="321961"/>
                </a:lnTo>
                <a:lnTo>
                  <a:pt x="1876372" y="325767"/>
                </a:lnTo>
                <a:lnTo>
                  <a:pt x="1870012" y="329574"/>
                </a:lnTo>
                <a:lnTo>
                  <a:pt x="1863969" y="332746"/>
                </a:lnTo>
                <a:lnTo>
                  <a:pt x="1857608" y="334966"/>
                </a:lnTo>
                <a:lnTo>
                  <a:pt x="1850612" y="336552"/>
                </a:lnTo>
                <a:lnTo>
                  <a:pt x="1843933" y="337821"/>
                </a:lnTo>
                <a:lnTo>
                  <a:pt x="1836937" y="338138"/>
                </a:lnTo>
                <a:lnTo>
                  <a:pt x="1830258" y="337821"/>
                </a:lnTo>
                <a:lnTo>
                  <a:pt x="1823261" y="336552"/>
                </a:lnTo>
                <a:lnTo>
                  <a:pt x="1816583" y="335283"/>
                </a:lnTo>
                <a:lnTo>
                  <a:pt x="1809586" y="332746"/>
                </a:lnTo>
                <a:lnTo>
                  <a:pt x="1803226" y="329891"/>
                </a:lnTo>
                <a:lnTo>
                  <a:pt x="1797183" y="326084"/>
                </a:lnTo>
                <a:lnTo>
                  <a:pt x="1791141" y="321961"/>
                </a:lnTo>
                <a:lnTo>
                  <a:pt x="1723056" y="266679"/>
                </a:lnTo>
                <a:lnTo>
                  <a:pt x="1503281" y="536626"/>
                </a:lnTo>
                <a:lnTo>
                  <a:pt x="1514715" y="544883"/>
                </a:lnTo>
                <a:lnTo>
                  <a:pt x="1519797" y="549328"/>
                </a:lnTo>
                <a:lnTo>
                  <a:pt x="1524879" y="553456"/>
                </a:lnTo>
                <a:lnTo>
                  <a:pt x="1529643" y="558220"/>
                </a:lnTo>
                <a:lnTo>
                  <a:pt x="1534408" y="562983"/>
                </a:lnTo>
                <a:lnTo>
                  <a:pt x="1538219" y="567428"/>
                </a:lnTo>
                <a:lnTo>
                  <a:pt x="1542348" y="572827"/>
                </a:lnTo>
                <a:lnTo>
                  <a:pt x="1545842" y="577907"/>
                </a:lnTo>
                <a:lnTo>
                  <a:pt x="1549336" y="583306"/>
                </a:lnTo>
                <a:lnTo>
                  <a:pt x="1552194" y="588704"/>
                </a:lnTo>
                <a:lnTo>
                  <a:pt x="1555053" y="594420"/>
                </a:lnTo>
                <a:lnTo>
                  <a:pt x="1557594" y="600136"/>
                </a:lnTo>
                <a:lnTo>
                  <a:pt x="1559817" y="606169"/>
                </a:lnTo>
                <a:lnTo>
                  <a:pt x="1561723" y="612202"/>
                </a:lnTo>
                <a:lnTo>
                  <a:pt x="1563311" y="618236"/>
                </a:lnTo>
                <a:lnTo>
                  <a:pt x="1564899" y="624269"/>
                </a:lnTo>
                <a:lnTo>
                  <a:pt x="1565852" y="630620"/>
                </a:lnTo>
                <a:lnTo>
                  <a:pt x="1566804" y="636653"/>
                </a:lnTo>
                <a:lnTo>
                  <a:pt x="1567122" y="642687"/>
                </a:lnTo>
                <a:lnTo>
                  <a:pt x="1567440" y="648720"/>
                </a:lnTo>
                <a:lnTo>
                  <a:pt x="1567122" y="655388"/>
                </a:lnTo>
                <a:lnTo>
                  <a:pt x="1566804" y="661422"/>
                </a:lnTo>
                <a:lnTo>
                  <a:pt x="1565852" y="667455"/>
                </a:lnTo>
                <a:lnTo>
                  <a:pt x="1564899" y="674124"/>
                </a:lnTo>
                <a:lnTo>
                  <a:pt x="1563311" y="680157"/>
                </a:lnTo>
                <a:lnTo>
                  <a:pt x="1562040" y="686190"/>
                </a:lnTo>
                <a:lnTo>
                  <a:pt x="1559817" y="692224"/>
                </a:lnTo>
                <a:lnTo>
                  <a:pt x="1557594" y="698257"/>
                </a:lnTo>
                <a:lnTo>
                  <a:pt x="1555053" y="704290"/>
                </a:lnTo>
                <a:lnTo>
                  <a:pt x="1552194" y="710006"/>
                </a:lnTo>
                <a:lnTo>
                  <a:pt x="1549018" y="715722"/>
                </a:lnTo>
                <a:lnTo>
                  <a:pt x="1545524" y="721120"/>
                </a:lnTo>
                <a:lnTo>
                  <a:pt x="1541713" y="726836"/>
                </a:lnTo>
                <a:lnTo>
                  <a:pt x="721308" y="1829988"/>
                </a:lnTo>
                <a:lnTo>
                  <a:pt x="717497" y="1835386"/>
                </a:lnTo>
                <a:lnTo>
                  <a:pt x="713050" y="1840467"/>
                </a:lnTo>
                <a:lnTo>
                  <a:pt x="708286" y="1844913"/>
                </a:lnTo>
                <a:lnTo>
                  <a:pt x="703839" y="1849358"/>
                </a:lnTo>
                <a:lnTo>
                  <a:pt x="698757" y="1853487"/>
                </a:lnTo>
                <a:lnTo>
                  <a:pt x="693675" y="1857615"/>
                </a:lnTo>
                <a:lnTo>
                  <a:pt x="688594" y="1861108"/>
                </a:lnTo>
                <a:lnTo>
                  <a:pt x="683194" y="1864283"/>
                </a:lnTo>
                <a:lnTo>
                  <a:pt x="677477" y="1867776"/>
                </a:lnTo>
                <a:lnTo>
                  <a:pt x="672078" y="1870316"/>
                </a:lnTo>
                <a:lnTo>
                  <a:pt x="666360" y="1872539"/>
                </a:lnTo>
                <a:lnTo>
                  <a:pt x="660326" y="1875080"/>
                </a:lnTo>
                <a:lnTo>
                  <a:pt x="654291" y="1876985"/>
                </a:lnTo>
                <a:lnTo>
                  <a:pt x="648256" y="1878890"/>
                </a:lnTo>
                <a:lnTo>
                  <a:pt x="642222" y="1879843"/>
                </a:lnTo>
                <a:lnTo>
                  <a:pt x="636187" y="1881113"/>
                </a:lnTo>
                <a:lnTo>
                  <a:pt x="629834" y="1881748"/>
                </a:lnTo>
                <a:lnTo>
                  <a:pt x="623800" y="1882383"/>
                </a:lnTo>
                <a:lnTo>
                  <a:pt x="617447" y="1882383"/>
                </a:lnTo>
                <a:lnTo>
                  <a:pt x="611413" y="1882383"/>
                </a:lnTo>
                <a:lnTo>
                  <a:pt x="605060" y="1882066"/>
                </a:lnTo>
                <a:lnTo>
                  <a:pt x="598708" y="1881431"/>
                </a:lnTo>
                <a:lnTo>
                  <a:pt x="592673" y="1880160"/>
                </a:lnTo>
                <a:lnTo>
                  <a:pt x="586321" y="1878890"/>
                </a:lnTo>
                <a:lnTo>
                  <a:pt x="580286" y="1876985"/>
                </a:lnTo>
                <a:lnTo>
                  <a:pt x="574252" y="1875080"/>
                </a:lnTo>
                <a:lnTo>
                  <a:pt x="568217" y="1873174"/>
                </a:lnTo>
                <a:lnTo>
                  <a:pt x="562500" y="1870634"/>
                </a:lnTo>
                <a:lnTo>
                  <a:pt x="556465" y="1867141"/>
                </a:lnTo>
                <a:lnTo>
                  <a:pt x="550748" y="1864283"/>
                </a:lnTo>
                <a:lnTo>
                  <a:pt x="545031" y="1860790"/>
                </a:lnTo>
                <a:lnTo>
                  <a:pt x="539631" y="1856980"/>
                </a:lnTo>
                <a:lnTo>
                  <a:pt x="481825" y="1814111"/>
                </a:lnTo>
                <a:lnTo>
                  <a:pt x="481507" y="1817604"/>
                </a:lnTo>
                <a:lnTo>
                  <a:pt x="480554" y="1821414"/>
                </a:lnTo>
                <a:lnTo>
                  <a:pt x="479284" y="1824590"/>
                </a:lnTo>
                <a:lnTo>
                  <a:pt x="477061" y="1827765"/>
                </a:lnTo>
                <a:lnTo>
                  <a:pt x="47007" y="2397759"/>
                </a:lnTo>
                <a:lnTo>
                  <a:pt x="45102" y="2399982"/>
                </a:lnTo>
                <a:lnTo>
                  <a:pt x="43196" y="2401570"/>
                </a:lnTo>
                <a:lnTo>
                  <a:pt x="41290" y="2403475"/>
                </a:lnTo>
                <a:lnTo>
                  <a:pt x="39067" y="2404428"/>
                </a:lnTo>
                <a:lnTo>
                  <a:pt x="36844" y="2406015"/>
                </a:lnTo>
                <a:lnTo>
                  <a:pt x="34620" y="2406650"/>
                </a:lnTo>
                <a:lnTo>
                  <a:pt x="32079" y="2407603"/>
                </a:lnTo>
                <a:lnTo>
                  <a:pt x="29538" y="2407921"/>
                </a:lnTo>
                <a:lnTo>
                  <a:pt x="26997" y="2408238"/>
                </a:lnTo>
                <a:lnTo>
                  <a:pt x="24457" y="2408238"/>
                </a:lnTo>
                <a:lnTo>
                  <a:pt x="21916" y="2407921"/>
                </a:lnTo>
                <a:lnTo>
                  <a:pt x="20010" y="2407603"/>
                </a:lnTo>
                <a:lnTo>
                  <a:pt x="17469" y="2406650"/>
                </a:lnTo>
                <a:lnTo>
                  <a:pt x="14928" y="2405698"/>
                </a:lnTo>
                <a:lnTo>
                  <a:pt x="12705" y="2404428"/>
                </a:lnTo>
                <a:lnTo>
                  <a:pt x="10481" y="2402840"/>
                </a:lnTo>
                <a:lnTo>
                  <a:pt x="8258" y="2400935"/>
                </a:lnTo>
                <a:lnTo>
                  <a:pt x="6352" y="2399347"/>
                </a:lnTo>
                <a:lnTo>
                  <a:pt x="4764" y="2397124"/>
                </a:lnTo>
                <a:lnTo>
                  <a:pt x="3494" y="2394584"/>
                </a:lnTo>
                <a:lnTo>
                  <a:pt x="1906" y="2392043"/>
                </a:lnTo>
                <a:lnTo>
                  <a:pt x="1270" y="2389503"/>
                </a:lnTo>
                <a:lnTo>
                  <a:pt x="635" y="2386963"/>
                </a:lnTo>
                <a:lnTo>
                  <a:pt x="0" y="2384422"/>
                </a:lnTo>
                <a:lnTo>
                  <a:pt x="0" y="2379659"/>
                </a:lnTo>
                <a:lnTo>
                  <a:pt x="1270" y="2375213"/>
                </a:lnTo>
                <a:lnTo>
                  <a:pt x="1906" y="2372991"/>
                </a:lnTo>
                <a:lnTo>
                  <a:pt x="2541" y="2370768"/>
                </a:lnTo>
                <a:lnTo>
                  <a:pt x="4129" y="2368545"/>
                </a:lnTo>
                <a:lnTo>
                  <a:pt x="5399" y="2366322"/>
                </a:lnTo>
                <a:lnTo>
                  <a:pt x="435770" y="1796328"/>
                </a:lnTo>
                <a:lnTo>
                  <a:pt x="438311" y="1793788"/>
                </a:lnTo>
                <a:lnTo>
                  <a:pt x="441170" y="1791248"/>
                </a:lnTo>
                <a:lnTo>
                  <a:pt x="444029" y="1789660"/>
                </a:lnTo>
                <a:lnTo>
                  <a:pt x="447205" y="1788390"/>
                </a:lnTo>
                <a:lnTo>
                  <a:pt x="394163" y="1748697"/>
                </a:lnTo>
                <a:lnTo>
                  <a:pt x="388763" y="1744569"/>
                </a:lnTo>
                <a:lnTo>
                  <a:pt x="383681" y="1740440"/>
                </a:lnTo>
                <a:lnTo>
                  <a:pt x="378917" y="1735677"/>
                </a:lnTo>
                <a:lnTo>
                  <a:pt x="374470" y="1730914"/>
                </a:lnTo>
                <a:lnTo>
                  <a:pt x="370341" y="1726468"/>
                </a:lnTo>
                <a:lnTo>
                  <a:pt x="366212" y="1721070"/>
                </a:lnTo>
                <a:lnTo>
                  <a:pt x="362719" y="1715989"/>
                </a:lnTo>
                <a:lnTo>
                  <a:pt x="359542" y="1710591"/>
                </a:lnTo>
                <a:lnTo>
                  <a:pt x="356366" y="1705193"/>
                </a:lnTo>
                <a:lnTo>
                  <a:pt x="353825" y="1699477"/>
                </a:lnTo>
                <a:lnTo>
                  <a:pt x="351284" y="1693444"/>
                </a:lnTo>
                <a:lnTo>
                  <a:pt x="349061" y="1687728"/>
                </a:lnTo>
                <a:lnTo>
                  <a:pt x="346838" y="1681695"/>
                </a:lnTo>
                <a:lnTo>
                  <a:pt x="345567" y="1675661"/>
                </a:lnTo>
                <a:lnTo>
                  <a:pt x="343979" y="1669628"/>
                </a:lnTo>
                <a:lnTo>
                  <a:pt x="343026" y="1663277"/>
                </a:lnTo>
                <a:lnTo>
                  <a:pt x="342073" y="1657244"/>
                </a:lnTo>
                <a:lnTo>
                  <a:pt x="341438" y="1651210"/>
                </a:lnTo>
                <a:lnTo>
                  <a:pt x="341438" y="1644542"/>
                </a:lnTo>
                <a:lnTo>
                  <a:pt x="341438" y="1638508"/>
                </a:lnTo>
                <a:lnTo>
                  <a:pt x="342073" y="1632475"/>
                </a:lnTo>
                <a:lnTo>
                  <a:pt x="343026" y="1626124"/>
                </a:lnTo>
                <a:lnTo>
                  <a:pt x="343662" y="1619773"/>
                </a:lnTo>
                <a:lnTo>
                  <a:pt x="345250" y="1613740"/>
                </a:lnTo>
                <a:lnTo>
                  <a:pt x="346838" y="1607707"/>
                </a:lnTo>
                <a:lnTo>
                  <a:pt x="348743" y="1601673"/>
                </a:lnTo>
                <a:lnTo>
                  <a:pt x="350967" y="1595322"/>
                </a:lnTo>
                <a:lnTo>
                  <a:pt x="353825" y="1589606"/>
                </a:lnTo>
                <a:lnTo>
                  <a:pt x="356684" y="1583891"/>
                </a:lnTo>
                <a:lnTo>
                  <a:pt x="359860" y="1578175"/>
                </a:lnTo>
                <a:lnTo>
                  <a:pt x="363036" y="1572459"/>
                </a:lnTo>
                <a:lnTo>
                  <a:pt x="367165" y="1567061"/>
                </a:lnTo>
                <a:lnTo>
                  <a:pt x="1187252" y="463909"/>
                </a:lnTo>
                <a:lnTo>
                  <a:pt x="1191381" y="458510"/>
                </a:lnTo>
                <a:lnTo>
                  <a:pt x="1195828" y="453430"/>
                </a:lnTo>
                <a:lnTo>
                  <a:pt x="1200274" y="448984"/>
                </a:lnTo>
                <a:lnTo>
                  <a:pt x="1205039" y="444538"/>
                </a:lnTo>
                <a:lnTo>
                  <a:pt x="1209803" y="440410"/>
                </a:lnTo>
                <a:lnTo>
                  <a:pt x="1214885" y="436282"/>
                </a:lnTo>
                <a:lnTo>
                  <a:pt x="1220284" y="432789"/>
                </a:lnTo>
                <a:lnTo>
                  <a:pt x="1225684" y="429614"/>
                </a:lnTo>
                <a:lnTo>
                  <a:pt x="1231083" y="426121"/>
                </a:lnTo>
                <a:lnTo>
                  <a:pt x="1236800" y="423263"/>
                </a:lnTo>
                <a:lnTo>
                  <a:pt x="1242518" y="421040"/>
                </a:lnTo>
                <a:lnTo>
                  <a:pt x="1248235" y="418817"/>
                </a:lnTo>
                <a:lnTo>
                  <a:pt x="1254587" y="416912"/>
                </a:lnTo>
                <a:lnTo>
                  <a:pt x="1260304" y="415007"/>
                </a:lnTo>
                <a:lnTo>
                  <a:pt x="1266339" y="414054"/>
                </a:lnTo>
                <a:lnTo>
                  <a:pt x="1272374" y="412784"/>
                </a:lnTo>
                <a:lnTo>
                  <a:pt x="1279044" y="412149"/>
                </a:lnTo>
                <a:lnTo>
                  <a:pt x="1285078" y="411514"/>
                </a:lnTo>
                <a:lnTo>
                  <a:pt x="1291113" y="411514"/>
                </a:lnTo>
                <a:lnTo>
                  <a:pt x="1297465" y="411514"/>
                </a:lnTo>
                <a:lnTo>
                  <a:pt x="1303818" y="411831"/>
                </a:lnTo>
                <a:lnTo>
                  <a:pt x="1309852" y="412466"/>
                </a:lnTo>
                <a:lnTo>
                  <a:pt x="1315887" y="413736"/>
                </a:lnTo>
                <a:lnTo>
                  <a:pt x="1322557" y="415007"/>
                </a:lnTo>
                <a:lnTo>
                  <a:pt x="1328592" y="416594"/>
                </a:lnTo>
                <a:lnTo>
                  <a:pt x="1334626" y="418817"/>
                </a:lnTo>
                <a:lnTo>
                  <a:pt x="1340344" y="420722"/>
                </a:lnTo>
                <a:lnTo>
                  <a:pt x="1346378" y="423263"/>
                </a:lnTo>
                <a:lnTo>
                  <a:pt x="1352413" y="426121"/>
                </a:lnTo>
                <a:lnTo>
                  <a:pt x="1358130" y="429614"/>
                </a:lnTo>
                <a:lnTo>
                  <a:pt x="1363530" y="433107"/>
                </a:lnTo>
                <a:lnTo>
                  <a:pt x="1368929" y="436917"/>
                </a:lnTo>
                <a:lnTo>
                  <a:pt x="1414031" y="470577"/>
                </a:lnTo>
                <a:lnTo>
                  <a:pt x="1396879" y="456287"/>
                </a:lnTo>
                <a:lnTo>
                  <a:pt x="1619666" y="182730"/>
                </a:lnTo>
                <a:lnTo>
                  <a:pt x="1551665" y="127515"/>
                </a:lnTo>
                <a:lnTo>
                  <a:pt x="1546259" y="122440"/>
                </a:lnTo>
                <a:lnTo>
                  <a:pt x="1541806" y="117048"/>
                </a:lnTo>
                <a:lnTo>
                  <a:pt x="1537354" y="111338"/>
                </a:lnTo>
                <a:lnTo>
                  <a:pt x="1533856" y="105629"/>
                </a:lnTo>
                <a:lnTo>
                  <a:pt x="1530993" y="99284"/>
                </a:lnTo>
                <a:lnTo>
                  <a:pt x="1528449" y="92623"/>
                </a:lnTo>
                <a:lnTo>
                  <a:pt x="1526859" y="85962"/>
                </a:lnTo>
                <a:lnTo>
                  <a:pt x="1525905" y="78984"/>
                </a:lnTo>
                <a:lnTo>
                  <a:pt x="1525587" y="72322"/>
                </a:lnTo>
                <a:lnTo>
                  <a:pt x="1525905" y="65344"/>
                </a:lnTo>
                <a:lnTo>
                  <a:pt x="1526541" y="58683"/>
                </a:lnTo>
                <a:lnTo>
                  <a:pt x="1528449" y="51704"/>
                </a:lnTo>
                <a:lnTo>
                  <a:pt x="1530357" y="45360"/>
                </a:lnTo>
                <a:lnTo>
                  <a:pt x="1533220" y="38699"/>
                </a:lnTo>
                <a:lnTo>
                  <a:pt x="1537036" y="32355"/>
                </a:lnTo>
                <a:lnTo>
                  <a:pt x="1541806" y="26645"/>
                </a:lnTo>
                <a:lnTo>
                  <a:pt x="1546259" y="21253"/>
                </a:lnTo>
                <a:lnTo>
                  <a:pt x="1551665" y="16177"/>
                </a:lnTo>
                <a:lnTo>
                  <a:pt x="1557390" y="12371"/>
                </a:lnTo>
                <a:lnTo>
                  <a:pt x="1563750" y="8565"/>
                </a:lnTo>
                <a:lnTo>
                  <a:pt x="1569793" y="5392"/>
                </a:lnTo>
                <a:lnTo>
                  <a:pt x="1576153" y="3172"/>
                </a:lnTo>
                <a:lnTo>
                  <a:pt x="1583150" y="1586"/>
                </a:lnTo>
                <a:lnTo>
                  <a:pt x="1589829" y="317"/>
                </a:lnTo>
                <a:lnTo>
                  <a:pt x="1596825" y="0"/>
                </a:lnTo>
                <a:close/>
              </a:path>
            </a:pathLst>
          </a:custGeom>
          <a:solidFill>
            <a:srgbClr val="FFFFFF"/>
          </a:solidFill>
          <a:ln>
            <a:noFill/>
          </a:ln>
        </p:spPr>
        <p:txBody>
          <a:bodyPr anchor="ctr" anchorCtr="1"/>
          <a:lstStyle/>
          <a:p>
            <a:endParaRPr lang="zh-CN" altLang="en-US">
              <a:ea typeface="宋体" panose="02010600030101010101" pitchFamily="2" charset="-122"/>
            </a:endParaRPr>
          </a:p>
        </p:txBody>
      </p:sp>
    </p:spTree>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29" name="KSO_Shape"/>
          <p:cNvSpPr/>
          <p:nvPr/>
        </p:nvSpPr>
        <p:spPr bwMode="auto">
          <a:xfrm>
            <a:off x="4991276" y="3640360"/>
            <a:ext cx="2209448" cy="3217640"/>
          </a:xfrm>
          <a:custGeom>
            <a:avLst/>
            <a:gdLst>
              <a:gd name="T0" fmla="*/ 846755 w 4439"/>
              <a:gd name="T1" fmla="*/ 733328 h 6458"/>
              <a:gd name="T2" fmla="*/ 824953 w 4439"/>
              <a:gd name="T3" fmla="*/ 769906 h 6458"/>
              <a:gd name="T4" fmla="*/ 806097 w 4439"/>
              <a:gd name="T5" fmla="*/ 743357 h 6458"/>
              <a:gd name="T6" fmla="*/ 797258 w 4439"/>
              <a:gd name="T7" fmla="*/ 133037 h 6458"/>
              <a:gd name="T8" fmla="*/ 792839 w 4439"/>
              <a:gd name="T9" fmla="*/ 67256 h 6458"/>
              <a:gd name="T10" fmla="*/ 773688 w 4439"/>
              <a:gd name="T11" fmla="*/ 30678 h 6458"/>
              <a:gd name="T12" fmla="*/ 733030 w 4439"/>
              <a:gd name="T13" fmla="*/ 3835 h 6458"/>
              <a:gd name="T14" fmla="*/ 671158 w 4439"/>
              <a:gd name="T15" fmla="*/ 8849 h 6458"/>
              <a:gd name="T16" fmla="*/ 642579 w 4439"/>
              <a:gd name="T17" fmla="*/ 33038 h 6458"/>
              <a:gd name="T18" fmla="*/ 624902 w 4439"/>
              <a:gd name="T19" fmla="*/ 73156 h 6458"/>
              <a:gd name="T20" fmla="*/ 616358 w 4439"/>
              <a:gd name="T21" fmla="*/ 710319 h 6458"/>
              <a:gd name="T22" fmla="*/ 613117 w 4439"/>
              <a:gd name="T23" fmla="*/ 747782 h 6458"/>
              <a:gd name="T24" fmla="*/ 597796 w 4439"/>
              <a:gd name="T25" fmla="*/ 750142 h 6458"/>
              <a:gd name="T26" fmla="*/ 586600 w 4439"/>
              <a:gd name="T27" fmla="*/ 723298 h 6458"/>
              <a:gd name="T28" fmla="*/ 494677 w 4439"/>
              <a:gd name="T29" fmla="*/ 208258 h 6458"/>
              <a:gd name="T30" fmla="*/ 455492 w 4439"/>
              <a:gd name="T31" fmla="*/ 166075 h 6458"/>
              <a:gd name="T32" fmla="*/ 393326 w 4439"/>
              <a:gd name="T33" fmla="*/ 164306 h 6458"/>
              <a:gd name="T34" fmla="*/ 365336 w 4439"/>
              <a:gd name="T35" fmla="*/ 187609 h 6458"/>
              <a:gd name="T36" fmla="*/ 351194 w 4439"/>
              <a:gd name="T37" fmla="*/ 224777 h 6458"/>
              <a:gd name="T38" fmla="*/ 401870 w 4439"/>
              <a:gd name="T39" fmla="*/ 785540 h 6458"/>
              <a:gd name="T40" fmla="*/ 397451 w 4439"/>
              <a:gd name="T41" fmla="*/ 886719 h 6458"/>
              <a:gd name="T42" fmla="*/ 375943 w 4439"/>
              <a:gd name="T43" fmla="*/ 947190 h 6458"/>
              <a:gd name="T44" fmla="*/ 348837 w 4439"/>
              <a:gd name="T45" fmla="*/ 977574 h 6458"/>
              <a:gd name="T46" fmla="*/ 323794 w 4439"/>
              <a:gd name="T47" fmla="*/ 966954 h 6458"/>
              <a:gd name="T48" fmla="*/ 307000 w 4439"/>
              <a:gd name="T49" fmla="*/ 941586 h 6458"/>
              <a:gd name="T50" fmla="*/ 235701 w 4439"/>
              <a:gd name="T51" fmla="*/ 769021 h 6458"/>
              <a:gd name="T52" fmla="*/ 183552 w 4439"/>
              <a:gd name="T53" fmla="*/ 662827 h 6458"/>
              <a:gd name="T54" fmla="*/ 138474 w 4439"/>
              <a:gd name="T55" fmla="*/ 627724 h 6458"/>
              <a:gd name="T56" fmla="*/ 61282 w 4439"/>
              <a:gd name="T57" fmla="*/ 610910 h 6458"/>
              <a:gd name="T58" fmla="*/ 25338 w 4439"/>
              <a:gd name="T59" fmla="*/ 624184 h 6458"/>
              <a:gd name="T60" fmla="*/ 7071 w 4439"/>
              <a:gd name="T61" fmla="*/ 653092 h 6458"/>
              <a:gd name="T62" fmla="*/ 589 w 4439"/>
              <a:gd name="T63" fmla="*/ 672561 h 6458"/>
              <a:gd name="T64" fmla="*/ 41837 w 4439"/>
              <a:gd name="T65" fmla="*/ 770201 h 6458"/>
              <a:gd name="T66" fmla="*/ 66585 w 4439"/>
              <a:gd name="T67" fmla="*/ 908843 h 6458"/>
              <a:gd name="T68" fmla="*/ 84558 w 4439"/>
              <a:gd name="T69" fmla="*/ 983178 h 6458"/>
              <a:gd name="T70" fmla="*/ 124038 w 4439"/>
              <a:gd name="T71" fmla="*/ 1076983 h 6458"/>
              <a:gd name="T72" fmla="*/ 167348 w 4439"/>
              <a:gd name="T73" fmla="*/ 1206185 h 6458"/>
              <a:gd name="T74" fmla="*/ 187088 w 4439"/>
              <a:gd name="T75" fmla="*/ 1289076 h 6458"/>
              <a:gd name="T76" fmla="*/ 243361 w 4439"/>
              <a:gd name="T77" fmla="*/ 1434502 h 6458"/>
              <a:gd name="T78" fmla="*/ 303465 w 4439"/>
              <a:gd name="T79" fmla="*/ 1533616 h 6458"/>
              <a:gd name="T80" fmla="*/ 399513 w 4439"/>
              <a:gd name="T81" fmla="*/ 1625946 h 6458"/>
              <a:gd name="T82" fmla="*/ 456965 w 4439"/>
              <a:gd name="T83" fmla="*/ 1694382 h 6458"/>
              <a:gd name="T84" fmla="*/ 472580 w 4439"/>
              <a:gd name="T85" fmla="*/ 1761343 h 6458"/>
              <a:gd name="T86" fmla="*/ 1044449 w 4439"/>
              <a:gd name="T87" fmla="*/ 1695857 h 6458"/>
              <a:gd name="T88" fmla="*/ 1109562 w 4439"/>
              <a:gd name="T89" fmla="*/ 1600283 h 6458"/>
              <a:gd name="T90" fmla="*/ 1165541 w 4439"/>
              <a:gd name="T91" fmla="*/ 1447776 h 6458"/>
              <a:gd name="T92" fmla="*/ 1191468 w 4439"/>
              <a:gd name="T93" fmla="*/ 1281701 h 6458"/>
              <a:gd name="T94" fmla="*/ 1214154 w 4439"/>
              <a:gd name="T95" fmla="*/ 1001172 h 6458"/>
              <a:gd name="T96" fmla="*/ 1305783 w 4439"/>
              <a:gd name="T97" fmla="*/ 393802 h 6458"/>
              <a:gd name="T98" fmla="*/ 1305488 w 4439"/>
              <a:gd name="T99" fmla="*/ 351915 h 6458"/>
              <a:gd name="T100" fmla="*/ 1270427 w 4439"/>
              <a:gd name="T101" fmla="*/ 302358 h 6458"/>
              <a:gd name="T102" fmla="*/ 1210913 w 4439"/>
              <a:gd name="T103" fmla="*/ 299113 h 6458"/>
              <a:gd name="T104" fmla="*/ 1178210 w 4439"/>
              <a:gd name="T105" fmla="*/ 327136 h 6458"/>
              <a:gd name="T106" fmla="*/ 1160237 w 4439"/>
              <a:gd name="T107" fmla="*/ 368729 h 6458"/>
              <a:gd name="T108" fmla="*/ 1039441 w 4439"/>
              <a:gd name="T109" fmla="*/ 841586 h 6458"/>
              <a:gd name="T110" fmla="*/ 1024415 w 4439"/>
              <a:gd name="T111" fmla="*/ 820348 h 6458"/>
              <a:gd name="T112" fmla="*/ 1078626 w 4439"/>
              <a:gd name="T113" fmla="*/ 187019 h 6458"/>
              <a:gd name="T114" fmla="*/ 1076269 w 4439"/>
              <a:gd name="T115" fmla="*/ 147786 h 6458"/>
              <a:gd name="T116" fmla="*/ 1053583 w 4439"/>
              <a:gd name="T117" fmla="*/ 107669 h 6458"/>
              <a:gd name="T118" fmla="*/ 996425 w 4439"/>
              <a:gd name="T119" fmla="*/ 90265 h 6458"/>
              <a:gd name="T120" fmla="*/ 944866 w 4439"/>
              <a:gd name="T121" fmla="*/ 125368 h 6458"/>
              <a:gd name="T122" fmla="*/ 933081 w 4439"/>
              <a:gd name="T123" fmla="*/ 158111 h 645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439" h="6458">
                <a:moveTo>
                  <a:pt x="3167" y="536"/>
                </a:moveTo>
                <a:lnTo>
                  <a:pt x="3167" y="536"/>
                </a:lnTo>
                <a:lnTo>
                  <a:pt x="3145" y="675"/>
                </a:lnTo>
                <a:lnTo>
                  <a:pt x="3107" y="917"/>
                </a:lnTo>
                <a:lnTo>
                  <a:pt x="3010" y="1559"/>
                </a:lnTo>
                <a:lnTo>
                  <a:pt x="2879" y="2433"/>
                </a:lnTo>
                <a:lnTo>
                  <a:pt x="2876" y="2468"/>
                </a:lnTo>
                <a:lnTo>
                  <a:pt x="2874" y="2486"/>
                </a:lnTo>
                <a:lnTo>
                  <a:pt x="2870" y="2504"/>
                </a:lnTo>
                <a:lnTo>
                  <a:pt x="2866" y="2523"/>
                </a:lnTo>
                <a:lnTo>
                  <a:pt x="2859" y="2541"/>
                </a:lnTo>
                <a:lnTo>
                  <a:pt x="2851" y="2558"/>
                </a:lnTo>
                <a:lnTo>
                  <a:pt x="2841" y="2573"/>
                </a:lnTo>
                <a:lnTo>
                  <a:pt x="2829" y="2587"/>
                </a:lnTo>
                <a:lnTo>
                  <a:pt x="2816" y="2599"/>
                </a:lnTo>
                <a:lnTo>
                  <a:pt x="2800" y="2610"/>
                </a:lnTo>
                <a:lnTo>
                  <a:pt x="2782" y="2620"/>
                </a:lnTo>
                <a:lnTo>
                  <a:pt x="2770" y="2608"/>
                </a:lnTo>
                <a:lnTo>
                  <a:pt x="2760" y="2594"/>
                </a:lnTo>
                <a:lnTo>
                  <a:pt x="2751" y="2581"/>
                </a:lnTo>
                <a:lnTo>
                  <a:pt x="2745" y="2566"/>
                </a:lnTo>
                <a:lnTo>
                  <a:pt x="2741" y="2552"/>
                </a:lnTo>
                <a:lnTo>
                  <a:pt x="2738" y="2536"/>
                </a:lnTo>
                <a:lnTo>
                  <a:pt x="2736" y="2520"/>
                </a:lnTo>
                <a:lnTo>
                  <a:pt x="2736" y="2503"/>
                </a:lnTo>
                <a:lnTo>
                  <a:pt x="2736" y="2428"/>
                </a:lnTo>
                <a:lnTo>
                  <a:pt x="2735" y="2324"/>
                </a:lnTo>
                <a:lnTo>
                  <a:pt x="2733" y="2046"/>
                </a:lnTo>
                <a:lnTo>
                  <a:pt x="2728" y="1702"/>
                </a:lnTo>
                <a:lnTo>
                  <a:pt x="2722" y="1334"/>
                </a:lnTo>
                <a:lnTo>
                  <a:pt x="2711" y="670"/>
                </a:lnTo>
                <a:lnTo>
                  <a:pt x="2706" y="451"/>
                </a:lnTo>
                <a:lnTo>
                  <a:pt x="2705" y="356"/>
                </a:lnTo>
                <a:lnTo>
                  <a:pt x="2705" y="336"/>
                </a:lnTo>
                <a:lnTo>
                  <a:pt x="2705" y="317"/>
                </a:lnTo>
                <a:lnTo>
                  <a:pt x="2704" y="298"/>
                </a:lnTo>
                <a:lnTo>
                  <a:pt x="2702" y="279"/>
                </a:lnTo>
                <a:lnTo>
                  <a:pt x="2699" y="261"/>
                </a:lnTo>
                <a:lnTo>
                  <a:pt x="2695" y="244"/>
                </a:lnTo>
                <a:lnTo>
                  <a:pt x="2691" y="228"/>
                </a:lnTo>
                <a:lnTo>
                  <a:pt x="2686" y="212"/>
                </a:lnTo>
                <a:lnTo>
                  <a:pt x="2681" y="196"/>
                </a:lnTo>
                <a:lnTo>
                  <a:pt x="2674" y="181"/>
                </a:lnTo>
                <a:lnTo>
                  <a:pt x="2667" y="167"/>
                </a:lnTo>
                <a:lnTo>
                  <a:pt x="2661" y="153"/>
                </a:lnTo>
                <a:lnTo>
                  <a:pt x="2653" y="139"/>
                </a:lnTo>
                <a:lnTo>
                  <a:pt x="2644" y="127"/>
                </a:lnTo>
                <a:lnTo>
                  <a:pt x="2635" y="115"/>
                </a:lnTo>
                <a:lnTo>
                  <a:pt x="2626" y="104"/>
                </a:lnTo>
                <a:lnTo>
                  <a:pt x="2616" y="93"/>
                </a:lnTo>
                <a:lnTo>
                  <a:pt x="2606" y="83"/>
                </a:lnTo>
                <a:lnTo>
                  <a:pt x="2596" y="74"/>
                </a:lnTo>
                <a:lnTo>
                  <a:pt x="2585" y="64"/>
                </a:lnTo>
                <a:lnTo>
                  <a:pt x="2574" y="56"/>
                </a:lnTo>
                <a:lnTo>
                  <a:pt x="2562" y="48"/>
                </a:lnTo>
                <a:lnTo>
                  <a:pt x="2538" y="33"/>
                </a:lnTo>
                <a:lnTo>
                  <a:pt x="2513" y="22"/>
                </a:lnTo>
                <a:lnTo>
                  <a:pt x="2488" y="13"/>
                </a:lnTo>
                <a:lnTo>
                  <a:pt x="2462" y="7"/>
                </a:lnTo>
                <a:lnTo>
                  <a:pt x="2435" y="2"/>
                </a:lnTo>
                <a:lnTo>
                  <a:pt x="2409" y="0"/>
                </a:lnTo>
                <a:lnTo>
                  <a:pt x="2382" y="1"/>
                </a:lnTo>
                <a:lnTo>
                  <a:pt x="2355" y="4"/>
                </a:lnTo>
                <a:lnTo>
                  <a:pt x="2328" y="10"/>
                </a:lnTo>
                <a:lnTo>
                  <a:pt x="2303" y="19"/>
                </a:lnTo>
                <a:lnTo>
                  <a:pt x="2290" y="23"/>
                </a:lnTo>
                <a:lnTo>
                  <a:pt x="2278" y="30"/>
                </a:lnTo>
                <a:lnTo>
                  <a:pt x="2266" y="37"/>
                </a:lnTo>
                <a:lnTo>
                  <a:pt x="2253" y="43"/>
                </a:lnTo>
                <a:lnTo>
                  <a:pt x="2242" y="51"/>
                </a:lnTo>
                <a:lnTo>
                  <a:pt x="2231" y="59"/>
                </a:lnTo>
                <a:lnTo>
                  <a:pt x="2220" y="69"/>
                </a:lnTo>
                <a:lnTo>
                  <a:pt x="2210" y="78"/>
                </a:lnTo>
                <a:lnTo>
                  <a:pt x="2200" y="89"/>
                </a:lnTo>
                <a:lnTo>
                  <a:pt x="2190" y="100"/>
                </a:lnTo>
                <a:lnTo>
                  <a:pt x="2181" y="112"/>
                </a:lnTo>
                <a:lnTo>
                  <a:pt x="2172" y="124"/>
                </a:lnTo>
                <a:lnTo>
                  <a:pt x="2163" y="137"/>
                </a:lnTo>
                <a:lnTo>
                  <a:pt x="2155" y="151"/>
                </a:lnTo>
                <a:lnTo>
                  <a:pt x="2149" y="165"/>
                </a:lnTo>
                <a:lnTo>
                  <a:pt x="2142" y="181"/>
                </a:lnTo>
                <a:lnTo>
                  <a:pt x="2135" y="196"/>
                </a:lnTo>
                <a:lnTo>
                  <a:pt x="2130" y="213"/>
                </a:lnTo>
                <a:lnTo>
                  <a:pt x="2125" y="230"/>
                </a:lnTo>
                <a:lnTo>
                  <a:pt x="2121" y="248"/>
                </a:lnTo>
                <a:lnTo>
                  <a:pt x="2116" y="267"/>
                </a:lnTo>
                <a:lnTo>
                  <a:pt x="2114" y="286"/>
                </a:lnTo>
                <a:lnTo>
                  <a:pt x="2110" y="591"/>
                </a:lnTo>
                <a:lnTo>
                  <a:pt x="2101" y="1282"/>
                </a:lnTo>
                <a:lnTo>
                  <a:pt x="2097" y="1667"/>
                </a:lnTo>
                <a:lnTo>
                  <a:pt x="2094" y="2022"/>
                </a:lnTo>
                <a:lnTo>
                  <a:pt x="2092" y="2307"/>
                </a:lnTo>
                <a:lnTo>
                  <a:pt x="2092" y="2408"/>
                </a:lnTo>
                <a:lnTo>
                  <a:pt x="2093" y="2476"/>
                </a:lnTo>
                <a:lnTo>
                  <a:pt x="2093" y="2487"/>
                </a:lnTo>
                <a:lnTo>
                  <a:pt x="2093" y="2498"/>
                </a:lnTo>
                <a:lnTo>
                  <a:pt x="2092" y="2507"/>
                </a:lnTo>
                <a:lnTo>
                  <a:pt x="2090" y="2516"/>
                </a:lnTo>
                <a:lnTo>
                  <a:pt x="2087" y="2523"/>
                </a:lnTo>
                <a:lnTo>
                  <a:pt x="2084" y="2530"/>
                </a:lnTo>
                <a:lnTo>
                  <a:pt x="2081" y="2535"/>
                </a:lnTo>
                <a:lnTo>
                  <a:pt x="2077" y="2540"/>
                </a:lnTo>
                <a:lnTo>
                  <a:pt x="2074" y="2544"/>
                </a:lnTo>
                <a:lnTo>
                  <a:pt x="2069" y="2546"/>
                </a:lnTo>
                <a:lnTo>
                  <a:pt x="2065" y="2549"/>
                </a:lnTo>
                <a:lnTo>
                  <a:pt x="2059" y="2551"/>
                </a:lnTo>
                <a:lnTo>
                  <a:pt x="2055" y="2551"/>
                </a:lnTo>
                <a:lnTo>
                  <a:pt x="2049" y="2551"/>
                </a:lnTo>
                <a:lnTo>
                  <a:pt x="2039" y="2549"/>
                </a:lnTo>
                <a:lnTo>
                  <a:pt x="2029" y="2543"/>
                </a:lnTo>
                <a:lnTo>
                  <a:pt x="2019" y="2535"/>
                </a:lnTo>
                <a:lnTo>
                  <a:pt x="2010" y="2526"/>
                </a:lnTo>
                <a:lnTo>
                  <a:pt x="2003" y="2514"/>
                </a:lnTo>
                <a:lnTo>
                  <a:pt x="1997" y="2501"/>
                </a:lnTo>
                <a:lnTo>
                  <a:pt x="1992" y="2485"/>
                </a:lnTo>
                <a:lnTo>
                  <a:pt x="1991" y="2477"/>
                </a:lnTo>
                <a:lnTo>
                  <a:pt x="1990" y="2468"/>
                </a:lnTo>
                <a:lnTo>
                  <a:pt x="1990" y="2460"/>
                </a:lnTo>
                <a:lnTo>
                  <a:pt x="1991" y="2452"/>
                </a:lnTo>
                <a:lnTo>
                  <a:pt x="1705" y="812"/>
                </a:lnTo>
                <a:lnTo>
                  <a:pt x="1702" y="795"/>
                </a:lnTo>
                <a:lnTo>
                  <a:pt x="1700" y="779"/>
                </a:lnTo>
                <a:lnTo>
                  <a:pt x="1697" y="763"/>
                </a:lnTo>
                <a:lnTo>
                  <a:pt x="1694" y="748"/>
                </a:lnTo>
                <a:lnTo>
                  <a:pt x="1689" y="734"/>
                </a:lnTo>
                <a:lnTo>
                  <a:pt x="1685" y="719"/>
                </a:lnTo>
                <a:lnTo>
                  <a:pt x="1679" y="706"/>
                </a:lnTo>
                <a:lnTo>
                  <a:pt x="1673" y="693"/>
                </a:lnTo>
                <a:lnTo>
                  <a:pt x="1667" y="680"/>
                </a:lnTo>
                <a:lnTo>
                  <a:pt x="1660" y="668"/>
                </a:lnTo>
                <a:lnTo>
                  <a:pt x="1644" y="646"/>
                </a:lnTo>
                <a:lnTo>
                  <a:pt x="1628" y="625"/>
                </a:lnTo>
                <a:lnTo>
                  <a:pt x="1610" y="607"/>
                </a:lnTo>
                <a:lnTo>
                  <a:pt x="1590" y="590"/>
                </a:lnTo>
                <a:lnTo>
                  <a:pt x="1569" y="576"/>
                </a:lnTo>
                <a:lnTo>
                  <a:pt x="1546" y="563"/>
                </a:lnTo>
                <a:lnTo>
                  <a:pt x="1524" y="554"/>
                </a:lnTo>
                <a:lnTo>
                  <a:pt x="1501" y="547"/>
                </a:lnTo>
                <a:lnTo>
                  <a:pt x="1477" y="541"/>
                </a:lnTo>
                <a:lnTo>
                  <a:pt x="1453" y="538"/>
                </a:lnTo>
                <a:lnTo>
                  <a:pt x="1428" y="536"/>
                </a:lnTo>
                <a:lnTo>
                  <a:pt x="1405" y="538"/>
                </a:lnTo>
                <a:lnTo>
                  <a:pt x="1381" y="542"/>
                </a:lnTo>
                <a:lnTo>
                  <a:pt x="1358" y="548"/>
                </a:lnTo>
                <a:lnTo>
                  <a:pt x="1335" y="557"/>
                </a:lnTo>
                <a:lnTo>
                  <a:pt x="1314" y="567"/>
                </a:lnTo>
                <a:lnTo>
                  <a:pt x="1303" y="573"/>
                </a:lnTo>
                <a:lnTo>
                  <a:pt x="1293" y="580"/>
                </a:lnTo>
                <a:lnTo>
                  <a:pt x="1283" y="588"/>
                </a:lnTo>
                <a:lnTo>
                  <a:pt x="1274" y="597"/>
                </a:lnTo>
                <a:lnTo>
                  <a:pt x="1265" y="606"/>
                </a:lnTo>
                <a:lnTo>
                  <a:pt x="1256" y="615"/>
                </a:lnTo>
                <a:lnTo>
                  <a:pt x="1247" y="625"/>
                </a:lnTo>
                <a:lnTo>
                  <a:pt x="1240" y="636"/>
                </a:lnTo>
                <a:lnTo>
                  <a:pt x="1233" y="647"/>
                </a:lnTo>
                <a:lnTo>
                  <a:pt x="1225" y="659"/>
                </a:lnTo>
                <a:lnTo>
                  <a:pt x="1219" y="671"/>
                </a:lnTo>
                <a:lnTo>
                  <a:pt x="1213" y="685"/>
                </a:lnTo>
                <a:lnTo>
                  <a:pt x="1207" y="699"/>
                </a:lnTo>
                <a:lnTo>
                  <a:pt x="1203" y="714"/>
                </a:lnTo>
                <a:lnTo>
                  <a:pt x="1198" y="729"/>
                </a:lnTo>
                <a:lnTo>
                  <a:pt x="1195" y="745"/>
                </a:lnTo>
                <a:lnTo>
                  <a:pt x="1192" y="762"/>
                </a:lnTo>
                <a:lnTo>
                  <a:pt x="1189" y="780"/>
                </a:lnTo>
                <a:lnTo>
                  <a:pt x="1188" y="797"/>
                </a:lnTo>
                <a:lnTo>
                  <a:pt x="1187" y="815"/>
                </a:lnTo>
                <a:lnTo>
                  <a:pt x="1187" y="835"/>
                </a:lnTo>
                <a:lnTo>
                  <a:pt x="1187" y="855"/>
                </a:lnTo>
                <a:lnTo>
                  <a:pt x="1353" y="2568"/>
                </a:lnTo>
                <a:lnTo>
                  <a:pt x="1360" y="2617"/>
                </a:lnTo>
                <a:lnTo>
                  <a:pt x="1364" y="2663"/>
                </a:lnTo>
                <a:lnTo>
                  <a:pt x="1368" y="2709"/>
                </a:lnTo>
                <a:lnTo>
                  <a:pt x="1370" y="2753"/>
                </a:lnTo>
                <a:lnTo>
                  <a:pt x="1370" y="2795"/>
                </a:lnTo>
                <a:lnTo>
                  <a:pt x="1369" y="2834"/>
                </a:lnTo>
                <a:lnTo>
                  <a:pt x="1367" y="2872"/>
                </a:lnTo>
                <a:lnTo>
                  <a:pt x="1364" y="2909"/>
                </a:lnTo>
                <a:lnTo>
                  <a:pt x="1360" y="2942"/>
                </a:lnTo>
                <a:lnTo>
                  <a:pt x="1356" y="2976"/>
                </a:lnTo>
                <a:lnTo>
                  <a:pt x="1349" y="3006"/>
                </a:lnTo>
                <a:lnTo>
                  <a:pt x="1343" y="3035"/>
                </a:lnTo>
                <a:lnTo>
                  <a:pt x="1335" y="3063"/>
                </a:lnTo>
                <a:lnTo>
                  <a:pt x="1328" y="3088"/>
                </a:lnTo>
                <a:lnTo>
                  <a:pt x="1320" y="3113"/>
                </a:lnTo>
                <a:lnTo>
                  <a:pt x="1311" y="3135"/>
                </a:lnTo>
                <a:lnTo>
                  <a:pt x="1303" y="3156"/>
                </a:lnTo>
                <a:lnTo>
                  <a:pt x="1294" y="3177"/>
                </a:lnTo>
                <a:lnTo>
                  <a:pt x="1285" y="3194"/>
                </a:lnTo>
                <a:lnTo>
                  <a:pt x="1276" y="3211"/>
                </a:lnTo>
                <a:lnTo>
                  <a:pt x="1258" y="3240"/>
                </a:lnTo>
                <a:lnTo>
                  <a:pt x="1243" y="3264"/>
                </a:lnTo>
                <a:lnTo>
                  <a:pt x="1228" y="3281"/>
                </a:lnTo>
                <a:lnTo>
                  <a:pt x="1217" y="3294"/>
                </a:lnTo>
                <a:lnTo>
                  <a:pt x="1209" y="3303"/>
                </a:lnTo>
                <a:lnTo>
                  <a:pt x="1206" y="3306"/>
                </a:lnTo>
                <a:lnTo>
                  <a:pt x="1195" y="3309"/>
                </a:lnTo>
                <a:lnTo>
                  <a:pt x="1184" y="3314"/>
                </a:lnTo>
                <a:lnTo>
                  <a:pt x="1171" y="3311"/>
                </a:lnTo>
                <a:lnTo>
                  <a:pt x="1159" y="3309"/>
                </a:lnTo>
                <a:lnTo>
                  <a:pt x="1148" y="3306"/>
                </a:lnTo>
                <a:lnTo>
                  <a:pt x="1137" y="3301"/>
                </a:lnTo>
                <a:lnTo>
                  <a:pt x="1127" y="3297"/>
                </a:lnTo>
                <a:lnTo>
                  <a:pt x="1117" y="3291"/>
                </a:lnTo>
                <a:lnTo>
                  <a:pt x="1108" y="3285"/>
                </a:lnTo>
                <a:lnTo>
                  <a:pt x="1099" y="3278"/>
                </a:lnTo>
                <a:lnTo>
                  <a:pt x="1091" y="3270"/>
                </a:lnTo>
                <a:lnTo>
                  <a:pt x="1083" y="3261"/>
                </a:lnTo>
                <a:lnTo>
                  <a:pt x="1076" y="3252"/>
                </a:lnTo>
                <a:lnTo>
                  <a:pt x="1069" y="3242"/>
                </a:lnTo>
                <a:lnTo>
                  <a:pt x="1063" y="3232"/>
                </a:lnTo>
                <a:lnTo>
                  <a:pt x="1057" y="3221"/>
                </a:lnTo>
                <a:lnTo>
                  <a:pt x="1052" y="3209"/>
                </a:lnTo>
                <a:lnTo>
                  <a:pt x="1047" y="3195"/>
                </a:lnTo>
                <a:lnTo>
                  <a:pt x="1042" y="3192"/>
                </a:lnTo>
                <a:lnTo>
                  <a:pt x="1036" y="3180"/>
                </a:lnTo>
                <a:lnTo>
                  <a:pt x="1032" y="3177"/>
                </a:lnTo>
                <a:lnTo>
                  <a:pt x="943" y="2965"/>
                </a:lnTo>
                <a:lnTo>
                  <a:pt x="856" y="2753"/>
                </a:lnTo>
                <a:lnTo>
                  <a:pt x="841" y="2717"/>
                </a:lnTo>
                <a:lnTo>
                  <a:pt x="828" y="2681"/>
                </a:lnTo>
                <a:lnTo>
                  <a:pt x="800" y="2607"/>
                </a:lnTo>
                <a:lnTo>
                  <a:pt x="772" y="2531"/>
                </a:lnTo>
                <a:lnTo>
                  <a:pt x="757" y="2492"/>
                </a:lnTo>
                <a:lnTo>
                  <a:pt x="741" y="2455"/>
                </a:lnTo>
                <a:lnTo>
                  <a:pt x="724" y="2417"/>
                </a:lnTo>
                <a:lnTo>
                  <a:pt x="707" y="2381"/>
                </a:lnTo>
                <a:lnTo>
                  <a:pt x="688" y="2346"/>
                </a:lnTo>
                <a:lnTo>
                  <a:pt x="668" y="2311"/>
                </a:lnTo>
                <a:lnTo>
                  <a:pt x="646" y="2279"/>
                </a:lnTo>
                <a:lnTo>
                  <a:pt x="623" y="2247"/>
                </a:lnTo>
                <a:lnTo>
                  <a:pt x="610" y="2232"/>
                </a:lnTo>
                <a:lnTo>
                  <a:pt x="597" y="2217"/>
                </a:lnTo>
                <a:lnTo>
                  <a:pt x="584" y="2204"/>
                </a:lnTo>
                <a:lnTo>
                  <a:pt x="569" y="2191"/>
                </a:lnTo>
                <a:lnTo>
                  <a:pt x="547" y="2174"/>
                </a:lnTo>
                <a:lnTo>
                  <a:pt x="522" y="2157"/>
                </a:lnTo>
                <a:lnTo>
                  <a:pt x="497" y="2143"/>
                </a:lnTo>
                <a:lnTo>
                  <a:pt x="470" y="2128"/>
                </a:lnTo>
                <a:lnTo>
                  <a:pt x="442" y="2115"/>
                </a:lnTo>
                <a:lnTo>
                  <a:pt x="414" y="2104"/>
                </a:lnTo>
                <a:lnTo>
                  <a:pt x="385" y="2092"/>
                </a:lnTo>
                <a:lnTo>
                  <a:pt x="355" y="2085"/>
                </a:lnTo>
                <a:lnTo>
                  <a:pt x="326" y="2077"/>
                </a:lnTo>
                <a:lnTo>
                  <a:pt x="296" y="2072"/>
                </a:lnTo>
                <a:lnTo>
                  <a:pt x="266" y="2070"/>
                </a:lnTo>
                <a:lnTo>
                  <a:pt x="237" y="2069"/>
                </a:lnTo>
                <a:lnTo>
                  <a:pt x="208" y="2071"/>
                </a:lnTo>
                <a:lnTo>
                  <a:pt x="193" y="2073"/>
                </a:lnTo>
                <a:lnTo>
                  <a:pt x="179" y="2076"/>
                </a:lnTo>
                <a:lnTo>
                  <a:pt x="165" y="2079"/>
                </a:lnTo>
                <a:lnTo>
                  <a:pt x="152" y="2082"/>
                </a:lnTo>
                <a:lnTo>
                  <a:pt x="137" y="2088"/>
                </a:lnTo>
                <a:lnTo>
                  <a:pt x="125" y="2094"/>
                </a:lnTo>
                <a:lnTo>
                  <a:pt x="106" y="2102"/>
                </a:lnTo>
                <a:lnTo>
                  <a:pt x="86" y="2116"/>
                </a:lnTo>
                <a:lnTo>
                  <a:pt x="66" y="2130"/>
                </a:lnTo>
                <a:lnTo>
                  <a:pt x="57" y="2139"/>
                </a:lnTo>
                <a:lnTo>
                  <a:pt x="50" y="2147"/>
                </a:lnTo>
                <a:lnTo>
                  <a:pt x="46" y="2152"/>
                </a:lnTo>
                <a:lnTo>
                  <a:pt x="43" y="2158"/>
                </a:lnTo>
                <a:lnTo>
                  <a:pt x="36" y="2175"/>
                </a:lnTo>
                <a:lnTo>
                  <a:pt x="29" y="2194"/>
                </a:lnTo>
                <a:lnTo>
                  <a:pt x="24" y="2214"/>
                </a:lnTo>
                <a:lnTo>
                  <a:pt x="18" y="2233"/>
                </a:lnTo>
                <a:lnTo>
                  <a:pt x="12" y="2250"/>
                </a:lnTo>
                <a:lnTo>
                  <a:pt x="7" y="2262"/>
                </a:lnTo>
                <a:lnTo>
                  <a:pt x="5" y="2265"/>
                </a:lnTo>
                <a:lnTo>
                  <a:pt x="2" y="2268"/>
                </a:lnTo>
                <a:lnTo>
                  <a:pt x="1" y="2269"/>
                </a:lnTo>
                <a:lnTo>
                  <a:pt x="0" y="2271"/>
                </a:lnTo>
                <a:lnTo>
                  <a:pt x="2" y="2280"/>
                </a:lnTo>
                <a:lnTo>
                  <a:pt x="6" y="2293"/>
                </a:lnTo>
                <a:lnTo>
                  <a:pt x="11" y="2309"/>
                </a:lnTo>
                <a:lnTo>
                  <a:pt x="28" y="2349"/>
                </a:lnTo>
                <a:lnTo>
                  <a:pt x="49" y="2396"/>
                </a:lnTo>
                <a:lnTo>
                  <a:pt x="91" y="2484"/>
                </a:lnTo>
                <a:lnTo>
                  <a:pt x="114" y="2533"/>
                </a:lnTo>
                <a:lnTo>
                  <a:pt x="128" y="2572"/>
                </a:lnTo>
                <a:lnTo>
                  <a:pt x="142" y="2611"/>
                </a:lnTo>
                <a:lnTo>
                  <a:pt x="154" y="2650"/>
                </a:lnTo>
                <a:lnTo>
                  <a:pt x="164" y="2689"/>
                </a:lnTo>
                <a:lnTo>
                  <a:pt x="173" y="2728"/>
                </a:lnTo>
                <a:lnTo>
                  <a:pt x="180" y="2767"/>
                </a:lnTo>
                <a:lnTo>
                  <a:pt x="188" y="2806"/>
                </a:lnTo>
                <a:lnTo>
                  <a:pt x="193" y="2845"/>
                </a:lnTo>
                <a:lnTo>
                  <a:pt x="204" y="2923"/>
                </a:lnTo>
                <a:lnTo>
                  <a:pt x="214" y="3001"/>
                </a:lnTo>
                <a:lnTo>
                  <a:pt x="226" y="3081"/>
                </a:lnTo>
                <a:lnTo>
                  <a:pt x="232" y="3121"/>
                </a:lnTo>
                <a:lnTo>
                  <a:pt x="239" y="3160"/>
                </a:lnTo>
                <a:lnTo>
                  <a:pt x="248" y="3204"/>
                </a:lnTo>
                <a:lnTo>
                  <a:pt x="258" y="3248"/>
                </a:lnTo>
                <a:lnTo>
                  <a:pt x="265" y="3269"/>
                </a:lnTo>
                <a:lnTo>
                  <a:pt x="271" y="3290"/>
                </a:lnTo>
                <a:lnTo>
                  <a:pt x="278" y="3311"/>
                </a:lnTo>
                <a:lnTo>
                  <a:pt x="287" y="3333"/>
                </a:lnTo>
                <a:lnTo>
                  <a:pt x="302" y="3371"/>
                </a:lnTo>
                <a:lnTo>
                  <a:pt x="317" y="3411"/>
                </a:lnTo>
                <a:lnTo>
                  <a:pt x="348" y="3493"/>
                </a:lnTo>
                <a:lnTo>
                  <a:pt x="365" y="3535"/>
                </a:lnTo>
                <a:lnTo>
                  <a:pt x="382" y="3575"/>
                </a:lnTo>
                <a:lnTo>
                  <a:pt x="401" y="3614"/>
                </a:lnTo>
                <a:lnTo>
                  <a:pt x="410" y="3633"/>
                </a:lnTo>
                <a:lnTo>
                  <a:pt x="421" y="3651"/>
                </a:lnTo>
                <a:lnTo>
                  <a:pt x="508" y="3910"/>
                </a:lnTo>
                <a:lnTo>
                  <a:pt x="512" y="3914"/>
                </a:lnTo>
                <a:lnTo>
                  <a:pt x="519" y="3944"/>
                </a:lnTo>
                <a:lnTo>
                  <a:pt x="522" y="3948"/>
                </a:lnTo>
                <a:lnTo>
                  <a:pt x="532" y="3984"/>
                </a:lnTo>
                <a:lnTo>
                  <a:pt x="542" y="4020"/>
                </a:lnTo>
                <a:lnTo>
                  <a:pt x="555" y="4054"/>
                </a:lnTo>
                <a:lnTo>
                  <a:pt x="568" y="4089"/>
                </a:lnTo>
                <a:lnTo>
                  <a:pt x="575" y="4098"/>
                </a:lnTo>
                <a:lnTo>
                  <a:pt x="572" y="4106"/>
                </a:lnTo>
                <a:lnTo>
                  <a:pt x="578" y="4110"/>
                </a:lnTo>
                <a:lnTo>
                  <a:pt x="591" y="4184"/>
                </a:lnTo>
                <a:lnTo>
                  <a:pt x="607" y="4255"/>
                </a:lnTo>
                <a:lnTo>
                  <a:pt x="620" y="4313"/>
                </a:lnTo>
                <a:lnTo>
                  <a:pt x="635" y="4370"/>
                </a:lnTo>
                <a:lnTo>
                  <a:pt x="651" y="4427"/>
                </a:lnTo>
                <a:lnTo>
                  <a:pt x="668" y="4484"/>
                </a:lnTo>
                <a:lnTo>
                  <a:pt x="686" y="4540"/>
                </a:lnTo>
                <a:lnTo>
                  <a:pt x="706" y="4594"/>
                </a:lnTo>
                <a:lnTo>
                  <a:pt x="727" y="4649"/>
                </a:lnTo>
                <a:lnTo>
                  <a:pt x="750" y="4703"/>
                </a:lnTo>
                <a:lnTo>
                  <a:pt x="774" y="4757"/>
                </a:lnTo>
                <a:lnTo>
                  <a:pt x="799" y="4811"/>
                </a:lnTo>
                <a:lnTo>
                  <a:pt x="826" y="4863"/>
                </a:lnTo>
                <a:lnTo>
                  <a:pt x="852" y="4914"/>
                </a:lnTo>
                <a:lnTo>
                  <a:pt x="881" y="4967"/>
                </a:lnTo>
                <a:lnTo>
                  <a:pt x="912" y="5017"/>
                </a:lnTo>
                <a:lnTo>
                  <a:pt x="943" y="5067"/>
                </a:lnTo>
                <a:lnTo>
                  <a:pt x="976" y="5117"/>
                </a:lnTo>
                <a:lnTo>
                  <a:pt x="992" y="5145"/>
                </a:lnTo>
                <a:lnTo>
                  <a:pt x="1010" y="5172"/>
                </a:lnTo>
                <a:lnTo>
                  <a:pt x="1030" y="5199"/>
                </a:lnTo>
                <a:lnTo>
                  <a:pt x="1050" y="5224"/>
                </a:lnTo>
                <a:lnTo>
                  <a:pt x="1072" y="5250"/>
                </a:lnTo>
                <a:lnTo>
                  <a:pt x="1096" y="5275"/>
                </a:lnTo>
                <a:lnTo>
                  <a:pt x="1120" y="5299"/>
                </a:lnTo>
                <a:lnTo>
                  <a:pt x="1145" y="5324"/>
                </a:lnTo>
                <a:lnTo>
                  <a:pt x="1196" y="5370"/>
                </a:lnTo>
                <a:lnTo>
                  <a:pt x="1250" y="5417"/>
                </a:lnTo>
                <a:lnTo>
                  <a:pt x="1303" y="5464"/>
                </a:lnTo>
                <a:lnTo>
                  <a:pt x="1356" y="5512"/>
                </a:lnTo>
                <a:lnTo>
                  <a:pt x="1381" y="5536"/>
                </a:lnTo>
                <a:lnTo>
                  <a:pt x="1407" y="5560"/>
                </a:lnTo>
                <a:lnTo>
                  <a:pt x="1430" y="5585"/>
                </a:lnTo>
                <a:lnTo>
                  <a:pt x="1454" y="5610"/>
                </a:lnTo>
                <a:lnTo>
                  <a:pt x="1476" y="5636"/>
                </a:lnTo>
                <a:lnTo>
                  <a:pt x="1497" y="5662"/>
                </a:lnTo>
                <a:lnTo>
                  <a:pt x="1516" y="5688"/>
                </a:lnTo>
                <a:lnTo>
                  <a:pt x="1534" y="5716"/>
                </a:lnTo>
                <a:lnTo>
                  <a:pt x="1551" y="5744"/>
                </a:lnTo>
                <a:lnTo>
                  <a:pt x="1565" y="5773"/>
                </a:lnTo>
                <a:lnTo>
                  <a:pt x="1577" y="5803"/>
                </a:lnTo>
                <a:lnTo>
                  <a:pt x="1588" y="5834"/>
                </a:lnTo>
                <a:lnTo>
                  <a:pt x="1595" y="5867"/>
                </a:lnTo>
                <a:lnTo>
                  <a:pt x="1601" y="5900"/>
                </a:lnTo>
                <a:lnTo>
                  <a:pt x="1603" y="5917"/>
                </a:lnTo>
                <a:lnTo>
                  <a:pt x="1604" y="5935"/>
                </a:lnTo>
                <a:lnTo>
                  <a:pt x="1604" y="5953"/>
                </a:lnTo>
                <a:lnTo>
                  <a:pt x="1604" y="5971"/>
                </a:lnTo>
                <a:lnTo>
                  <a:pt x="1603" y="6456"/>
                </a:lnTo>
                <a:lnTo>
                  <a:pt x="3426" y="6458"/>
                </a:lnTo>
                <a:lnTo>
                  <a:pt x="3426" y="5997"/>
                </a:lnTo>
                <a:lnTo>
                  <a:pt x="3450" y="5937"/>
                </a:lnTo>
                <a:lnTo>
                  <a:pt x="3474" y="5882"/>
                </a:lnTo>
                <a:lnTo>
                  <a:pt x="3496" y="5834"/>
                </a:lnTo>
                <a:lnTo>
                  <a:pt x="3520" y="5791"/>
                </a:lnTo>
                <a:lnTo>
                  <a:pt x="3545" y="5749"/>
                </a:lnTo>
                <a:lnTo>
                  <a:pt x="3573" y="5707"/>
                </a:lnTo>
                <a:lnTo>
                  <a:pt x="3604" y="5665"/>
                </a:lnTo>
                <a:lnTo>
                  <a:pt x="3639" y="5620"/>
                </a:lnTo>
                <a:lnTo>
                  <a:pt x="3657" y="5597"/>
                </a:lnTo>
                <a:lnTo>
                  <a:pt x="3673" y="5573"/>
                </a:lnTo>
                <a:lnTo>
                  <a:pt x="3707" y="5525"/>
                </a:lnTo>
                <a:lnTo>
                  <a:pt x="3737" y="5476"/>
                </a:lnTo>
                <a:lnTo>
                  <a:pt x="3766" y="5425"/>
                </a:lnTo>
                <a:lnTo>
                  <a:pt x="3794" y="5373"/>
                </a:lnTo>
                <a:lnTo>
                  <a:pt x="3820" y="5318"/>
                </a:lnTo>
                <a:lnTo>
                  <a:pt x="3843" y="5262"/>
                </a:lnTo>
                <a:lnTo>
                  <a:pt x="3865" y="5205"/>
                </a:lnTo>
                <a:lnTo>
                  <a:pt x="3887" y="5148"/>
                </a:lnTo>
                <a:lnTo>
                  <a:pt x="3906" y="5089"/>
                </a:lnTo>
                <a:lnTo>
                  <a:pt x="3923" y="5029"/>
                </a:lnTo>
                <a:lnTo>
                  <a:pt x="3940" y="4969"/>
                </a:lnTo>
                <a:lnTo>
                  <a:pt x="3956" y="4908"/>
                </a:lnTo>
                <a:lnTo>
                  <a:pt x="3969" y="4846"/>
                </a:lnTo>
                <a:lnTo>
                  <a:pt x="3982" y="4784"/>
                </a:lnTo>
                <a:lnTo>
                  <a:pt x="3994" y="4721"/>
                </a:lnTo>
                <a:lnTo>
                  <a:pt x="4005" y="4659"/>
                </a:lnTo>
                <a:lnTo>
                  <a:pt x="4014" y="4595"/>
                </a:lnTo>
                <a:lnTo>
                  <a:pt x="4023" y="4533"/>
                </a:lnTo>
                <a:lnTo>
                  <a:pt x="4030" y="4470"/>
                </a:lnTo>
                <a:lnTo>
                  <a:pt x="4038" y="4407"/>
                </a:lnTo>
                <a:lnTo>
                  <a:pt x="4044" y="4345"/>
                </a:lnTo>
                <a:lnTo>
                  <a:pt x="4055" y="4222"/>
                </a:lnTo>
                <a:lnTo>
                  <a:pt x="4064" y="4101"/>
                </a:lnTo>
                <a:lnTo>
                  <a:pt x="4071" y="3983"/>
                </a:lnTo>
                <a:lnTo>
                  <a:pt x="4082" y="3762"/>
                </a:lnTo>
                <a:lnTo>
                  <a:pt x="4085" y="3716"/>
                </a:lnTo>
                <a:lnTo>
                  <a:pt x="4090" y="3663"/>
                </a:lnTo>
                <a:lnTo>
                  <a:pt x="4103" y="3539"/>
                </a:lnTo>
                <a:lnTo>
                  <a:pt x="4121" y="3394"/>
                </a:lnTo>
                <a:lnTo>
                  <a:pt x="4142" y="3231"/>
                </a:lnTo>
                <a:lnTo>
                  <a:pt x="4167" y="3055"/>
                </a:lnTo>
                <a:lnTo>
                  <a:pt x="4192" y="2870"/>
                </a:lnTo>
                <a:lnTo>
                  <a:pt x="4249" y="2485"/>
                </a:lnTo>
                <a:lnTo>
                  <a:pt x="4307" y="2108"/>
                </a:lnTo>
                <a:lnTo>
                  <a:pt x="4361" y="1771"/>
                </a:lnTo>
                <a:lnTo>
                  <a:pt x="4404" y="1502"/>
                </a:lnTo>
                <a:lnTo>
                  <a:pt x="4432" y="1335"/>
                </a:lnTo>
                <a:lnTo>
                  <a:pt x="4434" y="1318"/>
                </a:lnTo>
                <a:lnTo>
                  <a:pt x="4436" y="1301"/>
                </a:lnTo>
                <a:lnTo>
                  <a:pt x="4438" y="1285"/>
                </a:lnTo>
                <a:lnTo>
                  <a:pt x="4439" y="1268"/>
                </a:lnTo>
                <a:lnTo>
                  <a:pt x="4439" y="1253"/>
                </a:lnTo>
                <a:lnTo>
                  <a:pt x="4438" y="1237"/>
                </a:lnTo>
                <a:lnTo>
                  <a:pt x="4435" y="1222"/>
                </a:lnTo>
                <a:lnTo>
                  <a:pt x="4434" y="1208"/>
                </a:lnTo>
                <a:lnTo>
                  <a:pt x="4431" y="1193"/>
                </a:lnTo>
                <a:lnTo>
                  <a:pt x="4428" y="1180"/>
                </a:lnTo>
                <a:lnTo>
                  <a:pt x="4420" y="1154"/>
                </a:lnTo>
                <a:lnTo>
                  <a:pt x="4409" y="1130"/>
                </a:lnTo>
                <a:lnTo>
                  <a:pt x="4396" y="1108"/>
                </a:lnTo>
                <a:lnTo>
                  <a:pt x="4382" y="1087"/>
                </a:lnTo>
                <a:lnTo>
                  <a:pt x="4366" y="1069"/>
                </a:lnTo>
                <a:lnTo>
                  <a:pt x="4349" y="1052"/>
                </a:lnTo>
                <a:lnTo>
                  <a:pt x="4331" y="1037"/>
                </a:lnTo>
                <a:lnTo>
                  <a:pt x="4312" y="1025"/>
                </a:lnTo>
                <a:lnTo>
                  <a:pt x="4290" y="1014"/>
                </a:lnTo>
                <a:lnTo>
                  <a:pt x="4269" y="1006"/>
                </a:lnTo>
                <a:lnTo>
                  <a:pt x="4247" y="1000"/>
                </a:lnTo>
                <a:lnTo>
                  <a:pt x="4225" y="996"/>
                </a:lnTo>
                <a:lnTo>
                  <a:pt x="4201" y="995"/>
                </a:lnTo>
                <a:lnTo>
                  <a:pt x="4179" y="996"/>
                </a:lnTo>
                <a:lnTo>
                  <a:pt x="4155" y="999"/>
                </a:lnTo>
                <a:lnTo>
                  <a:pt x="4133" y="1006"/>
                </a:lnTo>
                <a:lnTo>
                  <a:pt x="4110" y="1014"/>
                </a:lnTo>
                <a:lnTo>
                  <a:pt x="4088" y="1025"/>
                </a:lnTo>
                <a:lnTo>
                  <a:pt x="4066" y="1040"/>
                </a:lnTo>
                <a:lnTo>
                  <a:pt x="4056" y="1047"/>
                </a:lnTo>
                <a:lnTo>
                  <a:pt x="4046" y="1056"/>
                </a:lnTo>
                <a:lnTo>
                  <a:pt x="4036" y="1065"/>
                </a:lnTo>
                <a:lnTo>
                  <a:pt x="4026" y="1075"/>
                </a:lnTo>
                <a:lnTo>
                  <a:pt x="4017" y="1085"/>
                </a:lnTo>
                <a:lnTo>
                  <a:pt x="4008" y="1096"/>
                </a:lnTo>
                <a:lnTo>
                  <a:pt x="3999" y="1109"/>
                </a:lnTo>
                <a:lnTo>
                  <a:pt x="3990" y="1122"/>
                </a:lnTo>
                <a:lnTo>
                  <a:pt x="3982" y="1135"/>
                </a:lnTo>
                <a:lnTo>
                  <a:pt x="3975" y="1150"/>
                </a:lnTo>
                <a:lnTo>
                  <a:pt x="3968" y="1164"/>
                </a:lnTo>
                <a:lnTo>
                  <a:pt x="3960" y="1180"/>
                </a:lnTo>
                <a:lnTo>
                  <a:pt x="3955" y="1197"/>
                </a:lnTo>
                <a:lnTo>
                  <a:pt x="3948" y="1214"/>
                </a:lnTo>
                <a:lnTo>
                  <a:pt x="3942" y="1231"/>
                </a:lnTo>
                <a:lnTo>
                  <a:pt x="3938" y="1250"/>
                </a:lnTo>
                <a:lnTo>
                  <a:pt x="3602" y="2791"/>
                </a:lnTo>
                <a:lnTo>
                  <a:pt x="3571" y="2836"/>
                </a:lnTo>
                <a:lnTo>
                  <a:pt x="3565" y="2837"/>
                </a:lnTo>
                <a:lnTo>
                  <a:pt x="3557" y="2845"/>
                </a:lnTo>
                <a:lnTo>
                  <a:pt x="3551" y="2850"/>
                </a:lnTo>
                <a:lnTo>
                  <a:pt x="3543" y="2853"/>
                </a:lnTo>
                <a:lnTo>
                  <a:pt x="3536" y="2854"/>
                </a:lnTo>
                <a:lnTo>
                  <a:pt x="3528" y="2853"/>
                </a:lnTo>
                <a:lnTo>
                  <a:pt x="3522" y="2851"/>
                </a:lnTo>
                <a:lnTo>
                  <a:pt x="3515" y="2845"/>
                </a:lnTo>
                <a:lnTo>
                  <a:pt x="3508" y="2839"/>
                </a:lnTo>
                <a:lnTo>
                  <a:pt x="3502" y="2831"/>
                </a:lnTo>
                <a:lnTo>
                  <a:pt x="3495" y="2821"/>
                </a:lnTo>
                <a:lnTo>
                  <a:pt x="3489" y="2812"/>
                </a:lnTo>
                <a:lnTo>
                  <a:pt x="3485" y="2802"/>
                </a:lnTo>
                <a:lnTo>
                  <a:pt x="3477" y="2781"/>
                </a:lnTo>
                <a:lnTo>
                  <a:pt x="3472" y="2758"/>
                </a:lnTo>
                <a:lnTo>
                  <a:pt x="3467" y="2737"/>
                </a:lnTo>
                <a:lnTo>
                  <a:pt x="3465" y="2716"/>
                </a:lnTo>
                <a:lnTo>
                  <a:pt x="3464" y="2696"/>
                </a:lnTo>
                <a:lnTo>
                  <a:pt x="3464" y="2678"/>
                </a:lnTo>
                <a:lnTo>
                  <a:pt x="3551" y="1767"/>
                </a:lnTo>
                <a:lnTo>
                  <a:pt x="3618" y="1077"/>
                </a:lnTo>
                <a:lnTo>
                  <a:pt x="3661" y="634"/>
                </a:lnTo>
                <a:lnTo>
                  <a:pt x="3662" y="616"/>
                </a:lnTo>
                <a:lnTo>
                  <a:pt x="3663" y="598"/>
                </a:lnTo>
                <a:lnTo>
                  <a:pt x="3663" y="580"/>
                </a:lnTo>
                <a:lnTo>
                  <a:pt x="3662" y="563"/>
                </a:lnTo>
                <a:lnTo>
                  <a:pt x="3661" y="547"/>
                </a:lnTo>
                <a:lnTo>
                  <a:pt x="3659" y="531"/>
                </a:lnTo>
                <a:lnTo>
                  <a:pt x="3657" y="515"/>
                </a:lnTo>
                <a:lnTo>
                  <a:pt x="3653" y="501"/>
                </a:lnTo>
                <a:lnTo>
                  <a:pt x="3650" y="486"/>
                </a:lnTo>
                <a:lnTo>
                  <a:pt x="3646" y="473"/>
                </a:lnTo>
                <a:lnTo>
                  <a:pt x="3641" y="460"/>
                </a:lnTo>
                <a:lnTo>
                  <a:pt x="3636" y="447"/>
                </a:lnTo>
                <a:lnTo>
                  <a:pt x="3630" y="435"/>
                </a:lnTo>
                <a:lnTo>
                  <a:pt x="3623" y="423"/>
                </a:lnTo>
                <a:lnTo>
                  <a:pt x="3609" y="402"/>
                </a:lnTo>
                <a:lnTo>
                  <a:pt x="3593" y="383"/>
                </a:lnTo>
                <a:lnTo>
                  <a:pt x="3576" y="365"/>
                </a:lnTo>
                <a:lnTo>
                  <a:pt x="3557" y="349"/>
                </a:lnTo>
                <a:lnTo>
                  <a:pt x="3539" y="337"/>
                </a:lnTo>
                <a:lnTo>
                  <a:pt x="3517" y="326"/>
                </a:lnTo>
                <a:lnTo>
                  <a:pt x="3496" y="317"/>
                </a:lnTo>
                <a:lnTo>
                  <a:pt x="3474" y="310"/>
                </a:lnTo>
                <a:lnTo>
                  <a:pt x="3452" y="306"/>
                </a:lnTo>
                <a:lnTo>
                  <a:pt x="3429" y="303"/>
                </a:lnTo>
                <a:lnTo>
                  <a:pt x="3406" y="303"/>
                </a:lnTo>
                <a:lnTo>
                  <a:pt x="3382" y="306"/>
                </a:lnTo>
                <a:lnTo>
                  <a:pt x="3360" y="310"/>
                </a:lnTo>
                <a:lnTo>
                  <a:pt x="3338" y="317"/>
                </a:lnTo>
                <a:lnTo>
                  <a:pt x="3317" y="326"/>
                </a:lnTo>
                <a:lnTo>
                  <a:pt x="3295" y="337"/>
                </a:lnTo>
                <a:lnTo>
                  <a:pt x="3275" y="349"/>
                </a:lnTo>
                <a:lnTo>
                  <a:pt x="3256" y="365"/>
                </a:lnTo>
                <a:lnTo>
                  <a:pt x="3238" y="383"/>
                </a:lnTo>
                <a:lnTo>
                  <a:pt x="3222" y="403"/>
                </a:lnTo>
                <a:lnTo>
                  <a:pt x="3207" y="425"/>
                </a:lnTo>
                <a:lnTo>
                  <a:pt x="3201" y="437"/>
                </a:lnTo>
                <a:lnTo>
                  <a:pt x="3194" y="449"/>
                </a:lnTo>
                <a:lnTo>
                  <a:pt x="3188" y="463"/>
                </a:lnTo>
                <a:lnTo>
                  <a:pt x="3183" y="476"/>
                </a:lnTo>
                <a:lnTo>
                  <a:pt x="3178" y="491"/>
                </a:lnTo>
                <a:lnTo>
                  <a:pt x="3174" y="505"/>
                </a:lnTo>
                <a:lnTo>
                  <a:pt x="3169" y="521"/>
                </a:lnTo>
                <a:lnTo>
                  <a:pt x="3167" y="53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p>
            <a:pPr algn="ctr"/>
            <a:endParaRPr lang="zh-CN" altLang="en-US">
              <a:solidFill>
                <a:srgbClr val="FFFFFF"/>
              </a:solidFill>
              <a:latin typeface="+mn-lt"/>
              <a:ea typeface="+mn-ea"/>
            </a:endParaRPr>
          </a:p>
        </p:txBody>
      </p:sp>
      <p:sp>
        <p:nvSpPr>
          <p:cNvPr id="30" name="矩形 29"/>
          <p:cNvSpPr/>
          <p:nvPr/>
        </p:nvSpPr>
        <p:spPr>
          <a:xfrm>
            <a:off x="2288163" y="4585767"/>
            <a:ext cx="2323777" cy="151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
        <p:nvSpPr>
          <p:cNvPr id="31" name="矩形 30"/>
          <p:cNvSpPr/>
          <p:nvPr/>
        </p:nvSpPr>
        <p:spPr>
          <a:xfrm>
            <a:off x="3084807" y="2882018"/>
            <a:ext cx="2323777" cy="151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
        <p:nvSpPr>
          <p:cNvPr id="32" name="矩形 31"/>
          <p:cNvSpPr/>
          <p:nvPr/>
        </p:nvSpPr>
        <p:spPr>
          <a:xfrm>
            <a:off x="7627659" y="4293727"/>
            <a:ext cx="2323777" cy="151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
        <p:nvSpPr>
          <p:cNvPr id="33" name="矩形 32"/>
          <p:cNvSpPr/>
          <p:nvPr/>
        </p:nvSpPr>
        <p:spPr>
          <a:xfrm>
            <a:off x="7167898" y="2517793"/>
            <a:ext cx="2323777" cy="151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
        <p:nvSpPr>
          <p:cNvPr id="34" name="矩形 33"/>
          <p:cNvSpPr/>
          <p:nvPr/>
        </p:nvSpPr>
        <p:spPr>
          <a:xfrm>
            <a:off x="4991276" y="1500201"/>
            <a:ext cx="2323777" cy="151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幼圆" panose="02010509060101010101" pitchFamily="49" charset="-122"/>
                <a:ea typeface="幼圆" panose="02010509060101010101" pitchFamily="49" charset="-122"/>
              </a:rPr>
              <a:t>请输入文本请输入文本请输入文本请输入文本请输入文本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1409700" y="2428875"/>
            <a:ext cx="2000250" cy="2000250"/>
          </a:xfrm>
          <a:prstGeom prst="ellipse">
            <a:avLst/>
          </a:prstGeom>
          <a:solidFill>
            <a:schemeClr val="accent1"/>
          </a:solidFill>
          <a:ln w="57150">
            <a:solidFill>
              <a:srgbClr val="F8F9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6000" dirty="0">
                <a:solidFill>
                  <a:srgbClr val="FFFFFF"/>
                </a:solidFill>
              </a:rPr>
              <a:t>谢</a:t>
            </a:r>
            <a:endParaRPr lang="zh-CN" altLang="en-US" sz="6000" dirty="0">
              <a:solidFill>
                <a:srgbClr val="FFFFFF"/>
              </a:solidFill>
            </a:endParaRPr>
          </a:p>
        </p:txBody>
      </p:sp>
      <p:sp>
        <p:nvSpPr>
          <p:cNvPr id="124" name="椭圆 123"/>
          <p:cNvSpPr/>
          <p:nvPr/>
        </p:nvSpPr>
        <p:spPr>
          <a:xfrm>
            <a:off x="3867150" y="2428875"/>
            <a:ext cx="2000250" cy="2000250"/>
          </a:xfrm>
          <a:prstGeom prst="ellipse">
            <a:avLst/>
          </a:prstGeom>
          <a:solidFill>
            <a:schemeClr val="accent1"/>
          </a:solidFill>
          <a:ln w="57150">
            <a:solidFill>
              <a:srgbClr val="F8F9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6000" dirty="0">
                <a:solidFill>
                  <a:srgbClr val="FFFFFF"/>
                </a:solidFill>
              </a:rPr>
              <a:t>谢</a:t>
            </a:r>
            <a:endParaRPr lang="zh-CN" altLang="en-US" sz="6000" dirty="0">
              <a:solidFill>
                <a:srgbClr val="FFFFFF"/>
              </a:solidFill>
            </a:endParaRPr>
          </a:p>
        </p:txBody>
      </p:sp>
      <p:sp>
        <p:nvSpPr>
          <p:cNvPr id="125" name="椭圆 124"/>
          <p:cNvSpPr/>
          <p:nvPr/>
        </p:nvSpPr>
        <p:spPr>
          <a:xfrm>
            <a:off x="6324600" y="2428875"/>
            <a:ext cx="2000250" cy="2000250"/>
          </a:xfrm>
          <a:prstGeom prst="ellipse">
            <a:avLst/>
          </a:prstGeom>
          <a:solidFill>
            <a:schemeClr val="accent1"/>
          </a:solidFill>
          <a:ln w="57150">
            <a:solidFill>
              <a:srgbClr val="F8F9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6000" dirty="0">
                <a:solidFill>
                  <a:srgbClr val="FFFFFF"/>
                </a:solidFill>
              </a:rPr>
              <a:t>观</a:t>
            </a:r>
            <a:endParaRPr lang="zh-CN" altLang="en-US" sz="6000" dirty="0">
              <a:solidFill>
                <a:srgbClr val="FFFFFF"/>
              </a:solidFill>
            </a:endParaRPr>
          </a:p>
        </p:txBody>
      </p:sp>
      <p:sp>
        <p:nvSpPr>
          <p:cNvPr id="126" name="椭圆 125"/>
          <p:cNvSpPr/>
          <p:nvPr/>
        </p:nvSpPr>
        <p:spPr>
          <a:xfrm>
            <a:off x="8782050" y="2428875"/>
            <a:ext cx="2000250" cy="2000250"/>
          </a:xfrm>
          <a:prstGeom prst="ellipse">
            <a:avLst/>
          </a:prstGeom>
          <a:solidFill>
            <a:schemeClr val="accent1"/>
          </a:solidFill>
          <a:ln w="57150">
            <a:solidFill>
              <a:srgbClr val="F8F9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6000" dirty="0">
                <a:solidFill>
                  <a:srgbClr val="FFFFFF"/>
                </a:solidFill>
              </a:rPr>
              <a:t>看</a:t>
            </a:r>
            <a:endParaRPr lang="zh-CN" altLang="en-US" sz="6000" dirty="0">
              <a:solidFill>
                <a:srgbClr val="FFFFFF"/>
              </a:solidFill>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标题 1"/>
          <p:cNvSpPr>
            <a:spLocks noGrp="1"/>
          </p:cNvSpPr>
          <p:nvPr>
            <p:ph type="title"/>
          </p:nvPr>
        </p:nvSpPr>
        <p:spPr/>
        <p:txBody>
          <a:bodyPr/>
          <a:lstStyle/>
          <a:p>
            <a:r>
              <a:rPr lang="zh-CN" altLang="en-US"/>
              <a:t>请输入第一章大标题</a:t>
            </a:r>
            <a:endParaRPr lang="zh-CN" altLang="en-US" dirty="0"/>
          </a:p>
        </p:txBody>
      </p:sp>
      <p:sp>
        <p:nvSpPr>
          <p:cNvPr id="9219" name="文本占位符 2"/>
          <p:cNvSpPr>
            <a:spLocks noGrp="1"/>
          </p:cNvSpPr>
          <p:nvPr>
            <p:ph type="body" idx="1"/>
          </p:nvPr>
        </p:nvSpPr>
        <p:spPr/>
        <p:txBody>
          <a:bodyPr/>
          <a:lstStyle/>
          <a:p>
            <a:r>
              <a:rPr lang="zh-CN" altLang="en-US"/>
              <a:t>请输入第一章说明小标题</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9" name="任意多边形 1"/>
          <p:cNvSpPr/>
          <p:nvPr/>
        </p:nvSpPr>
        <p:spPr>
          <a:xfrm>
            <a:off x="7137486" y="2967402"/>
            <a:ext cx="3565367" cy="2220306"/>
          </a:xfrm>
          <a:custGeom>
            <a:avLst/>
            <a:gdLst>
              <a:gd name="connsiteX0" fmla="*/ 637773 w 3085254"/>
              <a:gd name="connsiteY0" fmla="*/ 1852859 h 1921319"/>
              <a:gd name="connsiteX1" fmla="*/ 637773 w 3085254"/>
              <a:gd name="connsiteY1" fmla="*/ 1856166 h 1921319"/>
              <a:gd name="connsiteX2" fmla="*/ 639447 w 3085254"/>
              <a:gd name="connsiteY2" fmla="*/ 1854513 h 1921319"/>
              <a:gd name="connsiteX3" fmla="*/ 29611 w 3085254"/>
              <a:gd name="connsiteY3" fmla="*/ 35560 h 1921319"/>
              <a:gd name="connsiteX4" fmla="*/ 29611 w 3085254"/>
              <a:gd name="connsiteY4" fmla="*/ 1260091 h 1921319"/>
              <a:gd name="connsiteX5" fmla="*/ 66389 w 3085254"/>
              <a:gd name="connsiteY5" fmla="*/ 1260091 h 1921319"/>
              <a:gd name="connsiteX6" fmla="*/ 66389 w 3085254"/>
              <a:gd name="connsiteY6" fmla="*/ 66554 h 1921319"/>
              <a:gd name="connsiteX7" fmla="*/ 3027183 w 3085254"/>
              <a:gd name="connsiteY7" fmla="*/ 66554 h 1921319"/>
              <a:gd name="connsiteX8" fmla="*/ 3027183 w 3085254"/>
              <a:gd name="connsiteY8" fmla="*/ 1859230 h 1921319"/>
              <a:gd name="connsiteX9" fmla="*/ 637773 w 3085254"/>
              <a:gd name="connsiteY9" fmla="*/ 1859230 h 1921319"/>
              <a:gd name="connsiteX10" fmla="*/ 637773 w 3085254"/>
              <a:gd name="connsiteY10" fmla="*/ 1890225 h 1921319"/>
              <a:gd name="connsiteX11" fmla="*/ 3055643 w 3085254"/>
              <a:gd name="connsiteY11" fmla="*/ 1890225 h 1921319"/>
              <a:gd name="connsiteX12" fmla="*/ 3055643 w 3085254"/>
              <a:gd name="connsiteY12" fmla="*/ 35560 h 1921319"/>
              <a:gd name="connsiteX13" fmla="*/ 0 w 3085254"/>
              <a:gd name="connsiteY13" fmla="*/ 0 h 1921319"/>
              <a:gd name="connsiteX14" fmla="*/ 3085254 w 3085254"/>
              <a:gd name="connsiteY14" fmla="*/ 0 h 1921319"/>
              <a:gd name="connsiteX15" fmla="*/ 3085254 w 3085254"/>
              <a:gd name="connsiteY15" fmla="*/ 1921319 h 1921319"/>
              <a:gd name="connsiteX16" fmla="*/ 592170 w 3085254"/>
              <a:gd name="connsiteY16" fmla="*/ 1921319 h 1921319"/>
              <a:gd name="connsiteX17" fmla="*/ 597146 w 3085254"/>
              <a:gd name="connsiteY17" fmla="*/ 1916263 h 1921319"/>
              <a:gd name="connsiteX18" fmla="*/ 0 w 3085254"/>
              <a:gd name="connsiteY18" fmla="*/ 1309531 h 1921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85254" h="1921319">
                <a:moveTo>
                  <a:pt x="637773" y="1852859"/>
                </a:moveTo>
                <a:lnTo>
                  <a:pt x="637773" y="1856166"/>
                </a:lnTo>
                <a:lnTo>
                  <a:pt x="639447" y="1854513"/>
                </a:lnTo>
                <a:close/>
                <a:moveTo>
                  <a:pt x="29611" y="35560"/>
                </a:moveTo>
                <a:lnTo>
                  <a:pt x="29611" y="1260091"/>
                </a:lnTo>
                <a:lnTo>
                  <a:pt x="66389" y="1260091"/>
                </a:lnTo>
                <a:lnTo>
                  <a:pt x="66389" y="66554"/>
                </a:lnTo>
                <a:lnTo>
                  <a:pt x="3027183" y="66554"/>
                </a:lnTo>
                <a:lnTo>
                  <a:pt x="3027183" y="1859230"/>
                </a:lnTo>
                <a:lnTo>
                  <a:pt x="637773" y="1859230"/>
                </a:lnTo>
                <a:lnTo>
                  <a:pt x="637773" y="1890225"/>
                </a:lnTo>
                <a:lnTo>
                  <a:pt x="3055643" y="1890225"/>
                </a:lnTo>
                <a:lnTo>
                  <a:pt x="3055643" y="35560"/>
                </a:lnTo>
                <a:close/>
                <a:moveTo>
                  <a:pt x="0" y="0"/>
                </a:moveTo>
                <a:lnTo>
                  <a:pt x="3085254" y="0"/>
                </a:lnTo>
                <a:lnTo>
                  <a:pt x="3085254" y="1921319"/>
                </a:lnTo>
                <a:lnTo>
                  <a:pt x="592170" y="1921319"/>
                </a:lnTo>
                <a:lnTo>
                  <a:pt x="597146" y="1916263"/>
                </a:lnTo>
                <a:lnTo>
                  <a:pt x="0" y="130953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lIns="180000" bIns="180000" rtlCol="0" anchor="ctr">
            <a:normAutofit/>
          </a:bodyPr>
          <a:lstStyle/>
          <a:p>
            <a:pPr algn="ctr">
              <a:lnSpc>
                <a:spcPct val="150000"/>
              </a:lnSpc>
            </a:pPr>
            <a:r>
              <a:rPr lang="zh-CN" altLang="en-US" dirty="0">
                <a:solidFill>
                  <a:srgbClr val="FEFFFF"/>
                </a:solidFill>
              </a:rPr>
              <a:t>请输入文本请输入文本</a:t>
            </a:r>
            <a:endParaRPr lang="zh-CN" altLang="en-US" dirty="0">
              <a:solidFill>
                <a:srgbClr val="FEFFFF"/>
              </a:solidFill>
            </a:endParaRPr>
          </a:p>
        </p:txBody>
      </p:sp>
      <p:sp>
        <p:nvSpPr>
          <p:cNvPr id="20" name="矩形 19"/>
          <p:cNvSpPr/>
          <p:nvPr/>
        </p:nvSpPr>
        <p:spPr>
          <a:xfrm>
            <a:off x="6075621" y="5995654"/>
            <a:ext cx="1943881" cy="6478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幼圆" panose="02010509060101010101" pitchFamily="49" charset="-122"/>
                <a:ea typeface="幼圆" panose="02010509060101010101" pitchFamily="49" charset="-122"/>
              </a:rPr>
              <a:t>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
        <p:nvSpPr>
          <p:cNvPr id="21" name="椭圆 20"/>
          <p:cNvSpPr/>
          <p:nvPr/>
        </p:nvSpPr>
        <p:spPr>
          <a:xfrm>
            <a:off x="6574934" y="4773136"/>
            <a:ext cx="945256" cy="945256"/>
          </a:xfrm>
          <a:prstGeom prst="ellipse">
            <a:avLst/>
          </a:prstGeom>
          <a:solidFill>
            <a:srgbClr val="FE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10000"/>
                </a:schemeClr>
              </a:solidFill>
            </a:endParaRPr>
          </a:p>
        </p:txBody>
      </p:sp>
      <p:sp>
        <p:nvSpPr>
          <p:cNvPr id="22" name="任意多边形 6"/>
          <p:cNvSpPr/>
          <p:nvPr/>
        </p:nvSpPr>
        <p:spPr>
          <a:xfrm>
            <a:off x="3392271" y="2240870"/>
            <a:ext cx="3565367" cy="2220306"/>
          </a:xfrm>
          <a:custGeom>
            <a:avLst/>
            <a:gdLst>
              <a:gd name="connsiteX0" fmla="*/ 637773 w 3085254"/>
              <a:gd name="connsiteY0" fmla="*/ 1852859 h 1921319"/>
              <a:gd name="connsiteX1" fmla="*/ 637773 w 3085254"/>
              <a:gd name="connsiteY1" fmla="*/ 1856166 h 1921319"/>
              <a:gd name="connsiteX2" fmla="*/ 639447 w 3085254"/>
              <a:gd name="connsiteY2" fmla="*/ 1854513 h 1921319"/>
              <a:gd name="connsiteX3" fmla="*/ 29611 w 3085254"/>
              <a:gd name="connsiteY3" fmla="*/ 35560 h 1921319"/>
              <a:gd name="connsiteX4" fmla="*/ 29611 w 3085254"/>
              <a:gd name="connsiteY4" fmla="*/ 1260091 h 1921319"/>
              <a:gd name="connsiteX5" fmla="*/ 66389 w 3085254"/>
              <a:gd name="connsiteY5" fmla="*/ 1260091 h 1921319"/>
              <a:gd name="connsiteX6" fmla="*/ 66389 w 3085254"/>
              <a:gd name="connsiteY6" fmla="*/ 66554 h 1921319"/>
              <a:gd name="connsiteX7" fmla="*/ 3027183 w 3085254"/>
              <a:gd name="connsiteY7" fmla="*/ 66554 h 1921319"/>
              <a:gd name="connsiteX8" fmla="*/ 3027183 w 3085254"/>
              <a:gd name="connsiteY8" fmla="*/ 1859230 h 1921319"/>
              <a:gd name="connsiteX9" fmla="*/ 637773 w 3085254"/>
              <a:gd name="connsiteY9" fmla="*/ 1859230 h 1921319"/>
              <a:gd name="connsiteX10" fmla="*/ 637773 w 3085254"/>
              <a:gd name="connsiteY10" fmla="*/ 1890225 h 1921319"/>
              <a:gd name="connsiteX11" fmla="*/ 3055643 w 3085254"/>
              <a:gd name="connsiteY11" fmla="*/ 1890225 h 1921319"/>
              <a:gd name="connsiteX12" fmla="*/ 3055643 w 3085254"/>
              <a:gd name="connsiteY12" fmla="*/ 35560 h 1921319"/>
              <a:gd name="connsiteX13" fmla="*/ 0 w 3085254"/>
              <a:gd name="connsiteY13" fmla="*/ 0 h 1921319"/>
              <a:gd name="connsiteX14" fmla="*/ 3085254 w 3085254"/>
              <a:gd name="connsiteY14" fmla="*/ 0 h 1921319"/>
              <a:gd name="connsiteX15" fmla="*/ 3085254 w 3085254"/>
              <a:gd name="connsiteY15" fmla="*/ 1921319 h 1921319"/>
              <a:gd name="connsiteX16" fmla="*/ 592170 w 3085254"/>
              <a:gd name="connsiteY16" fmla="*/ 1921319 h 1921319"/>
              <a:gd name="connsiteX17" fmla="*/ 597146 w 3085254"/>
              <a:gd name="connsiteY17" fmla="*/ 1916263 h 1921319"/>
              <a:gd name="connsiteX18" fmla="*/ 0 w 3085254"/>
              <a:gd name="connsiteY18" fmla="*/ 1309531 h 1921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085254" h="1921319">
                <a:moveTo>
                  <a:pt x="637773" y="1852859"/>
                </a:moveTo>
                <a:lnTo>
                  <a:pt x="637773" y="1856166"/>
                </a:lnTo>
                <a:lnTo>
                  <a:pt x="639447" y="1854513"/>
                </a:lnTo>
                <a:close/>
                <a:moveTo>
                  <a:pt x="29611" y="35560"/>
                </a:moveTo>
                <a:lnTo>
                  <a:pt x="29611" y="1260091"/>
                </a:lnTo>
                <a:lnTo>
                  <a:pt x="66389" y="1260091"/>
                </a:lnTo>
                <a:lnTo>
                  <a:pt x="66389" y="66554"/>
                </a:lnTo>
                <a:lnTo>
                  <a:pt x="3027183" y="66554"/>
                </a:lnTo>
                <a:lnTo>
                  <a:pt x="3027183" y="1859230"/>
                </a:lnTo>
                <a:lnTo>
                  <a:pt x="637773" y="1859230"/>
                </a:lnTo>
                <a:lnTo>
                  <a:pt x="637773" y="1890225"/>
                </a:lnTo>
                <a:lnTo>
                  <a:pt x="3055643" y="1890225"/>
                </a:lnTo>
                <a:lnTo>
                  <a:pt x="3055643" y="35560"/>
                </a:lnTo>
                <a:close/>
                <a:moveTo>
                  <a:pt x="0" y="0"/>
                </a:moveTo>
                <a:lnTo>
                  <a:pt x="3085254" y="0"/>
                </a:lnTo>
                <a:lnTo>
                  <a:pt x="3085254" y="1921319"/>
                </a:lnTo>
                <a:lnTo>
                  <a:pt x="592170" y="1921319"/>
                </a:lnTo>
                <a:lnTo>
                  <a:pt x="597146" y="1916263"/>
                </a:lnTo>
                <a:lnTo>
                  <a:pt x="0" y="130953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lIns="180000" bIns="180000" rtlCol="0" anchor="ctr">
            <a:normAutofit/>
          </a:bodyPr>
          <a:lstStyle/>
          <a:p>
            <a:pPr algn="ctr">
              <a:lnSpc>
                <a:spcPct val="150000"/>
              </a:lnSpc>
            </a:pPr>
            <a:r>
              <a:rPr lang="zh-CN" altLang="en-US" dirty="0">
                <a:solidFill>
                  <a:srgbClr val="FEFFFF"/>
                </a:solidFill>
              </a:rPr>
              <a:t>请输入文本请输入文本</a:t>
            </a:r>
            <a:endParaRPr lang="zh-CN" altLang="en-US" dirty="0">
              <a:solidFill>
                <a:srgbClr val="FEFFFF"/>
              </a:solidFill>
            </a:endParaRPr>
          </a:p>
        </p:txBody>
      </p:sp>
      <p:sp>
        <p:nvSpPr>
          <p:cNvPr id="27" name="矩形 26"/>
          <p:cNvSpPr/>
          <p:nvPr/>
        </p:nvSpPr>
        <p:spPr>
          <a:xfrm>
            <a:off x="2330406" y="5269122"/>
            <a:ext cx="1943881" cy="6478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幼圆" panose="02010509060101010101" pitchFamily="49" charset="-122"/>
                <a:ea typeface="幼圆" panose="02010509060101010101" pitchFamily="49" charset="-122"/>
              </a:rPr>
              <a:t>请输入文本</a:t>
            </a:r>
            <a:endParaRPr lang="en-US" altLang="zh-CN" sz="1800" dirty="0">
              <a:solidFill>
                <a:schemeClr val="tx1"/>
              </a:solidFill>
              <a:latin typeface="幼圆" panose="02010509060101010101" pitchFamily="49" charset="-122"/>
              <a:ea typeface="幼圆" panose="02010509060101010101" pitchFamily="49" charset="-122"/>
            </a:endParaRPr>
          </a:p>
        </p:txBody>
      </p:sp>
      <p:sp>
        <p:nvSpPr>
          <p:cNvPr id="28" name="椭圆 27"/>
          <p:cNvSpPr/>
          <p:nvPr/>
        </p:nvSpPr>
        <p:spPr>
          <a:xfrm>
            <a:off x="2829719" y="4046604"/>
            <a:ext cx="945256" cy="945256"/>
          </a:xfrm>
          <a:prstGeom prst="ellipse">
            <a:avLst/>
          </a:prstGeom>
          <a:solidFill>
            <a:srgbClr val="FE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2">
                  <a:lumMod val="10000"/>
                </a:schemeClr>
              </a:solidFill>
            </a:endParaRPr>
          </a:p>
        </p:txBody>
      </p:sp>
      <p:sp>
        <p:nvSpPr>
          <p:cNvPr id="29" name="文本框 28"/>
          <p:cNvSpPr txBox="1"/>
          <p:nvPr/>
        </p:nvSpPr>
        <p:spPr>
          <a:xfrm>
            <a:off x="1489147" y="3953344"/>
            <a:ext cx="1018607" cy="1015663"/>
          </a:xfrm>
          <a:prstGeom prst="rect">
            <a:avLst/>
          </a:prstGeom>
          <a:noFill/>
        </p:spPr>
        <p:txBody>
          <a:bodyPr wrap="square" rtlCol="0">
            <a:spAutoFit/>
          </a:bodyPr>
          <a:lstStyle/>
          <a:p>
            <a:r>
              <a:rPr lang="zh-CN" altLang="en-US" sz="6000" b="1" dirty="0">
                <a:solidFill>
                  <a:schemeClr val="accent1"/>
                </a:solidFill>
                <a:latin typeface="Bauhaus 93" panose="04030905020B02020C02" pitchFamily="82" charset="0"/>
              </a:rPr>
              <a:t>“</a:t>
            </a:r>
            <a:endParaRPr lang="zh-CN" altLang="en-US" sz="6000" b="1" dirty="0">
              <a:solidFill>
                <a:schemeClr val="accent1"/>
              </a:solidFill>
              <a:latin typeface="Bauhaus 93" panose="04030905020B02020C02" pitchFamily="82" charset="0"/>
            </a:endParaRPr>
          </a:p>
        </p:txBody>
      </p:sp>
      <p:sp>
        <p:nvSpPr>
          <p:cNvPr id="30" name="文本框 29"/>
          <p:cNvSpPr txBox="1"/>
          <p:nvPr/>
        </p:nvSpPr>
        <p:spPr>
          <a:xfrm>
            <a:off x="5218633" y="4773136"/>
            <a:ext cx="1018607" cy="1015663"/>
          </a:xfrm>
          <a:prstGeom prst="rect">
            <a:avLst/>
          </a:prstGeom>
          <a:noFill/>
        </p:spPr>
        <p:txBody>
          <a:bodyPr wrap="square" rtlCol="0">
            <a:spAutoFit/>
          </a:bodyPr>
          <a:lstStyle/>
          <a:p>
            <a:r>
              <a:rPr lang="zh-CN" altLang="en-US" sz="6000" b="1" dirty="0">
                <a:solidFill>
                  <a:schemeClr val="accent1"/>
                </a:solidFill>
                <a:latin typeface="Bauhaus 93" panose="04030905020B02020C02" pitchFamily="82" charset="0"/>
              </a:rPr>
              <a:t>“</a:t>
            </a:r>
            <a:endParaRPr lang="zh-CN" altLang="en-US" sz="6000" b="1" dirty="0">
              <a:solidFill>
                <a:schemeClr val="accent1"/>
              </a:solidFill>
              <a:latin typeface="Bauhaus 93" panose="04030905020B02020C02" pitchFamily="82" charset="0"/>
            </a:endParaRPr>
          </a:p>
        </p:txBody>
      </p:sp>
      <p:sp>
        <p:nvSpPr>
          <p:cNvPr id="33" name="KSO_Shape"/>
          <p:cNvSpPr/>
          <p:nvPr/>
        </p:nvSpPr>
        <p:spPr bwMode="auto">
          <a:xfrm>
            <a:off x="3148382" y="4330828"/>
            <a:ext cx="324854" cy="377443"/>
          </a:xfrm>
          <a:custGeom>
            <a:avLst/>
            <a:gdLst>
              <a:gd name="T0" fmla="*/ 361529 w 2823"/>
              <a:gd name="T1" fmla="*/ 288173 h 3280"/>
              <a:gd name="T2" fmla="*/ 649545 w 2823"/>
              <a:gd name="T3" fmla="*/ 288173 h 3280"/>
              <a:gd name="T4" fmla="*/ 793278 w 2823"/>
              <a:gd name="T5" fmla="*/ 144361 h 3280"/>
              <a:gd name="T6" fmla="*/ 649545 w 2823"/>
              <a:gd name="T7" fmla="*/ 0 h 3280"/>
              <a:gd name="T8" fmla="*/ 361529 w 2823"/>
              <a:gd name="T9" fmla="*/ 0 h 3280"/>
              <a:gd name="T10" fmla="*/ 217246 w 2823"/>
              <a:gd name="T11" fmla="*/ 144361 h 3280"/>
              <a:gd name="T12" fmla="*/ 361529 w 2823"/>
              <a:gd name="T13" fmla="*/ 288173 h 3280"/>
              <a:gd name="T14" fmla="*/ 541470 w 2823"/>
              <a:gd name="T15" fmla="*/ 863971 h 3280"/>
              <a:gd name="T16" fmla="*/ 469603 w 2823"/>
              <a:gd name="T17" fmla="*/ 863971 h 3280"/>
              <a:gd name="T18" fmla="*/ 469603 w 2823"/>
              <a:gd name="T19" fmla="*/ 1008332 h 3280"/>
              <a:gd name="T20" fmla="*/ 323126 w 2823"/>
              <a:gd name="T21" fmla="*/ 1008332 h 3280"/>
              <a:gd name="T22" fmla="*/ 323126 w 2823"/>
              <a:gd name="T23" fmla="*/ 1080238 h 3280"/>
              <a:gd name="T24" fmla="*/ 469603 w 2823"/>
              <a:gd name="T25" fmla="*/ 1080238 h 3280"/>
              <a:gd name="T26" fmla="*/ 469603 w 2823"/>
              <a:gd name="T27" fmla="*/ 1224050 h 3280"/>
              <a:gd name="T28" fmla="*/ 541470 w 2823"/>
              <a:gd name="T29" fmla="*/ 1224050 h 3280"/>
              <a:gd name="T30" fmla="*/ 541470 w 2823"/>
              <a:gd name="T31" fmla="*/ 1080238 h 3280"/>
              <a:gd name="T32" fmla="*/ 685204 w 2823"/>
              <a:gd name="T33" fmla="*/ 1080238 h 3280"/>
              <a:gd name="T34" fmla="*/ 685204 w 2823"/>
              <a:gd name="T35" fmla="*/ 1008332 h 3280"/>
              <a:gd name="T36" fmla="*/ 541470 w 2823"/>
              <a:gd name="T37" fmla="*/ 1008332 h 3280"/>
              <a:gd name="T38" fmla="*/ 541470 w 2823"/>
              <a:gd name="T39" fmla="*/ 863971 h 3280"/>
              <a:gd name="T40" fmla="*/ 762557 w 2823"/>
              <a:gd name="T41" fmla="*/ 356237 h 3280"/>
              <a:gd name="T42" fmla="*/ 236996 w 2823"/>
              <a:gd name="T43" fmla="*/ 356237 h 3280"/>
              <a:gd name="T44" fmla="*/ 0 w 2823"/>
              <a:gd name="T45" fmla="*/ 1486425 h 3280"/>
              <a:gd name="T46" fmla="*/ 1646 w 2823"/>
              <a:gd name="T47" fmla="*/ 1486425 h 3280"/>
              <a:gd name="T48" fmla="*/ 1646 w 2823"/>
              <a:gd name="T49" fmla="*/ 1620357 h 3280"/>
              <a:gd name="T50" fmla="*/ 181587 w 2823"/>
              <a:gd name="T51" fmla="*/ 1800397 h 3280"/>
              <a:gd name="T52" fmla="*/ 829486 w 2823"/>
              <a:gd name="T53" fmla="*/ 1800397 h 3280"/>
              <a:gd name="T54" fmla="*/ 1008879 w 2823"/>
              <a:gd name="T55" fmla="*/ 1620357 h 3280"/>
              <a:gd name="T56" fmla="*/ 1008879 w 2823"/>
              <a:gd name="T57" fmla="*/ 1440318 h 3280"/>
              <a:gd name="T58" fmla="*/ 1003393 w 2823"/>
              <a:gd name="T59" fmla="*/ 1396405 h 3280"/>
              <a:gd name="T60" fmla="*/ 762557 w 2823"/>
              <a:gd name="T61" fmla="*/ 356237 h 3280"/>
              <a:gd name="T62" fmla="*/ 498679 w 2823"/>
              <a:gd name="T63" fmla="*/ 1327793 h 3280"/>
              <a:gd name="T64" fmla="*/ 208469 w 2823"/>
              <a:gd name="T65" fmla="*/ 1037424 h 3280"/>
              <a:gd name="T66" fmla="*/ 498679 w 2823"/>
              <a:gd name="T67" fmla="*/ 747604 h 3280"/>
              <a:gd name="T68" fmla="*/ 788889 w 2823"/>
              <a:gd name="T69" fmla="*/ 1037424 h 3280"/>
              <a:gd name="T70" fmla="*/ 498679 w 2823"/>
              <a:gd name="T71" fmla="*/ 1327793 h 3280"/>
              <a:gd name="T72" fmla="*/ 1298541 w 2823"/>
              <a:gd name="T73" fmla="*/ 206936 h 3280"/>
              <a:gd name="T74" fmla="*/ 1039052 w 2823"/>
              <a:gd name="T75" fmla="*/ 634530 h 3280"/>
              <a:gd name="T76" fmla="*/ 1190466 w 2823"/>
              <a:gd name="T77" fmla="*/ 1008332 h 3280"/>
              <a:gd name="T78" fmla="*/ 1187723 w 2823"/>
              <a:gd name="T79" fmla="*/ 1575347 h 3280"/>
              <a:gd name="T80" fmla="*/ 1290860 w 2823"/>
              <a:gd name="T81" fmla="*/ 1672503 h 3280"/>
              <a:gd name="T82" fmla="*/ 1404969 w 2823"/>
              <a:gd name="T83" fmla="*/ 1575347 h 3280"/>
              <a:gd name="T84" fmla="*/ 1404969 w 2823"/>
              <a:gd name="T85" fmla="*/ 1002294 h 3280"/>
              <a:gd name="T86" fmla="*/ 1548703 w 2823"/>
              <a:gd name="T87" fmla="*/ 634530 h 3280"/>
              <a:gd name="T88" fmla="*/ 1298541 w 2823"/>
              <a:gd name="T89" fmla="*/ 206936 h 328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823" h="3280">
                <a:moveTo>
                  <a:pt x="659" y="525"/>
                </a:moveTo>
                <a:cubicBezTo>
                  <a:pt x="1184" y="525"/>
                  <a:pt x="1184" y="525"/>
                  <a:pt x="1184" y="525"/>
                </a:cubicBezTo>
                <a:cubicBezTo>
                  <a:pt x="1329" y="525"/>
                  <a:pt x="1446" y="408"/>
                  <a:pt x="1446" y="263"/>
                </a:cubicBezTo>
                <a:cubicBezTo>
                  <a:pt x="1446" y="118"/>
                  <a:pt x="1329" y="0"/>
                  <a:pt x="1184" y="0"/>
                </a:cubicBezTo>
                <a:cubicBezTo>
                  <a:pt x="659" y="0"/>
                  <a:pt x="659" y="0"/>
                  <a:pt x="659" y="0"/>
                </a:cubicBezTo>
                <a:cubicBezTo>
                  <a:pt x="514" y="0"/>
                  <a:pt x="396" y="118"/>
                  <a:pt x="396" y="263"/>
                </a:cubicBezTo>
                <a:cubicBezTo>
                  <a:pt x="396" y="408"/>
                  <a:pt x="514" y="525"/>
                  <a:pt x="659" y="525"/>
                </a:cubicBezTo>
                <a:close/>
                <a:moveTo>
                  <a:pt x="987" y="1574"/>
                </a:moveTo>
                <a:cubicBezTo>
                  <a:pt x="856" y="1574"/>
                  <a:pt x="856" y="1574"/>
                  <a:pt x="856" y="1574"/>
                </a:cubicBezTo>
                <a:cubicBezTo>
                  <a:pt x="856" y="1837"/>
                  <a:pt x="856" y="1837"/>
                  <a:pt x="856" y="1837"/>
                </a:cubicBezTo>
                <a:cubicBezTo>
                  <a:pt x="589" y="1837"/>
                  <a:pt x="589" y="1837"/>
                  <a:pt x="589" y="1837"/>
                </a:cubicBezTo>
                <a:cubicBezTo>
                  <a:pt x="589" y="1968"/>
                  <a:pt x="589" y="1968"/>
                  <a:pt x="589" y="1968"/>
                </a:cubicBezTo>
                <a:cubicBezTo>
                  <a:pt x="856" y="1968"/>
                  <a:pt x="856" y="1968"/>
                  <a:pt x="856" y="1968"/>
                </a:cubicBezTo>
                <a:cubicBezTo>
                  <a:pt x="856" y="2230"/>
                  <a:pt x="856" y="2230"/>
                  <a:pt x="856" y="2230"/>
                </a:cubicBezTo>
                <a:cubicBezTo>
                  <a:pt x="987" y="2230"/>
                  <a:pt x="987" y="2230"/>
                  <a:pt x="987" y="2230"/>
                </a:cubicBezTo>
                <a:cubicBezTo>
                  <a:pt x="987" y="1968"/>
                  <a:pt x="987" y="1968"/>
                  <a:pt x="987" y="1968"/>
                </a:cubicBezTo>
                <a:cubicBezTo>
                  <a:pt x="1249" y="1968"/>
                  <a:pt x="1249" y="1968"/>
                  <a:pt x="1249" y="1968"/>
                </a:cubicBezTo>
                <a:cubicBezTo>
                  <a:pt x="1249" y="1837"/>
                  <a:pt x="1249" y="1837"/>
                  <a:pt x="1249" y="1837"/>
                </a:cubicBezTo>
                <a:cubicBezTo>
                  <a:pt x="987" y="1837"/>
                  <a:pt x="987" y="1837"/>
                  <a:pt x="987" y="1837"/>
                </a:cubicBezTo>
                <a:lnTo>
                  <a:pt x="987" y="1574"/>
                </a:lnTo>
                <a:close/>
                <a:moveTo>
                  <a:pt x="1390" y="649"/>
                </a:moveTo>
                <a:cubicBezTo>
                  <a:pt x="432" y="649"/>
                  <a:pt x="432" y="649"/>
                  <a:pt x="432" y="649"/>
                </a:cubicBezTo>
                <a:cubicBezTo>
                  <a:pt x="432" y="649"/>
                  <a:pt x="0" y="1036"/>
                  <a:pt x="0" y="2708"/>
                </a:cubicBezTo>
                <a:cubicBezTo>
                  <a:pt x="3" y="2708"/>
                  <a:pt x="3" y="2708"/>
                  <a:pt x="3" y="2708"/>
                </a:cubicBezTo>
                <a:cubicBezTo>
                  <a:pt x="3" y="2952"/>
                  <a:pt x="3" y="2952"/>
                  <a:pt x="3" y="2952"/>
                </a:cubicBezTo>
                <a:cubicBezTo>
                  <a:pt x="3" y="3133"/>
                  <a:pt x="150" y="3280"/>
                  <a:pt x="331" y="3280"/>
                </a:cubicBezTo>
                <a:cubicBezTo>
                  <a:pt x="1512" y="3280"/>
                  <a:pt x="1512" y="3280"/>
                  <a:pt x="1512" y="3280"/>
                </a:cubicBezTo>
                <a:cubicBezTo>
                  <a:pt x="1693" y="3280"/>
                  <a:pt x="1839" y="3133"/>
                  <a:pt x="1839" y="2952"/>
                </a:cubicBezTo>
                <a:cubicBezTo>
                  <a:pt x="1839" y="2624"/>
                  <a:pt x="1839" y="2624"/>
                  <a:pt x="1839" y="2624"/>
                </a:cubicBezTo>
                <a:cubicBezTo>
                  <a:pt x="1839" y="2596"/>
                  <a:pt x="1835" y="2570"/>
                  <a:pt x="1829" y="2544"/>
                </a:cubicBezTo>
                <a:cubicBezTo>
                  <a:pt x="1801" y="1010"/>
                  <a:pt x="1390" y="649"/>
                  <a:pt x="1390" y="649"/>
                </a:cubicBezTo>
                <a:close/>
                <a:moveTo>
                  <a:pt x="909" y="2419"/>
                </a:moveTo>
                <a:cubicBezTo>
                  <a:pt x="617" y="2419"/>
                  <a:pt x="380" y="2182"/>
                  <a:pt x="380" y="1890"/>
                </a:cubicBezTo>
                <a:cubicBezTo>
                  <a:pt x="380" y="1598"/>
                  <a:pt x="617" y="1362"/>
                  <a:pt x="909" y="1362"/>
                </a:cubicBezTo>
                <a:cubicBezTo>
                  <a:pt x="1201" y="1362"/>
                  <a:pt x="1438" y="1598"/>
                  <a:pt x="1438" y="1890"/>
                </a:cubicBezTo>
                <a:cubicBezTo>
                  <a:pt x="1438" y="2182"/>
                  <a:pt x="1201" y="2419"/>
                  <a:pt x="909" y="2419"/>
                </a:cubicBezTo>
                <a:close/>
                <a:moveTo>
                  <a:pt x="2367" y="377"/>
                </a:moveTo>
                <a:cubicBezTo>
                  <a:pt x="2118" y="377"/>
                  <a:pt x="1894" y="737"/>
                  <a:pt x="1894" y="1156"/>
                </a:cubicBezTo>
                <a:cubicBezTo>
                  <a:pt x="1894" y="1457"/>
                  <a:pt x="2020" y="1714"/>
                  <a:pt x="2170" y="1837"/>
                </a:cubicBezTo>
                <a:cubicBezTo>
                  <a:pt x="2165" y="2870"/>
                  <a:pt x="2165" y="2870"/>
                  <a:pt x="2165" y="2870"/>
                </a:cubicBezTo>
                <a:cubicBezTo>
                  <a:pt x="2165" y="2967"/>
                  <a:pt x="2255" y="3047"/>
                  <a:pt x="2353" y="3047"/>
                </a:cubicBezTo>
                <a:cubicBezTo>
                  <a:pt x="2450" y="3047"/>
                  <a:pt x="2561" y="2967"/>
                  <a:pt x="2561" y="2870"/>
                </a:cubicBezTo>
                <a:cubicBezTo>
                  <a:pt x="2561" y="1826"/>
                  <a:pt x="2561" y="1826"/>
                  <a:pt x="2561" y="1826"/>
                </a:cubicBezTo>
                <a:cubicBezTo>
                  <a:pt x="2694" y="1693"/>
                  <a:pt x="2823" y="1436"/>
                  <a:pt x="2823" y="1156"/>
                </a:cubicBezTo>
                <a:cubicBezTo>
                  <a:pt x="2823" y="737"/>
                  <a:pt x="2616" y="377"/>
                  <a:pt x="2367" y="377"/>
                </a:cubicBez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endParaRPr lang="zh-CN" altLang="en-US">
              <a:solidFill>
                <a:schemeClr val="bg2">
                  <a:lumMod val="10000"/>
                </a:schemeClr>
              </a:solidFill>
              <a:latin typeface="+mn-lt"/>
              <a:ea typeface="+mn-ea"/>
            </a:endParaRPr>
          </a:p>
        </p:txBody>
      </p:sp>
      <p:sp>
        <p:nvSpPr>
          <p:cNvPr id="34" name="KSO_Shape"/>
          <p:cNvSpPr/>
          <p:nvPr/>
        </p:nvSpPr>
        <p:spPr bwMode="auto">
          <a:xfrm>
            <a:off x="6862014" y="5043034"/>
            <a:ext cx="406389" cy="414430"/>
          </a:xfrm>
          <a:custGeom>
            <a:avLst/>
            <a:gdLst>
              <a:gd name="T0" fmla="*/ 863600 w 3175"/>
              <a:gd name="T1" fmla="*/ 866837 h 3238"/>
              <a:gd name="T2" fmla="*/ 899190 w 3175"/>
              <a:gd name="T3" fmla="*/ 804563 h 3238"/>
              <a:gd name="T4" fmla="*/ 630044 w 3175"/>
              <a:gd name="T5" fmla="*/ 648877 h 3238"/>
              <a:gd name="T6" fmla="*/ 593899 w 3175"/>
              <a:gd name="T7" fmla="*/ 711151 h 3238"/>
              <a:gd name="T8" fmla="*/ 481570 w 3175"/>
              <a:gd name="T9" fmla="*/ 646097 h 3238"/>
              <a:gd name="T10" fmla="*/ 412059 w 3175"/>
              <a:gd name="T11" fmla="*/ 892414 h 3238"/>
              <a:gd name="T12" fmla="*/ 886400 w 3175"/>
              <a:gd name="T13" fmla="*/ 1366700 h 3238"/>
              <a:gd name="T14" fmla="*/ 1262869 w 3175"/>
              <a:gd name="T15" fmla="*/ 1180433 h 3238"/>
              <a:gd name="T16" fmla="*/ 1145535 w 3175"/>
              <a:gd name="T17" fmla="*/ 1180433 h 3238"/>
              <a:gd name="T18" fmla="*/ 963139 w 3175"/>
              <a:gd name="T19" fmla="*/ 998058 h 3238"/>
              <a:gd name="T20" fmla="*/ 1765570 w 3175"/>
              <a:gd name="T21" fmla="*/ 998058 h 3238"/>
              <a:gd name="T22" fmla="*/ 1583174 w 3175"/>
              <a:gd name="T23" fmla="*/ 1180433 h 3238"/>
              <a:gd name="T24" fmla="*/ 1463060 w 3175"/>
              <a:gd name="T25" fmla="*/ 1180433 h 3238"/>
              <a:gd name="T26" fmla="*/ 1035986 w 3175"/>
              <a:gd name="T27" fmla="*/ 1520162 h 3238"/>
              <a:gd name="T28" fmla="*/ 1035986 w 3175"/>
              <a:gd name="T29" fmla="*/ 1654719 h 3238"/>
              <a:gd name="T30" fmla="*/ 1175008 w 3175"/>
              <a:gd name="T31" fmla="*/ 1654719 h 3238"/>
              <a:gd name="T32" fmla="*/ 1255084 w 3175"/>
              <a:gd name="T33" fmla="*/ 1800397 h 3238"/>
              <a:gd name="T34" fmla="*/ 522164 w 3175"/>
              <a:gd name="T35" fmla="*/ 1800397 h 3238"/>
              <a:gd name="T36" fmla="*/ 598348 w 3175"/>
              <a:gd name="T37" fmla="*/ 1654719 h 3238"/>
              <a:gd name="T38" fmla="*/ 744042 w 3175"/>
              <a:gd name="T39" fmla="*/ 1654719 h 3238"/>
              <a:gd name="T40" fmla="*/ 744042 w 3175"/>
              <a:gd name="T41" fmla="*/ 1521830 h 3238"/>
              <a:gd name="T42" fmla="*/ 240785 w 3175"/>
              <a:gd name="T43" fmla="*/ 892414 h 3238"/>
              <a:gd name="T44" fmla="*/ 333095 w 3175"/>
              <a:gd name="T45" fmla="*/ 560469 h 3238"/>
              <a:gd name="T46" fmla="*/ 288052 w 3175"/>
              <a:gd name="T47" fmla="*/ 534336 h 3238"/>
              <a:gd name="T48" fmla="*/ 323641 w 3175"/>
              <a:gd name="T49" fmla="*/ 472062 h 3238"/>
              <a:gd name="T50" fmla="*/ 197966 w 3175"/>
              <a:gd name="T51" fmla="*/ 399779 h 3238"/>
              <a:gd name="T52" fmla="*/ 197966 w 3175"/>
              <a:gd name="T53" fmla="*/ 400335 h 3238"/>
              <a:gd name="T54" fmla="*/ 0 w 3175"/>
              <a:gd name="T55" fmla="*/ 368086 h 3238"/>
              <a:gd name="T56" fmla="*/ 212981 w 3175"/>
              <a:gd name="T57" fmla="*/ 0 h 3238"/>
              <a:gd name="T58" fmla="*/ 341992 w 3175"/>
              <a:gd name="T59" fmla="*/ 150126 h 3238"/>
              <a:gd name="T60" fmla="*/ 340324 w 3175"/>
              <a:gd name="T61" fmla="*/ 153462 h 3238"/>
              <a:gd name="T62" fmla="*/ 465999 w 3175"/>
              <a:gd name="T63" fmla="*/ 225745 h 3238"/>
              <a:gd name="T64" fmla="*/ 500477 w 3175"/>
              <a:gd name="T65" fmla="*/ 166250 h 3238"/>
              <a:gd name="T66" fmla="*/ 806323 w 3175"/>
              <a:gd name="T67" fmla="*/ 343065 h 3238"/>
              <a:gd name="T68" fmla="*/ 772402 w 3175"/>
              <a:gd name="T69" fmla="*/ 402559 h 3238"/>
              <a:gd name="T70" fmla="*/ 1041547 w 3175"/>
              <a:gd name="T71" fmla="*/ 558245 h 3238"/>
              <a:gd name="T72" fmla="*/ 1076025 w 3175"/>
              <a:gd name="T73" fmla="*/ 498751 h 3238"/>
              <a:gd name="T74" fmla="*/ 1238401 w 3175"/>
              <a:gd name="T75" fmla="*/ 592163 h 3238"/>
              <a:gd name="T76" fmla="*/ 1025421 w 3175"/>
              <a:gd name="T77" fmla="*/ 960249 h 3238"/>
              <a:gd name="T78" fmla="*/ 863600 w 3175"/>
              <a:gd name="T79" fmla="*/ 866837 h 323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175" h="3238">
                <a:moveTo>
                  <a:pt x="1553" y="1559"/>
                </a:moveTo>
                <a:cubicBezTo>
                  <a:pt x="1617" y="1447"/>
                  <a:pt x="1617" y="1447"/>
                  <a:pt x="1617" y="1447"/>
                </a:cubicBezTo>
                <a:cubicBezTo>
                  <a:pt x="1133" y="1167"/>
                  <a:pt x="1133" y="1167"/>
                  <a:pt x="1133" y="1167"/>
                </a:cubicBezTo>
                <a:cubicBezTo>
                  <a:pt x="1068" y="1279"/>
                  <a:pt x="1068" y="1279"/>
                  <a:pt x="1068" y="1279"/>
                </a:cubicBezTo>
                <a:cubicBezTo>
                  <a:pt x="866" y="1162"/>
                  <a:pt x="866" y="1162"/>
                  <a:pt x="866" y="1162"/>
                </a:cubicBezTo>
                <a:cubicBezTo>
                  <a:pt x="787" y="1291"/>
                  <a:pt x="741" y="1443"/>
                  <a:pt x="741" y="1605"/>
                </a:cubicBezTo>
                <a:cubicBezTo>
                  <a:pt x="741" y="2076"/>
                  <a:pt x="1123" y="2458"/>
                  <a:pt x="1594" y="2458"/>
                </a:cubicBezTo>
                <a:cubicBezTo>
                  <a:pt x="1870" y="2458"/>
                  <a:pt x="2115" y="2326"/>
                  <a:pt x="2271" y="2123"/>
                </a:cubicBezTo>
                <a:cubicBezTo>
                  <a:pt x="2060" y="2123"/>
                  <a:pt x="2060" y="2123"/>
                  <a:pt x="2060" y="2123"/>
                </a:cubicBezTo>
                <a:cubicBezTo>
                  <a:pt x="1879" y="2123"/>
                  <a:pt x="1732" y="1976"/>
                  <a:pt x="1732" y="1795"/>
                </a:cubicBezTo>
                <a:cubicBezTo>
                  <a:pt x="2332" y="1795"/>
                  <a:pt x="2650" y="1795"/>
                  <a:pt x="3175" y="1795"/>
                </a:cubicBezTo>
                <a:cubicBezTo>
                  <a:pt x="3175" y="1976"/>
                  <a:pt x="3028" y="2123"/>
                  <a:pt x="2847" y="2123"/>
                </a:cubicBezTo>
                <a:cubicBezTo>
                  <a:pt x="2631" y="2123"/>
                  <a:pt x="2631" y="2123"/>
                  <a:pt x="2631" y="2123"/>
                </a:cubicBezTo>
                <a:cubicBezTo>
                  <a:pt x="2480" y="2426"/>
                  <a:pt x="2200" y="2654"/>
                  <a:pt x="1863" y="2734"/>
                </a:cubicBezTo>
                <a:cubicBezTo>
                  <a:pt x="1863" y="2976"/>
                  <a:pt x="1863" y="2976"/>
                  <a:pt x="1863" y="2976"/>
                </a:cubicBezTo>
                <a:cubicBezTo>
                  <a:pt x="1863" y="2976"/>
                  <a:pt x="1988" y="2976"/>
                  <a:pt x="2113" y="2976"/>
                </a:cubicBezTo>
                <a:cubicBezTo>
                  <a:pt x="2239" y="2976"/>
                  <a:pt x="2257" y="3238"/>
                  <a:pt x="2257" y="3238"/>
                </a:cubicBezTo>
                <a:cubicBezTo>
                  <a:pt x="939" y="3238"/>
                  <a:pt x="939" y="3238"/>
                  <a:pt x="939" y="3238"/>
                </a:cubicBezTo>
                <a:cubicBezTo>
                  <a:pt x="939" y="3238"/>
                  <a:pt x="918" y="2976"/>
                  <a:pt x="1076" y="2976"/>
                </a:cubicBezTo>
                <a:cubicBezTo>
                  <a:pt x="1235" y="2976"/>
                  <a:pt x="1338" y="2976"/>
                  <a:pt x="1338" y="2976"/>
                </a:cubicBezTo>
                <a:cubicBezTo>
                  <a:pt x="1338" y="2737"/>
                  <a:pt x="1338" y="2737"/>
                  <a:pt x="1338" y="2737"/>
                </a:cubicBezTo>
                <a:cubicBezTo>
                  <a:pt x="821" y="2620"/>
                  <a:pt x="433" y="2158"/>
                  <a:pt x="433" y="1605"/>
                </a:cubicBezTo>
                <a:cubicBezTo>
                  <a:pt x="433" y="1386"/>
                  <a:pt x="494" y="1183"/>
                  <a:pt x="599" y="1008"/>
                </a:cubicBezTo>
                <a:cubicBezTo>
                  <a:pt x="518" y="961"/>
                  <a:pt x="518" y="961"/>
                  <a:pt x="518" y="961"/>
                </a:cubicBezTo>
                <a:cubicBezTo>
                  <a:pt x="582" y="849"/>
                  <a:pt x="582" y="849"/>
                  <a:pt x="582" y="849"/>
                </a:cubicBezTo>
                <a:cubicBezTo>
                  <a:pt x="356" y="719"/>
                  <a:pt x="356" y="719"/>
                  <a:pt x="356" y="719"/>
                </a:cubicBezTo>
                <a:cubicBezTo>
                  <a:pt x="356" y="720"/>
                  <a:pt x="356" y="720"/>
                  <a:pt x="356" y="720"/>
                </a:cubicBezTo>
                <a:cubicBezTo>
                  <a:pt x="0" y="662"/>
                  <a:pt x="0" y="662"/>
                  <a:pt x="0" y="662"/>
                </a:cubicBezTo>
                <a:cubicBezTo>
                  <a:pt x="383" y="0"/>
                  <a:pt x="383" y="0"/>
                  <a:pt x="383" y="0"/>
                </a:cubicBezTo>
                <a:cubicBezTo>
                  <a:pt x="615" y="270"/>
                  <a:pt x="615" y="270"/>
                  <a:pt x="615" y="270"/>
                </a:cubicBezTo>
                <a:cubicBezTo>
                  <a:pt x="612" y="276"/>
                  <a:pt x="612" y="276"/>
                  <a:pt x="612" y="276"/>
                </a:cubicBezTo>
                <a:cubicBezTo>
                  <a:pt x="838" y="406"/>
                  <a:pt x="838" y="406"/>
                  <a:pt x="838" y="406"/>
                </a:cubicBezTo>
                <a:cubicBezTo>
                  <a:pt x="900" y="299"/>
                  <a:pt x="900" y="299"/>
                  <a:pt x="900" y="299"/>
                </a:cubicBezTo>
                <a:cubicBezTo>
                  <a:pt x="1450" y="617"/>
                  <a:pt x="1450" y="617"/>
                  <a:pt x="1450" y="617"/>
                </a:cubicBezTo>
                <a:cubicBezTo>
                  <a:pt x="1389" y="724"/>
                  <a:pt x="1389" y="724"/>
                  <a:pt x="1389" y="724"/>
                </a:cubicBezTo>
                <a:cubicBezTo>
                  <a:pt x="1873" y="1004"/>
                  <a:pt x="1873" y="1004"/>
                  <a:pt x="1873" y="1004"/>
                </a:cubicBezTo>
                <a:cubicBezTo>
                  <a:pt x="1935" y="897"/>
                  <a:pt x="1935" y="897"/>
                  <a:pt x="1935" y="897"/>
                </a:cubicBezTo>
                <a:cubicBezTo>
                  <a:pt x="2227" y="1065"/>
                  <a:pt x="2227" y="1065"/>
                  <a:pt x="2227" y="1065"/>
                </a:cubicBezTo>
                <a:cubicBezTo>
                  <a:pt x="1844" y="1727"/>
                  <a:pt x="1844" y="1727"/>
                  <a:pt x="1844" y="1727"/>
                </a:cubicBezTo>
                <a:lnTo>
                  <a:pt x="1553" y="1559"/>
                </a:ln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endParaRPr lang="zh-CN" altLang="en-US">
              <a:solidFill>
                <a:schemeClr val="bg2">
                  <a:lumMod val="10000"/>
                </a:schemeClr>
              </a:solidFill>
              <a:latin typeface="+mn-lt"/>
              <a:ea typeface="+mn-ea"/>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2" name="矩形 11"/>
          <p:cNvSpPr/>
          <p:nvPr>
            <p:custDataLst>
              <p:tags r:id="rId1"/>
            </p:custDataLst>
          </p:nvPr>
        </p:nvSpPr>
        <p:spPr>
          <a:xfrm>
            <a:off x="1402586" y="2276474"/>
            <a:ext cx="2547880" cy="3305175"/>
          </a:xfrm>
          <a:prstGeom prst="rect">
            <a:avLst/>
          </a:prstGeom>
          <a:solidFill>
            <a:srgbClr val="FF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58069" tIns="29034" rIns="58069" bIns="29034" anchor="b"/>
          <a:lstStyle/>
          <a:p>
            <a:pPr algn="ctr">
              <a:lnSpc>
                <a:spcPct val="150000"/>
              </a:lnSpc>
            </a:pPr>
            <a:r>
              <a:rPr lang="zh-CN" altLang="en-US" sz="1800">
                <a:solidFill>
                  <a:srgbClr val="0D0D0D"/>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a:t>
            </a:r>
            <a:endParaRPr lang="en-US" altLang="zh-CN" sz="1800" dirty="0">
              <a:solidFill>
                <a:srgbClr val="0D0D0D"/>
              </a:solidFill>
              <a:latin typeface="幼圆" panose="02010509060101010101" pitchFamily="49" charset="-122"/>
              <a:ea typeface="幼圆" panose="02010509060101010101" pitchFamily="49" charset="-122"/>
            </a:endParaRPr>
          </a:p>
        </p:txBody>
      </p:sp>
      <p:sp>
        <p:nvSpPr>
          <p:cNvPr id="13" name="矩形 12"/>
          <p:cNvSpPr/>
          <p:nvPr>
            <p:custDataLst>
              <p:tags r:id="rId2"/>
            </p:custDataLst>
          </p:nvPr>
        </p:nvSpPr>
        <p:spPr>
          <a:xfrm>
            <a:off x="1321176" y="2873201"/>
            <a:ext cx="2666959" cy="272032"/>
          </a:xfrm>
          <a:prstGeom prst="rect">
            <a:avLst/>
          </a:prstGeom>
          <a:solidFill>
            <a:srgbClr val="323232">
              <a:alpha val="24000"/>
            </a:srgbClr>
          </a:solidFill>
          <a:ln>
            <a:noFill/>
          </a:ln>
          <a:effectLst>
            <a:softEdge rad="254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4" name="直角三角形 13"/>
          <p:cNvSpPr/>
          <p:nvPr>
            <p:custDataLst>
              <p:tags r:id="rId3"/>
            </p:custDataLst>
          </p:nvPr>
        </p:nvSpPr>
        <p:spPr>
          <a:xfrm rot="5400000">
            <a:off x="3989338" y="3058470"/>
            <a:ext cx="70548" cy="148294"/>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矩形 14"/>
          <p:cNvSpPr/>
          <p:nvPr>
            <p:custDataLst>
              <p:tags r:id="rId4"/>
            </p:custDataLst>
          </p:nvPr>
        </p:nvSpPr>
        <p:spPr>
          <a:xfrm>
            <a:off x="1254291" y="2755221"/>
            <a:ext cx="2844468" cy="3421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CN" altLang="en-US" sz="1800" spc="51" dirty="0">
                <a:solidFill>
                  <a:srgbClr val="FFFFFF"/>
                </a:solidFill>
              </a:rPr>
              <a:t>请输入您的小标题</a:t>
            </a:r>
            <a:endParaRPr lang="zh-CN" altLang="en-US" sz="1800" spc="51" dirty="0">
              <a:solidFill>
                <a:srgbClr val="FFFFFF"/>
              </a:solidFill>
            </a:endParaRPr>
          </a:p>
        </p:txBody>
      </p:sp>
      <p:sp>
        <p:nvSpPr>
          <p:cNvPr id="16" name="直角三角形 15"/>
          <p:cNvSpPr/>
          <p:nvPr>
            <p:custDataLst>
              <p:tags r:id="rId5"/>
            </p:custDataLst>
          </p:nvPr>
        </p:nvSpPr>
        <p:spPr>
          <a:xfrm rot="16200000" flipH="1">
            <a:off x="1293543" y="3058849"/>
            <a:ext cx="69790" cy="148294"/>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7" name="KSO_Shape"/>
          <p:cNvSpPr/>
          <p:nvPr/>
        </p:nvSpPr>
        <p:spPr bwMode="auto">
          <a:xfrm>
            <a:off x="2438401" y="2354629"/>
            <a:ext cx="476250" cy="319088"/>
          </a:xfrm>
          <a:custGeom>
            <a:avLst/>
            <a:gdLst>
              <a:gd name="T0" fmla="*/ 885340 w 6524"/>
              <a:gd name="T1" fmla="*/ 839496 h 4376"/>
              <a:gd name="T2" fmla="*/ 828693 w 6524"/>
              <a:gd name="T3" fmla="*/ 733209 h 4376"/>
              <a:gd name="T4" fmla="*/ 858184 w 6524"/>
              <a:gd name="T5" fmla="*/ 652033 h 4376"/>
              <a:gd name="T6" fmla="*/ 887676 w 6524"/>
              <a:gd name="T7" fmla="*/ 591881 h 4376"/>
              <a:gd name="T8" fmla="*/ 927096 w 6524"/>
              <a:gd name="T9" fmla="*/ 529102 h 4376"/>
              <a:gd name="T10" fmla="*/ 924176 w 6524"/>
              <a:gd name="T11" fmla="*/ 420186 h 4376"/>
              <a:gd name="T12" fmla="*/ 909576 w 6524"/>
              <a:gd name="T13" fmla="*/ 333754 h 4376"/>
              <a:gd name="T14" fmla="*/ 906948 w 6524"/>
              <a:gd name="T15" fmla="*/ 127603 h 4376"/>
              <a:gd name="T16" fmla="*/ 800661 w 6524"/>
              <a:gd name="T17" fmla="*/ 33872 h 4376"/>
              <a:gd name="T18" fmla="*/ 661085 w 6524"/>
              <a:gd name="T19" fmla="*/ 584 h 4376"/>
              <a:gd name="T20" fmla="*/ 510122 w 6524"/>
              <a:gd name="T21" fmla="*/ 41756 h 4376"/>
              <a:gd name="T22" fmla="*/ 417850 w 6524"/>
              <a:gd name="T23" fmla="*/ 149503 h 4376"/>
              <a:gd name="T24" fmla="*/ 409674 w 6524"/>
              <a:gd name="T25" fmla="*/ 359742 h 4376"/>
              <a:gd name="T26" fmla="*/ 397118 w 6524"/>
              <a:gd name="T27" fmla="*/ 436830 h 4376"/>
              <a:gd name="T28" fmla="*/ 420186 w 6524"/>
              <a:gd name="T29" fmla="*/ 571441 h 4376"/>
              <a:gd name="T30" fmla="*/ 465446 w 6524"/>
              <a:gd name="T31" fmla="*/ 597137 h 4376"/>
              <a:gd name="T32" fmla="*/ 510998 w 6524"/>
              <a:gd name="T33" fmla="*/ 762408 h 4376"/>
              <a:gd name="T34" fmla="*/ 427486 w 6524"/>
              <a:gd name="T35" fmla="*/ 869280 h 4376"/>
              <a:gd name="T36" fmla="*/ 56648 w 6524"/>
              <a:gd name="T37" fmla="*/ 1014695 h 4376"/>
              <a:gd name="T38" fmla="*/ 3212 w 6524"/>
              <a:gd name="T39" fmla="*/ 1073679 h 4376"/>
              <a:gd name="T40" fmla="*/ 1334726 w 6524"/>
              <a:gd name="T41" fmla="*/ 1073679 h 4376"/>
              <a:gd name="T42" fmla="*/ 1270779 w 6524"/>
              <a:gd name="T43" fmla="*/ 1009439 h 4376"/>
              <a:gd name="T44" fmla="*/ 1406850 w 6524"/>
              <a:gd name="T45" fmla="*/ 904612 h 4376"/>
              <a:gd name="T46" fmla="*/ 1298227 w 6524"/>
              <a:gd name="T47" fmla="*/ 822560 h 4376"/>
              <a:gd name="T48" fmla="*/ 1324506 w 6524"/>
              <a:gd name="T49" fmla="*/ 770292 h 4376"/>
              <a:gd name="T50" fmla="*/ 1336186 w 6524"/>
              <a:gd name="T51" fmla="*/ 705761 h 4376"/>
              <a:gd name="T52" fmla="*/ 1371518 w 6524"/>
              <a:gd name="T53" fmla="*/ 671305 h 4376"/>
              <a:gd name="T54" fmla="*/ 1378526 w 6524"/>
              <a:gd name="T55" fmla="*/ 581661 h 4376"/>
              <a:gd name="T56" fmla="*/ 1365094 w 6524"/>
              <a:gd name="T57" fmla="*/ 511582 h 4376"/>
              <a:gd name="T58" fmla="*/ 1359838 w 6524"/>
              <a:gd name="T59" fmla="*/ 353902 h 4376"/>
              <a:gd name="T60" fmla="*/ 1265815 w 6524"/>
              <a:gd name="T61" fmla="*/ 286743 h 4376"/>
              <a:gd name="T62" fmla="*/ 1161571 w 6524"/>
              <a:gd name="T63" fmla="*/ 277399 h 4376"/>
              <a:gd name="T64" fmla="*/ 1043896 w 6524"/>
              <a:gd name="T65" fmla="*/ 329374 h 4376"/>
              <a:gd name="T66" fmla="*/ 1002724 w 6524"/>
              <a:gd name="T67" fmla="*/ 442086 h 4376"/>
              <a:gd name="T68" fmla="*/ 1010316 w 6524"/>
              <a:gd name="T69" fmla="*/ 560345 h 4376"/>
              <a:gd name="T70" fmla="*/ 1008564 w 6524"/>
              <a:gd name="T71" fmla="*/ 660793 h 4376"/>
              <a:gd name="T72" fmla="*/ 1045648 w 6524"/>
              <a:gd name="T73" fmla="*/ 699337 h 4376"/>
              <a:gd name="T74" fmla="*/ 1076599 w 6524"/>
              <a:gd name="T75" fmla="*/ 806792 h 4376"/>
              <a:gd name="T76" fmla="*/ 1107551 w 6524"/>
              <a:gd name="T77" fmla="*/ 909284 h 4376"/>
              <a:gd name="T78" fmla="*/ 1318082 w 6524"/>
              <a:gd name="T79" fmla="*/ 999803 h 4376"/>
              <a:gd name="T80" fmla="*/ 1366846 w 6524"/>
              <a:gd name="T81" fmla="*/ 1068131 h 4376"/>
              <a:gd name="T82" fmla="*/ 1666145 w 6524"/>
              <a:gd name="T83" fmla="*/ 1034843 h 4376"/>
              <a:gd name="T84" fmla="*/ 1606285 w 6524"/>
              <a:gd name="T85" fmla="*/ 986663 h 4376"/>
              <a:gd name="T86" fmla="*/ 1881932 w 6524"/>
              <a:gd name="T87" fmla="*/ 971187 h 4376"/>
              <a:gd name="T88" fmla="*/ 1692425 w 6524"/>
              <a:gd name="T89" fmla="*/ 895852 h 4376"/>
              <a:gd name="T90" fmla="*/ 1646873 w 6524"/>
              <a:gd name="T91" fmla="*/ 837160 h 4376"/>
              <a:gd name="T92" fmla="*/ 1666145 w 6524"/>
              <a:gd name="T93" fmla="*/ 787812 h 4376"/>
              <a:gd name="T94" fmla="*/ 1689213 w 6524"/>
              <a:gd name="T95" fmla="*/ 752772 h 4376"/>
              <a:gd name="T96" fmla="*/ 1703813 w 6524"/>
              <a:gd name="T97" fmla="*/ 691161 h 4376"/>
              <a:gd name="T98" fmla="*/ 1691549 w 6524"/>
              <a:gd name="T99" fmla="*/ 638893 h 4376"/>
              <a:gd name="T100" fmla="*/ 1686877 w 6524"/>
              <a:gd name="T101" fmla="*/ 515962 h 4376"/>
              <a:gd name="T102" fmla="*/ 1612709 w 6524"/>
              <a:gd name="T103" fmla="*/ 468950 h 4376"/>
              <a:gd name="T104" fmla="*/ 1509926 w 6524"/>
              <a:gd name="T105" fmla="*/ 478002 h 4376"/>
              <a:gd name="T106" fmla="*/ 1453862 w 6524"/>
              <a:gd name="T107" fmla="*/ 522678 h 4376"/>
              <a:gd name="T108" fmla="*/ 1439554 w 6524"/>
              <a:gd name="T109" fmla="*/ 618161 h 4376"/>
              <a:gd name="T110" fmla="*/ 1437218 w 6524"/>
              <a:gd name="T111" fmla="*/ 679481 h 4376"/>
              <a:gd name="T112" fmla="*/ 1455322 w 6524"/>
              <a:gd name="T113" fmla="*/ 756276 h 4376"/>
              <a:gd name="T114" fmla="*/ 1485398 w 6524"/>
              <a:gd name="T115" fmla="*/ 828692 h 4376"/>
              <a:gd name="T116" fmla="*/ 1457074 w 6524"/>
              <a:gd name="T117" fmla="*/ 891180 h 4376"/>
              <a:gd name="T118" fmla="*/ 1654757 w 6524"/>
              <a:gd name="T119" fmla="*/ 974691 h 4376"/>
              <a:gd name="T120" fmla="*/ 1699725 w 6524"/>
              <a:gd name="T121" fmla="*/ 1038931 h 437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6524" h="4376">
                <a:moveTo>
                  <a:pt x="4032" y="3336"/>
                </a:moveTo>
                <a:lnTo>
                  <a:pt x="4032" y="3336"/>
                </a:lnTo>
                <a:lnTo>
                  <a:pt x="3856" y="3260"/>
                </a:lnTo>
                <a:lnTo>
                  <a:pt x="3674" y="3182"/>
                </a:lnTo>
                <a:lnTo>
                  <a:pt x="3492" y="3105"/>
                </a:lnTo>
                <a:lnTo>
                  <a:pt x="3315" y="3031"/>
                </a:lnTo>
                <a:lnTo>
                  <a:pt x="3118" y="2977"/>
                </a:lnTo>
                <a:lnTo>
                  <a:pt x="3103" y="2966"/>
                </a:lnTo>
                <a:lnTo>
                  <a:pt x="3089" y="2952"/>
                </a:lnTo>
                <a:lnTo>
                  <a:pt x="3075" y="2934"/>
                </a:lnTo>
                <a:lnTo>
                  <a:pt x="3060" y="2916"/>
                </a:lnTo>
                <a:lnTo>
                  <a:pt x="3046" y="2896"/>
                </a:lnTo>
                <a:lnTo>
                  <a:pt x="3032" y="2875"/>
                </a:lnTo>
                <a:lnTo>
                  <a:pt x="3019" y="2852"/>
                </a:lnTo>
                <a:lnTo>
                  <a:pt x="3006" y="2829"/>
                </a:lnTo>
                <a:lnTo>
                  <a:pt x="2981" y="2781"/>
                </a:lnTo>
                <a:lnTo>
                  <a:pt x="2958" y="2735"/>
                </a:lnTo>
                <a:lnTo>
                  <a:pt x="2921" y="2655"/>
                </a:lnTo>
                <a:lnTo>
                  <a:pt x="2795" y="2636"/>
                </a:lnTo>
                <a:lnTo>
                  <a:pt x="2797" y="2612"/>
                </a:lnTo>
                <a:lnTo>
                  <a:pt x="2801" y="2591"/>
                </a:lnTo>
                <a:lnTo>
                  <a:pt x="2806" y="2571"/>
                </a:lnTo>
                <a:lnTo>
                  <a:pt x="2813" y="2554"/>
                </a:lnTo>
                <a:lnTo>
                  <a:pt x="2820" y="2538"/>
                </a:lnTo>
                <a:lnTo>
                  <a:pt x="2829" y="2525"/>
                </a:lnTo>
                <a:lnTo>
                  <a:pt x="2838" y="2511"/>
                </a:lnTo>
                <a:lnTo>
                  <a:pt x="2847" y="2498"/>
                </a:lnTo>
                <a:lnTo>
                  <a:pt x="2868" y="2475"/>
                </a:lnTo>
                <a:lnTo>
                  <a:pt x="2878" y="2463"/>
                </a:lnTo>
                <a:lnTo>
                  <a:pt x="2888" y="2450"/>
                </a:lnTo>
                <a:lnTo>
                  <a:pt x="2897" y="2436"/>
                </a:lnTo>
                <a:lnTo>
                  <a:pt x="2906" y="2421"/>
                </a:lnTo>
                <a:lnTo>
                  <a:pt x="2913" y="2404"/>
                </a:lnTo>
                <a:lnTo>
                  <a:pt x="2921" y="2386"/>
                </a:lnTo>
                <a:lnTo>
                  <a:pt x="2926" y="2367"/>
                </a:lnTo>
                <a:lnTo>
                  <a:pt x="2930" y="2349"/>
                </a:lnTo>
                <a:lnTo>
                  <a:pt x="2933" y="2331"/>
                </a:lnTo>
                <a:lnTo>
                  <a:pt x="2935" y="2312"/>
                </a:lnTo>
                <a:lnTo>
                  <a:pt x="2937" y="2272"/>
                </a:lnTo>
                <a:lnTo>
                  <a:pt x="2939" y="2233"/>
                </a:lnTo>
                <a:lnTo>
                  <a:pt x="2942" y="2194"/>
                </a:lnTo>
                <a:lnTo>
                  <a:pt x="2944" y="2175"/>
                </a:lnTo>
                <a:lnTo>
                  <a:pt x="2947" y="2155"/>
                </a:lnTo>
                <a:lnTo>
                  <a:pt x="2951" y="2137"/>
                </a:lnTo>
                <a:lnTo>
                  <a:pt x="2956" y="2119"/>
                </a:lnTo>
                <a:lnTo>
                  <a:pt x="2963" y="2102"/>
                </a:lnTo>
                <a:lnTo>
                  <a:pt x="2971" y="2085"/>
                </a:lnTo>
                <a:lnTo>
                  <a:pt x="2977" y="2074"/>
                </a:lnTo>
                <a:lnTo>
                  <a:pt x="2984" y="2065"/>
                </a:lnTo>
                <a:lnTo>
                  <a:pt x="2993" y="2057"/>
                </a:lnTo>
                <a:lnTo>
                  <a:pt x="3002" y="2050"/>
                </a:lnTo>
                <a:lnTo>
                  <a:pt x="3011" y="2043"/>
                </a:lnTo>
                <a:lnTo>
                  <a:pt x="3021" y="2038"/>
                </a:lnTo>
                <a:lnTo>
                  <a:pt x="3040" y="2027"/>
                </a:lnTo>
                <a:lnTo>
                  <a:pt x="3061" y="2015"/>
                </a:lnTo>
                <a:lnTo>
                  <a:pt x="3081" y="2004"/>
                </a:lnTo>
                <a:lnTo>
                  <a:pt x="3090" y="1998"/>
                </a:lnTo>
                <a:lnTo>
                  <a:pt x="3098" y="1991"/>
                </a:lnTo>
                <a:lnTo>
                  <a:pt x="3106" y="1983"/>
                </a:lnTo>
                <a:lnTo>
                  <a:pt x="3113" y="1974"/>
                </a:lnTo>
                <a:lnTo>
                  <a:pt x="3119" y="1965"/>
                </a:lnTo>
                <a:lnTo>
                  <a:pt x="3125" y="1955"/>
                </a:lnTo>
                <a:lnTo>
                  <a:pt x="3137" y="1933"/>
                </a:lnTo>
                <a:lnTo>
                  <a:pt x="3147" y="1910"/>
                </a:lnTo>
                <a:lnTo>
                  <a:pt x="3155" y="1886"/>
                </a:lnTo>
                <a:lnTo>
                  <a:pt x="3163" y="1860"/>
                </a:lnTo>
                <a:lnTo>
                  <a:pt x="3169" y="1836"/>
                </a:lnTo>
                <a:lnTo>
                  <a:pt x="3175" y="1812"/>
                </a:lnTo>
                <a:lnTo>
                  <a:pt x="3179" y="1789"/>
                </a:lnTo>
                <a:lnTo>
                  <a:pt x="3186" y="1749"/>
                </a:lnTo>
                <a:lnTo>
                  <a:pt x="3192" y="1705"/>
                </a:lnTo>
                <a:lnTo>
                  <a:pt x="3196" y="1659"/>
                </a:lnTo>
                <a:lnTo>
                  <a:pt x="3197" y="1637"/>
                </a:lnTo>
                <a:lnTo>
                  <a:pt x="3198" y="1614"/>
                </a:lnTo>
                <a:lnTo>
                  <a:pt x="3197" y="1590"/>
                </a:lnTo>
                <a:lnTo>
                  <a:pt x="3196" y="1568"/>
                </a:lnTo>
                <a:lnTo>
                  <a:pt x="3194" y="1545"/>
                </a:lnTo>
                <a:lnTo>
                  <a:pt x="3191" y="1522"/>
                </a:lnTo>
                <a:lnTo>
                  <a:pt x="3186" y="1501"/>
                </a:lnTo>
                <a:lnTo>
                  <a:pt x="3181" y="1480"/>
                </a:lnTo>
                <a:lnTo>
                  <a:pt x="3174" y="1459"/>
                </a:lnTo>
                <a:lnTo>
                  <a:pt x="3165" y="1439"/>
                </a:lnTo>
                <a:lnTo>
                  <a:pt x="3155" y="1419"/>
                </a:lnTo>
                <a:lnTo>
                  <a:pt x="3146" y="1403"/>
                </a:lnTo>
                <a:lnTo>
                  <a:pt x="3138" y="1389"/>
                </a:lnTo>
                <a:lnTo>
                  <a:pt x="3131" y="1375"/>
                </a:lnTo>
                <a:lnTo>
                  <a:pt x="3124" y="1361"/>
                </a:lnTo>
                <a:lnTo>
                  <a:pt x="3119" y="1345"/>
                </a:lnTo>
                <a:lnTo>
                  <a:pt x="3114" y="1326"/>
                </a:lnTo>
                <a:lnTo>
                  <a:pt x="3111" y="1302"/>
                </a:lnTo>
                <a:lnTo>
                  <a:pt x="3110" y="1283"/>
                </a:lnTo>
                <a:lnTo>
                  <a:pt x="3109" y="1261"/>
                </a:lnTo>
                <a:lnTo>
                  <a:pt x="3110" y="1234"/>
                </a:lnTo>
                <a:lnTo>
                  <a:pt x="3111" y="1206"/>
                </a:lnTo>
                <a:lnTo>
                  <a:pt x="3115" y="1143"/>
                </a:lnTo>
                <a:lnTo>
                  <a:pt x="3120" y="1075"/>
                </a:lnTo>
                <a:lnTo>
                  <a:pt x="3133" y="949"/>
                </a:lnTo>
                <a:lnTo>
                  <a:pt x="3137" y="901"/>
                </a:lnTo>
                <a:lnTo>
                  <a:pt x="3139" y="868"/>
                </a:lnTo>
                <a:lnTo>
                  <a:pt x="3140" y="809"/>
                </a:lnTo>
                <a:lnTo>
                  <a:pt x="3140" y="751"/>
                </a:lnTo>
                <a:lnTo>
                  <a:pt x="3138" y="694"/>
                </a:lnTo>
                <a:lnTo>
                  <a:pt x="3135" y="637"/>
                </a:lnTo>
                <a:lnTo>
                  <a:pt x="3130" y="580"/>
                </a:lnTo>
                <a:lnTo>
                  <a:pt x="3126" y="552"/>
                </a:lnTo>
                <a:lnTo>
                  <a:pt x="3122" y="523"/>
                </a:lnTo>
                <a:lnTo>
                  <a:pt x="3117" y="495"/>
                </a:lnTo>
                <a:lnTo>
                  <a:pt x="3112" y="465"/>
                </a:lnTo>
                <a:lnTo>
                  <a:pt x="3106" y="437"/>
                </a:lnTo>
                <a:lnTo>
                  <a:pt x="3099" y="408"/>
                </a:lnTo>
                <a:lnTo>
                  <a:pt x="3091" y="385"/>
                </a:lnTo>
                <a:lnTo>
                  <a:pt x="3081" y="361"/>
                </a:lnTo>
                <a:lnTo>
                  <a:pt x="3067" y="333"/>
                </a:lnTo>
                <a:lnTo>
                  <a:pt x="3058" y="317"/>
                </a:lnTo>
                <a:lnTo>
                  <a:pt x="3049" y="301"/>
                </a:lnTo>
                <a:lnTo>
                  <a:pt x="3039" y="286"/>
                </a:lnTo>
                <a:lnTo>
                  <a:pt x="3029" y="272"/>
                </a:lnTo>
                <a:lnTo>
                  <a:pt x="3017" y="258"/>
                </a:lnTo>
                <a:lnTo>
                  <a:pt x="3005" y="244"/>
                </a:lnTo>
                <a:lnTo>
                  <a:pt x="2993" y="234"/>
                </a:lnTo>
                <a:lnTo>
                  <a:pt x="2979" y="225"/>
                </a:lnTo>
                <a:lnTo>
                  <a:pt x="2832" y="200"/>
                </a:lnTo>
                <a:lnTo>
                  <a:pt x="2742" y="116"/>
                </a:lnTo>
                <a:lnTo>
                  <a:pt x="2707" y="95"/>
                </a:lnTo>
                <a:lnTo>
                  <a:pt x="2673" y="78"/>
                </a:lnTo>
                <a:lnTo>
                  <a:pt x="2638" y="62"/>
                </a:lnTo>
                <a:lnTo>
                  <a:pt x="2604" y="48"/>
                </a:lnTo>
                <a:lnTo>
                  <a:pt x="2568" y="36"/>
                </a:lnTo>
                <a:lnTo>
                  <a:pt x="2534" y="26"/>
                </a:lnTo>
                <a:lnTo>
                  <a:pt x="2500" y="18"/>
                </a:lnTo>
                <a:lnTo>
                  <a:pt x="2466" y="11"/>
                </a:lnTo>
                <a:lnTo>
                  <a:pt x="2432" y="6"/>
                </a:lnTo>
                <a:lnTo>
                  <a:pt x="2397" y="3"/>
                </a:lnTo>
                <a:lnTo>
                  <a:pt x="2364" y="1"/>
                </a:lnTo>
                <a:lnTo>
                  <a:pt x="2330" y="0"/>
                </a:lnTo>
                <a:lnTo>
                  <a:pt x="2297" y="0"/>
                </a:lnTo>
                <a:lnTo>
                  <a:pt x="2264" y="2"/>
                </a:lnTo>
                <a:lnTo>
                  <a:pt x="2232" y="4"/>
                </a:lnTo>
                <a:lnTo>
                  <a:pt x="2199" y="8"/>
                </a:lnTo>
                <a:lnTo>
                  <a:pt x="2168" y="13"/>
                </a:lnTo>
                <a:lnTo>
                  <a:pt x="2136" y="18"/>
                </a:lnTo>
                <a:lnTo>
                  <a:pt x="2106" y="24"/>
                </a:lnTo>
                <a:lnTo>
                  <a:pt x="2076" y="31"/>
                </a:lnTo>
                <a:lnTo>
                  <a:pt x="2047" y="38"/>
                </a:lnTo>
                <a:lnTo>
                  <a:pt x="2018" y="47"/>
                </a:lnTo>
                <a:lnTo>
                  <a:pt x="1963" y="63"/>
                </a:lnTo>
                <a:lnTo>
                  <a:pt x="1910" y="81"/>
                </a:lnTo>
                <a:lnTo>
                  <a:pt x="1861" y="98"/>
                </a:lnTo>
                <a:lnTo>
                  <a:pt x="1816" y="117"/>
                </a:lnTo>
                <a:lnTo>
                  <a:pt x="1774" y="133"/>
                </a:lnTo>
                <a:lnTo>
                  <a:pt x="1747" y="143"/>
                </a:lnTo>
                <a:lnTo>
                  <a:pt x="1719" y="155"/>
                </a:lnTo>
                <a:lnTo>
                  <a:pt x="1692" y="169"/>
                </a:lnTo>
                <a:lnTo>
                  <a:pt x="1667" y="186"/>
                </a:lnTo>
                <a:lnTo>
                  <a:pt x="1641" y="203"/>
                </a:lnTo>
                <a:lnTo>
                  <a:pt x="1618" y="222"/>
                </a:lnTo>
                <a:lnTo>
                  <a:pt x="1595" y="243"/>
                </a:lnTo>
                <a:lnTo>
                  <a:pt x="1572" y="267"/>
                </a:lnTo>
                <a:lnTo>
                  <a:pt x="1550" y="291"/>
                </a:lnTo>
                <a:lnTo>
                  <a:pt x="1530" y="318"/>
                </a:lnTo>
                <a:lnTo>
                  <a:pt x="1510" y="346"/>
                </a:lnTo>
                <a:lnTo>
                  <a:pt x="1492" y="376"/>
                </a:lnTo>
                <a:lnTo>
                  <a:pt x="1475" y="408"/>
                </a:lnTo>
                <a:lnTo>
                  <a:pt x="1460" y="441"/>
                </a:lnTo>
                <a:lnTo>
                  <a:pt x="1444" y="476"/>
                </a:lnTo>
                <a:lnTo>
                  <a:pt x="1431" y="512"/>
                </a:lnTo>
                <a:lnTo>
                  <a:pt x="1419" y="550"/>
                </a:lnTo>
                <a:lnTo>
                  <a:pt x="1408" y="589"/>
                </a:lnTo>
                <a:lnTo>
                  <a:pt x="1398" y="631"/>
                </a:lnTo>
                <a:lnTo>
                  <a:pt x="1390" y="673"/>
                </a:lnTo>
                <a:lnTo>
                  <a:pt x="1383" y="717"/>
                </a:lnTo>
                <a:lnTo>
                  <a:pt x="1377" y="763"/>
                </a:lnTo>
                <a:lnTo>
                  <a:pt x="1373" y="809"/>
                </a:lnTo>
                <a:lnTo>
                  <a:pt x="1371" y="857"/>
                </a:lnTo>
                <a:lnTo>
                  <a:pt x="1371" y="907"/>
                </a:lnTo>
                <a:lnTo>
                  <a:pt x="1372" y="958"/>
                </a:lnTo>
                <a:lnTo>
                  <a:pt x="1374" y="1010"/>
                </a:lnTo>
                <a:lnTo>
                  <a:pt x="1378" y="1064"/>
                </a:lnTo>
                <a:lnTo>
                  <a:pt x="1385" y="1119"/>
                </a:lnTo>
                <a:lnTo>
                  <a:pt x="1393" y="1176"/>
                </a:lnTo>
                <a:lnTo>
                  <a:pt x="1403" y="1232"/>
                </a:lnTo>
                <a:lnTo>
                  <a:pt x="1414" y="1291"/>
                </a:lnTo>
                <a:lnTo>
                  <a:pt x="1417" y="1311"/>
                </a:lnTo>
                <a:lnTo>
                  <a:pt x="1418" y="1330"/>
                </a:lnTo>
                <a:lnTo>
                  <a:pt x="1417" y="1346"/>
                </a:lnTo>
                <a:lnTo>
                  <a:pt x="1415" y="1362"/>
                </a:lnTo>
                <a:lnTo>
                  <a:pt x="1411" y="1377"/>
                </a:lnTo>
                <a:lnTo>
                  <a:pt x="1406" y="1392"/>
                </a:lnTo>
                <a:lnTo>
                  <a:pt x="1400" y="1405"/>
                </a:lnTo>
                <a:lnTo>
                  <a:pt x="1394" y="1418"/>
                </a:lnTo>
                <a:lnTo>
                  <a:pt x="1382" y="1441"/>
                </a:lnTo>
                <a:lnTo>
                  <a:pt x="1369" y="1464"/>
                </a:lnTo>
                <a:lnTo>
                  <a:pt x="1365" y="1474"/>
                </a:lnTo>
                <a:lnTo>
                  <a:pt x="1362" y="1485"/>
                </a:lnTo>
                <a:lnTo>
                  <a:pt x="1360" y="1496"/>
                </a:lnTo>
                <a:lnTo>
                  <a:pt x="1360" y="1507"/>
                </a:lnTo>
                <a:lnTo>
                  <a:pt x="1364" y="1563"/>
                </a:lnTo>
                <a:lnTo>
                  <a:pt x="1369" y="1631"/>
                </a:lnTo>
                <a:lnTo>
                  <a:pt x="1372" y="1668"/>
                </a:lnTo>
                <a:lnTo>
                  <a:pt x="1376" y="1706"/>
                </a:lnTo>
                <a:lnTo>
                  <a:pt x="1382" y="1746"/>
                </a:lnTo>
                <a:lnTo>
                  <a:pt x="1387" y="1784"/>
                </a:lnTo>
                <a:lnTo>
                  <a:pt x="1395" y="1823"/>
                </a:lnTo>
                <a:lnTo>
                  <a:pt x="1403" y="1859"/>
                </a:lnTo>
                <a:lnTo>
                  <a:pt x="1413" y="1895"/>
                </a:lnTo>
                <a:lnTo>
                  <a:pt x="1419" y="1911"/>
                </a:lnTo>
                <a:lnTo>
                  <a:pt x="1425" y="1927"/>
                </a:lnTo>
                <a:lnTo>
                  <a:pt x="1432" y="1942"/>
                </a:lnTo>
                <a:lnTo>
                  <a:pt x="1439" y="1957"/>
                </a:lnTo>
                <a:lnTo>
                  <a:pt x="1447" y="1971"/>
                </a:lnTo>
                <a:lnTo>
                  <a:pt x="1456" y="1983"/>
                </a:lnTo>
                <a:lnTo>
                  <a:pt x="1465" y="1994"/>
                </a:lnTo>
                <a:lnTo>
                  <a:pt x="1475" y="2005"/>
                </a:lnTo>
                <a:lnTo>
                  <a:pt x="1485" y="2014"/>
                </a:lnTo>
                <a:lnTo>
                  <a:pt x="1496" y="2022"/>
                </a:lnTo>
                <a:lnTo>
                  <a:pt x="1504" y="2026"/>
                </a:lnTo>
                <a:lnTo>
                  <a:pt x="1516" y="2030"/>
                </a:lnTo>
                <a:lnTo>
                  <a:pt x="1550" y="2038"/>
                </a:lnTo>
                <a:lnTo>
                  <a:pt x="1580" y="2045"/>
                </a:lnTo>
                <a:lnTo>
                  <a:pt x="1591" y="2046"/>
                </a:lnTo>
                <a:lnTo>
                  <a:pt x="1593" y="2046"/>
                </a:lnTo>
                <a:lnTo>
                  <a:pt x="1594" y="2045"/>
                </a:lnTo>
                <a:lnTo>
                  <a:pt x="1629" y="2421"/>
                </a:lnTo>
                <a:lnTo>
                  <a:pt x="1635" y="2436"/>
                </a:lnTo>
                <a:lnTo>
                  <a:pt x="1642" y="2450"/>
                </a:lnTo>
                <a:lnTo>
                  <a:pt x="1650" y="2462"/>
                </a:lnTo>
                <a:lnTo>
                  <a:pt x="1658" y="2473"/>
                </a:lnTo>
                <a:lnTo>
                  <a:pt x="1677" y="2493"/>
                </a:lnTo>
                <a:lnTo>
                  <a:pt x="1695" y="2514"/>
                </a:lnTo>
                <a:lnTo>
                  <a:pt x="1704" y="2524"/>
                </a:lnTo>
                <a:lnTo>
                  <a:pt x="1713" y="2536"/>
                </a:lnTo>
                <a:lnTo>
                  <a:pt x="1721" y="2548"/>
                </a:lnTo>
                <a:lnTo>
                  <a:pt x="1730" y="2561"/>
                </a:lnTo>
                <a:lnTo>
                  <a:pt x="1738" y="2575"/>
                </a:lnTo>
                <a:lnTo>
                  <a:pt x="1744" y="2593"/>
                </a:lnTo>
                <a:lnTo>
                  <a:pt x="1750" y="2611"/>
                </a:lnTo>
                <a:lnTo>
                  <a:pt x="1754" y="2631"/>
                </a:lnTo>
                <a:lnTo>
                  <a:pt x="1661" y="2655"/>
                </a:lnTo>
                <a:lnTo>
                  <a:pt x="1623" y="2735"/>
                </a:lnTo>
                <a:lnTo>
                  <a:pt x="1601" y="2781"/>
                </a:lnTo>
                <a:lnTo>
                  <a:pt x="1575" y="2829"/>
                </a:lnTo>
                <a:lnTo>
                  <a:pt x="1563" y="2852"/>
                </a:lnTo>
                <a:lnTo>
                  <a:pt x="1549" y="2875"/>
                </a:lnTo>
                <a:lnTo>
                  <a:pt x="1536" y="2896"/>
                </a:lnTo>
                <a:lnTo>
                  <a:pt x="1522" y="2916"/>
                </a:lnTo>
                <a:lnTo>
                  <a:pt x="1507" y="2934"/>
                </a:lnTo>
                <a:lnTo>
                  <a:pt x="1493" y="2952"/>
                </a:lnTo>
                <a:lnTo>
                  <a:pt x="1478" y="2966"/>
                </a:lnTo>
                <a:lnTo>
                  <a:pt x="1464" y="2977"/>
                </a:lnTo>
                <a:lnTo>
                  <a:pt x="1266" y="3031"/>
                </a:lnTo>
                <a:lnTo>
                  <a:pt x="1089" y="3105"/>
                </a:lnTo>
                <a:lnTo>
                  <a:pt x="908" y="3182"/>
                </a:lnTo>
                <a:lnTo>
                  <a:pt x="726" y="3260"/>
                </a:lnTo>
                <a:lnTo>
                  <a:pt x="549" y="3336"/>
                </a:lnTo>
                <a:lnTo>
                  <a:pt x="509" y="3352"/>
                </a:lnTo>
                <a:lnTo>
                  <a:pt x="469" y="3367"/>
                </a:lnTo>
                <a:lnTo>
                  <a:pt x="386" y="3396"/>
                </a:lnTo>
                <a:lnTo>
                  <a:pt x="346" y="3410"/>
                </a:lnTo>
                <a:lnTo>
                  <a:pt x="306" y="3424"/>
                </a:lnTo>
                <a:lnTo>
                  <a:pt x="267" y="3440"/>
                </a:lnTo>
                <a:lnTo>
                  <a:pt x="229" y="3457"/>
                </a:lnTo>
                <a:lnTo>
                  <a:pt x="194" y="3475"/>
                </a:lnTo>
                <a:lnTo>
                  <a:pt x="175" y="3485"/>
                </a:lnTo>
                <a:lnTo>
                  <a:pt x="159" y="3495"/>
                </a:lnTo>
                <a:lnTo>
                  <a:pt x="143" y="3507"/>
                </a:lnTo>
                <a:lnTo>
                  <a:pt x="127" y="3518"/>
                </a:lnTo>
                <a:lnTo>
                  <a:pt x="111" y="3530"/>
                </a:lnTo>
                <a:lnTo>
                  <a:pt x="97" y="3543"/>
                </a:lnTo>
                <a:lnTo>
                  <a:pt x="83" y="3556"/>
                </a:lnTo>
                <a:lnTo>
                  <a:pt x="71" y="3571"/>
                </a:lnTo>
                <a:lnTo>
                  <a:pt x="59" y="3586"/>
                </a:lnTo>
                <a:lnTo>
                  <a:pt x="46" y="3602"/>
                </a:lnTo>
                <a:lnTo>
                  <a:pt x="36" y="3619"/>
                </a:lnTo>
                <a:lnTo>
                  <a:pt x="27" y="3637"/>
                </a:lnTo>
                <a:lnTo>
                  <a:pt x="18" y="3657"/>
                </a:lnTo>
                <a:lnTo>
                  <a:pt x="11" y="3677"/>
                </a:lnTo>
                <a:lnTo>
                  <a:pt x="10" y="3742"/>
                </a:lnTo>
                <a:lnTo>
                  <a:pt x="9" y="3821"/>
                </a:lnTo>
                <a:lnTo>
                  <a:pt x="4" y="4009"/>
                </a:lnTo>
                <a:lnTo>
                  <a:pt x="1" y="4204"/>
                </a:lnTo>
                <a:lnTo>
                  <a:pt x="0" y="4296"/>
                </a:lnTo>
                <a:lnTo>
                  <a:pt x="1" y="4376"/>
                </a:lnTo>
                <a:lnTo>
                  <a:pt x="4581" y="4376"/>
                </a:lnTo>
                <a:lnTo>
                  <a:pt x="4581" y="4296"/>
                </a:lnTo>
                <a:lnTo>
                  <a:pt x="4581" y="4204"/>
                </a:lnTo>
                <a:lnTo>
                  <a:pt x="4577" y="4009"/>
                </a:lnTo>
                <a:lnTo>
                  <a:pt x="4573" y="3821"/>
                </a:lnTo>
                <a:lnTo>
                  <a:pt x="4571" y="3742"/>
                </a:lnTo>
                <a:lnTo>
                  <a:pt x="4571" y="3677"/>
                </a:lnTo>
                <a:lnTo>
                  <a:pt x="4563" y="3657"/>
                </a:lnTo>
                <a:lnTo>
                  <a:pt x="4555" y="3637"/>
                </a:lnTo>
                <a:lnTo>
                  <a:pt x="4545" y="3619"/>
                </a:lnTo>
                <a:lnTo>
                  <a:pt x="4535" y="3602"/>
                </a:lnTo>
                <a:lnTo>
                  <a:pt x="4523" y="3586"/>
                </a:lnTo>
                <a:lnTo>
                  <a:pt x="4511" y="3571"/>
                </a:lnTo>
                <a:lnTo>
                  <a:pt x="4498" y="3556"/>
                </a:lnTo>
                <a:lnTo>
                  <a:pt x="4484" y="3543"/>
                </a:lnTo>
                <a:lnTo>
                  <a:pt x="4470" y="3530"/>
                </a:lnTo>
                <a:lnTo>
                  <a:pt x="4454" y="3518"/>
                </a:lnTo>
                <a:lnTo>
                  <a:pt x="4439" y="3507"/>
                </a:lnTo>
                <a:lnTo>
                  <a:pt x="4423" y="3495"/>
                </a:lnTo>
                <a:lnTo>
                  <a:pt x="4406" y="3485"/>
                </a:lnTo>
                <a:lnTo>
                  <a:pt x="4388" y="3475"/>
                </a:lnTo>
                <a:lnTo>
                  <a:pt x="4352" y="3457"/>
                </a:lnTo>
                <a:lnTo>
                  <a:pt x="4314" y="3440"/>
                </a:lnTo>
                <a:lnTo>
                  <a:pt x="4275" y="3424"/>
                </a:lnTo>
                <a:lnTo>
                  <a:pt x="4235" y="3410"/>
                </a:lnTo>
                <a:lnTo>
                  <a:pt x="4195" y="3396"/>
                </a:lnTo>
                <a:lnTo>
                  <a:pt x="4113" y="3367"/>
                </a:lnTo>
                <a:lnTo>
                  <a:pt x="4073" y="3352"/>
                </a:lnTo>
                <a:lnTo>
                  <a:pt x="4032" y="3336"/>
                </a:lnTo>
                <a:close/>
                <a:moveTo>
                  <a:pt x="5329" y="3316"/>
                </a:moveTo>
                <a:lnTo>
                  <a:pt x="5329" y="3316"/>
                </a:lnTo>
                <a:lnTo>
                  <a:pt x="5202" y="3262"/>
                </a:lnTo>
                <a:lnTo>
                  <a:pt x="5073" y="3206"/>
                </a:lnTo>
                <a:lnTo>
                  <a:pt x="4943" y="3151"/>
                </a:lnTo>
                <a:lnTo>
                  <a:pt x="4818" y="3098"/>
                </a:lnTo>
                <a:lnTo>
                  <a:pt x="4677" y="3060"/>
                </a:lnTo>
                <a:lnTo>
                  <a:pt x="4666" y="3052"/>
                </a:lnTo>
                <a:lnTo>
                  <a:pt x="4656" y="3042"/>
                </a:lnTo>
                <a:lnTo>
                  <a:pt x="4645" y="3030"/>
                </a:lnTo>
                <a:lnTo>
                  <a:pt x="4635" y="3017"/>
                </a:lnTo>
                <a:lnTo>
                  <a:pt x="4625" y="3002"/>
                </a:lnTo>
                <a:lnTo>
                  <a:pt x="4616" y="2987"/>
                </a:lnTo>
                <a:lnTo>
                  <a:pt x="4596" y="2955"/>
                </a:lnTo>
                <a:lnTo>
                  <a:pt x="4579" y="2920"/>
                </a:lnTo>
                <a:lnTo>
                  <a:pt x="4563" y="2887"/>
                </a:lnTo>
                <a:lnTo>
                  <a:pt x="4536" y="2830"/>
                </a:lnTo>
                <a:lnTo>
                  <a:pt x="4446" y="2817"/>
                </a:lnTo>
                <a:lnTo>
                  <a:pt x="4448" y="2800"/>
                </a:lnTo>
                <a:lnTo>
                  <a:pt x="4450" y="2784"/>
                </a:lnTo>
                <a:lnTo>
                  <a:pt x="4454" y="2770"/>
                </a:lnTo>
                <a:lnTo>
                  <a:pt x="4459" y="2758"/>
                </a:lnTo>
                <a:lnTo>
                  <a:pt x="4465" y="2747"/>
                </a:lnTo>
                <a:lnTo>
                  <a:pt x="4471" y="2737"/>
                </a:lnTo>
                <a:lnTo>
                  <a:pt x="4477" y="2728"/>
                </a:lnTo>
                <a:lnTo>
                  <a:pt x="4484" y="2718"/>
                </a:lnTo>
                <a:lnTo>
                  <a:pt x="4498" y="2702"/>
                </a:lnTo>
                <a:lnTo>
                  <a:pt x="4512" y="2684"/>
                </a:lnTo>
                <a:lnTo>
                  <a:pt x="4519" y="2674"/>
                </a:lnTo>
                <a:lnTo>
                  <a:pt x="4525" y="2664"/>
                </a:lnTo>
                <a:lnTo>
                  <a:pt x="4532" y="2651"/>
                </a:lnTo>
                <a:lnTo>
                  <a:pt x="4536" y="2638"/>
                </a:lnTo>
                <a:lnTo>
                  <a:pt x="4540" y="2625"/>
                </a:lnTo>
                <a:lnTo>
                  <a:pt x="4543" y="2612"/>
                </a:lnTo>
                <a:lnTo>
                  <a:pt x="4545" y="2599"/>
                </a:lnTo>
                <a:lnTo>
                  <a:pt x="4546" y="2586"/>
                </a:lnTo>
                <a:lnTo>
                  <a:pt x="4548" y="2557"/>
                </a:lnTo>
                <a:lnTo>
                  <a:pt x="4549" y="2530"/>
                </a:lnTo>
                <a:lnTo>
                  <a:pt x="4551" y="2501"/>
                </a:lnTo>
                <a:lnTo>
                  <a:pt x="4553" y="2488"/>
                </a:lnTo>
                <a:lnTo>
                  <a:pt x="4555" y="2474"/>
                </a:lnTo>
                <a:lnTo>
                  <a:pt x="4558" y="2461"/>
                </a:lnTo>
                <a:lnTo>
                  <a:pt x="4562" y="2449"/>
                </a:lnTo>
                <a:lnTo>
                  <a:pt x="4566" y="2436"/>
                </a:lnTo>
                <a:lnTo>
                  <a:pt x="4572" y="2424"/>
                </a:lnTo>
                <a:lnTo>
                  <a:pt x="4576" y="2417"/>
                </a:lnTo>
                <a:lnTo>
                  <a:pt x="4581" y="2410"/>
                </a:lnTo>
                <a:lnTo>
                  <a:pt x="4587" y="2404"/>
                </a:lnTo>
                <a:lnTo>
                  <a:pt x="4593" y="2399"/>
                </a:lnTo>
                <a:lnTo>
                  <a:pt x="4608" y="2390"/>
                </a:lnTo>
                <a:lnTo>
                  <a:pt x="4622" y="2383"/>
                </a:lnTo>
                <a:lnTo>
                  <a:pt x="4636" y="2375"/>
                </a:lnTo>
                <a:lnTo>
                  <a:pt x="4650" y="2366"/>
                </a:lnTo>
                <a:lnTo>
                  <a:pt x="4656" y="2362"/>
                </a:lnTo>
                <a:lnTo>
                  <a:pt x="4662" y="2357"/>
                </a:lnTo>
                <a:lnTo>
                  <a:pt x="4668" y="2351"/>
                </a:lnTo>
                <a:lnTo>
                  <a:pt x="4674" y="2345"/>
                </a:lnTo>
                <a:lnTo>
                  <a:pt x="4682" y="2331"/>
                </a:lnTo>
                <a:lnTo>
                  <a:pt x="4690" y="2316"/>
                </a:lnTo>
                <a:lnTo>
                  <a:pt x="4697" y="2299"/>
                </a:lnTo>
                <a:lnTo>
                  <a:pt x="4703" y="2281"/>
                </a:lnTo>
                <a:lnTo>
                  <a:pt x="4709" y="2264"/>
                </a:lnTo>
                <a:lnTo>
                  <a:pt x="4713" y="2246"/>
                </a:lnTo>
                <a:lnTo>
                  <a:pt x="4720" y="2213"/>
                </a:lnTo>
                <a:lnTo>
                  <a:pt x="4725" y="2184"/>
                </a:lnTo>
                <a:lnTo>
                  <a:pt x="4729" y="2153"/>
                </a:lnTo>
                <a:lnTo>
                  <a:pt x="4732" y="2121"/>
                </a:lnTo>
                <a:lnTo>
                  <a:pt x="4733" y="2088"/>
                </a:lnTo>
                <a:lnTo>
                  <a:pt x="4733" y="2071"/>
                </a:lnTo>
                <a:lnTo>
                  <a:pt x="4732" y="2055"/>
                </a:lnTo>
                <a:lnTo>
                  <a:pt x="4731" y="2039"/>
                </a:lnTo>
                <a:lnTo>
                  <a:pt x="4728" y="2024"/>
                </a:lnTo>
                <a:lnTo>
                  <a:pt x="4725" y="2007"/>
                </a:lnTo>
                <a:lnTo>
                  <a:pt x="4721" y="1992"/>
                </a:lnTo>
                <a:lnTo>
                  <a:pt x="4716" y="1978"/>
                </a:lnTo>
                <a:lnTo>
                  <a:pt x="4710" y="1964"/>
                </a:lnTo>
                <a:lnTo>
                  <a:pt x="4703" y="1950"/>
                </a:lnTo>
                <a:lnTo>
                  <a:pt x="4697" y="1937"/>
                </a:lnTo>
                <a:lnTo>
                  <a:pt x="4686" y="1918"/>
                </a:lnTo>
                <a:lnTo>
                  <a:pt x="4682" y="1908"/>
                </a:lnTo>
                <a:lnTo>
                  <a:pt x="4678" y="1897"/>
                </a:lnTo>
                <a:lnTo>
                  <a:pt x="4675" y="1883"/>
                </a:lnTo>
                <a:lnTo>
                  <a:pt x="4672" y="1865"/>
                </a:lnTo>
                <a:lnTo>
                  <a:pt x="4671" y="1852"/>
                </a:lnTo>
                <a:lnTo>
                  <a:pt x="4671" y="1836"/>
                </a:lnTo>
                <a:lnTo>
                  <a:pt x="4672" y="1797"/>
                </a:lnTo>
                <a:lnTo>
                  <a:pt x="4675" y="1752"/>
                </a:lnTo>
                <a:lnTo>
                  <a:pt x="4679" y="1704"/>
                </a:lnTo>
                <a:lnTo>
                  <a:pt x="4687" y="1615"/>
                </a:lnTo>
                <a:lnTo>
                  <a:pt x="4690" y="1580"/>
                </a:lnTo>
                <a:lnTo>
                  <a:pt x="4691" y="1557"/>
                </a:lnTo>
                <a:lnTo>
                  <a:pt x="4692" y="1514"/>
                </a:lnTo>
                <a:lnTo>
                  <a:pt x="4692" y="1473"/>
                </a:lnTo>
                <a:lnTo>
                  <a:pt x="4691" y="1432"/>
                </a:lnTo>
                <a:lnTo>
                  <a:pt x="4689" y="1392"/>
                </a:lnTo>
                <a:lnTo>
                  <a:pt x="4685" y="1351"/>
                </a:lnTo>
                <a:lnTo>
                  <a:pt x="4680" y="1310"/>
                </a:lnTo>
                <a:lnTo>
                  <a:pt x="4673" y="1270"/>
                </a:lnTo>
                <a:lnTo>
                  <a:pt x="4663" y="1228"/>
                </a:lnTo>
                <a:lnTo>
                  <a:pt x="4657" y="1212"/>
                </a:lnTo>
                <a:lnTo>
                  <a:pt x="4650" y="1195"/>
                </a:lnTo>
                <a:lnTo>
                  <a:pt x="4640" y="1175"/>
                </a:lnTo>
                <a:lnTo>
                  <a:pt x="4628" y="1152"/>
                </a:lnTo>
                <a:lnTo>
                  <a:pt x="4621" y="1142"/>
                </a:lnTo>
                <a:lnTo>
                  <a:pt x="4613" y="1131"/>
                </a:lnTo>
                <a:lnTo>
                  <a:pt x="4605" y="1121"/>
                </a:lnTo>
                <a:lnTo>
                  <a:pt x="4596" y="1112"/>
                </a:lnTo>
                <a:lnTo>
                  <a:pt x="4587" y="1105"/>
                </a:lnTo>
                <a:lnTo>
                  <a:pt x="4577" y="1097"/>
                </a:lnTo>
                <a:lnTo>
                  <a:pt x="4473" y="1080"/>
                </a:lnTo>
                <a:lnTo>
                  <a:pt x="4408" y="1020"/>
                </a:lnTo>
                <a:lnTo>
                  <a:pt x="4383" y="1006"/>
                </a:lnTo>
                <a:lnTo>
                  <a:pt x="4359" y="993"/>
                </a:lnTo>
                <a:lnTo>
                  <a:pt x="4335" y="982"/>
                </a:lnTo>
                <a:lnTo>
                  <a:pt x="4310" y="972"/>
                </a:lnTo>
                <a:lnTo>
                  <a:pt x="4285" y="964"/>
                </a:lnTo>
                <a:lnTo>
                  <a:pt x="4261" y="956"/>
                </a:lnTo>
                <a:lnTo>
                  <a:pt x="4236" y="950"/>
                </a:lnTo>
                <a:lnTo>
                  <a:pt x="4212" y="946"/>
                </a:lnTo>
                <a:lnTo>
                  <a:pt x="4188" y="942"/>
                </a:lnTo>
                <a:lnTo>
                  <a:pt x="4163" y="940"/>
                </a:lnTo>
                <a:lnTo>
                  <a:pt x="4139" y="938"/>
                </a:lnTo>
                <a:lnTo>
                  <a:pt x="4115" y="937"/>
                </a:lnTo>
                <a:lnTo>
                  <a:pt x="4091" y="938"/>
                </a:lnTo>
                <a:lnTo>
                  <a:pt x="4068" y="939"/>
                </a:lnTo>
                <a:lnTo>
                  <a:pt x="4045" y="941"/>
                </a:lnTo>
                <a:lnTo>
                  <a:pt x="4022" y="943"/>
                </a:lnTo>
                <a:lnTo>
                  <a:pt x="3999" y="946"/>
                </a:lnTo>
                <a:lnTo>
                  <a:pt x="3978" y="950"/>
                </a:lnTo>
                <a:lnTo>
                  <a:pt x="3934" y="959"/>
                </a:lnTo>
                <a:lnTo>
                  <a:pt x="3892" y="971"/>
                </a:lnTo>
                <a:lnTo>
                  <a:pt x="3853" y="983"/>
                </a:lnTo>
                <a:lnTo>
                  <a:pt x="3815" y="995"/>
                </a:lnTo>
                <a:lnTo>
                  <a:pt x="3781" y="1008"/>
                </a:lnTo>
                <a:lnTo>
                  <a:pt x="3719" y="1033"/>
                </a:lnTo>
                <a:lnTo>
                  <a:pt x="3699" y="1040"/>
                </a:lnTo>
                <a:lnTo>
                  <a:pt x="3679" y="1049"/>
                </a:lnTo>
                <a:lnTo>
                  <a:pt x="3661" y="1059"/>
                </a:lnTo>
                <a:lnTo>
                  <a:pt x="3642" y="1070"/>
                </a:lnTo>
                <a:lnTo>
                  <a:pt x="3625" y="1082"/>
                </a:lnTo>
                <a:lnTo>
                  <a:pt x="3607" y="1096"/>
                </a:lnTo>
                <a:lnTo>
                  <a:pt x="3590" y="1112"/>
                </a:lnTo>
                <a:lnTo>
                  <a:pt x="3575" y="1128"/>
                </a:lnTo>
                <a:lnTo>
                  <a:pt x="3560" y="1145"/>
                </a:lnTo>
                <a:lnTo>
                  <a:pt x="3544" y="1164"/>
                </a:lnTo>
                <a:lnTo>
                  <a:pt x="3531" y="1185"/>
                </a:lnTo>
                <a:lnTo>
                  <a:pt x="3518" y="1206"/>
                </a:lnTo>
                <a:lnTo>
                  <a:pt x="3506" y="1228"/>
                </a:lnTo>
                <a:lnTo>
                  <a:pt x="3495" y="1252"/>
                </a:lnTo>
                <a:lnTo>
                  <a:pt x="3484" y="1277"/>
                </a:lnTo>
                <a:lnTo>
                  <a:pt x="3474" y="1302"/>
                </a:lnTo>
                <a:lnTo>
                  <a:pt x="3465" y="1330"/>
                </a:lnTo>
                <a:lnTo>
                  <a:pt x="3457" y="1358"/>
                </a:lnTo>
                <a:lnTo>
                  <a:pt x="3451" y="1388"/>
                </a:lnTo>
                <a:lnTo>
                  <a:pt x="3445" y="1417"/>
                </a:lnTo>
                <a:lnTo>
                  <a:pt x="3440" y="1448"/>
                </a:lnTo>
                <a:lnTo>
                  <a:pt x="3436" y="1481"/>
                </a:lnTo>
                <a:lnTo>
                  <a:pt x="3434" y="1514"/>
                </a:lnTo>
                <a:lnTo>
                  <a:pt x="3432" y="1549"/>
                </a:lnTo>
                <a:lnTo>
                  <a:pt x="3432" y="1584"/>
                </a:lnTo>
                <a:lnTo>
                  <a:pt x="3432" y="1621"/>
                </a:lnTo>
                <a:lnTo>
                  <a:pt x="3434" y="1658"/>
                </a:lnTo>
                <a:lnTo>
                  <a:pt x="3437" y="1696"/>
                </a:lnTo>
                <a:lnTo>
                  <a:pt x="3442" y="1735"/>
                </a:lnTo>
                <a:lnTo>
                  <a:pt x="3447" y="1775"/>
                </a:lnTo>
                <a:lnTo>
                  <a:pt x="3454" y="1817"/>
                </a:lnTo>
                <a:lnTo>
                  <a:pt x="3462" y="1858"/>
                </a:lnTo>
                <a:lnTo>
                  <a:pt x="3464" y="1872"/>
                </a:lnTo>
                <a:lnTo>
                  <a:pt x="3465" y="1886"/>
                </a:lnTo>
                <a:lnTo>
                  <a:pt x="3464" y="1898"/>
                </a:lnTo>
                <a:lnTo>
                  <a:pt x="3462" y="1909"/>
                </a:lnTo>
                <a:lnTo>
                  <a:pt x="3460" y="1919"/>
                </a:lnTo>
                <a:lnTo>
                  <a:pt x="3456" y="1929"/>
                </a:lnTo>
                <a:lnTo>
                  <a:pt x="3448" y="1949"/>
                </a:lnTo>
                <a:lnTo>
                  <a:pt x="3439" y="1965"/>
                </a:lnTo>
                <a:lnTo>
                  <a:pt x="3431" y="1981"/>
                </a:lnTo>
                <a:lnTo>
                  <a:pt x="3428" y="1988"/>
                </a:lnTo>
                <a:lnTo>
                  <a:pt x="3425" y="1996"/>
                </a:lnTo>
                <a:lnTo>
                  <a:pt x="3424" y="2004"/>
                </a:lnTo>
                <a:lnTo>
                  <a:pt x="3424" y="2011"/>
                </a:lnTo>
                <a:lnTo>
                  <a:pt x="3431" y="2101"/>
                </a:lnTo>
                <a:lnTo>
                  <a:pt x="3435" y="2153"/>
                </a:lnTo>
                <a:lnTo>
                  <a:pt x="3439" y="2182"/>
                </a:lnTo>
                <a:lnTo>
                  <a:pt x="3443" y="2209"/>
                </a:lnTo>
                <a:lnTo>
                  <a:pt x="3448" y="2237"/>
                </a:lnTo>
                <a:lnTo>
                  <a:pt x="3454" y="2263"/>
                </a:lnTo>
                <a:lnTo>
                  <a:pt x="3461" y="2288"/>
                </a:lnTo>
                <a:lnTo>
                  <a:pt x="3470" y="2312"/>
                </a:lnTo>
                <a:lnTo>
                  <a:pt x="3475" y="2323"/>
                </a:lnTo>
                <a:lnTo>
                  <a:pt x="3481" y="2333"/>
                </a:lnTo>
                <a:lnTo>
                  <a:pt x="3486" y="2342"/>
                </a:lnTo>
                <a:lnTo>
                  <a:pt x="3492" y="2351"/>
                </a:lnTo>
                <a:lnTo>
                  <a:pt x="3499" y="2359"/>
                </a:lnTo>
                <a:lnTo>
                  <a:pt x="3506" y="2366"/>
                </a:lnTo>
                <a:lnTo>
                  <a:pt x="3513" y="2374"/>
                </a:lnTo>
                <a:lnTo>
                  <a:pt x="3521" y="2379"/>
                </a:lnTo>
                <a:lnTo>
                  <a:pt x="3526" y="2382"/>
                </a:lnTo>
                <a:lnTo>
                  <a:pt x="3535" y="2384"/>
                </a:lnTo>
                <a:lnTo>
                  <a:pt x="3559" y="2391"/>
                </a:lnTo>
                <a:lnTo>
                  <a:pt x="3581" y="2395"/>
                </a:lnTo>
                <a:lnTo>
                  <a:pt x="3588" y="2396"/>
                </a:lnTo>
                <a:lnTo>
                  <a:pt x="3589" y="2396"/>
                </a:lnTo>
                <a:lnTo>
                  <a:pt x="3590" y="2395"/>
                </a:lnTo>
                <a:lnTo>
                  <a:pt x="3615" y="2664"/>
                </a:lnTo>
                <a:lnTo>
                  <a:pt x="3621" y="2674"/>
                </a:lnTo>
                <a:lnTo>
                  <a:pt x="3625" y="2684"/>
                </a:lnTo>
                <a:lnTo>
                  <a:pt x="3631" y="2692"/>
                </a:lnTo>
                <a:lnTo>
                  <a:pt x="3637" y="2700"/>
                </a:lnTo>
                <a:lnTo>
                  <a:pt x="3649" y="2715"/>
                </a:lnTo>
                <a:lnTo>
                  <a:pt x="3662" y="2730"/>
                </a:lnTo>
                <a:lnTo>
                  <a:pt x="3675" y="2745"/>
                </a:lnTo>
                <a:lnTo>
                  <a:pt x="3681" y="2754"/>
                </a:lnTo>
                <a:lnTo>
                  <a:pt x="3687" y="2763"/>
                </a:lnTo>
                <a:lnTo>
                  <a:pt x="3693" y="2773"/>
                </a:lnTo>
                <a:lnTo>
                  <a:pt x="3698" y="2785"/>
                </a:lnTo>
                <a:lnTo>
                  <a:pt x="3702" y="2799"/>
                </a:lnTo>
                <a:lnTo>
                  <a:pt x="3705" y="2814"/>
                </a:lnTo>
                <a:lnTo>
                  <a:pt x="3638" y="2830"/>
                </a:lnTo>
                <a:lnTo>
                  <a:pt x="3619" y="2869"/>
                </a:lnTo>
                <a:lnTo>
                  <a:pt x="3597" y="2915"/>
                </a:lnTo>
                <a:lnTo>
                  <a:pt x="3585" y="2940"/>
                </a:lnTo>
                <a:lnTo>
                  <a:pt x="3572" y="2963"/>
                </a:lnTo>
                <a:lnTo>
                  <a:pt x="3559" y="2986"/>
                </a:lnTo>
                <a:lnTo>
                  <a:pt x="3544" y="3008"/>
                </a:lnTo>
                <a:lnTo>
                  <a:pt x="3793" y="3114"/>
                </a:lnTo>
                <a:lnTo>
                  <a:pt x="3936" y="3176"/>
                </a:lnTo>
                <a:lnTo>
                  <a:pt x="4076" y="3235"/>
                </a:lnTo>
                <a:lnTo>
                  <a:pt x="4109" y="3248"/>
                </a:lnTo>
                <a:lnTo>
                  <a:pt x="4143" y="3261"/>
                </a:lnTo>
                <a:lnTo>
                  <a:pt x="4214" y="3285"/>
                </a:lnTo>
                <a:lnTo>
                  <a:pt x="4282" y="3310"/>
                </a:lnTo>
                <a:lnTo>
                  <a:pt x="4316" y="3323"/>
                </a:lnTo>
                <a:lnTo>
                  <a:pt x="4351" y="3336"/>
                </a:lnTo>
                <a:lnTo>
                  <a:pt x="4385" y="3351"/>
                </a:lnTo>
                <a:lnTo>
                  <a:pt x="4419" y="3368"/>
                </a:lnTo>
                <a:lnTo>
                  <a:pt x="4451" y="3385"/>
                </a:lnTo>
                <a:lnTo>
                  <a:pt x="4483" y="3404"/>
                </a:lnTo>
                <a:lnTo>
                  <a:pt x="4514" y="3424"/>
                </a:lnTo>
                <a:lnTo>
                  <a:pt x="4528" y="3436"/>
                </a:lnTo>
                <a:lnTo>
                  <a:pt x="4543" y="3448"/>
                </a:lnTo>
                <a:lnTo>
                  <a:pt x="4557" y="3460"/>
                </a:lnTo>
                <a:lnTo>
                  <a:pt x="4570" y="3473"/>
                </a:lnTo>
                <a:lnTo>
                  <a:pt x="4583" y="3486"/>
                </a:lnTo>
                <a:lnTo>
                  <a:pt x="4596" y="3501"/>
                </a:lnTo>
                <a:lnTo>
                  <a:pt x="4609" y="3516"/>
                </a:lnTo>
                <a:lnTo>
                  <a:pt x="4620" y="3531"/>
                </a:lnTo>
                <a:lnTo>
                  <a:pt x="4631" y="3547"/>
                </a:lnTo>
                <a:lnTo>
                  <a:pt x="4641" y="3564"/>
                </a:lnTo>
                <a:lnTo>
                  <a:pt x="4650" y="3583"/>
                </a:lnTo>
                <a:lnTo>
                  <a:pt x="4659" y="3601"/>
                </a:lnTo>
                <a:lnTo>
                  <a:pt x="4667" y="3620"/>
                </a:lnTo>
                <a:lnTo>
                  <a:pt x="4676" y="3640"/>
                </a:lnTo>
                <a:lnTo>
                  <a:pt x="4681" y="3658"/>
                </a:lnTo>
                <a:lnTo>
                  <a:pt x="4681" y="3677"/>
                </a:lnTo>
                <a:lnTo>
                  <a:pt x="4683" y="3786"/>
                </a:lnTo>
                <a:lnTo>
                  <a:pt x="4686" y="3924"/>
                </a:lnTo>
                <a:lnTo>
                  <a:pt x="4689" y="4056"/>
                </a:lnTo>
                <a:lnTo>
                  <a:pt x="5719" y="4056"/>
                </a:lnTo>
                <a:lnTo>
                  <a:pt x="5719" y="4000"/>
                </a:lnTo>
                <a:lnTo>
                  <a:pt x="5719" y="3935"/>
                </a:lnTo>
                <a:lnTo>
                  <a:pt x="5716" y="3796"/>
                </a:lnTo>
                <a:lnTo>
                  <a:pt x="5713" y="3662"/>
                </a:lnTo>
                <a:lnTo>
                  <a:pt x="5712" y="3558"/>
                </a:lnTo>
                <a:lnTo>
                  <a:pt x="5706" y="3544"/>
                </a:lnTo>
                <a:lnTo>
                  <a:pt x="5700" y="3531"/>
                </a:lnTo>
                <a:lnTo>
                  <a:pt x="5694" y="3518"/>
                </a:lnTo>
                <a:lnTo>
                  <a:pt x="5686" y="3506"/>
                </a:lnTo>
                <a:lnTo>
                  <a:pt x="5678" y="3494"/>
                </a:lnTo>
                <a:lnTo>
                  <a:pt x="5670" y="3483"/>
                </a:lnTo>
                <a:lnTo>
                  <a:pt x="5661" y="3473"/>
                </a:lnTo>
                <a:lnTo>
                  <a:pt x="5650" y="3463"/>
                </a:lnTo>
                <a:lnTo>
                  <a:pt x="5640" y="3454"/>
                </a:lnTo>
                <a:lnTo>
                  <a:pt x="5629" y="3445"/>
                </a:lnTo>
                <a:lnTo>
                  <a:pt x="5618" y="3437"/>
                </a:lnTo>
                <a:lnTo>
                  <a:pt x="5607" y="3430"/>
                </a:lnTo>
                <a:lnTo>
                  <a:pt x="5583" y="3414"/>
                </a:lnTo>
                <a:lnTo>
                  <a:pt x="5556" y="3402"/>
                </a:lnTo>
                <a:lnTo>
                  <a:pt x="5530" y="3390"/>
                </a:lnTo>
                <a:lnTo>
                  <a:pt x="5501" y="3379"/>
                </a:lnTo>
                <a:lnTo>
                  <a:pt x="5445" y="3358"/>
                </a:lnTo>
                <a:lnTo>
                  <a:pt x="5386" y="3337"/>
                </a:lnTo>
                <a:lnTo>
                  <a:pt x="5357" y="3327"/>
                </a:lnTo>
                <a:lnTo>
                  <a:pt x="5329" y="3316"/>
                </a:lnTo>
                <a:close/>
                <a:moveTo>
                  <a:pt x="6518" y="3416"/>
                </a:moveTo>
                <a:lnTo>
                  <a:pt x="6518" y="3416"/>
                </a:lnTo>
                <a:lnTo>
                  <a:pt x="6515" y="3406"/>
                </a:lnTo>
                <a:lnTo>
                  <a:pt x="6510" y="3397"/>
                </a:lnTo>
                <a:lnTo>
                  <a:pt x="6506" y="3388"/>
                </a:lnTo>
                <a:lnTo>
                  <a:pt x="6501" y="3380"/>
                </a:lnTo>
                <a:lnTo>
                  <a:pt x="6488" y="3364"/>
                </a:lnTo>
                <a:lnTo>
                  <a:pt x="6475" y="3350"/>
                </a:lnTo>
                <a:lnTo>
                  <a:pt x="6460" y="3337"/>
                </a:lnTo>
                <a:lnTo>
                  <a:pt x="6445" y="3326"/>
                </a:lnTo>
                <a:lnTo>
                  <a:pt x="6428" y="3316"/>
                </a:lnTo>
                <a:lnTo>
                  <a:pt x="6409" y="3307"/>
                </a:lnTo>
                <a:lnTo>
                  <a:pt x="6391" y="3299"/>
                </a:lnTo>
                <a:lnTo>
                  <a:pt x="6372" y="3292"/>
                </a:lnTo>
                <a:lnTo>
                  <a:pt x="6331" y="3276"/>
                </a:lnTo>
                <a:lnTo>
                  <a:pt x="6291" y="3262"/>
                </a:lnTo>
                <a:lnTo>
                  <a:pt x="6270" y="3255"/>
                </a:lnTo>
                <a:lnTo>
                  <a:pt x="6251" y="3247"/>
                </a:lnTo>
                <a:lnTo>
                  <a:pt x="6073" y="3171"/>
                </a:lnTo>
                <a:lnTo>
                  <a:pt x="5982" y="3132"/>
                </a:lnTo>
                <a:lnTo>
                  <a:pt x="5894" y="3096"/>
                </a:lnTo>
                <a:lnTo>
                  <a:pt x="5796" y="3068"/>
                </a:lnTo>
                <a:lnTo>
                  <a:pt x="5788" y="3063"/>
                </a:lnTo>
                <a:lnTo>
                  <a:pt x="5781" y="3056"/>
                </a:lnTo>
                <a:lnTo>
                  <a:pt x="5774" y="3048"/>
                </a:lnTo>
                <a:lnTo>
                  <a:pt x="5767" y="3039"/>
                </a:lnTo>
                <a:lnTo>
                  <a:pt x="5753" y="3018"/>
                </a:lnTo>
                <a:lnTo>
                  <a:pt x="5740" y="2995"/>
                </a:lnTo>
                <a:lnTo>
                  <a:pt x="5728" y="2971"/>
                </a:lnTo>
                <a:lnTo>
                  <a:pt x="5716" y="2948"/>
                </a:lnTo>
                <a:lnTo>
                  <a:pt x="5697" y="2908"/>
                </a:lnTo>
                <a:lnTo>
                  <a:pt x="5635" y="2899"/>
                </a:lnTo>
                <a:lnTo>
                  <a:pt x="5636" y="2887"/>
                </a:lnTo>
                <a:lnTo>
                  <a:pt x="5638" y="2877"/>
                </a:lnTo>
                <a:lnTo>
                  <a:pt x="5640" y="2867"/>
                </a:lnTo>
                <a:lnTo>
                  <a:pt x="5643" y="2858"/>
                </a:lnTo>
                <a:lnTo>
                  <a:pt x="5647" y="2850"/>
                </a:lnTo>
                <a:lnTo>
                  <a:pt x="5652" y="2843"/>
                </a:lnTo>
                <a:lnTo>
                  <a:pt x="5662" y="2831"/>
                </a:lnTo>
                <a:lnTo>
                  <a:pt x="5671" y="2819"/>
                </a:lnTo>
                <a:lnTo>
                  <a:pt x="5681" y="2807"/>
                </a:lnTo>
                <a:lnTo>
                  <a:pt x="5686" y="2800"/>
                </a:lnTo>
                <a:lnTo>
                  <a:pt x="5690" y="2792"/>
                </a:lnTo>
                <a:lnTo>
                  <a:pt x="5694" y="2783"/>
                </a:lnTo>
                <a:lnTo>
                  <a:pt x="5697" y="2774"/>
                </a:lnTo>
                <a:lnTo>
                  <a:pt x="5700" y="2765"/>
                </a:lnTo>
                <a:lnTo>
                  <a:pt x="5702" y="2756"/>
                </a:lnTo>
                <a:lnTo>
                  <a:pt x="5704" y="2738"/>
                </a:lnTo>
                <a:lnTo>
                  <a:pt x="5706" y="2698"/>
                </a:lnTo>
                <a:lnTo>
                  <a:pt x="5708" y="2679"/>
                </a:lnTo>
                <a:lnTo>
                  <a:pt x="5710" y="2660"/>
                </a:lnTo>
                <a:lnTo>
                  <a:pt x="5712" y="2650"/>
                </a:lnTo>
                <a:lnTo>
                  <a:pt x="5715" y="2642"/>
                </a:lnTo>
                <a:lnTo>
                  <a:pt x="5718" y="2633"/>
                </a:lnTo>
                <a:lnTo>
                  <a:pt x="5723" y="2625"/>
                </a:lnTo>
                <a:lnTo>
                  <a:pt x="5726" y="2620"/>
                </a:lnTo>
                <a:lnTo>
                  <a:pt x="5730" y="2615"/>
                </a:lnTo>
                <a:lnTo>
                  <a:pt x="5738" y="2608"/>
                </a:lnTo>
                <a:lnTo>
                  <a:pt x="5747" y="2601"/>
                </a:lnTo>
                <a:lnTo>
                  <a:pt x="5757" y="2596"/>
                </a:lnTo>
                <a:lnTo>
                  <a:pt x="5767" y="2591"/>
                </a:lnTo>
                <a:lnTo>
                  <a:pt x="5777" y="2585"/>
                </a:lnTo>
                <a:lnTo>
                  <a:pt x="5785" y="2578"/>
                </a:lnTo>
                <a:lnTo>
                  <a:pt x="5789" y="2574"/>
                </a:lnTo>
                <a:lnTo>
                  <a:pt x="5794" y="2569"/>
                </a:lnTo>
                <a:lnTo>
                  <a:pt x="5800" y="2560"/>
                </a:lnTo>
                <a:lnTo>
                  <a:pt x="5805" y="2549"/>
                </a:lnTo>
                <a:lnTo>
                  <a:pt x="5810" y="2538"/>
                </a:lnTo>
                <a:lnTo>
                  <a:pt x="5814" y="2526"/>
                </a:lnTo>
                <a:lnTo>
                  <a:pt x="5821" y="2500"/>
                </a:lnTo>
                <a:lnTo>
                  <a:pt x="5826" y="2478"/>
                </a:lnTo>
                <a:lnTo>
                  <a:pt x="5830" y="2458"/>
                </a:lnTo>
                <a:lnTo>
                  <a:pt x="5832" y="2435"/>
                </a:lnTo>
                <a:lnTo>
                  <a:pt x="5835" y="2413"/>
                </a:lnTo>
                <a:lnTo>
                  <a:pt x="5835" y="2391"/>
                </a:lnTo>
                <a:lnTo>
                  <a:pt x="5835" y="2367"/>
                </a:lnTo>
                <a:lnTo>
                  <a:pt x="5832" y="2345"/>
                </a:lnTo>
                <a:lnTo>
                  <a:pt x="5830" y="2334"/>
                </a:lnTo>
                <a:lnTo>
                  <a:pt x="5827" y="2324"/>
                </a:lnTo>
                <a:lnTo>
                  <a:pt x="5823" y="2314"/>
                </a:lnTo>
                <a:lnTo>
                  <a:pt x="5819" y="2304"/>
                </a:lnTo>
                <a:lnTo>
                  <a:pt x="5810" y="2285"/>
                </a:lnTo>
                <a:lnTo>
                  <a:pt x="5802" y="2272"/>
                </a:lnTo>
                <a:lnTo>
                  <a:pt x="5799" y="2265"/>
                </a:lnTo>
                <a:lnTo>
                  <a:pt x="5797" y="2257"/>
                </a:lnTo>
                <a:lnTo>
                  <a:pt x="5794" y="2248"/>
                </a:lnTo>
                <a:lnTo>
                  <a:pt x="5793" y="2236"/>
                </a:lnTo>
                <a:lnTo>
                  <a:pt x="5792" y="2215"/>
                </a:lnTo>
                <a:lnTo>
                  <a:pt x="5793" y="2188"/>
                </a:lnTo>
                <a:lnTo>
                  <a:pt x="5795" y="2156"/>
                </a:lnTo>
                <a:lnTo>
                  <a:pt x="5797" y="2123"/>
                </a:lnTo>
                <a:lnTo>
                  <a:pt x="5803" y="2060"/>
                </a:lnTo>
                <a:lnTo>
                  <a:pt x="5806" y="2020"/>
                </a:lnTo>
                <a:lnTo>
                  <a:pt x="5807" y="1961"/>
                </a:lnTo>
                <a:lnTo>
                  <a:pt x="5806" y="1932"/>
                </a:lnTo>
                <a:lnTo>
                  <a:pt x="5804" y="1904"/>
                </a:lnTo>
                <a:lnTo>
                  <a:pt x="5802" y="1876"/>
                </a:lnTo>
                <a:lnTo>
                  <a:pt x="5798" y="1848"/>
                </a:lnTo>
                <a:lnTo>
                  <a:pt x="5793" y="1820"/>
                </a:lnTo>
                <a:lnTo>
                  <a:pt x="5786" y="1790"/>
                </a:lnTo>
                <a:lnTo>
                  <a:pt x="5782" y="1779"/>
                </a:lnTo>
                <a:lnTo>
                  <a:pt x="5777" y="1767"/>
                </a:lnTo>
                <a:lnTo>
                  <a:pt x="5770" y="1753"/>
                </a:lnTo>
                <a:lnTo>
                  <a:pt x="5761" y="1738"/>
                </a:lnTo>
                <a:lnTo>
                  <a:pt x="5751" y="1722"/>
                </a:lnTo>
                <a:lnTo>
                  <a:pt x="5746" y="1716"/>
                </a:lnTo>
                <a:lnTo>
                  <a:pt x="5740" y="1709"/>
                </a:lnTo>
                <a:lnTo>
                  <a:pt x="5733" y="1704"/>
                </a:lnTo>
                <a:lnTo>
                  <a:pt x="5727" y="1700"/>
                </a:lnTo>
                <a:lnTo>
                  <a:pt x="5654" y="1687"/>
                </a:lnTo>
                <a:lnTo>
                  <a:pt x="5609" y="1645"/>
                </a:lnTo>
                <a:lnTo>
                  <a:pt x="5592" y="1635"/>
                </a:lnTo>
                <a:lnTo>
                  <a:pt x="5574" y="1626"/>
                </a:lnTo>
                <a:lnTo>
                  <a:pt x="5557" y="1619"/>
                </a:lnTo>
                <a:lnTo>
                  <a:pt x="5540" y="1612"/>
                </a:lnTo>
                <a:lnTo>
                  <a:pt x="5523" y="1606"/>
                </a:lnTo>
                <a:lnTo>
                  <a:pt x="5505" y="1601"/>
                </a:lnTo>
                <a:lnTo>
                  <a:pt x="5488" y="1597"/>
                </a:lnTo>
                <a:lnTo>
                  <a:pt x="5471" y="1593"/>
                </a:lnTo>
                <a:lnTo>
                  <a:pt x="5454" y="1590"/>
                </a:lnTo>
                <a:lnTo>
                  <a:pt x="5437" y="1589"/>
                </a:lnTo>
                <a:lnTo>
                  <a:pt x="5420" y="1588"/>
                </a:lnTo>
                <a:lnTo>
                  <a:pt x="5404" y="1587"/>
                </a:lnTo>
                <a:lnTo>
                  <a:pt x="5371" y="1588"/>
                </a:lnTo>
                <a:lnTo>
                  <a:pt x="5339" y="1591"/>
                </a:lnTo>
                <a:lnTo>
                  <a:pt x="5308" y="1597"/>
                </a:lnTo>
                <a:lnTo>
                  <a:pt x="5277" y="1603"/>
                </a:lnTo>
                <a:lnTo>
                  <a:pt x="5249" y="1611"/>
                </a:lnTo>
                <a:lnTo>
                  <a:pt x="5221" y="1619"/>
                </a:lnTo>
                <a:lnTo>
                  <a:pt x="5195" y="1628"/>
                </a:lnTo>
                <a:lnTo>
                  <a:pt x="5171" y="1637"/>
                </a:lnTo>
                <a:lnTo>
                  <a:pt x="5127" y="1654"/>
                </a:lnTo>
                <a:lnTo>
                  <a:pt x="5114" y="1659"/>
                </a:lnTo>
                <a:lnTo>
                  <a:pt x="5100" y="1665"/>
                </a:lnTo>
                <a:lnTo>
                  <a:pt x="5086" y="1672"/>
                </a:lnTo>
                <a:lnTo>
                  <a:pt x="5073" y="1680"/>
                </a:lnTo>
                <a:lnTo>
                  <a:pt x="5061" y="1689"/>
                </a:lnTo>
                <a:lnTo>
                  <a:pt x="5049" y="1698"/>
                </a:lnTo>
                <a:lnTo>
                  <a:pt x="5038" y="1709"/>
                </a:lnTo>
                <a:lnTo>
                  <a:pt x="5027" y="1720"/>
                </a:lnTo>
                <a:lnTo>
                  <a:pt x="5015" y="1732"/>
                </a:lnTo>
                <a:lnTo>
                  <a:pt x="5005" y="1746"/>
                </a:lnTo>
                <a:lnTo>
                  <a:pt x="4996" y="1760"/>
                </a:lnTo>
                <a:lnTo>
                  <a:pt x="4987" y="1775"/>
                </a:lnTo>
                <a:lnTo>
                  <a:pt x="4979" y="1790"/>
                </a:lnTo>
                <a:lnTo>
                  <a:pt x="4971" y="1806"/>
                </a:lnTo>
                <a:lnTo>
                  <a:pt x="4963" y="1825"/>
                </a:lnTo>
                <a:lnTo>
                  <a:pt x="4957" y="1842"/>
                </a:lnTo>
                <a:lnTo>
                  <a:pt x="4951" y="1861"/>
                </a:lnTo>
                <a:lnTo>
                  <a:pt x="4944" y="1881"/>
                </a:lnTo>
                <a:lnTo>
                  <a:pt x="4940" y="1901"/>
                </a:lnTo>
                <a:lnTo>
                  <a:pt x="4936" y="1922"/>
                </a:lnTo>
                <a:lnTo>
                  <a:pt x="4932" y="1944"/>
                </a:lnTo>
                <a:lnTo>
                  <a:pt x="4930" y="1967"/>
                </a:lnTo>
                <a:lnTo>
                  <a:pt x="4928" y="1990"/>
                </a:lnTo>
                <a:lnTo>
                  <a:pt x="4927" y="2014"/>
                </a:lnTo>
                <a:lnTo>
                  <a:pt x="4927" y="2039"/>
                </a:lnTo>
                <a:lnTo>
                  <a:pt x="4927" y="2064"/>
                </a:lnTo>
                <a:lnTo>
                  <a:pt x="4928" y="2091"/>
                </a:lnTo>
                <a:lnTo>
                  <a:pt x="4930" y="2117"/>
                </a:lnTo>
                <a:lnTo>
                  <a:pt x="4933" y="2144"/>
                </a:lnTo>
                <a:lnTo>
                  <a:pt x="4937" y="2173"/>
                </a:lnTo>
                <a:lnTo>
                  <a:pt x="4942" y="2201"/>
                </a:lnTo>
                <a:lnTo>
                  <a:pt x="4948" y="2231"/>
                </a:lnTo>
                <a:lnTo>
                  <a:pt x="4949" y="2240"/>
                </a:lnTo>
                <a:lnTo>
                  <a:pt x="4951" y="2249"/>
                </a:lnTo>
                <a:lnTo>
                  <a:pt x="4949" y="2258"/>
                </a:lnTo>
                <a:lnTo>
                  <a:pt x="4948" y="2265"/>
                </a:lnTo>
                <a:lnTo>
                  <a:pt x="4946" y="2273"/>
                </a:lnTo>
                <a:lnTo>
                  <a:pt x="4944" y="2280"/>
                </a:lnTo>
                <a:lnTo>
                  <a:pt x="4938" y="2292"/>
                </a:lnTo>
                <a:lnTo>
                  <a:pt x="4931" y="2305"/>
                </a:lnTo>
                <a:lnTo>
                  <a:pt x="4926" y="2316"/>
                </a:lnTo>
                <a:lnTo>
                  <a:pt x="4922" y="2327"/>
                </a:lnTo>
                <a:lnTo>
                  <a:pt x="4921" y="2332"/>
                </a:lnTo>
                <a:lnTo>
                  <a:pt x="4921" y="2337"/>
                </a:lnTo>
                <a:lnTo>
                  <a:pt x="4926" y="2399"/>
                </a:lnTo>
                <a:lnTo>
                  <a:pt x="4929" y="2436"/>
                </a:lnTo>
                <a:lnTo>
                  <a:pt x="4934" y="2475"/>
                </a:lnTo>
                <a:lnTo>
                  <a:pt x="4938" y="2494"/>
                </a:lnTo>
                <a:lnTo>
                  <a:pt x="4942" y="2513"/>
                </a:lnTo>
                <a:lnTo>
                  <a:pt x="4947" y="2530"/>
                </a:lnTo>
                <a:lnTo>
                  <a:pt x="4954" y="2546"/>
                </a:lnTo>
                <a:lnTo>
                  <a:pt x="4961" y="2561"/>
                </a:lnTo>
                <a:lnTo>
                  <a:pt x="4969" y="2574"/>
                </a:lnTo>
                <a:lnTo>
                  <a:pt x="4974" y="2579"/>
                </a:lnTo>
                <a:lnTo>
                  <a:pt x="4978" y="2585"/>
                </a:lnTo>
                <a:lnTo>
                  <a:pt x="4984" y="2590"/>
                </a:lnTo>
                <a:lnTo>
                  <a:pt x="4989" y="2594"/>
                </a:lnTo>
                <a:lnTo>
                  <a:pt x="4999" y="2597"/>
                </a:lnTo>
                <a:lnTo>
                  <a:pt x="5015" y="2602"/>
                </a:lnTo>
                <a:lnTo>
                  <a:pt x="5031" y="2605"/>
                </a:lnTo>
                <a:lnTo>
                  <a:pt x="5036" y="2606"/>
                </a:lnTo>
                <a:lnTo>
                  <a:pt x="5038" y="2605"/>
                </a:lnTo>
                <a:lnTo>
                  <a:pt x="5055" y="2792"/>
                </a:lnTo>
                <a:lnTo>
                  <a:pt x="5058" y="2800"/>
                </a:lnTo>
                <a:lnTo>
                  <a:pt x="5062" y="2806"/>
                </a:lnTo>
                <a:lnTo>
                  <a:pt x="5070" y="2818"/>
                </a:lnTo>
                <a:lnTo>
                  <a:pt x="5078" y="2828"/>
                </a:lnTo>
                <a:lnTo>
                  <a:pt x="5087" y="2838"/>
                </a:lnTo>
                <a:lnTo>
                  <a:pt x="5097" y="2849"/>
                </a:lnTo>
                <a:lnTo>
                  <a:pt x="5105" y="2861"/>
                </a:lnTo>
                <a:lnTo>
                  <a:pt x="5109" y="2869"/>
                </a:lnTo>
                <a:lnTo>
                  <a:pt x="5112" y="2877"/>
                </a:lnTo>
                <a:lnTo>
                  <a:pt x="5115" y="2887"/>
                </a:lnTo>
                <a:lnTo>
                  <a:pt x="5117" y="2897"/>
                </a:lnTo>
                <a:lnTo>
                  <a:pt x="5071" y="2908"/>
                </a:lnTo>
                <a:lnTo>
                  <a:pt x="5055" y="2942"/>
                </a:lnTo>
                <a:lnTo>
                  <a:pt x="5036" y="2980"/>
                </a:lnTo>
                <a:lnTo>
                  <a:pt x="5026" y="3000"/>
                </a:lnTo>
                <a:lnTo>
                  <a:pt x="5014" y="3020"/>
                </a:lnTo>
                <a:lnTo>
                  <a:pt x="5002" y="3037"/>
                </a:lnTo>
                <a:lnTo>
                  <a:pt x="4990" y="3052"/>
                </a:lnTo>
                <a:lnTo>
                  <a:pt x="5169" y="3128"/>
                </a:lnTo>
                <a:lnTo>
                  <a:pt x="5371" y="3214"/>
                </a:lnTo>
                <a:lnTo>
                  <a:pt x="5394" y="3224"/>
                </a:lnTo>
                <a:lnTo>
                  <a:pt x="5417" y="3233"/>
                </a:lnTo>
                <a:lnTo>
                  <a:pt x="5467" y="3250"/>
                </a:lnTo>
                <a:lnTo>
                  <a:pt x="5517" y="3267"/>
                </a:lnTo>
                <a:lnTo>
                  <a:pt x="5542" y="3277"/>
                </a:lnTo>
                <a:lnTo>
                  <a:pt x="5567" y="3287"/>
                </a:lnTo>
                <a:lnTo>
                  <a:pt x="5593" y="3299"/>
                </a:lnTo>
                <a:lnTo>
                  <a:pt x="5618" y="3311"/>
                </a:lnTo>
                <a:lnTo>
                  <a:pt x="5642" y="3324"/>
                </a:lnTo>
                <a:lnTo>
                  <a:pt x="5667" y="3338"/>
                </a:lnTo>
                <a:lnTo>
                  <a:pt x="5690" y="3354"/>
                </a:lnTo>
                <a:lnTo>
                  <a:pt x="5712" y="3373"/>
                </a:lnTo>
                <a:lnTo>
                  <a:pt x="5734" y="3392"/>
                </a:lnTo>
                <a:lnTo>
                  <a:pt x="5744" y="3402"/>
                </a:lnTo>
                <a:lnTo>
                  <a:pt x="5754" y="3413"/>
                </a:lnTo>
                <a:lnTo>
                  <a:pt x="5763" y="3425"/>
                </a:lnTo>
                <a:lnTo>
                  <a:pt x="5772" y="3438"/>
                </a:lnTo>
                <a:lnTo>
                  <a:pt x="5780" y="3450"/>
                </a:lnTo>
                <a:lnTo>
                  <a:pt x="5788" y="3463"/>
                </a:lnTo>
                <a:lnTo>
                  <a:pt x="5796" y="3477"/>
                </a:lnTo>
                <a:lnTo>
                  <a:pt x="5803" y="3491"/>
                </a:lnTo>
                <a:lnTo>
                  <a:pt x="5810" y="3507"/>
                </a:lnTo>
                <a:lnTo>
                  <a:pt x="5815" y="3523"/>
                </a:lnTo>
                <a:lnTo>
                  <a:pt x="5821" y="3540"/>
                </a:lnTo>
                <a:lnTo>
                  <a:pt x="5821" y="3558"/>
                </a:lnTo>
                <a:lnTo>
                  <a:pt x="5822" y="3635"/>
                </a:lnTo>
                <a:lnTo>
                  <a:pt x="5824" y="3733"/>
                </a:lnTo>
                <a:lnTo>
                  <a:pt x="5825" y="3764"/>
                </a:lnTo>
                <a:lnTo>
                  <a:pt x="6523" y="3764"/>
                </a:lnTo>
                <a:lnTo>
                  <a:pt x="6524" y="3725"/>
                </a:lnTo>
                <a:lnTo>
                  <a:pt x="6524" y="3679"/>
                </a:lnTo>
                <a:lnTo>
                  <a:pt x="6522" y="3582"/>
                </a:lnTo>
                <a:lnTo>
                  <a:pt x="6519" y="3488"/>
                </a:lnTo>
                <a:lnTo>
                  <a:pt x="6518" y="3416"/>
                </a:ln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defRPr/>
            </a:pPr>
            <a:endParaRPr lang="zh-CN" altLang="en-US">
              <a:solidFill>
                <a:srgbClr val="FFFFFF"/>
              </a:solidFill>
            </a:endParaRPr>
          </a:p>
        </p:txBody>
      </p:sp>
      <p:sp>
        <p:nvSpPr>
          <p:cNvPr id="22" name="矩形 21"/>
          <p:cNvSpPr/>
          <p:nvPr>
            <p:custDataLst>
              <p:tags r:id="rId6"/>
            </p:custDataLst>
          </p:nvPr>
        </p:nvSpPr>
        <p:spPr>
          <a:xfrm>
            <a:off x="4822061" y="2276474"/>
            <a:ext cx="2547880" cy="3305175"/>
          </a:xfrm>
          <a:prstGeom prst="rect">
            <a:avLst/>
          </a:prstGeom>
          <a:solidFill>
            <a:srgbClr val="FF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58069" tIns="29034" rIns="58069" bIns="29034" anchor="b"/>
          <a:lstStyle/>
          <a:p>
            <a:pPr algn="ctr">
              <a:lnSpc>
                <a:spcPct val="150000"/>
              </a:lnSpc>
            </a:pPr>
            <a:r>
              <a:rPr lang="zh-CN" altLang="en-US" sz="1800">
                <a:solidFill>
                  <a:srgbClr val="0D0D0D"/>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a:t>
            </a:r>
            <a:endParaRPr lang="en-US" altLang="zh-CN" sz="1800" dirty="0">
              <a:solidFill>
                <a:srgbClr val="0D0D0D"/>
              </a:solidFill>
              <a:latin typeface="幼圆" panose="02010509060101010101" pitchFamily="49" charset="-122"/>
              <a:ea typeface="幼圆" panose="02010509060101010101" pitchFamily="49" charset="-122"/>
            </a:endParaRPr>
          </a:p>
        </p:txBody>
      </p:sp>
      <p:sp>
        <p:nvSpPr>
          <p:cNvPr id="28" name="矩形 27"/>
          <p:cNvSpPr/>
          <p:nvPr>
            <p:custDataLst>
              <p:tags r:id="rId7"/>
            </p:custDataLst>
          </p:nvPr>
        </p:nvSpPr>
        <p:spPr>
          <a:xfrm>
            <a:off x="4740651" y="2873201"/>
            <a:ext cx="2666959" cy="272032"/>
          </a:xfrm>
          <a:prstGeom prst="rect">
            <a:avLst/>
          </a:prstGeom>
          <a:solidFill>
            <a:srgbClr val="323232">
              <a:alpha val="24000"/>
            </a:srgbClr>
          </a:solidFill>
          <a:ln>
            <a:noFill/>
          </a:ln>
          <a:effectLst>
            <a:softEdge rad="254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29" name="直角三角形 28"/>
          <p:cNvSpPr/>
          <p:nvPr>
            <p:custDataLst>
              <p:tags r:id="rId8"/>
            </p:custDataLst>
          </p:nvPr>
        </p:nvSpPr>
        <p:spPr>
          <a:xfrm rot="5400000">
            <a:off x="7408813" y="3058470"/>
            <a:ext cx="70548" cy="148294"/>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30" name="矩形 29"/>
          <p:cNvSpPr/>
          <p:nvPr>
            <p:custDataLst>
              <p:tags r:id="rId9"/>
            </p:custDataLst>
          </p:nvPr>
        </p:nvSpPr>
        <p:spPr>
          <a:xfrm>
            <a:off x="4673766" y="2755221"/>
            <a:ext cx="2844468" cy="3421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CN" altLang="en-US" sz="1800" spc="51" dirty="0">
                <a:solidFill>
                  <a:srgbClr val="FFFFFF"/>
                </a:solidFill>
              </a:rPr>
              <a:t>请输入您的小标题</a:t>
            </a:r>
            <a:endParaRPr lang="zh-CN" altLang="en-US" sz="1800" spc="51" dirty="0">
              <a:solidFill>
                <a:srgbClr val="FFFFFF"/>
              </a:solidFill>
            </a:endParaRPr>
          </a:p>
        </p:txBody>
      </p:sp>
      <p:sp>
        <p:nvSpPr>
          <p:cNvPr id="31" name="直角三角形 30"/>
          <p:cNvSpPr/>
          <p:nvPr>
            <p:custDataLst>
              <p:tags r:id="rId10"/>
            </p:custDataLst>
          </p:nvPr>
        </p:nvSpPr>
        <p:spPr>
          <a:xfrm rot="16200000" flipH="1">
            <a:off x="4713018" y="3058849"/>
            <a:ext cx="69790" cy="148294"/>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32" name="矩形 31"/>
          <p:cNvSpPr/>
          <p:nvPr>
            <p:custDataLst>
              <p:tags r:id="rId11"/>
            </p:custDataLst>
          </p:nvPr>
        </p:nvSpPr>
        <p:spPr>
          <a:xfrm>
            <a:off x="8241536" y="2276474"/>
            <a:ext cx="2547880" cy="3305175"/>
          </a:xfrm>
          <a:prstGeom prst="rect">
            <a:avLst/>
          </a:prstGeom>
          <a:solidFill>
            <a:srgbClr val="FFFFFF"/>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58069" tIns="29034" rIns="58069" bIns="29034" anchor="b"/>
          <a:lstStyle/>
          <a:p>
            <a:pPr algn="ctr">
              <a:lnSpc>
                <a:spcPct val="150000"/>
              </a:lnSpc>
            </a:pPr>
            <a:r>
              <a:rPr lang="zh-CN" altLang="en-US" sz="1800">
                <a:solidFill>
                  <a:srgbClr val="0D0D0D"/>
                </a:solidFill>
                <a:latin typeface="幼圆" panose="02010509060101010101" pitchFamily="49" charset="-122"/>
                <a:ea typeface="幼圆" panose="02010509060101010101" pitchFamily="49" charset="-122"/>
              </a:rPr>
              <a:t>请输入文本请输入文本请输入文本请输入文本请输入文本请输入文本请输入文本请输入文本请输入文本</a:t>
            </a:r>
            <a:endParaRPr lang="en-US" altLang="zh-CN" sz="1800" dirty="0">
              <a:solidFill>
                <a:srgbClr val="0D0D0D"/>
              </a:solidFill>
              <a:latin typeface="幼圆" panose="02010509060101010101" pitchFamily="49" charset="-122"/>
              <a:ea typeface="幼圆" panose="02010509060101010101" pitchFamily="49" charset="-122"/>
            </a:endParaRPr>
          </a:p>
        </p:txBody>
      </p:sp>
      <p:sp>
        <p:nvSpPr>
          <p:cNvPr id="33" name="矩形 32"/>
          <p:cNvSpPr/>
          <p:nvPr>
            <p:custDataLst>
              <p:tags r:id="rId12"/>
            </p:custDataLst>
          </p:nvPr>
        </p:nvSpPr>
        <p:spPr>
          <a:xfrm>
            <a:off x="8160126" y="2873201"/>
            <a:ext cx="2666959" cy="272032"/>
          </a:xfrm>
          <a:prstGeom prst="rect">
            <a:avLst/>
          </a:prstGeom>
          <a:solidFill>
            <a:srgbClr val="323232">
              <a:alpha val="24000"/>
            </a:srgbClr>
          </a:solidFill>
          <a:ln>
            <a:noFill/>
          </a:ln>
          <a:effectLst>
            <a:softEdge rad="254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34" name="直角三角形 33"/>
          <p:cNvSpPr/>
          <p:nvPr>
            <p:custDataLst>
              <p:tags r:id="rId13"/>
            </p:custDataLst>
          </p:nvPr>
        </p:nvSpPr>
        <p:spPr>
          <a:xfrm rot="5400000">
            <a:off x="10828288" y="3058470"/>
            <a:ext cx="70548" cy="148294"/>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35" name="矩形 34"/>
          <p:cNvSpPr/>
          <p:nvPr>
            <p:custDataLst>
              <p:tags r:id="rId14"/>
            </p:custDataLst>
          </p:nvPr>
        </p:nvSpPr>
        <p:spPr>
          <a:xfrm>
            <a:off x="8093241" y="2755221"/>
            <a:ext cx="2844468" cy="3421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CN" altLang="en-US" sz="1800" spc="51" dirty="0">
                <a:solidFill>
                  <a:srgbClr val="FFFFFF"/>
                </a:solidFill>
              </a:rPr>
              <a:t>请输入您的小标题</a:t>
            </a:r>
            <a:endParaRPr lang="zh-CN" altLang="en-US" sz="1800" spc="51" dirty="0">
              <a:solidFill>
                <a:srgbClr val="FFFFFF"/>
              </a:solidFill>
            </a:endParaRPr>
          </a:p>
        </p:txBody>
      </p:sp>
      <p:sp>
        <p:nvSpPr>
          <p:cNvPr id="36" name="直角三角形 35"/>
          <p:cNvSpPr/>
          <p:nvPr>
            <p:custDataLst>
              <p:tags r:id="rId15"/>
            </p:custDataLst>
          </p:nvPr>
        </p:nvSpPr>
        <p:spPr>
          <a:xfrm rot="16200000" flipH="1">
            <a:off x="8132493" y="3058849"/>
            <a:ext cx="69790" cy="148294"/>
          </a:xfrm>
          <a:prstGeom prst="r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37" name="KSO_Shape"/>
          <p:cNvSpPr/>
          <p:nvPr/>
        </p:nvSpPr>
        <p:spPr bwMode="auto">
          <a:xfrm>
            <a:off x="5857876" y="2382410"/>
            <a:ext cx="476250" cy="263525"/>
          </a:xfrm>
          <a:custGeom>
            <a:avLst/>
            <a:gdLst>
              <a:gd name="T0" fmla="*/ 1660776 w 2546350"/>
              <a:gd name="T1" fmla="*/ 783048 h 1409701"/>
              <a:gd name="T2" fmla="*/ 1769836 w 2546350"/>
              <a:gd name="T3" fmla="*/ 861918 h 1409701"/>
              <a:gd name="T4" fmla="*/ 921682 w 2546350"/>
              <a:gd name="T5" fmla="*/ 1409701 h 1409701"/>
              <a:gd name="T6" fmla="*/ 729797 w 2546350"/>
              <a:gd name="T7" fmla="*/ 859878 h 1409701"/>
              <a:gd name="T8" fmla="*/ 850647 w 2546350"/>
              <a:gd name="T9" fmla="*/ 778742 h 1409701"/>
              <a:gd name="T10" fmla="*/ 591880 w 2546350"/>
              <a:gd name="T11" fmla="*/ 727368 h 1409701"/>
              <a:gd name="T12" fmla="*/ 778102 w 2546350"/>
              <a:gd name="T13" fmla="*/ 739045 h 1409701"/>
              <a:gd name="T14" fmla="*/ 684667 w 2546350"/>
              <a:gd name="T15" fmla="*/ 817014 h 1409701"/>
              <a:gd name="T16" fmla="*/ 0 w 2546350"/>
              <a:gd name="T17" fmla="*/ 1339155 h 1409701"/>
              <a:gd name="T18" fmla="*/ 77074 w 2546350"/>
              <a:gd name="T19" fmla="*/ 740308 h 1409701"/>
              <a:gd name="T20" fmla="*/ 449520 w 2546350"/>
              <a:gd name="T21" fmla="*/ 727368 h 1409701"/>
              <a:gd name="T22" fmla="*/ 2425273 w 2546350"/>
              <a:gd name="T23" fmla="*/ 707077 h 1409701"/>
              <a:gd name="T24" fmla="*/ 2545217 w 2546350"/>
              <a:gd name="T25" fmla="*/ 788440 h 1409701"/>
              <a:gd name="T26" fmla="*/ 2353389 w 2546350"/>
              <a:gd name="T27" fmla="*/ 1338263 h 1409701"/>
              <a:gd name="T28" fmla="*/ 1748292 w 2546350"/>
              <a:gd name="T29" fmla="*/ 761030 h 1409701"/>
              <a:gd name="T30" fmla="*/ 1751639 w 2546350"/>
              <a:gd name="T31" fmla="*/ 672628 h 1409701"/>
              <a:gd name="T32" fmla="*/ 1318533 w 2546350"/>
              <a:gd name="T33" fmla="*/ 82101 h 1409701"/>
              <a:gd name="T34" fmla="*/ 1428751 w 2546350"/>
              <a:gd name="T35" fmla="*/ 162185 h 1409701"/>
              <a:gd name="T36" fmla="*/ 1493838 w 2546350"/>
              <a:gd name="T37" fmla="*/ 298986 h 1409701"/>
              <a:gd name="T38" fmla="*/ 1524257 w 2546350"/>
              <a:gd name="T39" fmla="*/ 372145 h 1409701"/>
              <a:gd name="T40" fmla="*/ 1505392 w 2546350"/>
              <a:gd name="T41" fmla="*/ 463325 h 1409701"/>
              <a:gd name="T42" fmla="*/ 1460047 w 2546350"/>
              <a:gd name="T43" fmla="*/ 561245 h 1409701"/>
              <a:gd name="T44" fmla="*/ 1364570 w 2546350"/>
              <a:gd name="T45" fmla="*/ 665831 h 1409701"/>
              <a:gd name="T46" fmla="*/ 1235529 w 2546350"/>
              <a:gd name="T47" fmla="*/ 699861 h 1409701"/>
              <a:gd name="T48" fmla="*/ 1111250 w 2546350"/>
              <a:gd name="T49" fmla="*/ 650631 h 1409701"/>
              <a:gd name="T50" fmla="*/ 1024391 w 2546350"/>
              <a:gd name="T51" fmla="*/ 535155 h 1409701"/>
              <a:gd name="T52" fmla="*/ 983737 w 2546350"/>
              <a:gd name="T53" fmla="*/ 456120 h 1409701"/>
              <a:gd name="T54" fmla="*/ 981706 w 2546350"/>
              <a:gd name="T55" fmla="*/ 350306 h 1409701"/>
              <a:gd name="T56" fmla="*/ 1016227 w 2546350"/>
              <a:gd name="T57" fmla="*/ 255428 h 1409701"/>
              <a:gd name="T58" fmla="*/ 1096056 w 2546350"/>
              <a:gd name="T59" fmla="*/ 132465 h 1409701"/>
              <a:gd name="T60" fmla="*/ 1216252 w 2546350"/>
              <a:gd name="T61" fmla="*/ 72346 h 1409701"/>
              <a:gd name="T62" fmla="*/ 607408 w 2546350"/>
              <a:gd name="T63" fmla="*/ 33571 h 1409701"/>
              <a:gd name="T64" fmla="*/ 712589 w 2546350"/>
              <a:gd name="T65" fmla="*/ 123183 h 1409701"/>
              <a:gd name="T66" fmla="*/ 769261 w 2546350"/>
              <a:gd name="T67" fmla="*/ 265656 h 1409701"/>
              <a:gd name="T68" fmla="*/ 798064 w 2546350"/>
              <a:gd name="T69" fmla="*/ 332602 h 1409701"/>
              <a:gd name="T70" fmla="*/ 773361 w 2546350"/>
              <a:gd name="T71" fmla="*/ 407758 h 1409701"/>
              <a:gd name="T72" fmla="*/ 720523 w 2546350"/>
              <a:gd name="T73" fmla="*/ 523831 h 1409701"/>
              <a:gd name="T74" fmla="*/ 618969 w 2546350"/>
              <a:gd name="T75" fmla="*/ 619796 h 1409701"/>
              <a:gd name="T76" fmla="*/ 487264 w 2546350"/>
              <a:gd name="T77" fmla="*/ 642029 h 1409701"/>
              <a:gd name="T78" fmla="*/ 367575 w 2546350"/>
              <a:gd name="T79" fmla="*/ 581909 h 1409701"/>
              <a:gd name="T80" fmla="*/ 287555 w 2546350"/>
              <a:gd name="T81" fmla="*/ 458947 h 1409701"/>
              <a:gd name="T82" fmla="*/ 251422 w 2546350"/>
              <a:gd name="T83" fmla="*/ 393595 h 1409701"/>
              <a:gd name="T84" fmla="*/ 256812 w 2546350"/>
              <a:gd name="T85" fmla="*/ 287371 h 1409701"/>
              <a:gd name="T86" fmla="*/ 290275 w 2546350"/>
              <a:gd name="T87" fmla="*/ 192832 h 1409701"/>
              <a:gd name="T88" fmla="*/ 372335 w 2546350"/>
              <a:gd name="T89" fmla="*/ 72365 h 1409701"/>
              <a:gd name="T90" fmla="*/ 493838 w 2546350"/>
              <a:gd name="T91" fmla="*/ 15875 h 1409701"/>
              <a:gd name="T92" fmla="*/ 2131399 w 2546350"/>
              <a:gd name="T93" fmla="*/ 28121 h 1409701"/>
              <a:gd name="T94" fmla="*/ 2230687 w 2546350"/>
              <a:gd name="T95" fmla="*/ 126773 h 1409701"/>
              <a:gd name="T96" fmla="*/ 2278638 w 2546350"/>
              <a:gd name="T97" fmla="*/ 268548 h 1409701"/>
              <a:gd name="T98" fmla="*/ 2303010 w 2546350"/>
              <a:gd name="T99" fmla="*/ 342808 h 1409701"/>
              <a:gd name="T100" fmla="*/ 2271717 w 2546350"/>
              <a:gd name="T101" fmla="*/ 401411 h 1409701"/>
              <a:gd name="T102" fmla="*/ 2206659 w 2546350"/>
              <a:gd name="T103" fmla="*/ 537936 h 1409701"/>
              <a:gd name="T104" fmla="*/ 2096263 w 2546350"/>
              <a:gd name="T105" fmla="*/ 618218 h 1409701"/>
              <a:gd name="T106" fmla="*/ 1962972 w 2546350"/>
              <a:gd name="T107" fmla="*/ 620259 h 1409701"/>
              <a:gd name="T108" fmla="*/ 1850763 w 2546350"/>
              <a:gd name="T109" fmla="*/ 543152 h 1409701"/>
              <a:gd name="T110" fmla="*/ 1783438 w 2546350"/>
              <a:gd name="T111" fmla="*/ 408895 h 1409701"/>
              <a:gd name="T112" fmla="*/ 1749644 w 2546350"/>
              <a:gd name="T113" fmla="*/ 354290 h 1409701"/>
              <a:gd name="T114" fmla="*/ 1770632 w 2546350"/>
              <a:gd name="T115" fmla="*/ 268288 h 1409701"/>
              <a:gd name="T116" fmla="*/ 1811774 w 2546350"/>
              <a:gd name="T117" fmla="*/ 145370 h 1409701"/>
              <a:gd name="T118" fmla="*/ 1905168 w 2546350"/>
              <a:gd name="T119" fmla="*/ 38100 h 1409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546350" h="1409701">
                <a:moveTo>
                  <a:pt x="1205490" y="715963"/>
                </a:moveTo>
                <a:lnTo>
                  <a:pt x="1293463" y="715963"/>
                </a:lnTo>
                <a:lnTo>
                  <a:pt x="1320445" y="783954"/>
                </a:lnTo>
                <a:lnTo>
                  <a:pt x="1271470" y="813191"/>
                </a:lnTo>
                <a:lnTo>
                  <a:pt x="1310469" y="955292"/>
                </a:lnTo>
                <a:lnTo>
                  <a:pt x="1402297" y="721402"/>
                </a:lnTo>
                <a:lnTo>
                  <a:pt x="1433360" y="726162"/>
                </a:lnTo>
                <a:lnTo>
                  <a:pt x="1463969" y="731601"/>
                </a:lnTo>
                <a:lnTo>
                  <a:pt x="1494805" y="737494"/>
                </a:lnTo>
                <a:lnTo>
                  <a:pt x="1509997" y="740667"/>
                </a:lnTo>
                <a:lnTo>
                  <a:pt x="1525188" y="743840"/>
                </a:lnTo>
                <a:lnTo>
                  <a:pt x="1539699" y="747239"/>
                </a:lnTo>
                <a:lnTo>
                  <a:pt x="1554664" y="750639"/>
                </a:lnTo>
                <a:lnTo>
                  <a:pt x="1568948" y="754491"/>
                </a:lnTo>
                <a:lnTo>
                  <a:pt x="1583006" y="757891"/>
                </a:lnTo>
                <a:lnTo>
                  <a:pt x="1597063" y="761971"/>
                </a:lnTo>
                <a:lnTo>
                  <a:pt x="1610441" y="765823"/>
                </a:lnTo>
                <a:lnTo>
                  <a:pt x="1623818" y="770129"/>
                </a:lnTo>
                <a:lnTo>
                  <a:pt x="1636289" y="774209"/>
                </a:lnTo>
                <a:lnTo>
                  <a:pt x="1648759" y="778515"/>
                </a:lnTo>
                <a:lnTo>
                  <a:pt x="1660776" y="783048"/>
                </a:lnTo>
                <a:lnTo>
                  <a:pt x="1672113" y="787581"/>
                </a:lnTo>
                <a:lnTo>
                  <a:pt x="1683223" y="792113"/>
                </a:lnTo>
                <a:lnTo>
                  <a:pt x="1693653" y="796873"/>
                </a:lnTo>
                <a:lnTo>
                  <a:pt x="1703629" y="801632"/>
                </a:lnTo>
                <a:lnTo>
                  <a:pt x="1712699" y="806618"/>
                </a:lnTo>
                <a:lnTo>
                  <a:pt x="1721542" y="811604"/>
                </a:lnTo>
                <a:lnTo>
                  <a:pt x="1729704" y="817043"/>
                </a:lnTo>
                <a:lnTo>
                  <a:pt x="1736960" y="822256"/>
                </a:lnTo>
                <a:lnTo>
                  <a:pt x="1743762" y="827695"/>
                </a:lnTo>
                <a:lnTo>
                  <a:pt x="1749657" y="833135"/>
                </a:lnTo>
                <a:lnTo>
                  <a:pt x="1752378" y="835854"/>
                </a:lnTo>
                <a:lnTo>
                  <a:pt x="1754872" y="838801"/>
                </a:lnTo>
                <a:lnTo>
                  <a:pt x="1757139" y="841520"/>
                </a:lnTo>
                <a:lnTo>
                  <a:pt x="1759180" y="844240"/>
                </a:lnTo>
                <a:lnTo>
                  <a:pt x="1761221" y="847186"/>
                </a:lnTo>
                <a:lnTo>
                  <a:pt x="1762808" y="850133"/>
                </a:lnTo>
                <a:lnTo>
                  <a:pt x="1764168" y="853079"/>
                </a:lnTo>
                <a:lnTo>
                  <a:pt x="1765528" y="855799"/>
                </a:lnTo>
                <a:lnTo>
                  <a:pt x="1767569" y="857838"/>
                </a:lnTo>
                <a:lnTo>
                  <a:pt x="1768703" y="859878"/>
                </a:lnTo>
                <a:lnTo>
                  <a:pt x="1769836" y="861918"/>
                </a:lnTo>
                <a:lnTo>
                  <a:pt x="1770063" y="863278"/>
                </a:lnTo>
                <a:lnTo>
                  <a:pt x="1770063" y="864184"/>
                </a:lnTo>
                <a:lnTo>
                  <a:pt x="1770063" y="1395196"/>
                </a:lnTo>
                <a:lnTo>
                  <a:pt x="1770063" y="1396556"/>
                </a:lnTo>
                <a:lnTo>
                  <a:pt x="1769610" y="1398143"/>
                </a:lnTo>
                <a:lnTo>
                  <a:pt x="1768930" y="1399502"/>
                </a:lnTo>
                <a:lnTo>
                  <a:pt x="1768023" y="1400862"/>
                </a:lnTo>
                <a:lnTo>
                  <a:pt x="1767116" y="1402222"/>
                </a:lnTo>
                <a:lnTo>
                  <a:pt x="1765755" y="1403355"/>
                </a:lnTo>
                <a:lnTo>
                  <a:pt x="1764168" y="1404488"/>
                </a:lnTo>
                <a:lnTo>
                  <a:pt x="1762581" y="1405395"/>
                </a:lnTo>
                <a:lnTo>
                  <a:pt x="1760767" y="1406528"/>
                </a:lnTo>
                <a:lnTo>
                  <a:pt x="1758726" y="1407208"/>
                </a:lnTo>
                <a:lnTo>
                  <a:pt x="1754192" y="1408795"/>
                </a:lnTo>
                <a:lnTo>
                  <a:pt x="1749430" y="1409475"/>
                </a:lnTo>
                <a:lnTo>
                  <a:pt x="1746936" y="1409701"/>
                </a:lnTo>
                <a:lnTo>
                  <a:pt x="1743989" y="1409701"/>
                </a:lnTo>
                <a:lnTo>
                  <a:pt x="1604307" y="1409701"/>
                </a:lnTo>
                <a:lnTo>
                  <a:pt x="1590791" y="1027113"/>
                </a:lnTo>
                <a:lnTo>
                  <a:pt x="1577077" y="1409701"/>
                </a:lnTo>
                <a:lnTo>
                  <a:pt x="921682" y="1409701"/>
                </a:lnTo>
                <a:lnTo>
                  <a:pt x="908166" y="1027113"/>
                </a:lnTo>
                <a:lnTo>
                  <a:pt x="894451" y="1409701"/>
                </a:lnTo>
                <a:lnTo>
                  <a:pt x="754511" y="1409701"/>
                </a:lnTo>
                <a:lnTo>
                  <a:pt x="752017" y="1409701"/>
                </a:lnTo>
                <a:lnTo>
                  <a:pt x="749523" y="1409475"/>
                </a:lnTo>
                <a:lnTo>
                  <a:pt x="744535" y="1408795"/>
                </a:lnTo>
                <a:lnTo>
                  <a:pt x="740227" y="1407208"/>
                </a:lnTo>
                <a:lnTo>
                  <a:pt x="738186" y="1406528"/>
                </a:lnTo>
                <a:lnTo>
                  <a:pt x="736145" y="1405395"/>
                </a:lnTo>
                <a:lnTo>
                  <a:pt x="734785" y="1404488"/>
                </a:lnTo>
                <a:lnTo>
                  <a:pt x="733198" y="1403355"/>
                </a:lnTo>
                <a:lnTo>
                  <a:pt x="731837" y="1402222"/>
                </a:lnTo>
                <a:lnTo>
                  <a:pt x="730704" y="1400862"/>
                </a:lnTo>
                <a:lnTo>
                  <a:pt x="729797" y="1399502"/>
                </a:lnTo>
                <a:lnTo>
                  <a:pt x="729117" y="1398143"/>
                </a:lnTo>
                <a:lnTo>
                  <a:pt x="728890" y="1396556"/>
                </a:lnTo>
                <a:lnTo>
                  <a:pt x="728663" y="1395196"/>
                </a:lnTo>
                <a:lnTo>
                  <a:pt x="728663" y="864184"/>
                </a:lnTo>
                <a:lnTo>
                  <a:pt x="728663" y="863278"/>
                </a:lnTo>
                <a:lnTo>
                  <a:pt x="728890" y="861918"/>
                </a:lnTo>
                <a:lnTo>
                  <a:pt x="729797" y="859878"/>
                </a:lnTo>
                <a:lnTo>
                  <a:pt x="731384" y="857838"/>
                </a:lnTo>
                <a:lnTo>
                  <a:pt x="733198" y="855799"/>
                </a:lnTo>
                <a:lnTo>
                  <a:pt x="734332" y="853079"/>
                </a:lnTo>
                <a:lnTo>
                  <a:pt x="735919" y="850133"/>
                </a:lnTo>
                <a:lnTo>
                  <a:pt x="737733" y="847186"/>
                </a:lnTo>
                <a:lnTo>
                  <a:pt x="739546" y="844240"/>
                </a:lnTo>
                <a:lnTo>
                  <a:pt x="741814" y="841520"/>
                </a:lnTo>
                <a:lnTo>
                  <a:pt x="744081" y="838801"/>
                </a:lnTo>
                <a:lnTo>
                  <a:pt x="746575" y="835854"/>
                </a:lnTo>
                <a:lnTo>
                  <a:pt x="749296" y="833135"/>
                </a:lnTo>
                <a:lnTo>
                  <a:pt x="755191" y="827695"/>
                </a:lnTo>
                <a:lnTo>
                  <a:pt x="761993" y="822256"/>
                </a:lnTo>
                <a:lnTo>
                  <a:pt x="769249" y="817043"/>
                </a:lnTo>
                <a:lnTo>
                  <a:pt x="777638" y="811604"/>
                </a:lnTo>
                <a:lnTo>
                  <a:pt x="786254" y="806618"/>
                </a:lnTo>
                <a:lnTo>
                  <a:pt x="795777" y="801632"/>
                </a:lnTo>
                <a:lnTo>
                  <a:pt x="805527" y="796873"/>
                </a:lnTo>
                <a:lnTo>
                  <a:pt x="816183" y="792113"/>
                </a:lnTo>
                <a:lnTo>
                  <a:pt x="827293" y="787581"/>
                </a:lnTo>
                <a:lnTo>
                  <a:pt x="838630" y="783048"/>
                </a:lnTo>
                <a:lnTo>
                  <a:pt x="850647" y="778742"/>
                </a:lnTo>
                <a:lnTo>
                  <a:pt x="863345" y="774209"/>
                </a:lnTo>
                <a:lnTo>
                  <a:pt x="876268" y="770129"/>
                </a:lnTo>
                <a:lnTo>
                  <a:pt x="889419" y="766050"/>
                </a:lnTo>
                <a:lnTo>
                  <a:pt x="903023" y="761971"/>
                </a:lnTo>
                <a:lnTo>
                  <a:pt x="917081" y="758344"/>
                </a:lnTo>
                <a:lnTo>
                  <a:pt x="931139" y="754491"/>
                </a:lnTo>
                <a:lnTo>
                  <a:pt x="945650" y="750865"/>
                </a:lnTo>
                <a:lnTo>
                  <a:pt x="960388" y="747466"/>
                </a:lnTo>
                <a:lnTo>
                  <a:pt x="975352" y="743840"/>
                </a:lnTo>
                <a:lnTo>
                  <a:pt x="990544" y="740893"/>
                </a:lnTo>
                <a:lnTo>
                  <a:pt x="1005735" y="737494"/>
                </a:lnTo>
                <a:lnTo>
                  <a:pt x="1036344" y="731828"/>
                </a:lnTo>
                <a:lnTo>
                  <a:pt x="1067407" y="726388"/>
                </a:lnTo>
                <a:lnTo>
                  <a:pt x="1098470" y="721629"/>
                </a:lnTo>
                <a:lnTo>
                  <a:pt x="1188484" y="955292"/>
                </a:lnTo>
                <a:lnTo>
                  <a:pt x="1227483" y="813191"/>
                </a:lnTo>
                <a:lnTo>
                  <a:pt x="1178281" y="783954"/>
                </a:lnTo>
                <a:lnTo>
                  <a:pt x="1205490" y="715963"/>
                </a:lnTo>
                <a:close/>
                <a:moveTo>
                  <a:pt x="476723" y="658812"/>
                </a:moveTo>
                <a:lnTo>
                  <a:pt x="564677" y="658812"/>
                </a:lnTo>
                <a:lnTo>
                  <a:pt x="591880" y="727368"/>
                </a:lnTo>
                <a:lnTo>
                  <a:pt x="542915" y="756425"/>
                </a:lnTo>
                <a:lnTo>
                  <a:pt x="581452" y="898986"/>
                </a:lnTo>
                <a:lnTo>
                  <a:pt x="673487" y="664487"/>
                </a:lnTo>
                <a:lnTo>
                  <a:pt x="704317" y="669481"/>
                </a:lnTo>
                <a:lnTo>
                  <a:pt x="735373" y="674703"/>
                </a:lnTo>
                <a:lnTo>
                  <a:pt x="766202" y="680605"/>
                </a:lnTo>
                <a:lnTo>
                  <a:pt x="781163" y="683783"/>
                </a:lnTo>
                <a:lnTo>
                  <a:pt x="796125" y="686961"/>
                </a:lnTo>
                <a:lnTo>
                  <a:pt x="811086" y="690366"/>
                </a:lnTo>
                <a:lnTo>
                  <a:pt x="825594" y="693998"/>
                </a:lnTo>
                <a:lnTo>
                  <a:pt x="840329" y="697630"/>
                </a:lnTo>
                <a:lnTo>
                  <a:pt x="854383" y="701263"/>
                </a:lnTo>
                <a:lnTo>
                  <a:pt x="868211" y="705122"/>
                </a:lnTo>
                <a:lnTo>
                  <a:pt x="870360" y="705778"/>
                </a:lnTo>
                <a:lnTo>
                  <a:pt x="856570" y="709807"/>
                </a:lnTo>
                <a:lnTo>
                  <a:pt x="842283" y="714340"/>
                </a:lnTo>
                <a:lnTo>
                  <a:pt x="828449" y="719099"/>
                </a:lnTo>
                <a:lnTo>
                  <a:pt x="815069" y="723859"/>
                </a:lnTo>
                <a:lnTo>
                  <a:pt x="802369" y="728846"/>
                </a:lnTo>
                <a:lnTo>
                  <a:pt x="789895" y="734059"/>
                </a:lnTo>
                <a:lnTo>
                  <a:pt x="778102" y="739045"/>
                </a:lnTo>
                <a:lnTo>
                  <a:pt x="766763" y="744258"/>
                </a:lnTo>
                <a:lnTo>
                  <a:pt x="755877" y="749924"/>
                </a:lnTo>
                <a:lnTo>
                  <a:pt x="746126" y="755364"/>
                </a:lnTo>
                <a:lnTo>
                  <a:pt x="736374" y="761030"/>
                </a:lnTo>
                <a:lnTo>
                  <a:pt x="727983" y="766697"/>
                </a:lnTo>
                <a:lnTo>
                  <a:pt x="719819" y="772590"/>
                </a:lnTo>
                <a:lnTo>
                  <a:pt x="712788" y="778709"/>
                </a:lnTo>
                <a:lnTo>
                  <a:pt x="709386" y="781656"/>
                </a:lnTo>
                <a:lnTo>
                  <a:pt x="706211" y="784602"/>
                </a:lnTo>
                <a:lnTo>
                  <a:pt x="703490" y="788002"/>
                </a:lnTo>
                <a:lnTo>
                  <a:pt x="700542" y="790948"/>
                </a:lnTo>
                <a:lnTo>
                  <a:pt x="698047" y="794122"/>
                </a:lnTo>
                <a:lnTo>
                  <a:pt x="696006" y="797295"/>
                </a:lnTo>
                <a:lnTo>
                  <a:pt x="693738" y="800695"/>
                </a:lnTo>
                <a:lnTo>
                  <a:pt x="692151" y="803868"/>
                </a:lnTo>
                <a:lnTo>
                  <a:pt x="690563" y="807041"/>
                </a:lnTo>
                <a:lnTo>
                  <a:pt x="689202" y="810441"/>
                </a:lnTo>
                <a:lnTo>
                  <a:pt x="686935" y="812481"/>
                </a:lnTo>
                <a:lnTo>
                  <a:pt x="685574" y="814747"/>
                </a:lnTo>
                <a:lnTo>
                  <a:pt x="684893" y="815654"/>
                </a:lnTo>
                <a:lnTo>
                  <a:pt x="684667" y="817014"/>
                </a:lnTo>
                <a:lnTo>
                  <a:pt x="684440" y="818147"/>
                </a:lnTo>
                <a:lnTo>
                  <a:pt x="684213" y="819507"/>
                </a:lnTo>
                <a:lnTo>
                  <a:pt x="684213" y="1354137"/>
                </a:lnTo>
                <a:lnTo>
                  <a:pt x="193036" y="1354137"/>
                </a:lnTo>
                <a:lnTo>
                  <a:pt x="179272" y="971549"/>
                </a:lnTo>
                <a:lnTo>
                  <a:pt x="165708" y="1354137"/>
                </a:lnTo>
                <a:lnTo>
                  <a:pt x="26069" y="1354137"/>
                </a:lnTo>
                <a:lnTo>
                  <a:pt x="23576" y="1353910"/>
                </a:lnTo>
                <a:lnTo>
                  <a:pt x="20855" y="1353683"/>
                </a:lnTo>
                <a:lnTo>
                  <a:pt x="16095" y="1352775"/>
                </a:lnTo>
                <a:lnTo>
                  <a:pt x="11561" y="1351640"/>
                </a:lnTo>
                <a:lnTo>
                  <a:pt x="9748" y="1350505"/>
                </a:lnTo>
                <a:lnTo>
                  <a:pt x="7707" y="1349824"/>
                </a:lnTo>
                <a:lnTo>
                  <a:pt x="6121" y="1348689"/>
                </a:lnTo>
                <a:lnTo>
                  <a:pt x="4761" y="1347554"/>
                </a:lnTo>
                <a:lnTo>
                  <a:pt x="3174" y="1346419"/>
                </a:lnTo>
                <a:lnTo>
                  <a:pt x="2040" y="1345057"/>
                </a:lnTo>
                <a:lnTo>
                  <a:pt x="1360" y="1343695"/>
                </a:lnTo>
                <a:lnTo>
                  <a:pt x="680" y="1342333"/>
                </a:lnTo>
                <a:lnTo>
                  <a:pt x="453" y="1340744"/>
                </a:lnTo>
                <a:lnTo>
                  <a:pt x="0" y="1339155"/>
                </a:lnTo>
                <a:lnTo>
                  <a:pt x="0" y="807729"/>
                </a:lnTo>
                <a:lnTo>
                  <a:pt x="0" y="806367"/>
                </a:lnTo>
                <a:lnTo>
                  <a:pt x="453" y="805459"/>
                </a:lnTo>
                <a:lnTo>
                  <a:pt x="1360" y="803189"/>
                </a:lnTo>
                <a:lnTo>
                  <a:pt x="2720" y="801146"/>
                </a:lnTo>
                <a:lnTo>
                  <a:pt x="4761" y="799330"/>
                </a:lnTo>
                <a:lnTo>
                  <a:pt x="5894" y="796379"/>
                </a:lnTo>
                <a:lnTo>
                  <a:pt x="7481" y="793201"/>
                </a:lnTo>
                <a:lnTo>
                  <a:pt x="9294" y="790477"/>
                </a:lnTo>
                <a:lnTo>
                  <a:pt x="10881" y="787753"/>
                </a:lnTo>
                <a:lnTo>
                  <a:pt x="13148" y="784801"/>
                </a:lnTo>
                <a:lnTo>
                  <a:pt x="15415" y="781850"/>
                </a:lnTo>
                <a:lnTo>
                  <a:pt x="17908" y="779126"/>
                </a:lnTo>
                <a:lnTo>
                  <a:pt x="20629" y="776402"/>
                </a:lnTo>
                <a:lnTo>
                  <a:pt x="26523" y="770727"/>
                </a:lnTo>
                <a:lnTo>
                  <a:pt x="33323" y="765506"/>
                </a:lnTo>
                <a:lnTo>
                  <a:pt x="40804" y="760285"/>
                </a:lnTo>
                <a:lnTo>
                  <a:pt x="48738" y="755063"/>
                </a:lnTo>
                <a:lnTo>
                  <a:pt x="57579" y="750069"/>
                </a:lnTo>
                <a:lnTo>
                  <a:pt x="66873" y="745075"/>
                </a:lnTo>
                <a:lnTo>
                  <a:pt x="77074" y="740308"/>
                </a:lnTo>
                <a:lnTo>
                  <a:pt x="87728" y="735541"/>
                </a:lnTo>
                <a:lnTo>
                  <a:pt x="98382" y="730547"/>
                </a:lnTo>
                <a:lnTo>
                  <a:pt x="110170" y="726006"/>
                </a:lnTo>
                <a:lnTo>
                  <a:pt x="122184" y="721693"/>
                </a:lnTo>
                <a:lnTo>
                  <a:pt x="134652" y="717380"/>
                </a:lnTo>
                <a:lnTo>
                  <a:pt x="147573" y="713294"/>
                </a:lnTo>
                <a:lnTo>
                  <a:pt x="160721" y="709208"/>
                </a:lnTo>
                <a:lnTo>
                  <a:pt x="174322" y="705122"/>
                </a:lnTo>
                <a:lnTo>
                  <a:pt x="188377" y="701263"/>
                </a:lnTo>
                <a:lnTo>
                  <a:pt x="202658" y="697630"/>
                </a:lnTo>
                <a:lnTo>
                  <a:pt x="216940" y="693998"/>
                </a:lnTo>
                <a:lnTo>
                  <a:pt x="231901" y="690366"/>
                </a:lnTo>
                <a:lnTo>
                  <a:pt x="246862" y="687188"/>
                </a:lnTo>
                <a:lnTo>
                  <a:pt x="261824" y="683783"/>
                </a:lnTo>
                <a:lnTo>
                  <a:pt x="277012" y="680832"/>
                </a:lnTo>
                <a:lnTo>
                  <a:pt x="307841" y="674703"/>
                </a:lnTo>
                <a:lnTo>
                  <a:pt x="338897" y="669481"/>
                </a:lnTo>
                <a:lnTo>
                  <a:pt x="369953" y="664714"/>
                </a:lnTo>
                <a:lnTo>
                  <a:pt x="459948" y="898986"/>
                </a:lnTo>
                <a:lnTo>
                  <a:pt x="498485" y="756425"/>
                </a:lnTo>
                <a:lnTo>
                  <a:pt x="449520" y="727368"/>
                </a:lnTo>
                <a:lnTo>
                  <a:pt x="476723" y="658812"/>
                </a:lnTo>
                <a:close/>
                <a:moveTo>
                  <a:pt x="1981777" y="644525"/>
                </a:moveTo>
                <a:lnTo>
                  <a:pt x="2069750" y="644525"/>
                </a:lnTo>
                <a:lnTo>
                  <a:pt x="2096959" y="712516"/>
                </a:lnTo>
                <a:lnTo>
                  <a:pt x="2047757" y="741753"/>
                </a:lnTo>
                <a:lnTo>
                  <a:pt x="2086529" y="883854"/>
                </a:lnTo>
                <a:lnTo>
                  <a:pt x="2178357" y="649964"/>
                </a:lnTo>
                <a:lnTo>
                  <a:pt x="2209420" y="654724"/>
                </a:lnTo>
                <a:lnTo>
                  <a:pt x="2240256" y="660390"/>
                </a:lnTo>
                <a:lnTo>
                  <a:pt x="2271092" y="666056"/>
                </a:lnTo>
                <a:lnTo>
                  <a:pt x="2286284" y="669229"/>
                </a:lnTo>
                <a:lnTo>
                  <a:pt x="2301248" y="672402"/>
                </a:lnTo>
                <a:lnTo>
                  <a:pt x="2316213" y="675801"/>
                </a:lnTo>
                <a:lnTo>
                  <a:pt x="2330724" y="679201"/>
                </a:lnTo>
                <a:lnTo>
                  <a:pt x="2345235" y="683053"/>
                </a:lnTo>
                <a:lnTo>
                  <a:pt x="2359293" y="686680"/>
                </a:lnTo>
                <a:lnTo>
                  <a:pt x="2373124" y="690533"/>
                </a:lnTo>
                <a:lnTo>
                  <a:pt x="2386501" y="694385"/>
                </a:lnTo>
                <a:lnTo>
                  <a:pt x="2399879" y="698691"/>
                </a:lnTo>
                <a:lnTo>
                  <a:pt x="2412576" y="702771"/>
                </a:lnTo>
                <a:lnTo>
                  <a:pt x="2425273" y="707077"/>
                </a:lnTo>
                <a:lnTo>
                  <a:pt x="2437063" y="711610"/>
                </a:lnTo>
                <a:lnTo>
                  <a:pt x="2448400" y="716143"/>
                </a:lnTo>
                <a:lnTo>
                  <a:pt x="2459510" y="720675"/>
                </a:lnTo>
                <a:lnTo>
                  <a:pt x="2469940" y="725435"/>
                </a:lnTo>
                <a:lnTo>
                  <a:pt x="2479916" y="730194"/>
                </a:lnTo>
                <a:lnTo>
                  <a:pt x="2489213" y="735180"/>
                </a:lnTo>
                <a:lnTo>
                  <a:pt x="2497829" y="740393"/>
                </a:lnTo>
                <a:lnTo>
                  <a:pt x="2505991" y="745605"/>
                </a:lnTo>
                <a:lnTo>
                  <a:pt x="2513247" y="750818"/>
                </a:lnTo>
                <a:lnTo>
                  <a:pt x="2520049" y="756257"/>
                </a:lnTo>
                <a:lnTo>
                  <a:pt x="2525944" y="761697"/>
                </a:lnTo>
                <a:lnTo>
                  <a:pt x="2528665" y="764416"/>
                </a:lnTo>
                <a:lnTo>
                  <a:pt x="2531159" y="767363"/>
                </a:lnTo>
                <a:lnTo>
                  <a:pt x="2533426" y="770082"/>
                </a:lnTo>
                <a:lnTo>
                  <a:pt x="2535467" y="772802"/>
                </a:lnTo>
                <a:lnTo>
                  <a:pt x="2537508" y="775975"/>
                </a:lnTo>
                <a:lnTo>
                  <a:pt x="2538868" y="778695"/>
                </a:lnTo>
                <a:lnTo>
                  <a:pt x="2540455" y="781641"/>
                </a:lnTo>
                <a:lnTo>
                  <a:pt x="2541815" y="784361"/>
                </a:lnTo>
                <a:lnTo>
                  <a:pt x="2543856" y="786400"/>
                </a:lnTo>
                <a:lnTo>
                  <a:pt x="2545217" y="788440"/>
                </a:lnTo>
                <a:lnTo>
                  <a:pt x="2546123" y="790480"/>
                </a:lnTo>
                <a:lnTo>
                  <a:pt x="2546350" y="791840"/>
                </a:lnTo>
                <a:lnTo>
                  <a:pt x="2546350" y="792746"/>
                </a:lnTo>
                <a:lnTo>
                  <a:pt x="2546350" y="1323758"/>
                </a:lnTo>
                <a:lnTo>
                  <a:pt x="2546350" y="1325118"/>
                </a:lnTo>
                <a:lnTo>
                  <a:pt x="2545670" y="1326705"/>
                </a:lnTo>
                <a:lnTo>
                  <a:pt x="2545217" y="1328064"/>
                </a:lnTo>
                <a:lnTo>
                  <a:pt x="2544310" y="1329424"/>
                </a:lnTo>
                <a:lnTo>
                  <a:pt x="2543176" y="1330784"/>
                </a:lnTo>
                <a:lnTo>
                  <a:pt x="2542042" y="1332144"/>
                </a:lnTo>
                <a:lnTo>
                  <a:pt x="2540455" y="1333050"/>
                </a:lnTo>
                <a:lnTo>
                  <a:pt x="2538641" y="1333957"/>
                </a:lnTo>
                <a:lnTo>
                  <a:pt x="2537054" y="1335090"/>
                </a:lnTo>
                <a:lnTo>
                  <a:pt x="2535013" y="1335770"/>
                </a:lnTo>
                <a:lnTo>
                  <a:pt x="2530479" y="1337357"/>
                </a:lnTo>
                <a:lnTo>
                  <a:pt x="2525490" y="1338037"/>
                </a:lnTo>
                <a:lnTo>
                  <a:pt x="2522996" y="1338263"/>
                </a:lnTo>
                <a:lnTo>
                  <a:pt x="2520276" y="1338263"/>
                </a:lnTo>
                <a:lnTo>
                  <a:pt x="2380604" y="1338263"/>
                </a:lnTo>
                <a:lnTo>
                  <a:pt x="2367197" y="957263"/>
                </a:lnTo>
                <a:lnTo>
                  <a:pt x="2353389" y="1338263"/>
                </a:lnTo>
                <a:lnTo>
                  <a:pt x="1800226" y="1338263"/>
                </a:lnTo>
                <a:lnTo>
                  <a:pt x="1800226" y="819507"/>
                </a:lnTo>
                <a:lnTo>
                  <a:pt x="1799999" y="818147"/>
                </a:lnTo>
                <a:lnTo>
                  <a:pt x="1799773" y="817014"/>
                </a:lnTo>
                <a:lnTo>
                  <a:pt x="1799546" y="815654"/>
                </a:lnTo>
                <a:lnTo>
                  <a:pt x="1798865" y="814747"/>
                </a:lnTo>
                <a:lnTo>
                  <a:pt x="1797278" y="812481"/>
                </a:lnTo>
                <a:lnTo>
                  <a:pt x="1795237" y="810441"/>
                </a:lnTo>
                <a:lnTo>
                  <a:pt x="1794103" y="807041"/>
                </a:lnTo>
                <a:lnTo>
                  <a:pt x="1792515" y="803868"/>
                </a:lnTo>
                <a:lnTo>
                  <a:pt x="1790474" y="800695"/>
                </a:lnTo>
                <a:lnTo>
                  <a:pt x="1788433" y="797295"/>
                </a:lnTo>
                <a:lnTo>
                  <a:pt x="1786165" y="794122"/>
                </a:lnTo>
                <a:lnTo>
                  <a:pt x="1783898" y="790948"/>
                </a:lnTo>
                <a:lnTo>
                  <a:pt x="1781176" y="788002"/>
                </a:lnTo>
                <a:lnTo>
                  <a:pt x="1778455" y="784602"/>
                </a:lnTo>
                <a:lnTo>
                  <a:pt x="1775053" y="781656"/>
                </a:lnTo>
                <a:lnTo>
                  <a:pt x="1771878" y="778709"/>
                </a:lnTo>
                <a:lnTo>
                  <a:pt x="1764621" y="772590"/>
                </a:lnTo>
                <a:lnTo>
                  <a:pt x="1756910" y="766697"/>
                </a:lnTo>
                <a:lnTo>
                  <a:pt x="1748292" y="761030"/>
                </a:lnTo>
                <a:lnTo>
                  <a:pt x="1738994" y="755364"/>
                </a:lnTo>
                <a:lnTo>
                  <a:pt x="1728789" y="749924"/>
                </a:lnTo>
                <a:lnTo>
                  <a:pt x="1718357" y="744258"/>
                </a:lnTo>
                <a:lnTo>
                  <a:pt x="1707244" y="739045"/>
                </a:lnTo>
                <a:lnTo>
                  <a:pt x="1695224" y="733832"/>
                </a:lnTo>
                <a:lnTo>
                  <a:pt x="1682978" y="728619"/>
                </a:lnTo>
                <a:lnTo>
                  <a:pt x="1670278" y="723859"/>
                </a:lnTo>
                <a:lnTo>
                  <a:pt x="1656898" y="719099"/>
                </a:lnTo>
                <a:lnTo>
                  <a:pt x="1643290" y="714340"/>
                </a:lnTo>
                <a:lnTo>
                  <a:pt x="1629230" y="709807"/>
                </a:lnTo>
                <a:lnTo>
                  <a:pt x="1624147" y="708322"/>
                </a:lnTo>
                <a:lnTo>
                  <a:pt x="1626934" y="707304"/>
                </a:lnTo>
                <a:lnTo>
                  <a:pt x="1639632" y="702998"/>
                </a:lnTo>
                <a:lnTo>
                  <a:pt x="1652556" y="698691"/>
                </a:lnTo>
                <a:lnTo>
                  <a:pt x="1665480" y="694612"/>
                </a:lnTo>
                <a:lnTo>
                  <a:pt x="1679084" y="690533"/>
                </a:lnTo>
                <a:lnTo>
                  <a:pt x="1693368" y="686906"/>
                </a:lnTo>
                <a:lnTo>
                  <a:pt x="1707426" y="683053"/>
                </a:lnTo>
                <a:lnTo>
                  <a:pt x="1722164" y="679427"/>
                </a:lnTo>
                <a:lnTo>
                  <a:pt x="1736675" y="676028"/>
                </a:lnTo>
                <a:lnTo>
                  <a:pt x="1751639" y="672628"/>
                </a:lnTo>
                <a:lnTo>
                  <a:pt x="1766831" y="669455"/>
                </a:lnTo>
                <a:lnTo>
                  <a:pt x="1781795" y="666056"/>
                </a:lnTo>
                <a:lnTo>
                  <a:pt x="1812631" y="660390"/>
                </a:lnTo>
                <a:lnTo>
                  <a:pt x="1843694" y="654950"/>
                </a:lnTo>
                <a:lnTo>
                  <a:pt x="1874757" y="650191"/>
                </a:lnTo>
                <a:lnTo>
                  <a:pt x="1964772" y="883854"/>
                </a:lnTo>
                <a:lnTo>
                  <a:pt x="2003543" y="741753"/>
                </a:lnTo>
                <a:lnTo>
                  <a:pt x="1954342" y="712516"/>
                </a:lnTo>
                <a:lnTo>
                  <a:pt x="1981777" y="644525"/>
                </a:lnTo>
                <a:close/>
                <a:moveTo>
                  <a:pt x="1248456" y="69850"/>
                </a:moveTo>
                <a:lnTo>
                  <a:pt x="1255033" y="70077"/>
                </a:lnTo>
                <a:lnTo>
                  <a:pt x="1261609" y="70304"/>
                </a:lnTo>
                <a:lnTo>
                  <a:pt x="1268186" y="70984"/>
                </a:lnTo>
                <a:lnTo>
                  <a:pt x="1274536" y="71665"/>
                </a:lnTo>
                <a:lnTo>
                  <a:pt x="1281113" y="72346"/>
                </a:lnTo>
                <a:lnTo>
                  <a:pt x="1287463" y="73707"/>
                </a:lnTo>
                <a:lnTo>
                  <a:pt x="1293813" y="74841"/>
                </a:lnTo>
                <a:lnTo>
                  <a:pt x="1299936" y="76429"/>
                </a:lnTo>
                <a:lnTo>
                  <a:pt x="1306059" y="78017"/>
                </a:lnTo>
                <a:lnTo>
                  <a:pt x="1312409" y="80059"/>
                </a:lnTo>
                <a:lnTo>
                  <a:pt x="1318533" y="82101"/>
                </a:lnTo>
                <a:lnTo>
                  <a:pt x="1324429" y="84369"/>
                </a:lnTo>
                <a:lnTo>
                  <a:pt x="1330325" y="86638"/>
                </a:lnTo>
                <a:lnTo>
                  <a:pt x="1335995" y="89134"/>
                </a:lnTo>
                <a:lnTo>
                  <a:pt x="1342118" y="91856"/>
                </a:lnTo>
                <a:lnTo>
                  <a:pt x="1347788" y="94579"/>
                </a:lnTo>
                <a:lnTo>
                  <a:pt x="1353458" y="97982"/>
                </a:lnTo>
                <a:lnTo>
                  <a:pt x="1359127" y="100931"/>
                </a:lnTo>
                <a:lnTo>
                  <a:pt x="1364570" y="104561"/>
                </a:lnTo>
                <a:lnTo>
                  <a:pt x="1370240" y="107964"/>
                </a:lnTo>
                <a:lnTo>
                  <a:pt x="1375456" y="111820"/>
                </a:lnTo>
                <a:lnTo>
                  <a:pt x="1380672" y="115677"/>
                </a:lnTo>
                <a:lnTo>
                  <a:pt x="1386115" y="119534"/>
                </a:lnTo>
                <a:lnTo>
                  <a:pt x="1391104" y="123844"/>
                </a:lnTo>
                <a:lnTo>
                  <a:pt x="1396093" y="128155"/>
                </a:lnTo>
                <a:lnTo>
                  <a:pt x="1400856" y="132465"/>
                </a:lnTo>
                <a:lnTo>
                  <a:pt x="1406072" y="137230"/>
                </a:lnTo>
                <a:lnTo>
                  <a:pt x="1410834" y="141767"/>
                </a:lnTo>
                <a:lnTo>
                  <a:pt x="1415370" y="146985"/>
                </a:lnTo>
                <a:lnTo>
                  <a:pt x="1419906" y="151976"/>
                </a:lnTo>
                <a:lnTo>
                  <a:pt x="1424442" y="156967"/>
                </a:lnTo>
                <a:lnTo>
                  <a:pt x="1428751" y="162185"/>
                </a:lnTo>
                <a:lnTo>
                  <a:pt x="1433060" y="167630"/>
                </a:lnTo>
                <a:lnTo>
                  <a:pt x="1437369" y="173075"/>
                </a:lnTo>
                <a:lnTo>
                  <a:pt x="1441224" y="178973"/>
                </a:lnTo>
                <a:lnTo>
                  <a:pt x="1445079" y="184645"/>
                </a:lnTo>
                <a:lnTo>
                  <a:pt x="1449161" y="190543"/>
                </a:lnTo>
                <a:lnTo>
                  <a:pt x="1452790" y="196669"/>
                </a:lnTo>
                <a:lnTo>
                  <a:pt x="1456419" y="202567"/>
                </a:lnTo>
                <a:lnTo>
                  <a:pt x="1460047" y="208920"/>
                </a:lnTo>
                <a:lnTo>
                  <a:pt x="1463222" y="215272"/>
                </a:lnTo>
                <a:lnTo>
                  <a:pt x="1466624" y="221624"/>
                </a:lnTo>
                <a:lnTo>
                  <a:pt x="1469572" y="228203"/>
                </a:lnTo>
                <a:lnTo>
                  <a:pt x="1472520" y="235010"/>
                </a:lnTo>
                <a:lnTo>
                  <a:pt x="1475695" y="241589"/>
                </a:lnTo>
                <a:lnTo>
                  <a:pt x="1478417" y="248395"/>
                </a:lnTo>
                <a:lnTo>
                  <a:pt x="1480911" y="255428"/>
                </a:lnTo>
                <a:lnTo>
                  <a:pt x="1483406" y="262460"/>
                </a:lnTo>
                <a:lnTo>
                  <a:pt x="1485674" y="269493"/>
                </a:lnTo>
                <a:lnTo>
                  <a:pt x="1487942" y="276753"/>
                </a:lnTo>
                <a:lnTo>
                  <a:pt x="1489983" y="284013"/>
                </a:lnTo>
                <a:lnTo>
                  <a:pt x="1492024" y="291273"/>
                </a:lnTo>
                <a:lnTo>
                  <a:pt x="1493838" y="298986"/>
                </a:lnTo>
                <a:lnTo>
                  <a:pt x="1495426" y="306473"/>
                </a:lnTo>
                <a:lnTo>
                  <a:pt x="1496786" y="313959"/>
                </a:lnTo>
                <a:lnTo>
                  <a:pt x="1498374" y="321673"/>
                </a:lnTo>
                <a:lnTo>
                  <a:pt x="1499281" y="329386"/>
                </a:lnTo>
                <a:lnTo>
                  <a:pt x="1500415" y="337100"/>
                </a:lnTo>
                <a:lnTo>
                  <a:pt x="1500809" y="340447"/>
                </a:lnTo>
                <a:lnTo>
                  <a:pt x="1501799" y="339950"/>
                </a:lnTo>
                <a:lnTo>
                  <a:pt x="1502922" y="339725"/>
                </a:lnTo>
                <a:lnTo>
                  <a:pt x="1504045" y="339725"/>
                </a:lnTo>
                <a:lnTo>
                  <a:pt x="1505392" y="339725"/>
                </a:lnTo>
                <a:lnTo>
                  <a:pt x="1506291" y="339950"/>
                </a:lnTo>
                <a:lnTo>
                  <a:pt x="1508761" y="341076"/>
                </a:lnTo>
                <a:lnTo>
                  <a:pt x="1510782" y="342427"/>
                </a:lnTo>
                <a:lnTo>
                  <a:pt x="1513028" y="344678"/>
                </a:lnTo>
                <a:lnTo>
                  <a:pt x="1515049" y="347380"/>
                </a:lnTo>
                <a:lnTo>
                  <a:pt x="1516846" y="350306"/>
                </a:lnTo>
                <a:lnTo>
                  <a:pt x="1518642" y="353909"/>
                </a:lnTo>
                <a:lnTo>
                  <a:pt x="1520214" y="357736"/>
                </a:lnTo>
                <a:lnTo>
                  <a:pt x="1521786" y="362239"/>
                </a:lnTo>
                <a:lnTo>
                  <a:pt x="1523134" y="367192"/>
                </a:lnTo>
                <a:lnTo>
                  <a:pt x="1524257" y="372145"/>
                </a:lnTo>
                <a:lnTo>
                  <a:pt x="1525380" y="377548"/>
                </a:lnTo>
                <a:lnTo>
                  <a:pt x="1526053" y="383176"/>
                </a:lnTo>
                <a:lnTo>
                  <a:pt x="1526503" y="389030"/>
                </a:lnTo>
                <a:lnTo>
                  <a:pt x="1526727" y="395334"/>
                </a:lnTo>
                <a:lnTo>
                  <a:pt x="1527176" y="401637"/>
                </a:lnTo>
                <a:lnTo>
                  <a:pt x="1526727" y="407941"/>
                </a:lnTo>
                <a:lnTo>
                  <a:pt x="1526503" y="414245"/>
                </a:lnTo>
                <a:lnTo>
                  <a:pt x="1526053" y="419873"/>
                </a:lnTo>
                <a:lnTo>
                  <a:pt x="1525380" y="425727"/>
                </a:lnTo>
                <a:lnTo>
                  <a:pt x="1524257" y="430905"/>
                </a:lnTo>
                <a:lnTo>
                  <a:pt x="1523134" y="436308"/>
                </a:lnTo>
                <a:lnTo>
                  <a:pt x="1521786" y="441036"/>
                </a:lnTo>
                <a:lnTo>
                  <a:pt x="1520214" y="445314"/>
                </a:lnTo>
                <a:lnTo>
                  <a:pt x="1518642" y="449366"/>
                </a:lnTo>
                <a:lnTo>
                  <a:pt x="1516846" y="452743"/>
                </a:lnTo>
                <a:lnTo>
                  <a:pt x="1515049" y="456120"/>
                </a:lnTo>
                <a:lnTo>
                  <a:pt x="1513028" y="458597"/>
                </a:lnTo>
                <a:lnTo>
                  <a:pt x="1510782" y="460623"/>
                </a:lnTo>
                <a:lnTo>
                  <a:pt x="1508761" y="462199"/>
                </a:lnTo>
                <a:lnTo>
                  <a:pt x="1506291" y="463100"/>
                </a:lnTo>
                <a:lnTo>
                  <a:pt x="1505392" y="463325"/>
                </a:lnTo>
                <a:lnTo>
                  <a:pt x="1504045" y="463550"/>
                </a:lnTo>
                <a:lnTo>
                  <a:pt x="1502922" y="463325"/>
                </a:lnTo>
                <a:lnTo>
                  <a:pt x="1501799" y="463100"/>
                </a:lnTo>
                <a:lnTo>
                  <a:pt x="1499553" y="462199"/>
                </a:lnTo>
                <a:lnTo>
                  <a:pt x="1497308" y="460623"/>
                </a:lnTo>
                <a:lnTo>
                  <a:pt x="1496170" y="459597"/>
                </a:lnTo>
                <a:lnTo>
                  <a:pt x="1495426" y="463692"/>
                </a:lnTo>
                <a:lnTo>
                  <a:pt x="1493838" y="471405"/>
                </a:lnTo>
                <a:lnTo>
                  <a:pt x="1492024" y="478892"/>
                </a:lnTo>
                <a:lnTo>
                  <a:pt x="1489983" y="486152"/>
                </a:lnTo>
                <a:lnTo>
                  <a:pt x="1487942" y="493638"/>
                </a:lnTo>
                <a:lnTo>
                  <a:pt x="1485674" y="500671"/>
                </a:lnTo>
                <a:lnTo>
                  <a:pt x="1483406" y="507704"/>
                </a:lnTo>
                <a:lnTo>
                  <a:pt x="1480911" y="514737"/>
                </a:lnTo>
                <a:lnTo>
                  <a:pt x="1478417" y="521770"/>
                </a:lnTo>
                <a:lnTo>
                  <a:pt x="1475695" y="528576"/>
                </a:lnTo>
                <a:lnTo>
                  <a:pt x="1472520" y="535155"/>
                </a:lnTo>
                <a:lnTo>
                  <a:pt x="1469572" y="541961"/>
                </a:lnTo>
                <a:lnTo>
                  <a:pt x="1466624" y="548540"/>
                </a:lnTo>
                <a:lnTo>
                  <a:pt x="1463222" y="554893"/>
                </a:lnTo>
                <a:lnTo>
                  <a:pt x="1460047" y="561245"/>
                </a:lnTo>
                <a:lnTo>
                  <a:pt x="1456419" y="567597"/>
                </a:lnTo>
                <a:lnTo>
                  <a:pt x="1452790" y="573496"/>
                </a:lnTo>
                <a:lnTo>
                  <a:pt x="1449161" y="579621"/>
                </a:lnTo>
                <a:lnTo>
                  <a:pt x="1445079" y="585520"/>
                </a:lnTo>
                <a:lnTo>
                  <a:pt x="1441224" y="591192"/>
                </a:lnTo>
                <a:lnTo>
                  <a:pt x="1437369" y="597090"/>
                </a:lnTo>
                <a:lnTo>
                  <a:pt x="1433060" y="602535"/>
                </a:lnTo>
                <a:lnTo>
                  <a:pt x="1428751" y="607980"/>
                </a:lnTo>
                <a:lnTo>
                  <a:pt x="1424442" y="613198"/>
                </a:lnTo>
                <a:lnTo>
                  <a:pt x="1419906" y="618189"/>
                </a:lnTo>
                <a:lnTo>
                  <a:pt x="1415370" y="623407"/>
                </a:lnTo>
                <a:lnTo>
                  <a:pt x="1410834" y="628171"/>
                </a:lnTo>
                <a:lnTo>
                  <a:pt x="1406072" y="632935"/>
                </a:lnTo>
                <a:lnTo>
                  <a:pt x="1400856" y="637699"/>
                </a:lnTo>
                <a:lnTo>
                  <a:pt x="1396093" y="642010"/>
                </a:lnTo>
                <a:lnTo>
                  <a:pt x="1391104" y="646320"/>
                </a:lnTo>
                <a:lnTo>
                  <a:pt x="1386115" y="650631"/>
                </a:lnTo>
                <a:lnTo>
                  <a:pt x="1380672" y="654714"/>
                </a:lnTo>
                <a:lnTo>
                  <a:pt x="1375456" y="658344"/>
                </a:lnTo>
                <a:lnTo>
                  <a:pt x="1370240" y="662201"/>
                </a:lnTo>
                <a:lnTo>
                  <a:pt x="1364570" y="665831"/>
                </a:lnTo>
                <a:lnTo>
                  <a:pt x="1359127" y="669007"/>
                </a:lnTo>
                <a:lnTo>
                  <a:pt x="1353458" y="672410"/>
                </a:lnTo>
                <a:lnTo>
                  <a:pt x="1347788" y="675359"/>
                </a:lnTo>
                <a:lnTo>
                  <a:pt x="1342118" y="678309"/>
                </a:lnTo>
                <a:lnTo>
                  <a:pt x="1335995" y="681031"/>
                </a:lnTo>
                <a:lnTo>
                  <a:pt x="1330325" y="683753"/>
                </a:lnTo>
                <a:lnTo>
                  <a:pt x="1324429" y="686022"/>
                </a:lnTo>
                <a:lnTo>
                  <a:pt x="1318533" y="688291"/>
                </a:lnTo>
                <a:lnTo>
                  <a:pt x="1312409" y="690333"/>
                </a:lnTo>
                <a:lnTo>
                  <a:pt x="1306059" y="692148"/>
                </a:lnTo>
                <a:lnTo>
                  <a:pt x="1299936" y="693736"/>
                </a:lnTo>
                <a:lnTo>
                  <a:pt x="1293813" y="695324"/>
                </a:lnTo>
                <a:lnTo>
                  <a:pt x="1287463" y="696458"/>
                </a:lnTo>
                <a:lnTo>
                  <a:pt x="1281113" y="697592"/>
                </a:lnTo>
                <a:lnTo>
                  <a:pt x="1274536" y="698500"/>
                </a:lnTo>
                <a:lnTo>
                  <a:pt x="1268186" y="699407"/>
                </a:lnTo>
                <a:lnTo>
                  <a:pt x="1261609" y="699861"/>
                </a:lnTo>
                <a:lnTo>
                  <a:pt x="1255033" y="700088"/>
                </a:lnTo>
                <a:lnTo>
                  <a:pt x="1248456" y="700088"/>
                </a:lnTo>
                <a:lnTo>
                  <a:pt x="1241879" y="700088"/>
                </a:lnTo>
                <a:lnTo>
                  <a:pt x="1235529" y="699861"/>
                </a:lnTo>
                <a:lnTo>
                  <a:pt x="1228952" y="699407"/>
                </a:lnTo>
                <a:lnTo>
                  <a:pt x="1222602" y="698500"/>
                </a:lnTo>
                <a:lnTo>
                  <a:pt x="1216252" y="697592"/>
                </a:lnTo>
                <a:lnTo>
                  <a:pt x="1209675" y="696458"/>
                </a:lnTo>
                <a:lnTo>
                  <a:pt x="1203325" y="695324"/>
                </a:lnTo>
                <a:lnTo>
                  <a:pt x="1197429" y="693736"/>
                </a:lnTo>
                <a:lnTo>
                  <a:pt x="1191079" y="692148"/>
                </a:lnTo>
                <a:lnTo>
                  <a:pt x="1184956" y="690333"/>
                </a:lnTo>
                <a:lnTo>
                  <a:pt x="1178832" y="688291"/>
                </a:lnTo>
                <a:lnTo>
                  <a:pt x="1172936" y="686022"/>
                </a:lnTo>
                <a:lnTo>
                  <a:pt x="1166813" y="683753"/>
                </a:lnTo>
                <a:lnTo>
                  <a:pt x="1160916" y="681031"/>
                </a:lnTo>
                <a:lnTo>
                  <a:pt x="1155247" y="678309"/>
                </a:lnTo>
                <a:lnTo>
                  <a:pt x="1149350" y="675359"/>
                </a:lnTo>
                <a:lnTo>
                  <a:pt x="1143907" y="672410"/>
                </a:lnTo>
                <a:lnTo>
                  <a:pt x="1138011" y="669007"/>
                </a:lnTo>
                <a:lnTo>
                  <a:pt x="1132568" y="665831"/>
                </a:lnTo>
                <a:lnTo>
                  <a:pt x="1127125" y="662201"/>
                </a:lnTo>
                <a:lnTo>
                  <a:pt x="1121682" y="658344"/>
                </a:lnTo>
                <a:lnTo>
                  <a:pt x="1116240" y="654714"/>
                </a:lnTo>
                <a:lnTo>
                  <a:pt x="1111250" y="650631"/>
                </a:lnTo>
                <a:lnTo>
                  <a:pt x="1106034" y="646320"/>
                </a:lnTo>
                <a:lnTo>
                  <a:pt x="1101272" y="642010"/>
                </a:lnTo>
                <a:lnTo>
                  <a:pt x="1096056" y="637699"/>
                </a:lnTo>
                <a:lnTo>
                  <a:pt x="1091293" y="632935"/>
                </a:lnTo>
                <a:lnTo>
                  <a:pt x="1086531" y="628171"/>
                </a:lnTo>
                <a:lnTo>
                  <a:pt x="1081768" y="623407"/>
                </a:lnTo>
                <a:lnTo>
                  <a:pt x="1077232" y="618189"/>
                </a:lnTo>
                <a:lnTo>
                  <a:pt x="1072697" y="613198"/>
                </a:lnTo>
                <a:lnTo>
                  <a:pt x="1068388" y="607980"/>
                </a:lnTo>
                <a:lnTo>
                  <a:pt x="1064079" y="602535"/>
                </a:lnTo>
                <a:lnTo>
                  <a:pt x="1059997" y="597090"/>
                </a:lnTo>
                <a:lnTo>
                  <a:pt x="1055688" y="591192"/>
                </a:lnTo>
                <a:lnTo>
                  <a:pt x="1052059" y="585520"/>
                </a:lnTo>
                <a:lnTo>
                  <a:pt x="1048204" y="579621"/>
                </a:lnTo>
                <a:lnTo>
                  <a:pt x="1044348" y="573496"/>
                </a:lnTo>
                <a:lnTo>
                  <a:pt x="1040947" y="567597"/>
                </a:lnTo>
                <a:lnTo>
                  <a:pt x="1037318" y="561245"/>
                </a:lnTo>
                <a:lnTo>
                  <a:pt x="1033916" y="554893"/>
                </a:lnTo>
                <a:lnTo>
                  <a:pt x="1030514" y="548540"/>
                </a:lnTo>
                <a:lnTo>
                  <a:pt x="1027566" y="541961"/>
                </a:lnTo>
                <a:lnTo>
                  <a:pt x="1024391" y="535155"/>
                </a:lnTo>
                <a:lnTo>
                  <a:pt x="1021670" y="528576"/>
                </a:lnTo>
                <a:lnTo>
                  <a:pt x="1018948" y="521770"/>
                </a:lnTo>
                <a:lnTo>
                  <a:pt x="1016227" y="514737"/>
                </a:lnTo>
                <a:lnTo>
                  <a:pt x="1013959" y="507704"/>
                </a:lnTo>
                <a:lnTo>
                  <a:pt x="1011238" y="500671"/>
                </a:lnTo>
                <a:lnTo>
                  <a:pt x="1008970" y="493638"/>
                </a:lnTo>
                <a:lnTo>
                  <a:pt x="1007155" y="486152"/>
                </a:lnTo>
                <a:lnTo>
                  <a:pt x="1005341" y="478892"/>
                </a:lnTo>
                <a:lnTo>
                  <a:pt x="1003527" y="471405"/>
                </a:lnTo>
                <a:lnTo>
                  <a:pt x="1001713" y="463692"/>
                </a:lnTo>
                <a:lnTo>
                  <a:pt x="1001178" y="460749"/>
                </a:lnTo>
                <a:lnTo>
                  <a:pt x="999308" y="462199"/>
                </a:lnTo>
                <a:lnTo>
                  <a:pt x="997052" y="463100"/>
                </a:lnTo>
                <a:lnTo>
                  <a:pt x="995698" y="463325"/>
                </a:lnTo>
                <a:lnTo>
                  <a:pt x="994569" y="463550"/>
                </a:lnTo>
                <a:lnTo>
                  <a:pt x="993215" y="463325"/>
                </a:lnTo>
                <a:lnTo>
                  <a:pt x="992312" y="463100"/>
                </a:lnTo>
                <a:lnTo>
                  <a:pt x="990056" y="462199"/>
                </a:lnTo>
                <a:lnTo>
                  <a:pt x="987799" y="460623"/>
                </a:lnTo>
                <a:lnTo>
                  <a:pt x="985768" y="458597"/>
                </a:lnTo>
                <a:lnTo>
                  <a:pt x="983737" y="456120"/>
                </a:lnTo>
                <a:lnTo>
                  <a:pt x="981706" y="452743"/>
                </a:lnTo>
                <a:lnTo>
                  <a:pt x="979900" y="449366"/>
                </a:lnTo>
                <a:lnTo>
                  <a:pt x="978095" y="445314"/>
                </a:lnTo>
                <a:lnTo>
                  <a:pt x="976741" y="441036"/>
                </a:lnTo>
                <a:lnTo>
                  <a:pt x="975387" y="436308"/>
                </a:lnTo>
                <a:lnTo>
                  <a:pt x="974484" y="430905"/>
                </a:lnTo>
                <a:lnTo>
                  <a:pt x="973356" y="425727"/>
                </a:lnTo>
                <a:lnTo>
                  <a:pt x="972679" y="419873"/>
                </a:lnTo>
                <a:lnTo>
                  <a:pt x="971776" y="414245"/>
                </a:lnTo>
                <a:lnTo>
                  <a:pt x="971550" y="407941"/>
                </a:lnTo>
                <a:lnTo>
                  <a:pt x="971550" y="401637"/>
                </a:lnTo>
                <a:lnTo>
                  <a:pt x="971550" y="395334"/>
                </a:lnTo>
                <a:lnTo>
                  <a:pt x="971776" y="389030"/>
                </a:lnTo>
                <a:lnTo>
                  <a:pt x="972679" y="383176"/>
                </a:lnTo>
                <a:lnTo>
                  <a:pt x="973356" y="377548"/>
                </a:lnTo>
                <a:lnTo>
                  <a:pt x="974484" y="372145"/>
                </a:lnTo>
                <a:lnTo>
                  <a:pt x="975387" y="367192"/>
                </a:lnTo>
                <a:lnTo>
                  <a:pt x="976741" y="362239"/>
                </a:lnTo>
                <a:lnTo>
                  <a:pt x="978095" y="357736"/>
                </a:lnTo>
                <a:lnTo>
                  <a:pt x="979900" y="353909"/>
                </a:lnTo>
                <a:lnTo>
                  <a:pt x="981706" y="350306"/>
                </a:lnTo>
                <a:lnTo>
                  <a:pt x="983737" y="347380"/>
                </a:lnTo>
                <a:lnTo>
                  <a:pt x="985768" y="344678"/>
                </a:lnTo>
                <a:lnTo>
                  <a:pt x="987799" y="342427"/>
                </a:lnTo>
                <a:lnTo>
                  <a:pt x="990056" y="341076"/>
                </a:lnTo>
                <a:lnTo>
                  <a:pt x="992312" y="339950"/>
                </a:lnTo>
                <a:lnTo>
                  <a:pt x="993215" y="339725"/>
                </a:lnTo>
                <a:lnTo>
                  <a:pt x="994569" y="339725"/>
                </a:lnTo>
                <a:lnTo>
                  <a:pt x="995698" y="339725"/>
                </a:lnTo>
                <a:lnTo>
                  <a:pt x="996322" y="339829"/>
                </a:lnTo>
                <a:lnTo>
                  <a:pt x="996723" y="337100"/>
                </a:lnTo>
                <a:lnTo>
                  <a:pt x="997630" y="329386"/>
                </a:lnTo>
                <a:lnTo>
                  <a:pt x="998991" y="321673"/>
                </a:lnTo>
                <a:lnTo>
                  <a:pt x="1000352" y="313959"/>
                </a:lnTo>
                <a:lnTo>
                  <a:pt x="1001713" y="306473"/>
                </a:lnTo>
                <a:lnTo>
                  <a:pt x="1003527" y="298986"/>
                </a:lnTo>
                <a:lnTo>
                  <a:pt x="1005341" y="291273"/>
                </a:lnTo>
                <a:lnTo>
                  <a:pt x="1007155" y="284013"/>
                </a:lnTo>
                <a:lnTo>
                  <a:pt x="1008970" y="276753"/>
                </a:lnTo>
                <a:lnTo>
                  <a:pt x="1011238" y="269493"/>
                </a:lnTo>
                <a:lnTo>
                  <a:pt x="1013959" y="262460"/>
                </a:lnTo>
                <a:lnTo>
                  <a:pt x="1016227" y="255428"/>
                </a:lnTo>
                <a:lnTo>
                  <a:pt x="1018948" y="248395"/>
                </a:lnTo>
                <a:lnTo>
                  <a:pt x="1021670" y="241589"/>
                </a:lnTo>
                <a:lnTo>
                  <a:pt x="1024391" y="235010"/>
                </a:lnTo>
                <a:lnTo>
                  <a:pt x="1027566" y="228203"/>
                </a:lnTo>
                <a:lnTo>
                  <a:pt x="1030514" y="221624"/>
                </a:lnTo>
                <a:lnTo>
                  <a:pt x="1033916" y="215272"/>
                </a:lnTo>
                <a:lnTo>
                  <a:pt x="1037318" y="208920"/>
                </a:lnTo>
                <a:lnTo>
                  <a:pt x="1040947" y="202567"/>
                </a:lnTo>
                <a:lnTo>
                  <a:pt x="1044348" y="196669"/>
                </a:lnTo>
                <a:lnTo>
                  <a:pt x="1048204" y="190543"/>
                </a:lnTo>
                <a:lnTo>
                  <a:pt x="1052059" y="184645"/>
                </a:lnTo>
                <a:lnTo>
                  <a:pt x="1055688" y="178973"/>
                </a:lnTo>
                <a:lnTo>
                  <a:pt x="1059997" y="173075"/>
                </a:lnTo>
                <a:lnTo>
                  <a:pt x="1064079" y="167630"/>
                </a:lnTo>
                <a:lnTo>
                  <a:pt x="1068388" y="162185"/>
                </a:lnTo>
                <a:lnTo>
                  <a:pt x="1072697" y="156967"/>
                </a:lnTo>
                <a:lnTo>
                  <a:pt x="1077232" y="151976"/>
                </a:lnTo>
                <a:lnTo>
                  <a:pt x="1081768" y="146985"/>
                </a:lnTo>
                <a:lnTo>
                  <a:pt x="1086531" y="141767"/>
                </a:lnTo>
                <a:lnTo>
                  <a:pt x="1091293" y="137230"/>
                </a:lnTo>
                <a:lnTo>
                  <a:pt x="1096056" y="132465"/>
                </a:lnTo>
                <a:lnTo>
                  <a:pt x="1101272" y="128155"/>
                </a:lnTo>
                <a:lnTo>
                  <a:pt x="1106034" y="123844"/>
                </a:lnTo>
                <a:lnTo>
                  <a:pt x="1111250" y="119534"/>
                </a:lnTo>
                <a:lnTo>
                  <a:pt x="1116240" y="115677"/>
                </a:lnTo>
                <a:lnTo>
                  <a:pt x="1121682" y="111820"/>
                </a:lnTo>
                <a:lnTo>
                  <a:pt x="1127125" y="107964"/>
                </a:lnTo>
                <a:lnTo>
                  <a:pt x="1132568" y="104561"/>
                </a:lnTo>
                <a:lnTo>
                  <a:pt x="1138011" y="100931"/>
                </a:lnTo>
                <a:lnTo>
                  <a:pt x="1143907" y="97982"/>
                </a:lnTo>
                <a:lnTo>
                  <a:pt x="1149350" y="94579"/>
                </a:lnTo>
                <a:lnTo>
                  <a:pt x="1155247" y="91856"/>
                </a:lnTo>
                <a:lnTo>
                  <a:pt x="1160916" y="89134"/>
                </a:lnTo>
                <a:lnTo>
                  <a:pt x="1166813" y="86638"/>
                </a:lnTo>
                <a:lnTo>
                  <a:pt x="1172936" y="84369"/>
                </a:lnTo>
                <a:lnTo>
                  <a:pt x="1178832" y="82101"/>
                </a:lnTo>
                <a:lnTo>
                  <a:pt x="1184956" y="80059"/>
                </a:lnTo>
                <a:lnTo>
                  <a:pt x="1191079" y="78017"/>
                </a:lnTo>
                <a:lnTo>
                  <a:pt x="1197429" y="76429"/>
                </a:lnTo>
                <a:lnTo>
                  <a:pt x="1203325" y="74841"/>
                </a:lnTo>
                <a:lnTo>
                  <a:pt x="1209675" y="73707"/>
                </a:lnTo>
                <a:lnTo>
                  <a:pt x="1216252" y="72346"/>
                </a:lnTo>
                <a:lnTo>
                  <a:pt x="1222602" y="71665"/>
                </a:lnTo>
                <a:lnTo>
                  <a:pt x="1228952" y="70984"/>
                </a:lnTo>
                <a:lnTo>
                  <a:pt x="1235529" y="70304"/>
                </a:lnTo>
                <a:lnTo>
                  <a:pt x="1241879" y="70077"/>
                </a:lnTo>
                <a:lnTo>
                  <a:pt x="1248456" y="69850"/>
                </a:lnTo>
                <a:close/>
                <a:moveTo>
                  <a:pt x="513333" y="14287"/>
                </a:moveTo>
                <a:lnTo>
                  <a:pt x="519907" y="14287"/>
                </a:lnTo>
                <a:lnTo>
                  <a:pt x="526481" y="14287"/>
                </a:lnTo>
                <a:lnTo>
                  <a:pt x="533055" y="14514"/>
                </a:lnTo>
                <a:lnTo>
                  <a:pt x="539629" y="14968"/>
                </a:lnTo>
                <a:lnTo>
                  <a:pt x="545976" y="15875"/>
                </a:lnTo>
                <a:lnTo>
                  <a:pt x="552550" y="16783"/>
                </a:lnTo>
                <a:lnTo>
                  <a:pt x="558670" y="17917"/>
                </a:lnTo>
                <a:lnTo>
                  <a:pt x="565017" y="19051"/>
                </a:lnTo>
                <a:lnTo>
                  <a:pt x="571365" y="20639"/>
                </a:lnTo>
                <a:lnTo>
                  <a:pt x="577485" y="22454"/>
                </a:lnTo>
                <a:lnTo>
                  <a:pt x="583379" y="24042"/>
                </a:lnTo>
                <a:lnTo>
                  <a:pt x="589499" y="26084"/>
                </a:lnTo>
                <a:lnTo>
                  <a:pt x="595620" y="28353"/>
                </a:lnTo>
                <a:lnTo>
                  <a:pt x="601740" y="30621"/>
                </a:lnTo>
                <a:lnTo>
                  <a:pt x="607408" y="33571"/>
                </a:lnTo>
                <a:lnTo>
                  <a:pt x="613301" y="36066"/>
                </a:lnTo>
                <a:lnTo>
                  <a:pt x="618969" y="39016"/>
                </a:lnTo>
                <a:lnTo>
                  <a:pt x="624862" y="41965"/>
                </a:lnTo>
                <a:lnTo>
                  <a:pt x="630303" y="45368"/>
                </a:lnTo>
                <a:lnTo>
                  <a:pt x="635970" y="48544"/>
                </a:lnTo>
                <a:lnTo>
                  <a:pt x="641184" y="52174"/>
                </a:lnTo>
                <a:lnTo>
                  <a:pt x="646851" y="56031"/>
                </a:lnTo>
                <a:lnTo>
                  <a:pt x="652065" y="59887"/>
                </a:lnTo>
                <a:lnTo>
                  <a:pt x="657052" y="63744"/>
                </a:lnTo>
                <a:lnTo>
                  <a:pt x="662492" y="68055"/>
                </a:lnTo>
                <a:lnTo>
                  <a:pt x="667479" y="72365"/>
                </a:lnTo>
                <a:lnTo>
                  <a:pt x="672239" y="76902"/>
                </a:lnTo>
                <a:lnTo>
                  <a:pt x="677227" y="81440"/>
                </a:lnTo>
                <a:lnTo>
                  <a:pt x="681760" y="86204"/>
                </a:lnTo>
                <a:lnTo>
                  <a:pt x="686521" y="90968"/>
                </a:lnTo>
                <a:lnTo>
                  <a:pt x="691281" y="96186"/>
                </a:lnTo>
                <a:lnTo>
                  <a:pt x="695815" y="101177"/>
                </a:lnTo>
                <a:lnTo>
                  <a:pt x="699895" y="106395"/>
                </a:lnTo>
                <a:lnTo>
                  <a:pt x="704202" y="112067"/>
                </a:lnTo>
                <a:lnTo>
                  <a:pt x="708509" y="117512"/>
                </a:lnTo>
                <a:lnTo>
                  <a:pt x="712589" y="123183"/>
                </a:lnTo>
                <a:lnTo>
                  <a:pt x="716443" y="128855"/>
                </a:lnTo>
                <a:lnTo>
                  <a:pt x="720523" y="134754"/>
                </a:lnTo>
                <a:lnTo>
                  <a:pt x="723924" y="140652"/>
                </a:lnTo>
                <a:lnTo>
                  <a:pt x="727777" y="146778"/>
                </a:lnTo>
                <a:lnTo>
                  <a:pt x="730951" y="153130"/>
                </a:lnTo>
                <a:lnTo>
                  <a:pt x="734578" y="159482"/>
                </a:lnTo>
                <a:lnTo>
                  <a:pt x="737751" y="166061"/>
                </a:lnTo>
                <a:lnTo>
                  <a:pt x="740925" y="172640"/>
                </a:lnTo>
                <a:lnTo>
                  <a:pt x="743872" y="179220"/>
                </a:lnTo>
                <a:lnTo>
                  <a:pt x="746592" y="186026"/>
                </a:lnTo>
                <a:lnTo>
                  <a:pt x="749539" y="192832"/>
                </a:lnTo>
                <a:lnTo>
                  <a:pt x="752259" y="199638"/>
                </a:lnTo>
                <a:lnTo>
                  <a:pt x="754753" y="206671"/>
                </a:lnTo>
                <a:lnTo>
                  <a:pt x="757020" y="213704"/>
                </a:lnTo>
                <a:lnTo>
                  <a:pt x="759287" y="220963"/>
                </a:lnTo>
                <a:lnTo>
                  <a:pt x="761327" y="228450"/>
                </a:lnTo>
                <a:lnTo>
                  <a:pt x="763367" y="235710"/>
                </a:lnTo>
                <a:lnTo>
                  <a:pt x="765180" y="242969"/>
                </a:lnTo>
                <a:lnTo>
                  <a:pt x="766540" y="250683"/>
                </a:lnTo>
                <a:lnTo>
                  <a:pt x="768127" y="258170"/>
                </a:lnTo>
                <a:lnTo>
                  <a:pt x="769261" y="265656"/>
                </a:lnTo>
                <a:lnTo>
                  <a:pt x="770621" y="273597"/>
                </a:lnTo>
                <a:lnTo>
                  <a:pt x="771528" y="281310"/>
                </a:lnTo>
                <a:lnTo>
                  <a:pt x="771841" y="283505"/>
                </a:lnTo>
                <a:lnTo>
                  <a:pt x="773361" y="282802"/>
                </a:lnTo>
                <a:lnTo>
                  <a:pt x="774259" y="282574"/>
                </a:lnTo>
                <a:lnTo>
                  <a:pt x="775606" y="282574"/>
                </a:lnTo>
                <a:lnTo>
                  <a:pt x="776729" y="282574"/>
                </a:lnTo>
                <a:lnTo>
                  <a:pt x="777852" y="282802"/>
                </a:lnTo>
                <a:lnTo>
                  <a:pt x="780098" y="283945"/>
                </a:lnTo>
                <a:lnTo>
                  <a:pt x="782344" y="285315"/>
                </a:lnTo>
                <a:lnTo>
                  <a:pt x="784589" y="287371"/>
                </a:lnTo>
                <a:lnTo>
                  <a:pt x="786611" y="289884"/>
                </a:lnTo>
                <a:lnTo>
                  <a:pt x="788407" y="293311"/>
                </a:lnTo>
                <a:lnTo>
                  <a:pt x="789979" y="296737"/>
                </a:lnTo>
                <a:lnTo>
                  <a:pt x="791776" y="300849"/>
                </a:lnTo>
                <a:lnTo>
                  <a:pt x="793348" y="305189"/>
                </a:lnTo>
                <a:lnTo>
                  <a:pt x="794471" y="309987"/>
                </a:lnTo>
                <a:lnTo>
                  <a:pt x="795818" y="315469"/>
                </a:lnTo>
                <a:lnTo>
                  <a:pt x="796492" y="320723"/>
                </a:lnTo>
                <a:lnTo>
                  <a:pt x="797390" y="326663"/>
                </a:lnTo>
                <a:lnTo>
                  <a:pt x="798064" y="332602"/>
                </a:lnTo>
                <a:lnTo>
                  <a:pt x="798289" y="338770"/>
                </a:lnTo>
                <a:lnTo>
                  <a:pt x="798513" y="345166"/>
                </a:lnTo>
                <a:lnTo>
                  <a:pt x="798289" y="351563"/>
                </a:lnTo>
                <a:lnTo>
                  <a:pt x="798064" y="357730"/>
                </a:lnTo>
                <a:lnTo>
                  <a:pt x="797390" y="363898"/>
                </a:lnTo>
                <a:lnTo>
                  <a:pt x="796492" y="369609"/>
                </a:lnTo>
                <a:lnTo>
                  <a:pt x="795818" y="375092"/>
                </a:lnTo>
                <a:lnTo>
                  <a:pt x="794471" y="380117"/>
                </a:lnTo>
                <a:lnTo>
                  <a:pt x="793348" y="385143"/>
                </a:lnTo>
                <a:lnTo>
                  <a:pt x="791776" y="389712"/>
                </a:lnTo>
                <a:lnTo>
                  <a:pt x="789979" y="393595"/>
                </a:lnTo>
                <a:lnTo>
                  <a:pt x="788407" y="397250"/>
                </a:lnTo>
                <a:lnTo>
                  <a:pt x="786611" y="400220"/>
                </a:lnTo>
                <a:lnTo>
                  <a:pt x="784589" y="403190"/>
                </a:lnTo>
                <a:lnTo>
                  <a:pt x="782344" y="405017"/>
                </a:lnTo>
                <a:lnTo>
                  <a:pt x="780098" y="406616"/>
                </a:lnTo>
                <a:lnTo>
                  <a:pt x="777852" y="407758"/>
                </a:lnTo>
                <a:lnTo>
                  <a:pt x="776729" y="407987"/>
                </a:lnTo>
                <a:lnTo>
                  <a:pt x="775606" y="407987"/>
                </a:lnTo>
                <a:lnTo>
                  <a:pt x="774259" y="407987"/>
                </a:lnTo>
                <a:lnTo>
                  <a:pt x="773361" y="407758"/>
                </a:lnTo>
                <a:lnTo>
                  <a:pt x="770890" y="406616"/>
                </a:lnTo>
                <a:lnTo>
                  <a:pt x="768869" y="405017"/>
                </a:lnTo>
                <a:lnTo>
                  <a:pt x="767445" y="403859"/>
                </a:lnTo>
                <a:lnTo>
                  <a:pt x="766540" y="408129"/>
                </a:lnTo>
                <a:lnTo>
                  <a:pt x="765180" y="415616"/>
                </a:lnTo>
                <a:lnTo>
                  <a:pt x="763367" y="423102"/>
                </a:lnTo>
                <a:lnTo>
                  <a:pt x="761327" y="430362"/>
                </a:lnTo>
                <a:lnTo>
                  <a:pt x="759287" y="437622"/>
                </a:lnTo>
                <a:lnTo>
                  <a:pt x="757020" y="444655"/>
                </a:lnTo>
                <a:lnTo>
                  <a:pt x="754753" y="452141"/>
                </a:lnTo>
                <a:lnTo>
                  <a:pt x="752259" y="458947"/>
                </a:lnTo>
                <a:lnTo>
                  <a:pt x="749539" y="465980"/>
                </a:lnTo>
                <a:lnTo>
                  <a:pt x="746592" y="472786"/>
                </a:lnTo>
                <a:lnTo>
                  <a:pt x="743872" y="479592"/>
                </a:lnTo>
                <a:lnTo>
                  <a:pt x="740925" y="486171"/>
                </a:lnTo>
                <a:lnTo>
                  <a:pt x="737751" y="492751"/>
                </a:lnTo>
                <a:lnTo>
                  <a:pt x="734578" y="499330"/>
                </a:lnTo>
                <a:lnTo>
                  <a:pt x="730951" y="505682"/>
                </a:lnTo>
                <a:lnTo>
                  <a:pt x="727777" y="511581"/>
                </a:lnTo>
                <a:lnTo>
                  <a:pt x="723924" y="517933"/>
                </a:lnTo>
                <a:lnTo>
                  <a:pt x="720523" y="523831"/>
                </a:lnTo>
                <a:lnTo>
                  <a:pt x="716443" y="529730"/>
                </a:lnTo>
                <a:lnTo>
                  <a:pt x="712589" y="535629"/>
                </a:lnTo>
                <a:lnTo>
                  <a:pt x="708509" y="541300"/>
                </a:lnTo>
                <a:lnTo>
                  <a:pt x="704202" y="546745"/>
                </a:lnTo>
                <a:lnTo>
                  <a:pt x="699895" y="551963"/>
                </a:lnTo>
                <a:lnTo>
                  <a:pt x="695815" y="557408"/>
                </a:lnTo>
                <a:lnTo>
                  <a:pt x="691281" y="562626"/>
                </a:lnTo>
                <a:lnTo>
                  <a:pt x="686521" y="567617"/>
                </a:lnTo>
                <a:lnTo>
                  <a:pt x="681760" y="572608"/>
                </a:lnTo>
                <a:lnTo>
                  <a:pt x="677227" y="577372"/>
                </a:lnTo>
                <a:lnTo>
                  <a:pt x="672239" y="581909"/>
                </a:lnTo>
                <a:lnTo>
                  <a:pt x="667479" y="586447"/>
                </a:lnTo>
                <a:lnTo>
                  <a:pt x="662492" y="590757"/>
                </a:lnTo>
                <a:lnTo>
                  <a:pt x="657052" y="594841"/>
                </a:lnTo>
                <a:lnTo>
                  <a:pt x="652065" y="598698"/>
                </a:lnTo>
                <a:lnTo>
                  <a:pt x="646851" y="602781"/>
                </a:lnTo>
                <a:lnTo>
                  <a:pt x="641184" y="606411"/>
                </a:lnTo>
                <a:lnTo>
                  <a:pt x="635970" y="609814"/>
                </a:lnTo>
                <a:lnTo>
                  <a:pt x="630303" y="613444"/>
                </a:lnTo>
                <a:lnTo>
                  <a:pt x="624862" y="616620"/>
                </a:lnTo>
                <a:lnTo>
                  <a:pt x="618969" y="619796"/>
                </a:lnTo>
                <a:lnTo>
                  <a:pt x="613301" y="622519"/>
                </a:lnTo>
                <a:lnTo>
                  <a:pt x="607408" y="625241"/>
                </a:lnTo>
                <a:lnTo>
                  <a:pt x="601740" y="627737"/>
                </a:lnTo>
                <a:lnTo>
                  <a:pt x="595620" y="630232"/>
                </a:lnTo>
                <a:lnTo>
                  <a:pt x="589499" y="632501"/>
                </a:lnTo>
                <a:lnTo>
                  <a:pt x="583379" y="634543"/>
                </a:lnTo>
                <a:lnTo>
                  <a:pt x="577485" y="636358"/>
                </a:lnTo>
                <a:lnTo>
                  <a:pt x="571365" y="638173"/>
                </a:lnTo>
                <a:lnTo>
                  <a:pt x="565017" y="639307"/>
                </a:lnTo>
                <a:lnTo>
                  <a:pt x="558670" y="640895"/>
                </a:lnTo>
                <a:lnTo>
                  <a:pt x="552550" y="642029"/>
                </a:lnTo>
                <a:lnTo>
                  <a:pt x="545976" y="642710"/>
                </a:lnTo>
                <a:lnTo>
                  <a:pt x="539629" y="643391"/>
                </a:lnTo>
                <a:lnTo>
                  <a:pt x="533055" y="644071"/>
                </a:lnTo>
                <a:lnTo>
                  <a:pt x="526481" y="644525"/>
                </a:lnTo>
                <a:lnTo>
                  <a:pt x="519907" y="644525"/>
                </a:lnTo>
                <a:lnTo>
                  <a:pt x="513333" y="644525"/>
                </a:lnTo>
                <a:lnTo>
                  <a:pt x="506759" y="644071"/>
                </a:lnTo>
                <a:lnTo>
                  <a:pt x="500186" y="643391"/>
                </a:lnTo>
                <a:lnTo>
                  <a:pt x="493838" y="642710"/>
                </a:lnTo>
                <a:lnTo>
                  <a:pt x="487264" y="642029"/>
                </a:lnTo>
                <a:lnTo>
                  <a:pt x="481144" y="640895"/>
                </a:lnTo>
                <a:lnTo>
                  <a:pt x="474797" y="639307"/>
                </a:lnTo>
                <a:lnTo>
                  <a:pt x="468450" y="638173"/>
                </a:lnTo>
                <a:lnTo>
                  <a:pt x="462329" y="636358"/>
                </a:lnTo>
                <a:lnTo>
                  <a:pt x="456435" y="634543"/>
                </a:lnTo>
                <a:lnTo>
                  <a:pt x="450315" y="632501"/>
                </a:lnTo>
                <a:lnTo>
                  <a:pt x="444194" y="630232"/>
                </a:lnTo>
                <a:lnTo>
                  <a:pt x="438301" y="627737"/>
                </a:lnTo>
                <a:lnTo>
                  <a:pt x="432407" y="625241"/>
                </a:lnTo>
                <a:lnTo>
                  <a:pt x="426513" y="622519"/>
                </a:lnTo>
                <a:lnTo>
                  <a:pt x="420846" y="619796"/>
                </a:lnTo>
                <a:lnTo>
                  <a:pt x="414952" y="616620"/>
                </a:lnTo>
                <a:lnTo>
                  <a:pt x="409512" y="613444"/>
                </a:lnTo>
                <a:lnTo>
                  <a:pt x="403844" y="609814"/>
                </a:lnTo>
                <a:lnTo>
                  <a:pt x="398631" y="606411"/>
                </a:lnTo>
                <a:lnTo>
                  <a:pt x="392963" y="602781"/>
                </a:lnTo>
                <a:lnTo>
                  <a:pt x="387750" y="598698"/>
                </a:lnTo>
                <a:lnTo>
                  <a:pt x="382763" y="594841"/>
                </a:lnTo>
                <a:lnTo>
                  <a:pt x="377322" y="590757"/>
                </a:lnTo>
                <a:lnTo>
                  <a:pt x="372335" y="586447"/>
                </a:lnTo>
                <a:lnTo>
                  <a:pt x="367575" y="581909"/>
                </a:lnTo>
                <a:lnTo>
                  <a:pt x="362588" y="577372"/>
                </a:lnTo>
                <a:lnTo>
                  <a:pt x="358054" y="572608"/>
                </a:lnTo>
                <a:lnTo>
                  <a:pt x="353294" y="567617"/>
                </a:lnTo>
                <a:lnTo>
                  <a:pt x="348760" y="562626"/>
                </a:lnTo>
                <a:lnTo>
                  <a:pt x="344000" y="557408"/>
                </a:lnTo>
                <a:lnTo>
                  <a:pt x="339919" y="551963"/>
                </a:lnTo>
                <a:lnTo>
                  <a:pt x="335612" y="546745"/>
                </a:lnTo>
                <a:lnTo>
                  <a:pt x="331305" y="541300"/>
                </a:lnTo>
                <a:lnTo>
                  <a:pt x="327225" y="535629"/>
                </a:lnTo>
                <a:lnTo>
                  <a:pt x="323371" y="529730"/>
                </a:lnTo>
                <a:lnTo>
                  <a:pt x="319291" y="523831"/>
                </a:lnTo>
                <a:lnTo>
                  <a:pt x="315891" y="517933"/>
                </a:lnTo>
                <a:lnTo>
                  <a:pt x="312037" y="511581"/>
                </a:lnTo>
                <a:lnTo>
                  <a:pt x="308863" y="505682"/>
                </a:lnTo>
                <a:lnTo>
                  <a:pt x="305236" y="499330"/>
                </a:lnTo>
                <a:lnTo>
                  <a:pt x="302063" y="492751"/>
                </a:lnTo>
                <a:lnTo>
                  <a:pt x="298889" y="486171"/>
                </a:lnTo>
                <a:lnTo>
                  <a:pt x="295942" y="479592"/>
                </a:lnTo>
                <a:lnTo>
                  <a:pt x="293222" y="472786"/>
                </a:lnTo>
                <a:lnTo>
                  <a:pt x="290275" y="465980"/>
                </a:lnTo>
                <a:lnTo>
                  <a:pt x="287555" y="458947"/>
                </a:lnTo>
                <a:lnTo>
                  <a:pt x="285061" y="452141"/>
                </a:lnTo>
                <a:lnTo>
                  <a:pt x="282795" y="444655"/>
                </a:lnTo>
                <a:lnTo>
                  <a:pt x="280528" y="437622"/>
                </a:lnTo>
                <a:lnTo>
                  <a:pt x="278488" y="430362"/>
                </a:lnTo>
                <a:lnTo>
                  <a:pt x="276447" y="423102"/>
                </a:lnTo>
                <a:lnTo>
                  <a:pt x="274861" y="415616"/>
                </a:lnTo>
                <a:lnTo>
                  <a:pt x="273274" y="408129"/>
                </a:lnTo>
                <a:lnTo>
                  <a:pt x="272602" y="404960"/>
                </a:lnTo>
                <a:lnTo>
                  <a:pt x="272532" y="405017"/>
                </a:lnTo>
                <a:lnTo>
                  <a:pt x="270286" y="406616"/>
                </a:lnTo>
                <a:lnTo>
                  <a:pt x="268041" y="407758"/>
                </a:lnTo>
                <a:lnTo>
                  <a:pt x="267142" y="407987"/>
                </a:lnTo>
                <a:lnTo>
                  <a:pt x="265795" y="407987"/>
                </a:lnTo>
                <a:lnTo>
                  <a:pt x="264672" y="407987"/>
                </a:lnTo>
                <a:lnTo>
                  <a:pt x="263549" y="407758"/>
                </a:lnTo>
                <a:lnTo>
                  <a:pt x="261303" y="406616"/>
                </a:lnTo>
                <a:lnTo>
                  <a:pt x="259058" y="405017"/>
                </a:lnTo>
                <a:lnTo>
                  <a:pt x="256812" y="403190"/>
                </a:lnTo>
                <a:lnTo>
                  <a:pt x="254791" y="400220"/>
                </a:lnTo>
                <a:lnTo>
                  <a:pt x="252994" y="397250"/>
                </a:lnTo>
                <a:lnTo>
                  <a:pt x="251422" y="393595"/>
                </a:lnTo>
                <a:lnTo>
                  <a:pt x="249625" y="389712"/>
                </a:lnTo>
                <a:lnTo>
                  <a:pt x="248053" y="385143"/>
                </a:lnTo>
                <a:lnTo>
                  <a:pt x="246930" y="380117"/>
                </a:lnTo>
                <a:lnTo>
                  <a:pt x="245583" y="375092"/>
                </a:lnTo>
                <a:lnTo>
                  <a:pt x="244909" y="369609"/>
                </a:lnTo>
                <a:lnTo>
                  <a:pt x="243786" y="363898"/>
                </a:lnTo>
                <a:lnTo>
                  <a:pt x="243337" y="357730"/>
                </a:lnTo>
                <a:lnTo>
                  <a:pt x="243113" y="351563"/>
                </a:lnTo>
                <a:lnTo>
                  <a:pt x="242888" y="345166"/>
                </a:lnTo>
                <a:lnTo>
                  <a:pt x="243113" y="338770"/>
                </a:lnTo>
                <a:lnTo>
                  <a:pt x="243337" y="332602"/>
                </a:lnTo>
                <a:lnTo>
                  <a:pt x="243786" y="326663"/>
                </a:lnTo>
                <a:lnTo>
                  <a:pt x="244909" y="320723"/>
                </a:lnTo>
                <a:lnTo>
                  <a:pt x="245583" y="315469"/>
                </a:lnTo>
                <a:lnTo>
                  <a:pt x="246930" y="309987"/>
                </a:lnTo>
                <a:lnTo>
                  <a:pt x="248053" y="305189"/>
                </a:lnTo>
                <a:lnTo>
                  <a:pt x="249625" y="300849"/>
                </a:lnTo>
                <a:lnTo>
                  <a:pt x="251422" y="296737"/>
                </a:lnTo>
                <a:lnTo>
                  <a:pt x="252994" y="293311"/>
                </a:lnTo>
                <a:lnTo>
                  <a:pt x="254791" y="289884"/>
                </a:lnTo>
                <a:lnTo>
                  <a:pt x="256812" y="287371"/>
                </a:lnTo>
                <a:lnTo>
                  <a:pt x="259058" y="285315"/>
                </a:lnTo>
                <a:lnTo>
                  <a:pt x="261303" y="283945"/>
                </a:lnTo>
                <a:lnTo>
                  <a:pt x="263549" y="282802"/>
                </a:lnTo>
                <a:lnTo>
                  <a:pt x="264672" y="282574"/>
                </a:lnTo>
                <a:lnTo>
                  <a:pt x="265795" y="282574"/>
                </a:lnTo>
                <a:lnTo>
                  <a:pt x="267142" y="282574"/>
                </a:lnTo>
                <a:lnTo>
                  <a:pt x="268041" y="282802"/>
                </a:lnTo>
                <a:lnTo>
                  <a:pt x="268071" y="282818"/>
                </a:lnTo>
                <a:lnTo>
                  <a:pt x="268287" y="281310"/>
                </a:lnTo>
                <a:lnTo>
                  <a:pt x="269193" y="273597"/>
                </a:lnTo>
                <a:lnTo>
                  <a:pt x="270554" y="265656"/>
                </a:lnTo>
                <a:lnTo>
                  <a:pt x="271687" y="258170"/>
                </a:lnTo>
                <a:lnTo>
                  <a:pt x="273274" y="250683"/>
                </a:lnTo>
                <a:lnTo>
                  <a:pt x="274861" y="242969"/>
                </a:lnTo>
                <a:lnTo>
                  <a:pt x="276447" y="235710"/>
                </a:lnTo>
                <a:lnTo>
                  <a:pt x="278488" y="228450"/>
                </a:lnTo>
                <a:lnTo>
                  <a:pt x="280528" y="220963"/>
                </a:lnTo>
                <a:lnTo>
                  <a:pt x="282795" y="213704"/>
                </a:lnTo>
                <a:lnTo>
                  <a:pt x="285061" y="206671"/>
                </a:lnTo>
                <a:lnTo>
                  <a:pt x="287555" y="199638"/>
                </a:lnTo>
                <a:lnTo>
                  <a:pt x="290275" y="192832"/>
                </a:lnTo>
                <a:lnTo>
                  <a:pt x="293222" y="186026"/>
                </a:lnTo>
                <a:lnTo>
                  <a:pt x="295942" y="179220"/>
                </a:lnTo>
                <a:lnTo>
                  <a:pt x="298889" y="172640"/>
                </a:lnTo>
                <a:lnTo>
                  <a:pt x="302063" y="166061"/>
                </a:lnTo>
                <a:lnTo>
                  <a:pt x="305236" y="159482"/>
                </a:lnTo>
                <a:lnTo>
                  <a:pt x="308863" y="153130"/>
                </a:lnTo>
                <a:lnTo>
                  <a:pt x="312037" y="146778"/>
                </a:lnTo>
                <a:lnTo>
                  <a:pt x="315891" y="140652"/>
                </a:lnTo>
                <a:lnTo>
                  <a:pt x="319291" y="134754"/>
                </a:lnTo>
                <a:lnTo>
                  <a:pt x="323371" y="128855"/>
                </a:lnTo>
                <a:lnTo>
                  <a:pt x="327225" y="123183"/>
                </a:lnTo>
                <a:lnTo>
                  <a:pt x="331305" y="117512"/>
                </a:lnTo>
                <a:lnTo>
                  <a:pt x="335612" y="112067"/>
                </a:lnTo>
                <a:lnTo>
                  <a:pt x="339919" y="106395"/>
                </a:lnTo>
                <a:lnTo>
                  <a:pt x="344000" y="101177"/>
                </a:lnTo>
                <a:lnTo>
                  <a:pt x="348760" y="96186"/>
                </a:lnTo>
                <a:lnTo>
                  <a:pt x="353294" y="90968"/>
                </a:lnTo>
                <a:lnTo>
                  <a:pt x="358054" y="86204"/>
                </a:lnTo>
                <a:lnTo>
                  <a:pt x="362588" y="81440"/>
                </a:lnTo>
                <a:lnTo>
                  <a:pt x="367575" y="76902"/>
                </a:lnTo>
                <a:lnTo>
                  <a:pt x="372335" y="72365"/>
                </a:lnTo>
                <a:lnTo>
                  <a:pt x="377322" y="68055"/>
                </a:lnTo>
                <a:lnTo>
                  <a:pt x="382763" y="63744"/>
                </a:lnTo>
                <a:lnTo>
                  <a:pt x="387750" y="59887"/>
                </a:lnTo>
                <a:lnTo>
                  <a:pt x="392963" y="56031"/>
                </a:lnTo>
                <a:lnTo>
                  <a:pt x="398631" y="52174"/>
                </a:lnTo>
                <a:lnTo>
                  <a:pt x="403844" y="48544"/>
                </a:lnTo>
                <a:lnTo>
                  <a:pt x="409512" y="45368"/>
                </a:lnTo>
                <a:lnTo>
                  <a:pt x="414952" y="41965"/>
                </a:lnTo>
                <a:lnTo>
                  <a:pt x="420846" y="39016"/>
                </a:lnTo>
                <a:lnTo>
                  <a:pt x="426513" y="36066"/>
                </a:lnTo>
                <a:lnTo>
                  <a:pt x="432407" y="33571"/>
                </a:lnTo>
                <a:lnTo>
                  <a:pt x="438301" y="30621"/>
                </a:lnTo>
                <a:lnTo>
                  <a:pt x="444194" y="28353"/>
                </a:lnTo>
                <a:lnTo>
                  <a:pt x="450315" y="26084"/>
                </a:lnTo>
                <a:lnTo>
                  <a:pt x="456435" y="24042"/>
                </a:lnTo>
                <a:lnTo>
                  <a:pt x="462329" y="22454"/>
                </a:lnTo>
                <a:lnTo>
                  <a:pt x="468450" y="20639"/>
                </a:lnTo>
                <a:lnTo>
                  <a:pt x="474797" y="19051"/>
                </a:lnTo>
                <a:lnTo>
                  <a:pt x="481144" y="17917"/>
                </a:lnTo>
                <a:lnTo>
                  <a:pt x="487264" y="16783"/>
                </a:lnTo>
                <a:lnTo>
                  <a:pt x="493838" y="15875"/>
                </a:lnTo>
                <a:lnTo>
                  <a:pt x="500186" y="14968"/>
                </a:lnTo>
                <a:lnTo>
                  <a:pt x="506759" y="14514"/>
                </a:lnTo>
                <a:lnTo>
                  <a:pt x="513333" y="14287"/>
                </a:lnTo>
                <a:close/>
                <a:moveTo>
                  <a:pt x="2026444" y="0"/>
                </a:moveTo>
                <a:lnTo>
                  <a:pt x="2033018" y="227"/>
                </a:lnTo>
                <a:lnTo>
                  <a:pt x="2039592" y="454"/>
                </a:lnTo>
                <a:lnTo>
                  <a:pt x="2046166" y="1134"/>
                </a:lnTo>
                <a:lnTo>
                  <a:pt x="2052740" y="1814"/>
                </a:lnTo>
                <a:lnTo>
                  <a:pt x="2059087" y="2948"/>
                </a:lnTo>
                <a:lnTo>
                  <a:pt x="2065434" y="3855"/>
                </a:lnTo>
                <a:lnTo>
                  <a:pt x="2071555" y="5216"/>
                </a:lnTo>
                <a:lnTo>
                  <a:pt x="2077902" y="6577"/>
                </a:lnTo>
                <a:lnTo>
                  <a:pt x="2084022" y="8164"/>
                </a:lnTo>
                <a:lnTo>
                  <a:pt x="2090369" y="10205"/>
                </a:lnTo>
                <a:lnTo>
                  <a:pt x="2096263" y="12246"/>
                </a:lnTo>
                <a:lnTo>
                  <a:pt x="2102384" y="14514"/>
                </a:lnTo>
                <a:lnTo>
                  <a:pt x="2108278" y="16782"/>
                </a:lnTo>
                <a:lnTo>
                  <a:pt x="2114171" y="19277"/>
                </a:lnTo>
                <a:lnTo>
                  <a:pt x="2120065" y="21998"/>
                </a:lnTo>
                <a:lnTo>
                  <a:pt x="2125506" y="24946"/>
                </a:lnTo>
                <a:lnTo>
                  <a:pt x="2131399" y="28121"/>
                </a:lnTo>
                <a:lnTo>
                  <a:pt x="2137067" y="31296"/>
                </a:lnTo>
                <a:lnTo>
                  <a:pt x="2142507" y="34698"/>
                </a:lnTo>
                <a:lnTo>
                  <a:pt x="2147947" y="38100"/>
                </a:lnTo>
                <a:lnTo>
                  <a:pt x="2153388" y="41955"/>
                </a:lnTo>
                <a:lnTo>
                  <a:pt x="2158602" y="45811"/>
                </a:lnTo>
                <a:lnTo>
                  <a:pt x="2164042" y="49893"/>
                </a:lnTo>
                <a:lnTo>
                  <a:pt x="2169029" y="53975"/>
                </a:lnTo>
                <a:lnTo>
                  <a:pt x="2174016" y="58284"/>
                </a:lnTo>
                <a:lnTo>
                  <a:pt x="2179003" y="62593"/>
                </a:lnTo>
                <a:lnTo>
                  <a:pt x="2183764" y="67355"/>
                </a:lnTo>
                <a:lnTo>
                  <a:pt x="2188751" y="71891"/>
                </a:lnTo>
                <a:lnTo>
                  <a:pt x="2193284" y="77107"/>
                </a:lnTo>
                <a:lnTo>
                  <a:pt x="2197818" y="82096"/>
                </a:lnTo>
                <a:lnTo>
                  <a:pt x="2202352" y="87086"/>
                </a:lnTo>
                <a:lnTo>
                  <a:pt x="2206659" y="92529"/>
                </a:lnTo>
                <a:lnTo>
                  <a:pt x="2210966" y="97745"/>
                </a:lnTo>
                <a:lnTo>
                  <a:pt x="2215046" y="103188"/>
                </a:lnTo>
                <a:lnTo>
                  <a:pt x="2219127" y="109084"/>
                </a:lnTo>
                <a:lnTo>
                  <a:pt x="2223207" y="114980"/>
                </a:lnTo>
                <a:lnTo>
                  <a:pt x="2227061" y="120650"/>
                </a:lnTo>
                <a:lnTo>
                  <a:pt x="2230687" y="126773"/>
                </a:lnTo>
                <a:lnTo>
                  <a:pt x="2234314" y="132896"/>
                </a:lnTo>
                <a:lnTo>
                  <a:pt x="2237941" y="139020"/>
                </a:lnTo>
                <a:lnTo>
                  <a:pt x="2241115" y="145370"/>
                </a:lnTo>
                <a:lnTo>
                  <a:pt x="2244515" y="151720"/>
                </a:lnTo>
                <a:lnTo>
                  <a:pt x="2247462" y="158297"/>
                </a:lnTo>
                <a:lnTo>
                  <a:pt x="2250409" y="165100"/>
                </a:lnTo>
                <a:lnTo>
                  <a:pt x="2253583" y="171677"/>
                </a:lnTo>
                <a:lnTo>
                  <a:pt x="2256303" y="178480"/>
                </a:lnTo>
                <a:lnTo>
                  <a:pt x="2258796" y="185511"/>
                </a:lnTo>
                <a:lnTo>
                  <a:pt x="2261290" y="192541"/>
                </a:lnTo>
                <a:lnTo>
                  <a:pt x="2263557" y="199798"/>
                </a:lnTo>
                <a:lnTo>
                  <a:pt x="2265824" y="206829"/>
                </a:lnTo>
                <a:lnTo>
                  <a:pt x="2267864" y="214086"/>
                </a:lnTo>
                <a:lnTo>
                  <a:pt x="2269904" y="221343"/>
                </a:lnTo>
                <a:lnTo>
                  <a:pt x="2271717" y="229054"/>
                </a:lnTo>
                <a:lnTo>
                  <a:pt x="2273078" y="236538"/>
                </a:lnTo>
                <a:lnTo>
                  <a:pt x="2274664" y="244022"/>
                </a:lnTo>
                <a:lnTo>
                  <a:pt x="2276251" y="251732"/>
                </a:lnTo>
                <a:lnTo>
                  <a:pt x="2277158" y="259443"/>
                </a:lnTo>
                <a:lnTo>
                  <a:pt x="2278518" y="267154"/>
                </a:lnTo>
                <a:lnTo>
                  <a:pt x="2278638" y="268548"/>
                </a:lnTo>
                <a:lnTo>
                  <a:pt x="2279424" y="268288"/>
                </a:lnTo>
                <a:lnTo>
                  <a:pt x="2280331" y="268288"/>
                </a:lnTo>
                <a:lnTo>
                  <a:pt x="2281692" y="268288"/>
                </a:lnTo>
                <a:lnTo>
                  <a:pt x="2282826" y="268738"/>
                </a:lnTo>
                <a:lnTo>
                  <a:pt x="2285093" y="269639"/>
                </a:lnTo>
                <a:lnTo>
                  <a:pt x="2287361" y="271215"/>
                </a:lnTo>
                <a:lnTo>
                  <a:pt x="2289402" y="273466"/>
                </a:lnTo>
                <a:lnTo>
                  <a:pt x="2291443" y="275943"/>
                </a:lnTo>
                <a:lnTo>
                  <a:pt x="2293485" y="278869"/>
                </a:lnTo>
                <a:lnTo>
                  <a:pt x="2295299" y="282472"/>
                </a:lnTo>
                <a:lnTo>
                  <a:pt x="2296660" y="286524"/>
                </a:lnTo>
                <a:lnTo>
                  <a:pt x="2298247" y="291027"/>
                </a:lnTo>
                <a:lnTo>
                  <a:pt x="2299608" y="295755"/>
                </a:lnTo>
                <a:lnTo>
                  <a:pt x="2300742" y="300708"/>
                </a:lnTo>
                <a:lnTo>
                  <a:pt x="2301876" y="306111"/>
                </a:lnTo>
                <a:lnTo>
                  <a:pt x="2302556" y="311964"/>
                </a:lnTo>
                <a:lnTo>
                  <a:pt x="2303010" y="317818"/>
                </a:lnTo>
                <a:lnTo>
                  <a:pt x="2303236" y="323897"/>
                </a:lnTo>
                <a:lnTo>
                  <a:pt x="2303463" y="330200"/>
                </a:lnTo>
                <a:lnTo>
                  <a:pt x="2303236" y="336504"/>
                </a:lnTo>
                <a:lnTo>
                  <a:pt x="2303010" y="342808"/>
                </a:lnTo>
                <a:lnTo>
                  <a:pt x="2302556" y="348662"/>
                </a:lnTo>
                <a:lnTo>
                  <a:pt x="2301876" y="354290"/>
                </a:lnTo>
                <a:lnTo>
                  <a:pt x="2300742" y="359918"/>
                </a:lnTo>
                <a:lnTo>
                  <a:pt x="2299608" y="364871"/>
                </a:lnTo>
                <a:lnTo>
                  <a:pt x="2298247" y="369599"/>
                </a:lnTo>
                <a:lnTo>
                  <a:pt x="2296660" y="373877"/>
                </a:lnTo>
                <a:lnTo>
                  <a:pt x="2295299" y="377929"/>
                </a:lnTo>
                <a:lnTo>
                  <a:pt x="2293485" y="381306"/>
                </a:lnTo>
                <a:lnTo>
                  <a:pt x="2291443" y="384683"/>
                </a:lnTo>
                <a:lnTo>
                  <a:pt x="2289402" y="387160"/>
                </a:lnTo>
                <a:lnTo>
                  <a:pt x="2287361" y="389411"/>
                </a:lnTo>
                <a:lnTo>
                  <a:pt x="2285093" y="390987"/>
                </a:lnTo>
                <a:lnTo>
                  <a:pt x="2282826" y="391663"/>
                </a:lnTo>
                <a:lnTo>
                  <a:pt x="2281692" y="391888"/>
                </a:lnTo>
                <a:lnTo>
                  <a:pt x="2280331" y="392113"/>
                </a:lnTo>
                <a:lnTo>
                  <a:pt x="2279424" y="391888"/>
                </a:lnTo>
                <a:lnTo>
                  <a:pt x="2278063" y="391663"/>
                </a:lnTo>
                <a:lnTo>
                  <a:pt x="2275795" y="390987"/>
                </a:lnTo>
                <a:lnTo>
                  <a:pt x="2273928" y="389690"/>
                </a:lnTo>
                <a:lnTo>
                  <a:pt x="2273078" y="393700"/>
                </a:lnTo>
                <a:lnTo>
                  <a:pt x="2271717" y="401411"/>
                </a:lnTo>
                <a:lnTo>
                  <a:pt x="2269904" y="408895"/>
                </a:lnTo>
                <a:lnTo>
                  <a:pt x="2267864" y="416152"/>
                </a:lnTo>
                <a:lnTo>
                  <a:pt x="2265824" y="423636"/>
                </a:lnTo>
                <a:lnTo>
                  <a:pt x="2263557" y="430666"/>
                </a:lnTo>
                <a:lnTo>
                  <a:pt x="2261290" y="437697"/>
                </a:lnTo>
                <a:lnTo>
                  <a:pt x="2258796" y="444727"/>
                </a:lnTo>
                <a:lnTo>
                  <a:pt x="2256303" y="451757"/>
                </a:lnTo>
                <a:lnTo>
                  <a:pt x="2253583" y="458561"/>
                </a:lnTo>
                <a:lnTo>
                  <a:pt x="2250409" y="465138"/>
                </a:lnTo>
                <a:lnTo>
                  <a:pt x="2247462" y="471941"/>
                </a:lnTo>
                <a:lnTo>
                  <a:pt x="2244515" y="478518"/>
                </a:lnTo>
                <a:lnTo>
                  <a:pt x="2241115" y="484868"/>
                </a:lnTo>
                <a:lnTo>
                  <a:pt x="2237941" y="491218"/>
                </a:lnTo>
                <a:lnTo>
                  <a:pt x="2234314" y="497568"/>
                </a:lnTo>
                <a:lnTo>
                  <a:pt x="2230687" y="503691"/>
                </a:lnTo>
                <a:lnTo>
                  <a:pt x="2227061" y="509588"/>
                </a:lnTo>
                <a:lnTo>
                  <a:pt x="2223207" y="515484"/>
                </a:lnTo>
                <a:lnTo>
                  <a:pt x="2219127" y="521154"/>
                </a:lnTo>
                <a:lnTo>
                  <a:pt x="2215046" y="527050"/>
                </a:lnTo>
                <a:lnTo>
                  <a:pt x="2210966" y="532720"/>
                </a:lnTo>
                <a:lnTo>
                  <a:pt x="2206659" y="537936"/>
                </a:lnTo>
                <a:lnTo>
                  <a:pt x="2202352" y="543152"/>
                </a:lnTo>
                <a:lnTo>
                  <a:pt x="2197818" y="548368"/>
                </a:lnTo>
                <a:lnTo>
                  <a:pt x="2193284" y="553357"/>
                </a:lnTo>
                <a:lnTo>
                  <a:pt x="2188751" y="558347"/>
                </a:lnTo>
                <a:lnTo>
                  <a:pt x="2183764" y="562882"/>
                </a:lnTo>
                <a:lnTo>
                  <a:pt x="2179003" y="567645"/>
                </a:lnTo>
                <a:lnTo>
                  <a:pt x="2174016" y="571954"/>
                </a:lnTo>
                <a:lnTo>
                  <a:pt x="2169029" y="576263"/>
                </a:lnTo>
                <a:lnTo>
                  <a:pt x="2164042" y="580572"/>
                </a:lnTo>
                <a:lnTo>
                  <a:pt x="2158602" y="584654"/>
                </a:lnTo>
                <a:lnTo>
                  <a:pt x="2153388" y="588283"/>
                </a:lnTo>
                <a:lnTo>
                  <a:pt x="2147947" y="592138"/>
                </a:lnTo>
                <a:lnTo>
                  <a:pt x="2142507" y="595766"/>
                </a:lnTo>
                <a:lnTo>
                  <a:pt x="2137067" y="598941"/>
                </a:lnTo>
                <a:lnTo>
                  <a:pt x="2131399" y="602343"/>
                </a:lnTo>
                <a:lnTo>
                  <a:pt x="2125506" y="605291"/>
                </a:lnTo>
                <a:lnTo>
                  <a:pt x="2120065" y="608240"/>
                </a:lnTo>
                <a:lnTo>
                  <a:pt x="2114171" y="611188"/>
                </a:lnTo>
                <a:lnTo>
                  <a:pt x="2108278" y="613683"/>
                </a:lnTo>
                <a:lnTo>
                  <a:pt x="2102384" y="615950"/>
                </a:lnTo>
                <a:lnTo>
                  <a:pt x="2096263" y="618218"/>
                </a:lnTo>
                <a:lnTo>
                  <a:pt x="2090369" y="620259"/>
                </a:lnTo>
                <a:lnTo>
                  <a:pt x="2084022" y="622300"/>
                </a:lnTo>
                <a:lnTo>
                  <a:pt x="2077902" y="623661"/>
                </a:lnTo>
                <a:lnTo>
                  <a:pt x="2071555" y="625249"/>
                </a:lnTo>
                <a:lnTo>
                  <a:pt x="2065434" y="626609"/>
                </a:lnTo>
                <a:lnTo>
                  <a:pt x="2059087" y="627743"/>
                </a:lnTo>
                <a:lnTo>
                  <a:pt x="2052740" y="628424"/>
                </a:lnTo>
                <a:lnTo>
                  <a:pt x="2046166" y="629331"/>
                </a:lnTo>
                <a:lnTo>
                  <a:pt x="2039592" y="629784"/>
                </a:lnTo>
                <a:lnTo>
                  <a:pt x="2033018" y="630011"/>
                </a:lnTo>
                <a:lnTo>
                  <a:pt x="2026444" y="630238"/>
                </a:lnTo>
                <a:lnTo>
                  <a:pt x="2019870" y="630011"/>
                </a:lnTo>
                <a:lnTo>
                  <a:pt x="2013297" y="629784"/>
                </a:lnTo>
                <a:lnTo>
                  <a:pt x="2006949" y="629331"/>
                </a:lnTo>
                <a:lnTo>
                  <a:pt x="2000602" y="628424"/>
                </a:lnTo>
                <a:lnTo>
                  <a:pt x="1994255" y="627743"/>
                </a:lnTo>
                <a:lnTo>
                  <a:pt x="1987681" y="626609"/>
                </a:lnTo>
                <a:lnTo>
                  <a:pt x="1981334" y="625249"/>
                </a:lnTo>
                <a:lnTo>
                  <a:pt x="1975213" y="623661"/>
                </a:lnTo>
                <a:lnTo>
                  <a:pt x="1968866" y="622300"/>
                </a:lnTo>
                <a:lnTo>
                  <a:pt x="1962972" y="620259"/>
                </a:lnTo>
                <a:lnTo>
                  <a:pt x="1956852" y="618218"/>
                </a:lnTo>
                <a:lnTo>
                  <a:pt x="1950731" y="615950"/>
                </a:lnTo>
                <a:lnTo>
                  <a:pt x="1944838" y="613683"/>
                </a:lnTo>
                <a:lnTo>
                  <a:pt x="1938944" y="611188"/>
                </a:lnTo>
                <a:lnTo>
                  <a:pt x="1933050" y="608240"/>
                </a:lnTo>
                <a:lnTo>
                  <a:pt x="1927383" y="605291"/>
                </a:lnTo>
                <a:lnTo>
                  <a:pt x="1921716" y="602343"/>
                </a:lnTo>
                <a:lnTo>
                  <a:pt x="1916049" y="598941"/>
                </a:lnTo>
                <a:lnTo>
                  <a:pt x="1910381" y="595766"/>
                </a:lnTo>
                <a:lnTo>
                  <a:pt x="1905168" y="592138"/>
                </a:lnTo>
                <a:lnTo>
                  <a:pt x="1899954" y="588283"/>
                </a:lnTo>
                <a:lnTo>
                  <a:pt x="1894514" y="584654"/>
                </a:lnTo>
                <a:lnTo>
                  <a:pt x="1889300" y="580572"/>
                </a:lnTo>
                <a:lnTo>
                  <a:pt x="1884313" y="576263"/>
                </a:lnTo>
                <a:lnTo>
                  <a:pt x="1879099" y="571954"/>
                </a:lnTo>
                <a:lnTo>
                  <a:pt x="1874112" y="567645"/>
                </a:lnTo>
                <a:lnTo>
                  <a:pt x="1869352" y="562882"/>
                </a:lnTo>
                <a:lnTo>
                  <a:pt x="1864591" y="558347"/>
                </a:lnTo>
                <a:lnTo>
                  <a:pt x="1859831" y="553357"/>
                </a:lnTo>
                <a:lnTo>
                  <a:pt x="1855297" y="548368"/>
                </a:lnTo>
                <a:lnTo>
                  <a:pt x="1850763" y="543152"/>
                </a:lnTo>
                <a:lnTo>
                  <a:pt x="1846456" y="537936"/>
                </a:lnTo>
                <a:lnTo>
                  <a:pt x="1842149" y="532720"/>
                </a:lnTo>
                <a:lnTo>
                  <a:pt x="1838069" y="527050"/>
                </a:lnTo>
                <a:lnTo>
                  <a:pt x="1833989" y="521154"/>
                </a:lnTo>
                <a:lnTo>
                  <a:pt x="1829908" y="515484"/>
                </a:lnTo>
                <a:lnTo>
                  <a:pt x="1826281" y="509588"/>
                </a:lnTo>
                <a:lnTo>
                  <a:pt x="1822428" y="503691"/>
                </a:lnTo>
                <a:lnTo>
                  <a:pt x="1818801" y="497568"/>
                </a:lnTo>
                <a:lnTo>
                  <a:pt x="1815400" y="491218"/>
                </a:lnTo>
                <a:lnTo>
                  <a:pt x="1811774" y="484868"/>
                </a:lnTo>
                <a:lnTo>
                  <a:pt x="1808827" y="478518"/>
                </a:lnTo>
                <a:lnTo>
                  <a:pt x="1805426" y="471941"/>
                </a:lnTo>
                <a:lnTo>
                  <a:pt x="1802479" y="465138"/>
                </a:lnTo>
                <a:lnTo>
                  <a:pt x="1799759" y="458561"/>
                </a:lnTo>
                <a:lnTo>
                  <a:pt x="1797039" y="451757"/>
                </a:lnTo>
                <a:lnTo>
                  <a:pt x="1794545" y="444727"/>
                </a:lnTo>
                <a:lnTo>
                  <a:pt x="1791825" y="437697"/>
                </a:lnTo>
                <a:lnTo>
                  <a:pt x="1789332" y="430666"/>
                </a:lnTo>
                <a:lnTo>
                  <a:pt x="1787292" y="423636"/>
                </a:lnTo>
                <a:lnTo>
                  <a:pt x="1785025" y="416152"/>
                </a:lnTo>
                <a:lnTo>
                  <a:pt x="1783438" y="408895"/>
                </a:lnTo>
                <a:lnTo>
                  <a:pt x="1781624" y="401411"/>
                </a:lnTo>
                <a:lnTo>
                  <a:pt x="1779811" y="393700"/>
                </a:lnTo>
                <a:lnTo>
                  <a:pt x="1778682" y="388377"/>
                </a:lnTo>
                <a:lnTo>
                  <a:pt x="1777853" y="389411"/>
                </a:lnTo>
                <a:lnTo>
                  <a:pt x="1775596" y="390987"/>
                </a:lnTo>
                <a:lnTo>
                  <a:pt x="1773114" y="391663"/>
                </a:lnTo>
                <a:lnTo>
                  <a:pt x="1771986" y="391888"/>
                </a:lnTo>
                <a:lnTo>
                  <a:pt x="1770632" y="392113"/>
                </a:lnTo>
                <a:lnTo>
                  <a:pt x="1769729" y="391888"/>
                </a:lnTo>
                <a:lnTo>
                  <a:pt x="1768375" y="391663"/>
                </a:lnTo>
                <a:lnTo>
                  <a:pt x="1766118" y="390987"/>
                </a:lnTo>
                <a:lnTo>
                  <a:pt x="1763861" y="389411"/>
                </a:lnTo>
                <a:lnTo>
                  <a:pt x="1761830" y="387160"/>
                </a:lnTo>
                <a:lnTo>
                  <a:pt x="1760025" y="384683"/>
                </a:lnTo>
                <a:lnTo>
                  <a:pt x="1757994" y="381306"/>
                </a:lnTo>
                <a:lnTo>
                  <a:pt x="1756188" y="377929"/>
                </a:lnTo>
                <a:lnTo>
                  <a:pt x="1754609" y="373877"/>
                </a:lnTo>
                <a:lnTo>
                  <a:pt x="1753029" y="369599"/>
                </a:lnTo>
                <a:lnTo>
                  <a:pt x="1751675" y="364871"/>
                </a:lnTo>
                <a:lnTo>
                  <a:pt x="1750546" y="359918"/>
                </a:lnTo>
                <a:lnTo>
                  <a:pt x="1749644" y="354290"/>
                </a:lnTo>
                <a:lnTo>
                  <a:pt x="1748967" y="348662"/>
                </a:lnTo>
                <a:lnTo>
                  <a:pt x="1748290" y="342808"/>
                </a:lnTo>
                <a:lnTo>
                  <a:pt x="1747838" y="336504"/>
                </a:lnTo>
                <a:lnTo>
                  <a:pt x="1747838" y="330200"/>
                </a:lnTo>
                <a:lnTo>
                  <a:pt x="1747838" y="323897"/>
                </a:lnTo>
                <a:lnTo>
                  <a:pt x="1748290" y="317818"/>
                </a:lnTo>
                <a:lnTo>
                  <a:pt x="1748967" y="311964"/>
                </a:lnTo>
                <a:lnTo>
                  <a:pt x="1749644" y="306111"/>
                </a:lnTo>
                <a:lnTo>
                  <a:pt x="1750546" y="300708"/>
                </a:lnTo>
                <a:lnTo>
                  <a:pt x="1751675" y="295755"/>
                </a:lnTo>
                <a:lnTo>
                  <a:pt x="1753029" y="291027"/>
                </a:lnTo>
                <a:lnTo>
                  <a:pt x="1754609" y="286524"/>
                </a:lnTo>
                <a:lnTo>
                  <a:pt x="1756188" y="282472"/>
                </a:lnTo>
                <a:lnTo>
                  <a:pt x="1757994" y="278869"/>
                </a:lnTo>
                <a:lnTo>
                  <a:pt x="1760025" y="275943"/>
                </a:lnTo>
                <a:lnTo>
                  <a:pt x="1761830" y="273466"/>
                </a:lnTo>
                <a:lnTo>
                  <a:pt x="1763861" y="271215"/>
                </a:lnTo>
                <a:lnTo>
                  <a:pt x="1766118" y="269639"/>
                </a:lnTo>
                <a:lnTo>
                  <a:pt x="1768375" y="268738"/>
                </a:lnTo>
                <a:lnTo>
                  <a:pt x="1769729" y="268288"/>
                </a:lnTo>
                <a:lnTo>
                  <a:pt x="1770632" y="268288"/>
                </a:lnTo>
                <a:lnTo>
                  <a:pt x="1771986" y="268288"/>
                </a:lnTo>
                <a:lnTo>
                  <a:pt x="1773114" y="268738"/>
                </a:lnTo>
                <a:lnTo>
                  <a:pt x="1774524" y="269250"/>
                </a:lnTo>
                <a:lnTo>
                  <a:pt x="1774824" y="267154"/>
                </a:lnTo>
                <a:lnTo>
                  <a:pt x="1775731" y="259443"/>
                </a:lnTo>
                <a:lnTo>
                  <a:pt x="1777091" y="251732"/>
                </a:lnTo>
                <a:lnTo>
                  <a:pt x="1778224" y="244022"/>
                </a:lnTo>
                <a:lnTo>
                  <a:pt x="1779811" y="236538"/>
                </a:lnTo>
                <a:lnTo>
                  <a:pt x="1781624" y="229054"/>
                </a:lnTo>
                <a:lnTo>
                  <a:pt x="1783438" y="221343"/>
                </a:lnTo>
                <a:lnTo>
                  <a:pt x="1785025" y="214086"/>
                </a:lnTo>
                <a:lnTo>
                  <a:pt x="1787292" y="206829"/>
                </a:lnTo>
                <a:lnTo>
                  <a:pt x="1789332" y="199798"/>
                </a:lnTo>
                <a:lnTo>
                  <a:pt x="1791825" y="192541"/>
                </a:lnTo>
                <a:lnTo>
                  <a:pt x="1794545" y="185511"/>
                </a:lnTo>
                <a:lnTo>
                  <a:pt x="1797039" y="178480"/>
                </a:lnTo>
                <a:lnTo>
                  <a:pt x="1799759" y="171677"/>
                </a:lnTo>
                <a:lnTo>
                  <a:pt x="1802479" y="165100"/>
                </a:lnTo>
                <a:lnTo>
                  <a:pt x="1805426" y="158297"/>
                </a:lnTo>
                <a:lnTo>
                  <a:pt x="1808827" y="151720"/>
                </a:lnTo>
                <a:lnTo>
                  <a:pt x="1811774" y="145370"/>
                </a:lnTo>
                <a:lnTo>
                  <a:pt x="1815400" y="139020"/>
                </a:lnTo>
                <a:lnTo>
                  <a:pt x="1818801" y="132896"/>
                </a:lnTo>
                <a:lnTo>
                  <a:pt x="1822428" y="126773"/>
                </a:lnTo>
                <a:lnTo>
                  <a:pt x="1826281" y="120650"/>
                </a:lnTo>
                <a:lnTo>
                  <a:pt x="1829908" y="114980"/>
                </a:lnTo>
                <a:lnTo>
                  <a:pt x="1833989" y="109084"/>
                </a:lnTo>
                <a:lnTo>
                  <a:pt x="1838069" y="103188"/>
                </a:lnTo>
                <a:lnTo>
                  <a:pt x="1842149" y="97745"/>
                </a:lnTo>
                <a:lnTo>
                  <a:pt x="1846456" y="92529"/>
                </a:lnTo>
                <a:lnTo>
                  <a:pt x="1850763" y="87086"/>
                </a:lnTo>
                <a:lnTo>
                  <a:pt x="1855297" y="82096"/>
                </a:lnTo>
                <a:lnTo>
                  <a:pt x="1859831" y="77107"/>
                </a:lnTo>
                <a:lnTo>
                  <a:pt x="1864591" y="71891"/>
                </a:lnTo>
                <a:lnTo>
                  <a:pt x="1869352" y="67355"/>
                </a:lnTo>
                <a:lnTo>
                  <a:pt x="1874112" y="62593"/>
                </a:lnTo>
                <a:lnTo>
                  <a:pt x="1879099" y="58284"/>
                </a:lnTo>
                <a:lnTo>
                  <a:pt x="1884313" y="53975"/>
                </a:lnTo>
                <a:lnTo>
                  <a:pt x="1889300" y="49893"/>
                </a:lnTo>
                <a:lnTo>
                  <a:pt x="1894514" y="45811"/>
                </a:lnTo>
                <a:lnTo>
                  <a:pt x="1899954" y="41955"/>
                </a:lnTo>
                <a:lnTo>
                  <a:pt x="1905168" y="38100"/>
                </a:lnTo>
                <a:lnTo>
                  <a:pt x="1910381" y="34698"/>
                </a:lnTo>
                <a:lnTo>
                  <a:pt x="1916049" y="31296"/>
                </a:lnTo>
                <a:lnTo>
                  <a:pt x="1921716" y="28121"/>
                </a:lnTo>
                <a:lnTo>
                  <a:pt x="1927383" y="24946"/>
                </a:lnTo>
                <a:lnTo>
                  <a:pt x="1933050" y="21998"/>
                </a:lnTo>
                <a:lnTo>
                  <a:pt x="1938944" y="19277"/>
                </a:lnTo>
                <a:lnTo>
                  <a:pt x="1944838" y="16782"/>
                </a:lnTo>
                <a:lnTo>
                  <a:pt x="1950731" y="14514"/>
                </a:lnTo>
                <a:lnTo>
                  <a:pt x="1956852" y="12246"/>
                </a:lnTo>
                <a:lnTo>
                  <a:pt x="1962972" y="10205"/>
                </a:lnTo>
                <a:lnTo>
                  <a:pt x="1968866" y="8164"/>
                </a:lnTo>
                <a:lnTo>
                  <a:pt x="1975213" y="6577"/>
                </a:lnTo>
                <a:lnTo>
                  <a:pt x="1981334" y="5216"/>
                </a:lnTo>
                <a:lnTo>
                  <a:pt x="1987681" y="3855"/>
                </a:lnTo>
                <a:lnTo>
                  <a:pt x="1994255" y="2948"/>
                </a:lnTo>
                <a:lnTo>
                  <a:pt x="2000602" y="1814"/>
                </a:lnTo>
                <a:lnTo>
                  <a:pt x="2006949" y="1134"/>
                </a:lnTo>
                <a:lnTo>
                  <a:pt x="2013297" y="454"/>
                </a:lnTo>
                <a:lnTo>
                  <a:pt x="2019870" y="227"/>
                </a:lnTo>
                <a:lnTo>
                  <a:pt x="2026444" y="0"/>
                </a:ln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anchor="ctr">
            <a:scene3d>
              <a:camera prst="orthographicFront"/>
              <a:lightRig rig="threePt" dir="t"/>
            </a:scene3d>
            <a:sp3d>
              <a:contourClr>
                <a:srgbClr val="FFFFFF"/>
              </a:contourClr>
            </a:sp3d>
          </a:bodyPr>
          <a:lstStyle/>
          <a:p>
            <a:pPr algn="ctr"/>
            <a:endParaRPr lang="zh-CN" altLang="en-US">
              <a:solidFill>
                <a:srgbClr val="FFFFFF"/>
              </a:solidFill>
              <a:ea typeface="宋体" panose="02010600030101010101" pitchFamily="2" charset="-122"/>
            </a:endParaRPr>
          </a:p>
        </p:txBody>
      </p:sp>
      <p:sp>
        <p:nvSpPr>
          <p:cNvPr id="38" name="KSO_Shape"/>
          <p:cNvSpPr/>
          <p:nvPr/>
        </p:nvSpPr>
        <p:spPr bwMode="auto">
          <a:xfrm>
            <a:off x="9363378" y="2354629"/>
            <a:ext cx="304197" cy="319088"/>
          </a:xfrm>
          <a:custGeom>
            <a:avLst/>
            <a:gdLst>
              <a:gd name="T0" fmla="*/ 1052180 w 1822450"/>
              <a:gd name="T1" fmla="*/ 1891814 h 1912938"/>
              <a:gd name="T2" fmla="*/ 834486 w 1822450"/>
              <a:gd name="T3" fmla="*/ 1843067 h 1912938"/>
              <a:gd name="T4" fmla="*/ 702457 w 1822450"/>
              <a:gd name="T5" fmla="*/ 1904601 h 1912938"/>
              <a:gd name="T6" fmla="*/ 1654740 w 1822450"/>
              <a:gd name="T7" fmla="*/ 1644404 h 1912938"/>
              <a:gd name="T8" fmla="*/ 1553494 w 1822450"/>
              <a:gd name="T9" fmla="*/ 1640423 h 1912938"/>
              <a:gd name="T10" fmla="*/ 1385313 w 1822450"/>
              <a:gd name="T11" fmla="*/ 1639229 h 1912938"/>
              <a:gd name="T12" fmla="*/ 1338497 w 1822450"/>
              <a:gd name="T13" fmla="*/ 1607788 h 1912938"/>
              <a:gd name="T14" fmla="*/ 436229 w 1822450"/>
              <a:gd name="T15" fmla="*/ 1649976 h 1912938"/>
              <a:gd name="T16" fmla="*/ 265376 w 1822450"/>
              <a:gd name="T17" fmla="*/ 1639229 h 1912938"/>
              <a:gd name="T18" fmla="*/ 148309 w 1822450"/>
              <a:gd name="T19" fmla="*/ 1649577 h 1912938"/>
              <a:gd name="T20" fmla="*/ 624432 w 1822450"/>
              <a:gd name="T21" fmla="*/ 1289910 h 1912938"/>
              <a:gd name="T22" fmla="*/ 583933 w 1822450"/>
              <a:gd name="T23" fmla="*/ 1302672 h 1912938"/>
              <a:gd name="T24" fmla="*/ 1245239 w 1822450"/>
              <a:gd name="T25" fmla="*/ 1301091 h 1912938"/>
              <a:gd name="T26" fmla="*/ 1203152 w 1822450"/>
              <a:gd name="T27" fmla="*/ 1281551 h 1912938"/>
              <a:gd name="T28" fmla="*/ 110393 w 1822450"/>
              <a:gd name="T29" fmla="*/ 1147347 h 1912938"/>
              <a:gd name="T30" fmla="*/ 86508 w 1822450"/>
              <a:gd name="T31" fmla="*/ 1182918 h 1912938"/>
              <a:gd name="T32" fmla="*/ 1760008 w 1822450"/>
              <a:gd name="T33" fmla="*/ 1169884 h 1912938"/>
              <a:gd name="T34" fmla="*/ 1709636 w 1822450"/>
              <a:gd name="T35" fmla="*/ 1166651 h 1912938"/>
              <a:gd name="T36" fmla="*/ 366123 w 1822450"/>
              <a:gd name="T37" fmla="*/ 583339 h 1912938"/>
              <a:gd name="T38" fmla="*/ 468306 w 1822450"/>
              <a:gd name="T39" fmla="*/ 1328065 h 1912938"/>
              <a:gd name="T40" fmla="*/ 96264 w 1822450"/>
              <a:gd name="T41" fmla="*/ 768237 h 1912938"/>
              <a:gd name="T42" fmla="*/ 1183 w 1822450"/>
              <a:gd name="T43" fmla="*/ 654059 h 1912938"/>
              <a:gd name="T44" fmla="*/ 1654601 w 1822450"/>
              <a:gd name="T45" fmla="*/ 539486 h 1912938"/>
              <a:gd name="T46" fmla="*/ 1777799 w 1822450"/>
              <a:gd name="T47" fmla="*/ 1076207 h 1912938"/>
              <a:gd name="T48" fmla="*/ 1669211 w 1822450"/>
              <a:gd name="T49" fmla="*/ 1082926 h 1912938"/>
              <a:gd name="T50" fmla="*/ 1379381 w 1822450"/>
              <a:gd name="T51" fmla="*/ 1258406 h 1912938"/>
              <a:gd name="T52" fmla="*/ 1596951 w 1822450"/>
              <a:gd name="T53" fmla="*/ 534744 h 1912938"/>
              <a:gd name="T54" fmla="*/ 1341509 w 1822450"/>
              <a:gd name="T55" fmla="*/ 631970 h 1912938"/>
              <a:gd name="T56" fmla="*/ 1211058 w 1822450"/>
              <a:gd name="T57" fmla="*/ 878592 h 1912938"/>
              <a:gd name="T58" fmla="*/ 913390 w 1822450"/>
              <a:gd name="T59" fmla="*/ 1388436 h 1912938"/>
              <a:gd name="T60" fmla="*/ 620862 w 1822450"/>
              <a:gd name="T61" fmla="*/ 1012575 h 1912938"/>
              <a:gd name="T62" fmla="*/ 490410 w 1822450"/>
              <a:gd name="T63" fmla="*/ 658450 h 1912938"/>
              <a:gd name="T64" fmla="*/ 791239 w 1822450"/>
              <a:gd name="T65" fmla="*/ 477436 h 1912938"/>
              <a:gd name="T66" fmla="*/ 930565 w 1822450"/>
              <a:gd name="T67" fmla="*/ 340686 h 1912938"/>
              <a:gd name="T68" fmla="*/ 1525019 w 1822450"/>
              <a:gd name="T69" fmla="*/ 348987 h 1912938"/>
              <a:gd name="T70" fmla="*/ 1543211 w 1822450"/>
              <a:gd name="T71" fmla="*/ 320925 h 1912938"/>
              <a:gd name="T72" fmla="*/ 361253 w 1822450"/>
              <a:gd name="T73" fmla="*/ 309859 h 1912938"/>
              <a:gd name="T74" fmla="*/ 388900 w 1822450"/>
              <a:gd name="T75" fmla="*/ 340686 h 1912938"/>
              <a:gd name="T76" fmla="*/ 1589483 w 1822450"/>
              <a:gd name="T77" fmla="*/ 183386 h 1912938"/>
              <a:gd name="T78" fmla="*/ 1537279 w 1822450"/>
              <a:gd name="T79" fmla="*/ 257688 h 1912938"/>
              <a:gd name="T80" fmla="*/ 1630219 w 1822450"/>
              <a:gd name="T81" fmla="*/ 376257 h 1912938"/>
              <a:gd name="T82" fmla="*/ 1556658 w 1822450"/>
              <a:gd name="T83" fmla="*/ 503916 h 1912938"/>
              <a:gd name="T84" fmla="*/ 1370381 w 1822450"/>
              <a:gd name="T85" fmla="*/ 446213 h 1912938"/>
              <a:gd name="T86" fmla="*/ 1339928 w 1822450"/>
              <a:gd name="T87" fmla="*/ 311439 h 1912938"/>
              <a:gd name="T88" fmla="*/ 1371963 w 1822450"/>
              <a:gd name="T89" fmla="*/ 194056 h 1912938"/>
              <a:gd name="T90" fmla="*/ 478954 w 1822450"/>
              <a:gd name="T91" fmla="*/ 223304 h 1912938"/>
              <a:gd name="T92" fmla="*/ 457626 w 1822450"/>
              <a:gd name="T93" fmla="*/ 275474 h 1912938"/>
              <a:gd name="T94" fmla="*/ 476585 w 1822450"/>
              <a:gd name="T95" fmla="*/ 405900 h 1912938"/>
              <a:gd name="T96" fmla="*/ 374682 w 1822450"/>
              <a:gd name="T97" fmla="*/ 531187 h 1912938"/>
              <a:gd name="T98" fmla="*/ 206423 w 1822450"/>
              <a:gd name="T99" fmla="*/ 401156 h 1912938"/>
              <a:gd name="T100" fmla="*/ 203659 w 1822450"/>
              <a:gd name="T101" fmla="*/ 280612 h 1912938"/>
              <a:gd name="T102" fmla="*/ 318991 w 1822450"/>
              <a:gd name="T103" fmla="*/ 160462 h 1912938"/>
              <a:gd name="T104" fmla="*/ 951483 w 1822450"/>
              <a:gd name="T105" fmla="*/ 193267 h 1912938"/>
              <a:gd name="T106" fmla="*/ 978320 w 1822450"/>
              <a:gd name="T107" fmla="*/ 240299 h 1912938"/>
              <a:gd name="T108" fmla="*/ 1028839 w 1822450"/>
              <a:gd name="T109" fmla="*/ 19762 h 1912938"/>
              <a:gd name="T110" fmla="*/ 985031 w 1822450"/>
              <a:gd name="T111" fmla="*/ 122916 h 1912938"/>
              <a:gd name="T112" fmla="*/ 1097906 w 1822450"/>
              <a:gd name="T113" fmla="*/ 194847 h 1912938"/>
              <a:gd name="T114" fmla="*/ 1067122 w 1822450"/>
              <a:gd name="T115" fmla="*/ 354520 h 1912938"/>
              <a:gd name="T116" fmla="*/ 893862 w 1822450"/>
              <a:gd name="T117" fmla="*/ 476646 h 1912938"/>
              <a:gd name="T118" fmla="*/ 745465 w 1822450"/>
              <a:gd name="T119" fmla="*/ 315392 h 1912938"/>
              <a:gd name="T120" fmla="*/ 746649 w 1822450"/>
              <a:gd name="T121" fmla="*/ 154929 h 1912938"/>
              <a:gd name="T122" fmla="*/ 892678 w 1822450"/>
              <a:gd name="T123" fmla="*/ 3162 h 191293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822450" h="1912938">
                <a:moveTo>
                  <a:pt x="987425" y="1839913"/>
                </a:moveTo>
                <a:lnTo>
                  <a:pt x="1085699" y="1839913"/>
                </a:lnTo>
                <a:lnTo>
                  <a:pt x="1094850" y="1845932"/>
                </a:lnTo>
                <a:lnTo>
                  <a:pt x="1104399" y="1852753"/>
                </a:lnTo>
                <a:lnTo>
                  <a:pt x="1115141" y="1860778"/>
                </a:lnTo>
                <a:lnTo>
                  <a:pt x="1126282" y="1870407"/>
                </a:lnTo>
                <a:lnTo>
                  <a:pt x="1131454" y="1874821"/>
                </a:lnTo>
                <a:lnTo>
                  <a:pt x="1135831" y="1879636"/>
                </a:lnTo>
                <a:lnTo>
                  <a:pt x="1139809" y="1884450"/>
                </a:lnTo>
                <a:lnTo>
                  <a:pt x="1142594" y="1888864"/>
                </a:lnTo>
                <a:lnTo>
                  <a:pt x="1144982" y="1893679"/>
                </a:lnTo>
                <a:lnTo>
                  <a:pt x="1145777" y="1895685"/>
                </a:lnTo>
                <a:lnTo>
                  <a:pt x="1146175" y="1897691"/>
                </a:lnTo>
                <a:lnTo>
                  <a:pt x="1145777" y="1900500"/>
                </a:lnTo>
                <a:lnTo>
                  <a:pt x="1144982" y="1902907"/>
                </a:lnTo>
                <a:lnTo>
                  <a:pt x="1142992" y="1905315"/>
                </a:lnTo>
                <a:lnTo>
                  <a:pt x="1140605" y="1907321"/>
                </a:lnTo>
                <a:lnTo>
                  <a:pt x="1137422" y="1908926"/>
                </a:lnTo>
                <a:lnTo>
                  <a:pt x="1133046" y="1910531"/>
                </a:lnTo>
                <a:lnTo>
                  <a:pt x="1127475" y="1911735"/>
                </a:lnTo>
                <a:lnTo>
                  <a:pt x="1120712" y="1912537"/>
                </a:lnTo>
                <a:lnTo>
                  <a:pt x="1112754" y="1912938"/>
                </a:lnTo>
                <a:lnTo>
                  <a:pt x="1105195" y="1912938"/>
                </a:lnTo>
                <a:lnTo>
                  <a:pt x="1098033" y="1912537"/>
                </a:lnTo>
                <a:lnTo>
                  <a:pt x="1091269" y="1911735"/>
                </a:lnTo>
                <a:lnTo>
                  <a:pt x="1084903" y="1910130"/>
                </a:lnTo>
                <a:lnTo>
                  <a:pt x="1078537" y="1908525"/>
                </a:lnTo>
                <a:lnTo>
                  <a:pt x="1072569" y="1906920"/>
                </a:lnTo>
                <a:lnTo>
                  <a:pt x="1066601" y="1904914"/>
                </a:lnTo>
                <a:lnTo>
                  <a:pt x="1061031" y="1902105"/>
                </a:lnTo>
                <a:lnTo>
                  <a:pt x="1055859" y="1899697"/>
                </a:lnTo>
                <a:lnTo>
                  <a:pt x="1045514" y="1893679"/>
                </a:lnTo>
                <a:lnTo>
                  <a:pt x="1035965" y="1887259"/>
                </a:lnTo>
                <a:lnTo>
                  <a:pt x="1026416" y="1880438"/>
                </a:lnTo>
                <a:lnTo>
                  <a:pt x="1022438" y="1878031"/>
                </a:lnTo>
                <a:lnTo>
                  <a:pt x="1019255" y="1876827"/>
                </a:lnTo>
                <a:lnTo>
                  <a:pt x="1018459" y="1876827"/>
                </a:lnTo>
                <a:lnTo>
                  <a:pt x="1017663" y="1876827"/>
                </a:lnTo>
                <a:lnTo>
                  <a:pt x="1016470" y="1877629"/>
                </a:lnTo>
                <a:lnTo>
                  <a:pt x="1015674" y="1878833"/>
                </a:lnTo>
                <a:lnTo>
                  <a:pt x="1015276" y="1880037"/>
                </a:lnTo>
                <a:lnTo>
                  <a:pt x="1014083" y="1880839"/>
                </a:lnTo>
                <a:lnTo>
                  <a:pt x="1013685" y="1881241"/>
                </a:lnTo>
                <a:lnTo>
                  <a:pt x="1012889" y="1881241"/>
                </a:lnTo>
                <a:lnTo>
                  <a:pt x="1002146" y="1880839"/>
                </a:lnTo>
                <a:lnTo>
                  <a:pt x="995781" y="1880438"/>
                </a:lnTo>
                <a:lnTo>
                  <a:pt x="993393" y="1880037"/>
                </a:lnTo>
                <a:lnTo>
                  <a:pt x="991802" y="1879234"/>
                </a:lnTo>
                <a:lnTo>
                  <a:pt x="989812" y="1870006"/>
                </a:lnTo>
                <a:lnTo>
                  <a:pt x="988619" y="1861580"/>
                </a:lnTo>
                <a:lnTo>
                  <a:pt x="988221" y="1855160"/>
                </a:lnTo>
                <a:lnTo>
                  <a:pt x="988221" y="1850747"/>
                </a:lnTo>
                <a:lnTo>
                  <a:pt x="988221" y="1847136"/>
                </a:lnTo>
                <a:lnTo>
                  <a:pt x="988619" y="1844728"/>
                </a:lnTo>
                <a:lnTo>
                  <a:pt x="989017" y="1843123"/>
                </a:lnTo>
                <a:lnTo>
                  <a:pt x="987425" y="1839913"/>
                </a:lnTo>
                <a:close/>
                <a:moveTo>
                  <a:pt x="739926" y="1839913"/>
                </a:moveTo>
                <a:lnTo>
                  <a:pt x="838200" y="1839913"/>
                </a:lnTo>
                <a:lnTo>
                  <a:pt x="836608" y="1843123"/>
                </a:lnTo>
                <a:lnTo>
                  <a:pt x="837006" y="1844728"/>
                </a:lnTo>
                <a:lnTo>
                  <a:pt x="837404" y="1847136"/>
                </a:lnTo>
                <a:lnTo>
                  <a:pt x="837404" y="1850747"/>
                </a:lnTo>
                <a:lnTo>
                  <a:pt x="837404" y="1855160"/>
                </a:lnTo>
                <a:lnTo>
                  <a:pt x="837006" y="1861580"/>
                </a:lnTo>
                <a:lnTo>
                  <a:pt x="835813" y="1870006"/>
                </a:lnTo>
                <a:lnTo>
                  <a:pt x="833823" y="1879234"/>
                </a:lnTo>
                <a:lnTo>
                  <a:pt x="831834" y="1880037"/>
                </a:lnTo>
                <a:lnTo>
                  <a:pt x="829447" y="1880438"/>
                </a:lnTo>
                <a:lnTo>
                  <a:pt x="823479" y="1880839"/>
                </a:lnTo>
                <a:lnTo>
                  <a:pt x="812338" y="1881241"/>
                </a:lnTo>
                <a:lnTo>
                  <a:pt x="811542" y="1881241"/>
                </a:lnTo>
                <a:lnTo>
                  <a:pt x="810747" y="1880839"/>
                </a:lnTo>
                <a:lnTo>
                  <a:pt x="810349" y="1880037"/>
                </a:lnTo>
                <a:lnTo>
                  <a:pt x="809553" y="1878833"/>
                </a:lnTo>
                <a:lnTo>
                  <a:pt x="809155" y="1877629"/>
                </a:lnTo>
                <a:lnTo>
                  <a:pt x="807962" y="1876827"/>
                </a:lnTo>
                <a:lnTo>
                  <a:pt x="807166" y="1876827"/>
                </a:lnTo>
                <a:lnTo>
                  <a:pt x="806370" y="1876827"/>
                </a:lnTo>
                <a:lnTo>
                  <a:pt x="803187" y="1878031"/>
                </a:lnTo>
                <a:lnTo>
                  <a:pt x="799209" y="1880438"/>
                </a:lnTo>
                <a:lnTo>
                  <a:pt x="789660" y="1887259"/>
                </a:lnTo>
                <a:lnTo>
                  <a:pt x="780111" y="1893679"/>
                </a:lnTo>
                <a:lnTo>
                  <a:pt x="769368" y="1899697"/>
                </a:lnTo>
                <a:lnTo>
                  <a:pt x="764594" y="1902105"/>
                </a:lnTo>
                <a:lnTo>
                  <a:pt x="758626" y="1904914"/>
                </a:lnTo>
                <a:lnTo>
                  <a:pt x="753056" y="1906920"/>
                </a:lnTo>
                <a:lnTo>
                  <a:pt x="747088" y="1908525"/>
                </a:lnTo>
                <a:lnTo>
                  <a:pt x="740722" y="1910130"/>
                </a:lnTo>
                <a:lnTo>
                  <a:pt x="733958" y="1911735"/>
                </a:lnTo>
                <a:lnTo>
                  <a:pt x="727194" y="1912537"/>
                </a:lnTo>
                <a:lnTo>
                  <a:pt x="720032" y="1912938"/>
                </a:lnTo>
                <a:lnTo>
                  <a:pt x="712473" y="1912938"/>
                </a:lnTo>
                <a:lnTo>
                  <a:pt x="704913" y="1912537"/>
                </a:lnTo>
                <a:lnTo>
                  <a:pt x="700139" y="1912136"/>
                </a:lnTo>
                <a:lnTo>
                  <a:pt x="695365" y="1911333"/>
                </a:lnTo>
                <a:lnTo>
                  <a:pt x="691386" y="1909728"/>
                </a:lnTo>
                <a:lnTo>
                  <a:pt x="687805" y="1908926"/>
                </a:lnTo>
                <a:lnTo>
                  <a:pt x="685020" y="1907321"/>
                </a:lnTo>
                <a:lnTo>
                  <a:pt x="683031" y="1905716"/>
                </a:lnTo>
                <a:lnTo>
                  <a:pt x="681041" y="1903710"/>
                </a:lnTo>
                <a:lnTo>
                  <a:pt x="680245" y="1902105"/>
                </a:lnTo>
                <a:lnTo>
                  <a:pt x="679450" y="1900099"/>
                </a:lnTo>
                <a:lnTo>
                  <a:pt x="679450" y="1898093"/>
                </a:lnTo>
                <a:lnTo>
                  <a:pt x="679848" y="1895685"/>
                </a:lnTo>
                <a:lnTo>
                  <a:pt x="680245" y="1893679"/>
                </a:lnTo>
                <a:lnTo>
                  <a:pt x="681439" y="1891673"/>
                </a:lnTo>
                <a:lnTo>
                  <a:pt x="684224" y="1886457"/>
                </a:lnTo>
                <a:lnTo>
                  <a:pt x="687805" y="1881642"/>
                </a:lnTo>
                <a:lnTo>
                  <a:pt x="692182" y="1876827"/>
                </a:lnTo>
                <a:lnTo>
                  <a:pt x="697354" y="1872012"/>
                </a:lnTo>
                <a:lnTo>
                  <a:pt x="702526" y="1866796"/>
                </a:lnTo>
                <a:lnTo>
                  <a:pt x="708494" y="1861981"/>
                </a:lnTo>
                <a:lnTo>
                  <a:pt x="720032" y="1853555"/>
                </a:lnTo>
                <a:lnTo>
                  <a:pt x="729581" y="1846333"/>
                </a:lnTo>
                <a:lnTo>
                  <a:pt x="739926" y="1839913"/>
                </a:lnTo>
                <a:close/>
                <a:moveTo>
                  <a:pt x="1538288" y="1614488"/>
                </a:moveTo>
                <a:lnTo>
                  <a:pt x="1616076" y="1614488"/>
                </a:lnTo>
                <a:lnTo>
                  <a:pt x="1619648" y="1616486"/>
                </a:lnTo>
                <a:lnTo>
                  <a:pt x="1628379" y="1622880"/>
                </a:lnTo>
                <a:lnTo>
                  <a:pt x="1640286" y="1631273"/>
                </a:lnTo>
                <a:lnTo>
                  <a:pt x="1646239" y="1636069"/>
                </a:lnTo>
                <a:lnTo>
                  <a:pt x="1651795" y="1641264"/>
                </a:lnTo>
                <a:lnTo>
                  <a:pt x="1656557" y="1646060"/>
                </a:lnTo>
                <a:lnTo>
                  <a:pt x="1660526" y="1651256"/>
                </a:lnTo>
                <a:lnTo>
                  <a:pt x="1661717" y="1653653"/>
                </a:lnTo>
                <a:lnTo>
                  <a:pt x="1662907" y="1656451"/>
                </a:lnTo>
                <a:lnTo>
                  <a:pt x="1663701" y="1658449"/>
                </a:lnTo>
                <a:lnTo>
                  <a:pt x="1663701" y="1660448"/>
                </a:lnTo>
                <a:lnTo>
                  <a:pt x="1663304" y="1662845"/>
                </a:lnTo>
                <a:lnTo>
                  <a:pt x="1662511" y="1664444"/>
                </a:lnTo>
                <a:lnTo>
                  <a:pt x="1661320" y="1666043"/>
                </a:lnTo>
                <a:lnTo>
                  <a:pt x="1659336" y="1668041"/>
                </a:lnTo>
                <a:lnTo>
                  <a:pt x="1656161" y="1669240"/>
                </a:lnTo>
                <a:lnTo>
                  <a:pt x="1652986" y="1670039"/>
                </a:lnTo>
                <a:lnTo>
                  <a:pt x="1648620" y="1670838"/>
                </a:lnTo>
                <a:lnTo>
                  <a:pt x="1643461" y="1671238"/>
                </a:lnTo>
                <a:lnTo>
                  <a:pt x="1637904" y="1671638"/>
                </a:lnTo>
                <a:lnTo>
                  <a:pt x="1631951" y="1671638"/>
                </a:lnTo>
                <a:lnTo>
                  <a:pt x="1625998" y="1671238"/>
                </a:lnTo>
                <a:lnTo>
                  <a:pt x="1620442" y="1670838"/>
                </a:lnTo>
                <a:lnTo>
                  <a:pt x="1615282" y="1669640"/>
                </a:lnTo>
                <a:lnTo>
                  <a:pt x="1610520" y="1668441"/>
                </a:lnTo>
                <a:lnTo>
                  <a:pt x="1605757" y="1666842"/>
                </a:lnTo>
                <a:lnTo>
                  <a:pt x="1600995" y="1665243"/>
                </a:lnTo>
                <a:lnTo>
                  <a:pt x="1592660" y="1661646"/>
                </a:lnTo>
                <a:lnTo>
                  <a:pt x="1584723" y="1656851"/>
                </a:lnTo>
                <a:lnTo>
                  <a:pt x="1576785" y="1651655"/>
                </a:lnTo>
                <a:lnTo>
                  <a:pt x="1569245" y="1646060"/>
                </a:lnTo>
                <a:lnTo>
                  <a:pt x="1566070" y="1644062"/>
                </a:lnTo>
                <a:lnTo>
                  <a:pt x="1564085" y="1643263"/>
                </a:lnTo>
                <a:lnTo>
                  <a:pt x="1562101" y="1643263"/>
                </a:lnTo>
                <a:lnTo>
                  <a:pt x="1561307" y="1643662"/>
                </a:lnTo>
                <a:lnTo>
                  <a:pt x="1560513" y="1645660"/>
                </a:lnTo>
                <a:lnTo>
                  <a:pt x="1559720" y="1646460"/>
                </a:lnTo>
                <a:lnTo>
                  <a:pt x="1558926" y="1647259"/>
                </a:lnTo>
                <a:lnTo>
                  <a:pt x="1550195" y="1646460"/>
                </a:lnTo>
                <a:lnTo>
                  <a:pt x="1545035" y="1646060"/>
                </a:lnTo>
                <a:lnTo>
                  <a:pt x="1543448" y="1645660"/>
                </a:lnTo>
                <a:lnTo>
                  <a:pt x="1541860" y="1645261"/>
                </a:lnTo>
                <a:lnTo>
                  <a:pt x="1540273" y="1637667"/>
                </a:lnTo>
                <a:lnTo>
                  <a:pt x="1539479" y="1631273"/>
                </a:lnTo>
                <a:lnTo>
                  <a:pt x="1539082" y="1626877"/>
                </a:lnTo>
                <a:lnTo>
                  <a:pt x="1539082" y="1622880"/>
                </a:lnTo>
                <a:lnTo>
                  <a:pt x="1539082" y="1618085"/>
                </a:lnTo>
                <a:lnTo>
                  <a:pt x="1539479" y="1616486"/>
                </a:lnTo>
                <a:lnTo>
                  <a:pt x="1538288" y="1614488"/>
                </a:lnTo>
                <a:close/>
                <a:moveTo>
                  <a:pt x="1343177" y="1614488"/>
                </a:moveTo>
                <a:lnTo>
                  <a:pt x="1420813" y="1614488"/>
                </a:lnTo>
                <a:lnTo>
                  <a:pt x="1419619" y="1616486"/>
                </a:lnTo>
                <a:lnTo>
                  <a:pt x="1420017" y="1618085"/>
                </a:lnTo>
                <a:lnTo>
                  <a:pt x="1420415" y="1622880"/>
                </a:lnTo>
                <a:lnTo>
                  <a:pt x="1420415" y="1626877"/>
                </a:lnTo>
                <a:lnTo>
                  <a:pt x="1420017" y="1631273"/>
                </a:lnTo>
                <a:lnTo>
                  <a:pt x="1419221" y="1637667"/>
                </a:lnTo>
                <a:lnTo>
                  <a:pt x="1417628" y="1645261"/>
                </a:lnTo>
                <a:lnTo>
                  <a:pt x="1416434" y="1645660"/>
                </a:lnTo>
                <a:lnTo>
                  <a:pt x="1414045" y="1646060"/>
                </a:lnTo>
                <a:lnTo>
                  <a:pt x="1409665" y="1646460"/>
                </a:lnTo>
                <a:lnTo>
                  <a:pt x="1400508" y="1647259"/>
                </a:lnTo>
                <a:lnTo>
                  <a:pt x="1399712" y="1646460"/>
                </a:lnTo>
                <a:lnTo>
                  <a:pt x="1398916" y="1645660"/>
                </a:lnTo>
                <a:lnTo>
                  <a:pt x="1398119" y="1643662"/>
                </a:lnTo>
                <a:lnTo>
                  <a:pt x="1397323" y="1643263"/>
                </a:lnTo>
                <a:lnTo>
                  <a:pt x="1395731" y="1643263"/>
                </a:lnTo>
                <a:lnTo>
                  <a:pt x="1393342" y="1644062"/>
                </a:lnTo>
                <a:lnTo>
                  <a:pt x="1390157" y="1646060"/>
                </a:lnTo>
                <a:lnTo>
                  <a:pt x="1382592" y="1651655"/>
                </a:lnTo>
                <a:lnTo>
                  <a:pt x="1375028" y="1656851"/>
                </a:lnTo>
                <a:lnTo>
                  <a:pt x="1366667" y="1661646"/>
                </a:lnTo>
                <a:lnTo>
                  <a:pt x="1357908" y="1665243"/>
                </a:lnTo>
                <a:lnTo>
                  <a:pt x="1353528" y="1666842"/>
                </a:lnTo>
                <a:lnTo>
                  <a:pt x="1348751" y="1668441"/>
                </a:lnTo>
                <a:lnTo>
                  <a:pt x="1343973" y="1669640"/>
                </a:lnTo>
                <a:lnTo>
                  <a:pt x="1338399" y="1670838"/>
                </a:lnTo>
                <a:lnTo>
                  <a:pt x="1333223" y="1671238"/>
                </a:lnTo>
                <a:lnTo>
                  <a:pt x="1327649" y="1671638"/>
                </a:lnTo>
                <a:lnTo>
                  <a:pt x="1321677" y="1671638"/>
                </a:lnTo>
                <a:lnTo>
                  <a:pt x="1315307" y="1671238"/>
                </a:lnTo>
                <a:lnTo>
                  <a:pt x="1310131" y="1670838"/>
                </a:lnTo>
                <a:lnTo>
                  <a:pt x="1306548" y="1670039"/>
                </a:lnTo>
                <a:lnTo>
                  <a:pt x="1302567" y="1669240"/>
                </a:lnTo>
                <a:lnTo>
                  <a:pt x="1300178" y="1668041"/>
                </a:lnTo>
                <a:lnTo>
                  <a:pt x="1297789" y="1666043"/>
                </a:lnTo>
                <a:lnTo>
                  <a:pt x="1296595" y="1664444"/>
                </a:lnTo>
                <a:lnTo>
                  <a:pt x="1295798" y="1662845"/>
                </a:lnTo>
                <a:lnTo>
                  <a:pt x="1295400" y="1660448"/>
                </a:lnTo>
                <a:lnTo>
                  <a:pt x="1295400" y="1658449"/>
                </a:lnTo>
                <a:lnTo>
                  <a:pt x="1296197" y="1656451"/>
                </a:lnTo>
                <a:lnTo>
                  <a:pt x="1296993" y="1653653"/>
                </a:lnTo>
                <a:lnTo>
                  <a:pt x="1298585" y="1651256"/>
                </a:lnTo>
                <a:lnTo>
                  <a:pt x="1302567" y="1646060"/>
                </a:lnTo>
                <a:lnTo>
                  <a:pt x="1307742" y="1641264"/>
                </a:lnTo>
                <a:lnTo>
                  <a:pt x="1312918" y="1636069"/>
                </a:lnTo>
                <a:lnTo>
                  <a:pt x="1318890" y="1631273"/>
                </a:lnTo>
                <a:lnTo>
                  <a:pt x="1330436" y="1622880"/>
                </a:lnTo>
                <a:lnTo>
                  <a:pt x="1339195" y="1616486"/>
                </a:lnTo>
                <a:lnTo>
                  <a:pt x="1343177" y="1614488"/>
                </a:lnTo>
                <a:close/>
                <a:moveTo>
                  <a:pt x="392113" y="1614488"/>
                </a:moveTo>
                <a:lnTo>
                  <a:pt x="469901" y="1614488"/>
                </a:lnTo>
                <a:lnTo>
                  <a:pt x="473472" y="1616486"/>
                </a:lnTo>
                <a:lnTo>
                  <a:pt x="482204" y="1622880"/>
                </a:lnTo>
                <a:lnTo>
                  <a:pt x="493713" y="1631273"/>
                </a:lnTo>
                <a:lnTo>
                  <a:pt x="499269" y="1636069"/>
                </a:lnTo>
                <a:lnTo>
                  <a:pt x="505223" y="1641264"/>
                </a:lnTo>
                <a:lnTo>
                  <a:pt x="509985" y="1646060"/>
                </a:lnTo>
                <a:lnTo>
                  <a:pt x="514351" y="1651256"/>
                </a:lnTo>
                <a:lnTo>
                  <a:pt x="515541" y="1653653"/>
                </a:lnTo>
                <a:lnTo>
                  <a:pt x="516732" y="1656451"/>
                </a:lnTo>
                <a:lnTo>
                  <a:pt x="517129" y="1658449"/>
                </a:lnTo>
                <a:lnTo>
                  <a:pt x="517526" y="1660448"/>
                </a:lnTo>
                <a:lnTo>
                  <a:pt x="517129" y="1662845"/>
                </a:lnTo>
                <a:lnTo>
                  <a:pt x="516335" y="1664444"/>
                </a:lnTo>
                <a:lnTo>
                  <a:pt x="515144" y="1666043"/>
                </a:lnTo>
                <a:lnTo>
                  <a:pt x="512763" y="1668041"/>
                </a:lnTo>
                <a:lnTo>
                  <a:pt x="509985" y="1669240"/>
                </a:lnTo>
                <a:lnTo>
                  <a:pt x="506413" y="1670039"/>
                </a:lnTo>
                <a:lnTo>
                  <a:pt x="502444" y="1670838"/>
                </a:lnTo>
                <a:lnTo>
                  <a:pt x="497285" y="1671238"/>
                </a:lnTo>
                <a:lnTo>
                  <a:pt x="490935" y="1671638"/>
                </a:lnTo>
                <a:lnTo>
                  <a:pt x="484982" y="1671638"/>
                </a:lnTo>
                <a:lnTo>
                  <a:pt x="479426" y="1671238"/>
                </a:lnTo>
                <a:lnTo>
                  <a:pt x="474266" y="1670838"/>
                </a:lnTo>
                <a:lnTo>
                  <a:pt x="469107" y="1669640"/>
                </a:lnTo>
                <a:lnTo>
                  <a:pt x="463947" y="1668441"/>
                </a:lnTo>
                <a:lnTo>
                  <a:pt x="459582" y="1666842"/>
                </a:lnTo>
                <a:lnTo>
                  <a:pt x="454819" y="1665243"/>
                </a:lnTo>
                <a:lnTo>
                  <a:pt x="446088" y="1661646"/>
                </a:lnTo>
                <a:lnTo>
                  <a:pt x="437754" y="1656851"/>
                </a:lnTo>
                <a:lnTo>
                  <a:pt x="430213" y="1651655"/>
                </a:lnTo>
                <a:lnTo>
                  <a:pt x="422672" y="1646060"/>
                </a:lnTo>
                <a:lnTo>
                  <a:pt x="419497" y="1644062"/>
                </a:lnTo>
                <a:lnTo>
                  <a:pt x="417116" y="1643263"/>
                </a:lnTo>
                <a:lnTo>
                  <a:pt x="415925" y="1643263"/>
                </a:lnTo>
                <a:lnTo>
                  <a:pt x="415132" y="1643662"/>
                </a:lnTo>
                <a:lnTo>
                  <a:pt x="413941" y="1645660"/>
                </a:lnTo>
                <a:lnTo>
                  <a:pt x="413544" y="1646460"/>
                </a:lnTo>
                <a:lnTo>
                  <a:pt x="412750" y="1647259"/>
                </a:lnTo>
                <a:lnTo>
                  <a:pt x="403622" y="1646460"/>
                </a:lnTo>
                <a:lnTo>
                  <a:pt x="398860" y="1646060"/>
                </a:lnTo>
                <a:lnTo>
                  <a:pt x="396875" y="1645660"/>
                </a:lnTo>
                <a:lnTo>
                  <a:pt x="395685" y="1645261"/>
                </a:lnTo>
                <a:lnTo>
                  <a:pt x="394097" y="1637667"/>
                </a:lnTo>
                <a:lnTo>
                  <a:pt x="393303" y="1631273"/>
                </a:lnTo>
                <a:lnTo>
                  <a:pt x="392510" y="1626877"/>
                </a:lnTo>
                <a:lnTo>
                  <a:pt x="392510" y="1622880"/>
                </a:lnTo>
                <a:lnTo>
                  <a:pt x="392907" y="1618085"/>
                </a:lnTo>
                <a:lnTo>
                  <a:pt x="393303" y="1616486"/>
                </a:lnTo>
                <a:lnTo>
                  <a:pt x="392113" y="1614488"/>
                </a:lnTo>
                <a:close/>
                <a:moveTo>
                  <a:pt x="195660" y="1614488"/>
                </a:moveTo>
                <a:lnTo>
                  <a:pt x="273051" y="1614488"/>
                </a:lnTo>
                <a:lnTo>
                  <a:pt x="271860" y="1616486"/>
                </a:lnTo>
                <a:lnTo>
                  <a:pt x="272257" y="1618085"/>
                </a:lnTo>
                <a:lnTo>
                  <a:pt x="272654" y="1622880"/>
                </a:lnTo>
                <a:lnTo>
                  <a:pt x="272654" y="1626877"/>
                </a:lnTo>
                <a:lnTo>
                  <a:pt x="271860" y="1631273"/>
                </a:lnTo>
                <a:lnTo>
                  <a:pt x="271066" y="1637667"/>
                </a:lnTo>
                <a:lnTo>
                  <a:pt x="269479" y="1645261"/>
                </a:lnTo>
                <a:lnTo>
                  <a:pt x="267891" y="1645660"/>
                </a:lnTo>
                <a:lnTo>
                  <a:pt x="266304" y="1646060"/>
                </a:lnTo>
                <a:lnTo>
                  <a:pt x="261541" y="1646460"/>
                </a:lnTo>
                <a:lnTo>
                  <a:pt x="252810" y="1647259"/>
                </a:lnTo>
                <a:lnTo>
                  <a:pt x="251619" y="1646460"/>
                </a:lnTo>
                <a:lnTo>
                  <a:pt x="251223" y="1645660"/>
                </a:lnTo>
                <a:lnTo>
                  <a:pt x="250032" y="1643662"/>
                </a:lnTo>
                <a:lnTo>
                  <a:pt x="249238" y="1643263"/>
                </a:lnTo>
                <a:lnTo>
                  <a:pt x="247651" y="1643263"/>
                </a:lnTo>
                <a:lnTo>
                  <a:pt x="245666" y="1644062"/>
                </a:lnTo>
                <a:lnTo>
                  <a:pt x="242491" y="1646060"/>
                </a:lnTo>
                <a:lnTo>
                  <a:pt x="234554" y="1651655"/>
                </a:lnTo>
                <a:lnTo>
                  <a:pt x="227013" y="1656851"/>
                </a:lnTo>
                <a:lnTo>
                  <a:pt x="219076" y="1661646"/>
                </a:lnTo>
                <a:lnTo>
                  <a:pt x="210344" y="1665243"/>
                </a:lnTo>
                <a:lnTo>
                  <a:pt x="205582" y="1666842"/>
                </a:lnTo>
                <a:lnTo>
                  <a:pt x="200819" y="1668441"/>
                </a:lnTo>
                <a:lnTo>
                  <a:pt x="196057" y="1669640"/>
                </a:lnTo>
                <a:lnTo>
                  <a:pt x="190897" y="1670838"/>
                </a:lnTo>
                <a:lnTo>
                  <a:pt x="185341" y="1671238"/>
                </a:lnTo>
                <a:lnTo>
                  <a:pt x="179785" y="1671638"/>
                </a:lnTo>
                <a:lnTo>
                  <a:pt x="173832" y="1671638"/>
                </a:lnTo>
                <a:lnTo>
                  <a:pt x="167482" y="1671238"/>
                </a:lnTo>
                <a:lnTo>
                  <a:pt x="162719" y="1670838"/>
                </a:lnTo>
                <a:lnTo>
                  <a:pt x="158353" y="1670039"/>
                </a:lnTo>
                <a:lnTo>
                  <a:pt x="155178" y="1669240"/>
                </a:lnTo>
                <a:lnTo>
                  <a:pt x="152003" y="1668041"/>
                </a:lnTo>
                <a:lnTo>
                  <a:pt x="150416" y="1666043"/>
                </a:lnTo>
                <a:lnTo>
                  <a:pt x="148828" y="1664444"/>
                </a:lnTo>
                <a:lnTo>
                  <a:pt x="148035" y="1662845"/>
                </a:lnTo>
                <a:lnTo>
                  <a:pt x="147638" y="1660448"/>
                </a:lnTo>
                <a:lnTo>
                  <a:pt x="148035" y="1658449"/>
                </a:lnTo>
                <a:lnTo>
                  <a:pt x="148828" y="1656451"/>
                </a:lnTo>
                <a:lnTo>
                  <a:pt x="149622" y="1653653"/>
                </a:lnTo>
                <a:lnTo>
                  <a:pt x="151210" y="1651256"/>
                </a:lnTo>
                <a:lnTo>
                  <a:pt x="155178" y="1646060"/>
                </a:lnTo>
                <a:lnTo>
                  <a:pt x="159544" y="1641264"/>
                </a:lnTo>
                <a:lnTo>
                  <a:pt x="165497" y="1636069"/>
                </a:lnTo>
                <a:lnTo>
                  <a:pt x="171450" y="1631273"/>
                </a:lnTo>
                <a:lnTo>
                  <a:pt x="182960" y="1622880"/>
                </a:lnTo>
                <a:lnTo>
                  <a:pt x="191691" y="1616486"/>
                </a:lnTo>
                <a:lnTo>
                  <a:pt x="195660" y="1614488"/>
                </a:lnTo>
                <a:close/>
                <a:moveTo>
                  <a:pt x="538163" y="1219200"/>
                </a:moveTo>
                <a:lnTo>
                  <a:pt x="618247" y="1234417"/>
                </a:lnTo>
                <a:lnTo>
                  <a:pt x="620638" y="1235218"/>
                </a:lnTo>
                <a:lnTo>
                  <a:pt x="623427" y="1236419"/>
                </a:lnTo>
                <a:lnTo>
                  <a:pt x="625419" y="1238421"/>
                </a:lnTo>
                <a:lnTo>
                  <a:pt x="627013" y="1241225"/>
                </a:lnTo>
                <a:lnTo>
                  <a:pt x="629404" y="1244428"/>
                </a:lnTo>
                <a:lnTo>
                  <a:pt x="630599" y="1248032"/>
                </a:lnTo>
                <a:lnTo>
                  <a:pt x="632193" y="1252037"/>
                </a:lnTo>
                <a:lnTo>
                  <a:pt x="633388" y="1256442"/>
                </a:lnTo>
                <a:lnTo>
                  <a:pt x="635380" y="1266052"/>
                </a:lnTo>
                <a:lnTo>
                  <a:pt x="637372" y="1276464"/>
                </a:lnTo>
                <a:lnTo>
                  <a:pt x="639364" y="1296487"/>
                </a:lnTo>
                <a:lnTo>
                  <a:pt x="639763" y="1300491"/>
                </a:lnTo>
                <a:lnTo>
                  <a:pt x="639364" y="1303294"/>
                </a:lnTo>
                <a:lnTo>
                  <a:pt x="638567" y="1304896"/>
                </a:lnTo>
                <a:lnTo>
                  <a:pt x="637771" y="1305697"/>
                </a:lnTo>
                <a:lnTo>
                  <a:pt x="636177" y="1305697"/>
                </a:lnTo>
                <a:lnTo>
                  <a:pt x="634185" y="1304496"/>
                </a:lnTo>
                <a:lnTo>
                  <a:pt x="632591" y="1302894"/>
                </a:lnTo>
                <a:lnTo>
                  <a:pt x="630599" y="1300491"/>
                </a:lnTo>
                <a:lnTo>
                  <a:pt x="626615" y="1295285"/>
                </a:lnTo>
                <a:lnTo>
                  <a:pt x="623029" y="1288878"/>
                </a:lnTo>
                <a:lnTo>
                  <a:pt x="620240" y="1282471"/>
                </a:lnTo>
                <a:lnTo>
                  <a:pt x="619841" y="1279668"/>
                </a:lnTo>
                <a:lnTo>
                  <a:pt x="619443" y="1277265"/>
                </a:lnTo>
                <a:lnTo>
                  <a:pt x="619443" y="1275263"/>
                </a:lnTo>
                <a:lnTo>
                  <a:pt x="619044" y="1273261"/>
                </a:lnTo>
                <a:lnTo>
                  <a:pt x="618646" y="1271659"/>
                </a:lnTo>
                <a:lnTo>
                  <a:pt x="617849" y="1270457"/>
                </a:lnTo>
                <a:lnTo>
                  <a:pt x="617052" y="1269657"/>
                </a:lnTo>
                <a:lnTo>
                  <a:pt x="616255" y="1268856"/>
                </a:lnTo>
                <a:lnTo>
                  <a:pt x="615060" y="1268455"/>
                </a:lnTo>
                <a:lnTo>
                  <a:pt x="613865" y="1268455"/>
                </a:lnTo>
                <a:lnTo>
                  <a:pt x="613068" y="1268856"/>
                </a:lnTo>
                <a:lnTo>
                  <a:pt x="612271" y="1269256"/>
                </a:lnTo>
                <a:lnTo>
                  <a:pt x="611076" y="1270457"/>
                </a:lnTo>
                <a:lnTo>
                  <a:pt x="610677" y="1271659"/>
                </a:lnTo>
                <a:lnTo>
                  <a:pt x="609880" y="1273661"/>
                </a:lnTo>
                <a:lnTo>
                  <a:pt x="609482" y="1276064"/>
                </a:lnTo>
                <a:lnTo>
                  <a:pt x="609084" y="1278466"/>
                </a:lnTo>
                <a:lnTo>
                  <a:pt x="609084" y="1281670"/>
                </a:lnTo>
                <a:lnTo>
                  <a:pt x="608287" y="1285675"/>
                </a:lnTo>
                <a:lnTo>
                  <a:pt x="607888" y="1289279"/>
                </a:lnTo>
                <a:lnTo>
                  <a:pt x="607091" y="1292482"/>
                </a:lnTo>
                <a:lnTo>
                  <a:pt x="606295" y="1295686"/>
                </a:lnTo>
                <a:lnTo>
                  <a:pt x="604701" y="1298489"/>
                </a:lnTo>
                <a:lnTo>
                  <a:pt x="603107" y="1300892"/>
                </a:lnTo>
                <a:lnTo>
                  <a:pt x="600716" y="1302894"/>
                </a:lnTo>
                <a:lnTo>
                  <a:pt x="598724" y="1304896"/>
                </a:lnTo>
                <a:lnTo>
                  <a:pt x="594740" y="1306498"/>
                </a:lnTo>
                <a:lnTo>
                  <a:pt x="591154" y="1307699"/>
                </a:lnTo>
                <a:lnTo>
                  <a:pt x="585975" y="1308100"/>
                </a:lnTo>
                <a:lnTo>
                  <a:pt x="580396" y="1308100"/>
                </a:lnTo>
                <a:lnTo>
                  <a:pt x="578404" y="1307699"/>
                </a:lnTo>
                <a:lnTo>
                  <a:pt x="576014" y="1307299"/>
                </a:lnTo>
                <a:lnTo>
                  <a:pt x="571631" y="1305697"/>
                </a:lnTo>
                <a:lnTo>
                  <a:pt x="568045" y="1303294"/>
                </a:lnTo>
                <a:lnTo>
                  <a:pt x="564459" y="1299690"/>
                </a:lnTo>
                <a:lnTo>
                  <a:pt x="560475" y="1295285"/>
                </a:lnTo>
                <a:lnTo>
                  <a:pt x="557287" y="1290079"/>
                </a:lnTo>
                <a:lnTo>
                  <a:pt x="554498" y="1284073"/>
                </a:lnTo>
                <a:lnTo>
                  <a:pt x="551311" y="1277666"/>
                </a:lnTo>
                <a:lnTo>
                  <a:pt x="548920" y="1271258"/>
                </a:lnTo>
                <a:lnTo>
                  <a:pt x="546530" y="1264451"/>
                </a:lnTo>
                <a:lnTo>
                  <a:pt x="543342" y="1251236"/>
                </a:lnTo>
                <a:lnTo>
                  <a:pt x="540952" y="1238822"/>
                </a:lnTo>
                <a:lnTo>
                  <a:pt x="539358" y="1228811"/>
                </a:lnTo>
                <a:lnTo>
                  <a:pt x="538163" y="1219200"/>
                </a:lnTo>
                <a:close/>
                <a:moveTo>
                  <a:pt x="1292225" y="1217613"/>
                </a:moveTo>
                <a:lnTo>
                  <a:pt x="1290632" y="1227624"/>
                </a:lnTo>
                <a:lnTo>
                  <a:pt x="1289436" y="1237635"/>
                </a:lnTo>
                <a:lnTo>
                  <a:pt x="1287046" y="1250049"/>
                </a:lnTo>
                <a:lnTo>
                  <a:pt x="1283061" y="1263665"/>
                </a:lnTo>
                <a:lnTo>
                  <a:pt x="1281069" y="1270472"/>
                </a:lnTo>
                <a:lnTo>
                  <a:pt x="1278679" y="1276879"/>
                </a:lnTo>
                <a:lnTo>
                  <a:pt x="1275491" y="1283287"/>
                </a:lnTo>
                <a:lnTo>
                  <a:pt x="1272702" y="1289293"/>
                </a:lnTo>
                <a:lnTo>
                  <a:pt x="1269116" y="1294099"/>
                </a:lnTo>
                <a:lnTo>
                  <a:pt x="1265530" y="1298504"/>
                </a:lnTo>
                <a:lnTo>
                  <a:pt x="1261546" y="1302108"/>
                </a:lnTo>
                <a:lnTo>
                  <a:pt x="1258359" y="1304110"/>
                </a:lnTo>
                <a:lnTo>
                  <a:pt x="1253976" y="1305712"/>
                </a:lnTo>
                <a:lnTo>
                  <a:pt x="1249593" y="1306513"/>
                </a:lnTo>
                <a:lnTo>
                  <a:pt x="1244015" y="1306513"/>
                </a:lnTo>
                <a:lnTo>
                  <a:pt x="1239632" y="1306112"/>
                </a:lnTo>
                <a:lnTo>
                  <a:pt x="1235250" y="1304911"/>
                </a:lnTo>
                <a:lnTo>
                  <a:pt x="1232062" y="1303309"/>
                </a:lnTo>
                <a:lnTo>
                  <a:pt x="1229273" y="1301707"/>
                </a:lnTo>
                <a:lnTo>
                  <a:pt x="1227281" y="1299305"/>
                </a:lnTo>
                <a:lnTo>
                  <a:pt x="1225687" y="1296902"/>
                </a:lnTo>
                <a:lnTo>
                  <a:pt x="1223695" y="1294099"/>
                </a:lnTo>
                <a:lnTo>
                  <a:pt x="1222898" y="1291296"/>
                </a:lnTo>
                <a:lnTo>
                  <a:pt x="1222101" y="1288092"/>
                </a:lnTo>
                <a:lnTo>
                  <a:pt x="1221703" y="1284088"/>
                </a:lnTo>
                <a:lnTo>
                  <a:pt x="1221304" y="1280083"/>
                </a:lnTo>
                <a:lnTo>
                  <a:pt x="1221304" y="1276879"/>
                </a:lnTo>
                <a:lnTo>
                  <a:pt x="1220906" y="1274477"/>
                </a:lnTo>
                <a:lnTo>
                  <a:pt x="1220508" y="1272074"/>
                </a:lnTo>
                <a:lnTo>
                  <a:pt x="1219711" y="1270072"/>
                </a:lnTo>
                <a:lnTo>
                  <a:pt x="1219312" y="1268870"/>
                </a:lnTo>
                <a:lnTo>
                  <a:pt x="1218117" y="1267669"/>
                </a:lnTo>
                <a:lnTo>
                  <a:pt x="1216922" y="1266868"/>
                </a:lnTo>
                <a:lnTo>
                  <a:pt x="1216125" y="1266468"/>
                </a:lnTo>
                <a:lnTo>
                  <a:pt x="1214930" y="1266468"/>
                </a:lnTo>
                <a:lnTo>
                  <a:pt x="1214133" y="1266868"/>
                </a:lnTo>
                <a:lnTo>
                  <a:pt x="1213336" y="1268070"/>
                </a:lnTo>
                <a:lnTo>
                  <a:pt x="1212539" y="1268870"/>
                </a:lnTo>
                <a:lnTo>
                  <a:pt x="1211742" y="1270072"/>
                </a:lnTo>
                <a:lnTo>
                  <a:pt x="1211344" y="1271674"/>
                </a:lnTo>
                <a:lnTo>
                  <a:pt x="1210945" y="1273275"/>
                </a:lnTo>
                <a:lnTo>
                  <a:pt x="1210945" y="1275678"/>
                </a:lnTo>
                <a:lnTo>
                  <a:pt x="1210945" y="1278081"/>
                </a:lnTo>
                <a:lnTo>
                  <a:pt x="1209750" y="1280483"/>
                </a:lnTo>
                <a:lnTo>
                  <a:pt x="1207359" y="1286891"/>
                </a:lnTo>
                <a:lnTo>
                  <a:pt x="1203773" y="1293298"/>
                </a:lnTo>
                <a:lnTo>
                  <a:pt x="1199789" y="1298904"/>
                </a:lnTo>
                <a:lnTo>
                  <a:pt x="1197797" y="1300906"/>
                </a:lnTo>
                <a:lnTo>
                  <a:pt x="1195805" y="1302909"/>
                </a:lnTo>
                <a:lnTo>
                  <a:pt x="1194211" y="1304110"/>
                </a:lnTo>
                <a:lnTo>
                  <a:pt x="1192617" y="1304110"/>
                </a:lnTo>
                <a:lnTo>
                  <a:pt x="1191821" y="1303710"/>
                </a:lnTo>
                <a:lnTo>
                  <a:pt x="1191024" y="1302108"/>
                </a:lnTo>
                <a:lnTo>
                  <a:pt x="1190625" y="1298904"/>
                </a:lnTo>
                <a:lnTo>
                  <a:pt x="1191024" y="1294900"/>
                </a:lnTo>
                <a:lnTo>
                  <a:pt x="1193016" y="1274877"/>
                </a:lnTo>
                <a:lnTo>
                  <a:pt x="1194610" y="1264465"/>
                </a:lnTo>
                <a:lnTo>
                  <a:pt x="1197000" y="1254855"/>
                </a:lnTo>
                <a:lnTo>
                  <a:pt x="1198195" y="1250450"/>
                </a:lnTo>
                <a:lnTo>
                  <a:pt x="1199789" y="1246045"/>
                </a:lnTo>
                <a:lnTo>
                  <a:pt x="1200984" y="1242841"/>
                </a:lnTo>
                <a:lnTo>
                  <a:pt x="1202977" y="1239237"/>
                </a:lnTo>
                <a:lnTo>
                  <a:pt x="1204969" y="1236834"/>
                </a:lnTo>
                <a:lnTo>
                  <a:pt x="1206961" y="1234832"/>
                </a:lnTo>
                <a:lnTo>
                  <a:pt x="1209352" y="1233631"/>
                </a:lnTo>
                <a:lnTo>
                  <a:pt x="1212141" y="1232429"/>
                </a:lnTo>
                <a:lnTo>
                  <a:pt x="1292225" y="1217613"/>
                </a:lnTo>
                <a:close/>
                <a:moveTo>
                  <a:pt x="36513" y="1122363"/>
                </a:moveTo>
                <a:lnTo>
                  <a:pt x="98598" y="1134269"/>
                </a:lnTo>
                <a:lnTo>
                  <a:pt x="100956" y="1135063"/>
                </a:lnTo>
                <a:lnTo>
                  <a:pt x="102921" y="1135857"/>
                </a:lnTo>
                <a:lnTo>
                  <a:pt x="104492" y="1137444"/>
                </a:lnTo>
                <a:lnTo>
                  <a:pt x="105671" y="1139825"/>
                </a:lnTo>
                <a:lnTo>
                  <a:pt x="107636" y="1142207"/>
                </a:lnTo>
                <a:lnTo>
                  <a:pt x="108815" y="1145382"/>
                </a:lnTo>
                <a:lnTo>
                  <a:pt x="110779" y="1152128"/>
                </a:lnTo>
                <a:lnTo>
                  <a:pt x="112351" y="1159272"/>
                </a:lnTo>
                <a:lnTo>
                  <a:pt x="113923" y="1167210"/>
                </a:lnTo>
                <a:lnTo>
                  <a:pt x="115495" y="1183085"/>
                </a:lnTo>
                <a:lnTo>
                  <a:pt x="115888" y="1186260"/>
                </a:lnTo>
                <a:lnTo>
                  <a:pt x="115495" y="1188641"/>
                </a:lnTo>
                <a:lnTo>
                  <a:pt x="115102" y="1189832"/>
                </a:lnTo>
                <a:lnTo>
                  <a:pt x="114316" y="1190228"/>
                </a:lnTo>
                <a:lnTo>
                  <a:pt x="112744" y="1190228"/>
                </a:lnTo>
                <a:lnTo>
                  <a:pt x="111565" y="1189435"/>
                </a:lnTo>
                <a:lnTo>
                  <a:pt x="109994" y="1188244"/>
                </a:lnTo>
                <a:lnTo>
                  <a:pt x="108422" y="1186657"/>
                </a:lnTo>
                <a:lnTo>
                  <a:pt x="105278" y="1181894"/>
                </a:lnTo>
                <a:lnTo>
                  <a:pt x="102528" y="1177132"/>
                </a:lnTo>
                <a:lnTo>
                  <a:pt x="100563" y="1172369"/>
                </a:lnTo>
                <a:lnTo>
                  <a:pt x="100170" y="1169988"/>
                </a:lnTo>
                <a:lnTo>
                  <a:pt x="100170" y="1168003"/>
                </a:lnTo>
                <a:lnTo>
                  <a:pt x="99384" y="1164828"/>
                </a:lnTo>
                <a:lnTo>
                  <a:pt x="98598" y="1162447"/>
                </a:lnTo>
                <a:lnTo>
                  <a:pt x="97026" y="1161257"/>
                </a:lnTo>
                <a:lnTo>
                  <a:pt x="96633" y="1161257"/>
                </a:lnTo>
                <a:lnTo>
                  <a:pt x="95848" y="1161257"/>
                </a:lnTo>
                <a:lnTo>
                  <a:pt x="95062" y="1161257"/>
                </a:lnTo>
                <a:lnTo>
                  <a:pt x="94276" y="1161653"/>
                </a:lnTo>
                <a:lnTo>
                  <a:pt x="92704" y="1163638"/>
                </a:lnTo>
                <a:lnTo>
                  <a:pt x="91525" y="1167210"/>
                </a:lnTo>
                <a:lnTo>
                  <a:pt x="91525" y="1171178"/>
                </a:lnTo>
                <a:lnTo>
                  <a:pt x="91132" y="1176338"/>
                </a:lnTo>
                <a:lnTo>
                  <a:pt x="90346" y="1181100"/>
                </a:lnTo>
                <a:lnTo>
                  <a:pt x="89167" y="1184275"/>
                </a:lnTo>
                <a:lnTo>
                  <a:pt x="87989" y="1186260"/>
                </a:lnTo>
                <a:lnTo>
                  <a:pt x="86810" y="1187847"/>
                </a:lnTo>
                <a:lnTo>
                  <a:pt x="85238" y="1189038"/>
                </a:lnTo>
                <a:lnTo>
                  <a:pt x="83666" y="1189832"/>
                </a:lnTo>
                <a:lnTo>
                  <a:pt x="82094" y="1191022"/>
                </a:lnTo>
                <a:lnTo>
                  <a:pt x="80130" y="1191419"/>
                </a:lnTo>
                <a:lnTo>
                  <a:pt x="75414" y="1192213"/>
                </a:lnTo>
                <a:lnTo>
                  <a:pt x="69520" y="1192213"/>
                </a:lnTo>
                <a:lnTo>
                  <a:pt x="67163" y="1191816"/>
                </a:lnTo>
                <a:lnTo>
                  <a:pt x="64412" y="1191022"/>
                </a:lnTo>
                <a:lnTo>
                  <a:pt x="62447" y="1190228"/>
                </a:lnTo>
                <a:lnTo>
                  <a:pt x="60482" y="1188641"/>
                </a:lnTo>
                <a:lnTo>
                  <a:pt x="58125" y="1187053"/>
                </a:lnTo>
                <a:lnTo>
                  <a:pt x="56160" y="1185069"/>
                </a:lnTo>
                <a:lnTo>
                  <a:pt x="53016" y="1180703"/>
                </a:lnTo>
                <a:lnTo>
                  <a:pt x="49873" y="1175147"/>
                </a:lnTo>
                <a:lnTo>
                  <a:pt x="47122" y="1169194"/>
                </a:lnTo>
                <a:lnTo>
                  <a:pt x="44765" y="1162844"/>
                </a:lnTo>
                <a:lnTo>
                  <a:pt x="42800" y="1156494"/>
                </a:lnTo>
                <a:lnTo>
                  <a:pt x="41228" y="1150144"/>
                </a:lnTo>
                <a:lnTo>
                  <a:pt x="40049" y="1143794"/>
                </a:lnTo>
                <a:lnTo>
                  <a:pt x="37692" y="1133475"/>
                </a:lnTo>
                <a:lnTo>
                  <a:pt x="36513" y="1125538"/>
                </a:lnTo>
                <a:lnTo>
                  <a:pt x="36513" y="1122363"/>
                </a:lnTo>
                <a:close/>
                <a:moveTo>
                  <a:pt x="1779588" y="1120775"/>
                </a:moveTo>
                <a:lnTo>
                  <a:pt x="1779588" y="1123616"/>
                </a:lnTo>
                <a:lnTo>
                  <a:pt x="1778404" y="1131734"/>
                </a:lnTo>
                <a:lnTo>
                  <a:pt x="1776824" y="1142693"/>
                </a:lnTo>
                <a:lnTo>
                  <a:pt x="1775244" y="1149188"/>
                </a:lnTo>
                <a:lnTo>
                  <a:pt x="1773665" y="1155682"/>
                </a:lnTo>
                <a:lnTo>
                  <a:pt x="1771690" y="1162176"/>
                </a:lnTo>
                <a:lnTo>
                  <a:pt x="1769321" y="1168671"/>
                </a:lnTo>
                <a:lnTo>
                  <a:pt x="1766162" y="1174759"/>
                </a:lnTo>
                <a:lnTo>
                  <a:pt x="1763397" y="1180442"/>
                </a:lnTo>
                <a:lnTo>
                  <a:pt x="1760238" y="1184907"/>
                </a:lnTo>
                <a:lnTo>
                  <a:pt x="1757869" y="1186530"/>
                </a:lnTo>
                <a:lnTo>
                  <a:pt x="1755894" y="1188560"/>
                </a:lnTo>
                <a:lnTo>
                  <a:pt x="1753920" y="1189777"/>
                </a:lnTo>
                <a:lnTo>
                  <a:pt x="1751550" y="1190995"/>
                </a:lnTo>
                <a:lnTo>
                  <a:pt x="1749181" y="1191807"/>
                </a:lnTo>
                <a:lnTo>
                  <a:pt x="1746812" y="1192213"/>
                </a:lnTo>
                <a:lnTo>
                  <a:pt x="1740888" y="1192213"/>
                </a:lnTo>
                <a:lnTo>
                  <a:pt x="1736149" y="1191401"/>
                </a:lnTo>
                <a:lnTo>
                  <a:pt x="1734175" y="1190589"/>
                </a:lnTo>
                <a:lnTo>
                  <a:pt x="1732200" y="1189777"/>
                </a:lnTo>
                <a:lnTo>
                  <a:pt x="1730621" y="1188966"/>
                </a:lnTo>
                <a:lnTo>
                  <a:pt x="1729436" y="1187748"/>
                </a:lnTo>
                <a:lnTo>
                  <a:pt x="1728251" y="1185718"/>
                </a:lnTo>
                <a:lnTo>
                  <a:pt x="1727461" y="1184095"/>
                </a:lnTo>
                <a:lnTo>
                  <a:pt x="1725487" y="1180442"/>
                </a:lnTo>
                <a:lnTo>
                  <a:pt x="1724697" y="1175977"/>
                </a:lnTo>
                <a:lnTo>
                  <a:pt x="1724697" y="1170700"/>
                </a:lnTo>
                <a:lnTo>
                  <a:pt x="1724302" y="1166235"/>
                </a:lnTo>
                <a:lnTo>
                  <a:pt x="1723117" y="1162988"/>
                </a:lnTo>
                <a:lnTo>
                  <a:pt x="1721933" y="1160959"/>
                </a:lnTo>
                <a:lnTo>
                  <a:pt x="1721143" y="1160553"/>
                </a:lnTo>
                <a:lnTo>
                  <a:pt x="1720748" y="1160147"/>
                </a:lnTo>
                <a:lnTo>
                  <a:pt x="1719958" y="1160553"/>
                </a:lnTo>
                <a:lnTo>
                  <a:pt x="1718774" y="1160553"/>
                </a:lnTo>
                <a:lnTo>
                  <a:pt x="1717589" y="1161770"/>
                </a:lnTo>
                <a:lnTo>
                  <a:pt x="1716404" y="1164206"/>
                </a:lnTo>
                <a:lnTo>
                  <a:pt x="1716009" y="1167453"/>
                </a:lnTo>
                <a:lnTo>
                  <a:pt x="1716009" y="1169482"/>
                </a:lnTo>
                <a:lnTo>
                  <a:pt x="1715614" y="1171512"/>
                </a:lnTo>
                <a:lnTo>
                  <a:pt x="1713640" y="1176383"/>
                </a:lnTo>
                <a:lnTo>
                  <a:pt x="1710481" y="1181659"/>
                </a:lnTo>
                <a:lnTo>
                  <a:pt x="1707716" y="1186124"/>
                </a:lnTo>
                <a:lnTo>
                  <a:pt x="1706137" y="1188154"/>
                </a:lnTo>
                <a:lnTo>
                  <a:pt x="1704557" y="1189371"/>
                </a:lnTo>
                <a:lnTo>
                  <a:pt x="1702978" y="1190183"/>
                </a:lnTo>
                <a:lnTo>
                  <a:pt x="1702188" y="1190183"/>
                </a:lnTo>
                <a:lnTo>
                  <a:pt x="1701003" y="1189777"/>
                </a:lnTo>
                <a:lnTo>
                  <a:pt x="1700608" y="1188560"/>
                </a:lnTo>
                <a:lnTo>
                  <a:pt x="1700213" y="1185718"/>
                </a:lnTo>
                <a:lnTo>
                  <a:pt x="1700608" y="1182877"/>
                </a:lnTo>
                <a:lnTo>
                  <a:pt x="1702188" y="1166641"/>
                </a:lnTo>
                <a:lnTo>
                  <a:pt x="1703767" y="1158117"/>
                </a:lnTo>
                <a:lnTo>
                  <a:pt x="1704952" y="1150811"/>
                </a:lnTo>
                <a:lnTo>
                  <a:pt x="1707716" y="1143911"/>
                </a:lnTo>
                <a:lnTo>
                  <a:pt x="1708901" y="1141070"/>
                </a:lnTo>
                <a:lnTo>
                  <a:pt x="1710086" y="1138634"/>
                </a:lnTo>
                <a:lnTo>
                  <a:pt x="1711665" y="1136199"/>
                </a:lnTo>
                <a:lnTo>
                  <a:pt x="1713640" y="1134575"/>
                </a:lnTo>
                <a:lnTo>
                  <a:pt x="1715219" y="1133763"/>
                </a:lnTo>
                <a:lnTo>
                  <a:pt x="1717194" y="1132952"/>
                </a:lnTo>
                <a:lnTo>
                  <a:pt x="1779588" y="1120775"/>
                </a:lnTo>
                <a:close/>
                <a:moveTo>
                  <a:pt x="233586" y="538163"/>
                </a:moveTo>
                <a:lnTo>
                  <a:pt x="238336" y="538163"/>
                </a:lnTo>
                <a:lnTo>
                  <a:pt x="300494" y="768264"/>
                </a:lnTo>
                <a:lnTo>
                  <a:pt x="301682" y="758743"/>
                </a:lnTo>
                <a:lnTo>
                  <a:pt x="323061" y="601242"/>
                </a:lnTo>
                <a:lnTo>
                  <a:pt x="317122" y="585770"/>
                </a:lnTo>
                <a:lnTo>
                  <a:pt x="328999" y="565140"/>
                </a:lnTo>
                <a:lnTo>
                  <a:pt x="355921" y="565140"/>
                </a:lnTo>
                <a:lnTo>
                  <a:pt x="367403" y="585770"/>
                </a:lnTo>
                <a:lnTo>
                  <a:pt x="362256" y="604416"/>
                </a:lnTo>
                <a:lnTo>
                  <a:pt x="381259" y="770645"/>
                </a:lnTo>
                <a:lnTo>
                  <a:pt x="394720" y="710739"/>
                </a:lnTo>
                <a:lnTo>
                  <a:pt x="395908" y="741287"/>
                </a:lnTo>
                <a:lnTo>
                  <a:pt x="397096" y="773818"/>
                </a:lnTo>
                <a:lnTo>
                  <a:pt x="401055" y="844039"/>
                </a:lnTo>
                <a:lnTo>
                  <a:pt x="405806" y="918227"/>
                </a:lnTo>
                <a:lnTo>
                  <a:pt x="410952" y="992018"/>
                </a:lnTo>
                <a:lnTo>
                  <a:pt x="416891" y="1061048"/>
                </a:lnTo>
                <a:lnTo>
                  <a:pt x="423226" y="1122541"/>
                </a:lnTo>
                <a:lnTo>
                  <a:pt x="426393" y="1148725"/>
                </a:lnTo>
                <a:lnTo>
                  <a:pt x="428768" y="1171338"/>
                </a:lnTo>
                <a:lnTo>
                  <a:pt x="431936" y="1190381"/>
                </a:lnTo>
                <a:lnTo>
                  <a:pt x="434311" y="1204663"/>
                </a:lnTo>
                <a:lnTo>
                  <a:pt x="435499" y="1210218"/>
                </a:lnTo>
                <a:lnTo>
                  <a:pt x="436687" y="1215375"/>
                </a:lnTo>
                <a:lnTo>
                  <a:pt x="439062" y="1220532"/>
                </a:lnTo>
                <a:lnTo>
                  <a:pt x="440646" y="1225293"/>
                </a:lnTo>
                <a:lnTo>
                  <a:pt x="440646" y="1228467"/>
                </a:lnTo>
                <a:lnTo>
                  <a:pt x="441833" y="1238385"/>
                </a:lnTo>
                <a:lnTo>
                  <a:pt x="443021" y="1248700"/>
                </a:lnTo>
                <a:lnTo>
                  <a:pt x="444605" y="1258221"/>
                </a:lnTo>
                <a:lnTo>
                  <a:pt x="446584" y="1268140"/>
                </a:lnTo>
                <a:lnTo>
                  <a:pt x="448564" y="1277264"/>
                </a:lnTo>
                <a:lnTo>
                  <a:pt x="450939" y="1285992"/>
                </a:lnTo>
                <a:lnTo>
                  <a:pt x="453711" y="1295117"/>
                </a:lnTo>
                <a:lnTo>
                  <a:pt x="456086" y="1303448"/>
                </a:lnTo>
                <a:lnTo>
                  <a:pt x="459649" y="1311383"/>
                </a:lnTo>
                <a:lnTo>
                  <a:pt x="462816" y="1318921"/>
                </a:lnTo>
                <a:lnTo>
                  <a:pt x="466380" y="1326458"/>
                </a:lnTo>
                <a:lnTo>
                  <a:pt x="469943" y="1333599"/>
                </a:lnTo>
                <a:lnTo>
                  <a:pt x="473902" y="1340344"/>
                </a:lnTo>
                <a:lnTo>
                  <a:pt x="477861" y="1346691"/>
                </a:lnTo>
                <a:lnTo>
                  <a:pt x="482612" y="1353039"/>
                </a:lnTo>
                <a:lnTo>
                  <a:pt x="487363" y="1358990"/>
                </a:lnTo>
                <a:lnTo>
                  <a:pt x="469151" y="1598613"/>
                </a:lnTo>
                <a:lnTo>
                  <a:pt x="383239" y="1598613"/>
                </a:lnTo>
                <a:lnTo>
                  <a:pt x="340481" y="1260999"/>
                </a:lnTo>
                <a:lnTo>
                  <a:pt x="334938" y="1261395"/>
                </a:lnTo>
                <a:lnTo>
                  <a:pt x="329395" y="1261792"/>
                </a:lnTo>
                <a:lnTo>
                  <a:pt x="326228" y="1261792"/>
                </a:lnTo>
                <a:lnTo>
                  <a:pt x="322269" y="1261395"/>
                </a:lnTo>
                <a:lnTo>
                  <a:pt x="282282" y="1597423"/>
                </a:lnTo>
                <a:lnTo>
                  <a:pt x="193203" y="1598613"/>
                </a:lnTo>
                <a:lnTo>
                  <a:pt x="160738" y="1168165"/>
                </a:lnTo>
                <a:lnTo>
                  <a:pt x="154800" y="1158246"/>
                </a:lnTo>
                <a:lnTo>
                  <a:pt x="149257" y="1148725"/>
                </a:lnTo>
                <a:lnTo>
                  <a:pt x="144110" y="1139203"/>
                </a:lnTo>
                <a:lnTo>
                  <a:pt x="140151" y="1128889"/>
                </a:lnTo>
                <a:lnTo>
                  <a:pt x="139755" y="1124921"/>
                </a:lnTo>
                <a:lnTo>
                  <a:pt x="134609" y="1066999"/>
                </a:lnTo>
                <a:lnTo>
                  <a:pt x="128670" y="1003920"/>
                </a:lnTo>
                <a:lnTo>
                  <a:pt x="122335" y="924971"/>
                </a:lnTo>
                <a:lnTo>
                  <a:pt x="108875" y="730972"/>
                </a:lnTo>
                <a:lnTo>
                  <a:pt x="103728" y="726608"/>
                </a:lnTo>
                <a:lnTo>
                  <a:pt x="98185" y="721054"/>
                </a:lnTo>
                <a:lnTo>
                  <a:pt x="97789" y="721450"/>
                </a:lnTo>
                <a:lnTo>
                  <a:pt x="96997" y="723434"/>
                </a:lnTo>
                <a:lnTo>
                  <a:pt x="96601" y="727798"/>
                </a:lnTo>
                <a:lnTo>
                  <a:pt x="96601" y="733352"/>
                </a:lnTo>
                <a:lnTo>
                  <a:pt x="96205" y="749618"/>
                </a:lnTo>
                <a:lnTo>
                  <a:pt x="96601" y="771438"/>
                </a:lnTo>
                <a:lnTo>
                  <a:pt x="97789" y="826980"/>
                </a:lnTo>
                <a:lnTo>
                  <a:pt x="100165" y="893630"/>
                </a:lnTo>
                <a:lnTo>
                  <a:pt x="103332" y="962660"/>
                </a:lnTo>
                <a:lnTo>
                  <a:pt x="106499" y="1027327"/>
                </a:lnTo>
                <a:lnTo>
                  <a:pt x="109666" y="1079694"/>
                </a:lnTo>
                <a:lnTo>
                  <a:pt x="112042" y="1112226"/>
                </a:lnTo>
                <a:lnTo>
                  <a:pt x="97393" y="1112623"/>
                </a:lnTo>
                <a:lnTo>
                  <a:pt x="87891" y="1112623"/>
                </a:lnTo>
                <a:lnTo>
                  <a:pt x="76806" y="1111433"/>
                </a:lnTo>
                <a:lnTo>
                  <a:pt x="65325" y="1109449"/>
                </a:lnTo>
                <a:lnTo>
                  <a:pt x="59386" y="1108259"/>
                </a:lnTo>
                <a:lnTo>
                  <a:pt x="53843" y="1107069"/>
                </a:lnTo>
                <a:lnTo>
                  <a:pt x="47905" y="1104688"/>
                </a:lnTo>
                <a:lnTo>
                  <a:pt x="41966" y="1102308"/>
                </a:lnTo>
                <a:lnTo>
                  <a:pt x="36027" y="1099928"/>
                </a:lnTo>
                <a:lnTo>
                  <a:pt x="30485" y="1096357"/>
                </a:lnTo>
                <a:lnTo>
                  <a:pt x="27713" y="1079298"/>
                </a:lnTo>
                <a:lnTo>
                  <a:pt x="24546" y="1056684"/>
                </a:lnTo>
                <a:lnTo>
                  <a:pt x="21775" y="1030104"/>
                </a:lnTo>
                <a:lnTo>
                  <a:pt x="18607" y="1000349"/>
                </a:lnTo>
                <a:lnTo>
                  <a:pt x="15836" y="967024"/>
                </a:lnTo>
                <a:lnTo>
                  <a:pt x="13065" y="932509"/>
                </a:lnTo>
                <a:lnTo>
                  <a:pt x="7918" y="860305"/>
                </a:lnTo>
                <a:lnTo>
                  <a:pt x="3563" y="790084"/>
                </a:lnTo>
                <a:lnTo>
                  <a:pt x="2375" y="757949"/>
                </a:lnTo>
                <a:lnTo>
                  <a:pt x="1187" y="728591"/>
                </a:lnTo>
                <a:lnTo>
                  <a:pt x="396" y="702804"/>
                </a:lnTo>
                <a:lnTo>
                  <a:pt x="0" y="681778"/>
                </a:lnTo>
                <a:lnTo>
                  <a:pt x="396" y="666305"/>
                </a:lnTo>
                <a:lnTo>
                  <a:pt x="792" y="660751"/>
                </a:lnTo>
                <a:lnTo>
                  <a:pt x="1187" y="656784"/>
                </a:lnTo>
                <a:lnTo>
                  <a:pt x="1979" y="650436"/>
                </a:lnTo>
                <a:lnTo>
                  <a:pt x="3167" y="644089"/>
                </a:lnTo>
                <a:lnTo>
                  <a:pt x="5147" y="638535"/>
                </a:lnTo>
                <a:lnTo>
                  <a:pt x="7918" y="632584"/>
                </a:lnTo>
                <a:lnTo>
                  <a:pt x="11085" y="626633"/>
                </a:lnTo>
                <a:lnTo>
                  <a:pt x="15044" y="621475"/>
                </a:lnTo>
                <a:lnTo>
                  <a:pt x="19003" y="615921"/>
                </a:lnTo>
                <a:lnTo>
                  <a:pt x="24150" y="610764"/>
                </a:lnTo>
                <a:lnTo>
                  <a:pt x="29693" y="606003"/>
                </a:lnTo>
                <a:lnTo>
                  <a:pt x="35631" y="601242"/>
                </a:lnTo>
                <a:lnTo>
                  <a:pt x="41966" y="596482"/>
                </a:lnTo>
                <a:lnTo>
                  <a:pt x="48696" y="592514"/>
                </a:lnTo>
                <a:lnTo>
                  <a:pt x="55427" y="588150"/>
                </a:lnTo>
                <a:lnTo>
                  <a:pt x="62949" y="584580"/>
                </a:lnTo>
                <a:lnTo>
                  <a:pt x="70867" y="580612"/>
                </a:lnTo>
                <a:lnTo>
                  <a:pt x="78785" y="576645"/>
                </a:lnTo>
                <a:lnTo>
                  <a:pt x="96205" y="569504"/>
                </a:lnTo>
                <a:lnTo>
                  <a:pt x="114417" y="563950"/>
                </a:lnTo>
                <a:lnTo>
                  <a:pt x="132629" y="557999"/>
                </a:lnTo>
                <a:lnTo>
                  <a:pt x="152029" y="552842"/>
                </a:lnTo>
                <a:lnTo>
                  <a:pt x="171428" y="548478"/>
                </a:lnTo>
                <a:lnTo>
                  <a:pt x="190828" y="544510"/>
                </a:lnTo>
                <a:lnTo>
                  <a:pt x="210227" y="540940"/>
                </a:lnTo>
                <a:lnTo>
                  <a:pt x="229627" y="538559"/>
                </a:lnTo>
                <a:lnTo>
                  <a:pt x="233586" y="538163"/>
                </a:lnTo>
                <a:close/>
                <a:moveTo>
                  <a:pt x="1612045" y="536575"/>
                </a:moveTo>
                <a:lnTo>
                  <a:pt x="1621555" y="536972"/>
                </a:lnTo>
                <a:lnTo>
                  <a:pt x="1631461" y="537369"/>
                </a:lnTo>
                <a:lnTo>
                  <a:pt x="1640970" y="538559"/>
                </a:lnTo>
                <a:lnTo>
                  <a:pt x="1650480" y="540147"/>
                </a:lnTo>
                <a:lnTo>
                  <a:pt x="1660386" y="541734"/>
                </a:lnTo>
                <a:lnTo>
                  <a:pt x="1669896" y="544512"/>
                </a:lnTo>
                <a:lnTo>
                  <a:pt x="1679406" y="546894"/>
                </a:lnTo>
                <a:lnTo>
                  <a:pt x="1688916" y="550465"/>
                </a:lnTo>
                <a:lnTo>
                  <a:pt x="1698030" y="553640"/>
                </a:lnTo>
                <a:lnTo>
                  <a:pt x="1707539" y="557212"/>
                </a:lnTo>
                <a:lnTo>
                  <a:pt x="1716257" y="560784"/>
                </a:lnTo>
                <a:lnTo>
                  <a:pt x="1724974" y="565150"/>
                </a:lnTo>
                <a:lnTo>
                  <a:pt x="1742409" y="573484"/>
                </a:lnTo>
                <a:lnTo>
                  <a:pt x="1758259" y="582215"/>
                </a:lnTo>
                <a:lnTo>
                  <a:pt x="1772523" y="591344"/>
                </a:lnTo>
                <a:lnTo>
                  <a:pt x="1785600" y="600472"/>
                </a:lnTo>
                <a:lnTo>
                  <a:pt x="1797091" y="608806"/>
                </a:lnTo>
                <a:lnTo>
                  <a:pt x="1806997" y="616744"/>
                </a:lnTo>
                <a:lnTo>
                  <a:pt x="1814129" y="623887"/>
                </a:lnTo>
                <a:lnTo>
                  <a:pt x="1816903" y="627062"/>
                </a:lnTo>
                <a:lnTo>
                  <a:pt x="1818884" y="629840"/>
                </a:lnTo>
                <a:lnTo>
                  <a:pt x="1820865" y="632619"/>
                </a:lnTo>
                <a:lnTo>
                  <a:pt x="1821658" y="634603"/>
                </a:lnTo>
                <a:lnTo>
                  <a:pt x="1822054" y="638572"/>
                </a:lnTo>
                <a:lnTo>
                  <a:pt x="1822450" y="644128"/>
                </a:lnTo>
                <a:lnTo>
                  <a:pt x="1822450" y="660797"/>
                </a:lnTo>
                <a:lnTo>
                  <a:pt x="1821658" y="682625"/>
                </a:lnTo>
                <a:lnTo>
                  <a:pt x="1819677" y="710009"/>
                </a:lnTo>
                <a:lnTo>
                  <a:pt x="1818092" y="741362"/>
                </a:lnTo>
                <a:lnTo>
                  <a:pt x="1815714" y="775494"/>
                </a:lnTo>
                <a:lnTo>
                  <a:pt x="1809374" y="850106"/>
                </a:lnTo>
                <a:lnTo>
                  <a:pt x="1802242" y="926306"/>
                </a:lnTo>
                <a:lnTo>
                  <a:pt x="1794713" y="998141"/>
                </a:lnTo>
                <a:lnTo>
                  <a:pt x="1790751" y="1029494"/>
                </a:lnTo>
                <a:lnTo>
                  <a:pt x="1787581" y="1057672"/>
                </a:lnTo>
                <a:lnTo>
                  <a:pt x="1784015" y="1080691"/>
                </a:lnTo>
                <a:lnTo>
                  <a:pt x="1781241" y="1097756"/>
                </a:lnTo>
                <a:lnTo>
                  <a:pt x="1770146" y="1102122"/>
                </a:lnTo>
                <a:lnTo>
                  <a:pt x="1759844" y="1106091"/>
                </a:lnTo>
                <a:lnTo>
                  <a:pt x="1749938" y="1108472"/>
                </a:lnTo>
                <a:lnTo>
                  <a:pt x="1740824" y="1110456"/>
                </a:lnTo>
                <a:lnTo>
                  <a:pt x="1731710" y="1112044"/>
                </a:lnTo>
                <a:lnTo>
                  <a:pt x="1724182" y="1112441"/>
                </a:lnTo>
                <a:lnTo>
                  <a:pt x="1720616" y="1112044"/>
                </a:lnTo>
                <a:lnTo>
                  <a:pt x="1717446" y="1111250"/>
                </a:lnTo>
                <a:lnTo>
                  <a:pt x="1714276" y="1110853"/>
                </a:lnTo>
                <a:lnTo>
                  <a:pt x="1711502" y="1110059"/>
                </a:lnTo>
                <a:lnTo>
                  <a:pt x="1712691" y="1096566"/>
                </a:lnTo>
                <a:lnTo>
                  <a:pt x="1713879" y="1077119"/>
                </a:lnTo>
                <a:lnTo>
                  <a:pt x="1715464" y="1025128"/>
                </a:lnTo>
                <a:lnTo>
                  <a:pt x="1717049" y="960041"/>
                </a:lnTo>
                <a:lnTo>
                  <a:pt x="1718238" y="890587"/>
                </a:lnTo>
                <a:lnTo>
                  <a:pt x="1719031" y="823912"/>
                </a:lnTo>
                <a:lnTo>
                  <a:pt x="1718238" y="794544"/>
                </a:lnTo>
                <a:lnTo>
                  <a:pt x="1717842" y="768747"/>
                </a:lnTo>
                <a:lnTo>
                  <a:pt x="1717446" y="747315"/>
                </a:lnTo>
                <a:lnTo>
                  <a:pt x="1716257" y="731440"/>
                </a:lnTo>
                <a:lnTo>
                  <a:pt x="1715464" y="726281"/>
                </a:lnTo>
                <a:lnTo>
                  <a:pt x="1715068" y="722312"/>
                </a:lnTo>
                <a:lnTo>
                  <a:pt x="1713879" y="720725"/>
                </a:lnTo>
                <a:lnTo>
                  <a:pt x="1713483" y="720328"/>
                </a:lnTo>
                <a:lnTo>
                  <a:pt x="1713087" y="720725"/>
                </a:lnTo>
                <a:lnTo>
                  <a:pt x="1707539" y="727869"/>
                </a:lnTo>
                <a:lnTo>
                  <a:pt x="1702388" y="735409"/>
                </a:lnTo>
                <a:lnTo>
                  <a:pt x="1701200" y="737394"/>
                </a:lnTo>
                <a:lnTo>
                  <a:pt x="1683765" y="992584"/>
                </a:lnTo>
                <a:lnTo>
                  <a:pt x="1675047" y="1087438"/>
                </a:lnTo>
                <a:lnTo>
                  <a:pt x="1671877" y="1124744"/>
                </a:lnTo>
                <a:lnTo>
                  <a:pt x="1671085" y="1128316"/>
                </a:lnTo>
                <a:lnTo>
                  <a:pt x="1669104" y="1134269"/>
                </a:lnTo>
                <a:lnTo>
                  <a:pt x="1667123" y="1140222"/>
                </a:lnTo>
                <a:lnTo>
                  <a:pt x="1664349" y="1145778"/>
                </a:lnTo>
                <a:lnTo>
                  <a:pt x="1661971" y="1151334"/>
                </a:lnTo>
                <a:lnTo>
                  <a:pt x="1655631" y="1162447"/>
                </a:lnTo>
                <a:lnTo>
                  <a:pt x="1648499" y="1173956"/>
                </a:lnTo>
                <a:lnTo>
                  <a:pt x="1616403" y="1598613"/>
                </a:lnTo>
                <a:lnTo>
                  <a:pt x="1531211" y="1598613"/>
                </a:lnTo>
                <a:lnTo>
                  <a:pt x="1488020" y="1260872"/>
                </a:lnTo>
                <a:lnTo>
                  <a:pt x="1482869" y="1261269"/>
                </a:lnTo>
                <a:lnTo>
                  <a:pt x="1477322" y="1261666"/>
                </a:lnTo>
                <a:lnTo>
                  <a:pt x="1473359" y="1261666"/>
                </a:lnTo>
                <a:lnTo>
                  <a:pt x="1470189" y="1261269"/>
                </a:lnTo>
                <a:lnTo>
                  <a:pt x="1429772" y="1597422"/>
                </a:lnTo>
                <a:lnTo>
                  <a:pt x="1340617" y="1598613"/>
                </a:lnTo>
                <a:lnTo>
                  <a:pt x="1323975" y="1376760"/>
                </a:lnTo>
                <a:lnTo>
                  <a:pt x="1330315" y="1370806"/>
                </a:lnTo>
                <a:lnTo>
                  <a:pt x="1336655" y="1364456"/>
                </a:lnTo>
                <a:lnTo>
                  <a:pt x="1342995" y="1357710"/>
                </a:lnTo>
                <a:lnTo>
                  <a:pt x="1348542" y="1350566"/>
                </a:lnTo>
                <a:lnTo>
                  <a:pt x="1354090" y="1342628"/>
                </a:lnTo>
                <a:lnTo>
                  <a:pt x="1358845" y="1334294"/>
                </a:lnTo>
                <a:lnTo>
                  <a:pt x="1363600" y="1325563"/>
                </a:lnTo>
                <a:lnTo>
                  <a:pt x="1368355" y="1316435"/>
                </a:lnTo>
                <a:lnTo>
                  <a:pt x="1371921" y="1306513"/>
                </a:lnTo>
                <a:lnTo>
                  <a:pt x="1375883" y="1296591"/>
                </a:lnTo>
                <a:lnTo>
                  <a:pt x="1379053" y="1285875"/>
                </a:lnTo>
                <a:lnTo>
                  <a:pt x="1381827" y="1275160"/>
                </a:lnTo>
                <a:lnTo>
                  <a:pt x="1384204" y="1263650"/>
                </a:lnTo>
                <a:lnTo>
                  <a:pt x="1386186" y="1251347"/>
                </a:lnTo>
                <a:lnTo>
                  <a:pt x="1388563" y="1239044"/>
                </a:lnTo>
                <a:lnTo>
                  <a:pt x="1389752" y="1226344"/>
                </a:lnTo>
                <a:lnTo>
                  <a:pt x="1389752" y="1222375"/>
                </a:lnTo>
                <a:lnTo>
                  <a:pt x="1389752" y="1218009"/>
                </a:lnTo>
                <a:lnTo>
                  <a:pt x="1389356" y="1209675"/>
                </a:lnTo>
                <a:lnTo>
                  <a:pt x="1390148" y="1207294"/>
                </a:lnTo>
                <a:lnTo>
                  <a:pt x="1392129" y="1194594"/>
                </a:lnTo>
                <a:lnTo>
                  <a:pt x="1394903" y="1177925"/>
                </a:lnTo>
                <a:lnTo>
                  <a:pt x="1400450" y="1134269"/>
                </a:lnTo>
                <a:lnTo>
                  <a:pt x="1407186" y="1078309"/>
                </a:lnTo>
                <a:lnTo>
                  <a:pt x="1413923" y="1013619"/>
                </a:lnTo>
                <a:lnTo>
                  <a:pt x="1421055" y="943769"/>
                </a:lnTo>
                <a:lnTo>
                  <a:pt x="1427791" y="871537"/>
                </a:lnTo>
                <a:lnTo>
                  <a:pt x="1433735" y="800894"/>
                </a:lnTo>
                <a:lnTo>
                  <a:pt x="1438886" y="734219"/>
                </a:lnTo>
                <a:lnTo>
                  <a:pt x="1447603" y="767953"/>
                </a:lnTo>
                <a:lnTo>
                  <a:pt x="1449188" y="758428"/>
                </a:lnTo>
                <a:lnTo>
                  <a:pt x="1470586" y="600869"/>
                </a:lnTo>
                <a:lnTo>
                  <a:pt x="1464642" y="585390"/>
                </a:lnTo>
                <a:lnTo>
                  <a:pt x="1476529" y="564753"/>
                </a:lnTo>
                <a:lnTo>
                  <a:pt x="1503870" y="564753"/>
                </a:lnTo>
                <a:lnTo>
                  <a:pt x="1514569" y="585390"/>
                </a:lnTo>
                <a:lnTo>
                  <a:pt x="1509814" y="604044"/>
                </a:lnTo>
                <a:lnTo>
                  <a:pt x="1528833" y="770334"/>
                </a:lnTo>
                <a:lnTo>
                  <a:pt x="1579949" y="545306"/>
                </a:lnTo>
                <a:lnTo>
                  <a:pt x="1585893" y="542131"/>
                </a:lnTo>
                <a:lnTo>
                  <a:pt x="1589855" y="540147"/>
                </a:lnTo>
                <a:lnTo>
                  <a:pt x="1592629" y="538559"/>
                </a:lnTo>
                <a:lnTo>
                  <a:pt x="1593025" y="538162"/>
                </a:lnTo>
                <a:lnTo>
                  <a:pt x="1602535" y="536972"/>
                </a:lnTo>
                <a:lnTo>
                  <a:pt x="1612045" y="536575"/>
                </a:lnTo>
                <a:close/>
                <a:moveTo>
                  <a:pt x="1080417" y="477838"/>
                </a:moveTo>
                <a:lnTo>
                  <a:pt x="1092318" y="478235"/>
                </a:lnTo>
                <a:lnTo>
                  <a:pt x="1104616" y="478632"/>
                </a:lnTo>
                <a:lnTo>
                  <a:pt x="1116913" y="480219"/>
                </a:lnTo>
                <a:lnTo>
                  <a:pt x="1128814" y="482600"/>
                </a:lnTo>
                <a:lnTo>
                  <a:pt x="1141111" y="484982"/>
                </a:lnTo>
                <a:lnTo>
                  <a:pt x="1153409" y="487760"/>
                </a:lnTo>
                <a:lnTo>
                  <a:pt x="1165706" y="491332"/>
                </a:lnTo>
                <a:lnTo>
                  <a:pt x="1178003" y="494903"/>
                </a:lnTo>
                <a:lnTo>
                  <a:pt x="1189507" y="499269"/>
                </a:lnTo>
                <a:lnTo>
                  <a:pt x="1201011" y="504032"/>
                </a:lnTo>
                <a:lnTo>
                  <a:pt x="1212515" y="508397"/>
                </a:lnTo>
                <a:lnTo>
                  <a:pt x="1223623" y="513557"/>
                </a:lnTo>
                <a:lnTo>
                  <a:pt x="1234730" y="519113"/>
                </a:lnTo>
                <a:lnTo>
                  <a:pt x="1245441" y="524669"/>
                </a:lnTo>
                <a:lnTo>
                  <a:pt x="1255358" y="530225"/>
                </a:lnTo>
                <a:lnTo>
                  <a:pt x="1265672" y="536178"/>
                </a:lnTo>
                <a:lnTo>
                  <a:pt x="1283920" y="547291"/>
                </a:lnTo>
                <a:lnTo>
                  <a:pt x="1300581" y="558403"/>
                </a:lnTo>
                <a:lnTo>
                  <a:pt x="1314862" y="569119"/>
                </a:lnTo>
                <a:lnTo>
                  <a:pt x="1327159" y="579438"/>
                </a:lnTo>
                <a:lnTo>
                  <a:pt x="1331919" y="584200"/>
                </a:lnTo>
                <a:lnTo>
                  <a:pt x="1336283" y="588169"/>
                </a:lnTo>
                <a:lnTo>
                  <a:pt x="1339456" y="592535"/>
                </a:lnTo>
                <a:lnTo>
                  <a:pt x="1342630" y="595710"/>
                </a:lnTo>
                <a:lnTo>
                  <a:pt x="1344217" y="599282"/>
                </a:lnTo>
                <a:lnTo>
                  <a:pt x="1345407" y="601663"/>
                </a:lnTo>
                <a:lnTo>
                  <a:pt x="1346200" y="606822"/>
                </a:lnTo>
                <a:lnTo>
                  <a:pt x="1346200" y="613966"/>
                </a:lnTo>
                <a:lnTo>
                  <a:pt x="1346200" y="634603"/>
                </a:lnTo>
                <a:lnTo>
                  <a:pt x="1345407" y="662782"/>
                </a:lnTo>
                <a:lnTo>
                  <a:pt x="1343820" y="696913"/>
                </a:lnTo>
                <a:lnTo>
                  <a:pt x="1341043" y="736600"/>
                </a:lnTo>
                <a:lnTo>
                  <a:pt x="1337870" y="779860"/>
                </a:lnTo>
                <a:lnTo>
                  <a:pt x="1334299" y="825897"/>
                </a:lnTo>
                <a:lnTo>
                  <a:pt x="1330333" y="873919"/>
                </a:lnTo>
                <a:lnTo>
                  <a:pt x="1325572" y="922735"/>
                </a:lnTo>
                <a:lnTo>
                  <a:pt x="1321209" y="970757"/>
                </a:lnTo>
                <a:lnTo>
                  <a:pt x="1316448" y="1017588"/>
                </a:lnTo>
                <a:lnTo>
                  <a:pt x="1311291" y="1061244"/>
                </a:lnTo>
                <a:lnTo>
                  <a:pt x="1306928" y="1101328"/>
                </a:lnTo>
                <a:lnTo>
                  <a:pt x="1302564" y="1136253"/>
                </a:lnTo>
                <a:lnTo>
                  <a:pt x="1298201" y="1166019"/>
                </a:lnTo>
                <a:lnTo>
                  <a:pt x="1294630" y="1187847"/>
                </a:lnTo>
                <a:lnTo>
                  <a:pt x="1280746" y="1193403"/>
                </a:lnTo>
                <a:lnTo>
                  <a:pt x="1267655" y="1197372"/>
                </a:lnTo>
                <a:lnTo>
                  <a:pt x="1254961" y="1201341"/>
                </a:lnTo>
                <a:lnTo>
                  <a:pt x="1243061" y="1203722"/>
                </a:lnTo>
                <a:lnTo>
                  <a:pt x="1232350" y="1205310"/>
                </a:lnTo>
                <a:lnTo>
                  <a:pt x="1227193" y="1205310"/>
                </a:lnTo>
                <a:lnTo>
                  <a:pt x="1222433" y="1205707"/>
                </a:lnTo>
                <a:lnTo>
                  <a:pt x="1217672" y="1205310"/>
                </a:lnTo>
                <a:lnTo>
                  <a:pt x="1213706" y="1204913"/>
                </a:lnTo>
                <a:lnTo>
                  <a:pt x="1209739" y="1204119"/>
                </a:lnTo>
                <a:lnTo>
                  <a:pt x="1206565" y="1202928"/>
                </a:lnTo>
                <a:lnTo>
                  <a:pt x="1207755" y="1186260"/>
                </a:lnTo>
                <a:lnTo>
                  <a:pt x="1208945" y="1161653"/>
                </a:lnTo>
                <a:lnTo>
                  <a:pt x="1211722" y="1094978"/>
                </a:lnTo>
                <a:lnTo>
                  <a:pt x="1213706" y="1013222"/>
                </a:lnTo>
                <a:lnTo>
                  <a:pt x="1214896" y="925116"/>
                </a:lnTo>
                <a:lnTo>
                  <a:pt x="1215292" y="882253"/>
                </a:lnTo>
                <a:lnTo>
                  <a:pt x="1215292" y="841375"/>
                </a:lnTo>
                <a:lnTo>
                  <a:pt x="1215292" y="804069"/>
                </a:lnTo>
                <a:lnTo>
                  <a:pt x="1214499" y="771128"/>
                </a:lnTo>
                <a:lnTo>
                  <a:pt x="1213706" y="744141"/>
                </a:lnTo>
                <a:lnTo>
                  <a:pt x="1212515" y="724297"/>
                </a:lnTo>
                <a:lnTo>
                  <a:pt x="1211722" y="717153"/>
                </a:lnTo>
                <a:lnTo>
                  <a:pt x="1210532" y="712788"/>
                </a:lnTo>
                <a:lnTo>
                  <a:pt x="1209739" y="711200"/>
                </a:lnTo>
                <a:lnTo>
                  <a:pt x="1209342" y="710407"/>
                </a:lnTo>
                <a:lnTo>
                  <a:pt x="1208945" y="710010"/>
                </a:lnTo>
                <a:lnTo>
                  <a:pt x="1208152" y="710407"/>
                </a:lnTo>
                <a:lnTo>
                  <a:pt x="1201408" y="719932"/>
                </a:lnTo>
                <a:lnTo>
                  <a:pt x="1194664" y="729457"/>
                </a:lnTo>
                <a:lnTo>
                  <a:pt x="1193078" y="731838"/>
                </a:lnTo>
                <a:lnTo>
                  <a:pt x="1171260" y="1054497"/>
                </a:lnTo>
                <a:lnTo>
                  <a:pt x="1165309" y="1121966"/>
                </a:lnTo>
                <a:lnTo>
                  <a:pt x="1160549" y="1174750"/>
                </a:lnTo>
                <a:lnTo>
                  <a:pt x="1155789" y="1221582"/>
                </a:lnTo>
                <a:lnTo>
                  <a:pt x="1155392" y="1225947"/>
                </a:lnTo>
                <a:lnTo>
                  <a:pt x="1153012" y="1233488"/>
                </a:lnTo>
                <a:lnTo>
                  <a:pt x="1149838" y="1241028"/>
                </a:lnTo>
                <a:lnTo>
                  <a:pt x="1147062" y="1248172"/>
                </a:lnTo>
                <a:lnTo>
                  <a:pt x="1143888" y="1255316"/>
                </a:lnTo>
                <a:lnTo>
                  <a:pt x="1139921" y="1262460"/>
                </a:lnTo>
                <a:lnTo>
                  <a:pt x="1135557" y="1269603"/>
                </a:lnTo>
                <a:lnTo>
                  <a:pt x="1131591" y="1276350"/>
                </a:lnTo>
                <a:lnTo>
                  <a:pt x="1126830" y="1283494"/>
                </a:lnTo>
                <a:lnTo>
                  <a:pt x="1086368" y="1820863"/>
                </a:lnTo>
                <a:lnTo>
                  <a:pt x="977674" y="1820863"/>
                </a:lnTo>
                <a:lnTo>
                  <a:pt x="923328" y="1393428"/>
                </a:lnTo>
                <a:lnTo>
                  <a:pt x="916584" y="1394222"/>
                </a:lnTo>
                <a:lnTo>
                  <a:pt x="909840" y="1394619"/>
                </a:lnTo>
                <a:lnTo>
                  <a:pt x="905080" y="1394222"/>
                </a:lnTo>
                <a:lnTo>
                  <a:pt x="900716" y="1393825"/>
                </a:lnTo>
                <a:lnTo>
                  <a:pt x="849543" y="1819275"/>
                </a:lnTo>
                <a:lnTo>
                  <a:pt x="736486" y="1820863"/>
                </a:lnTo>
                <a:lnTo>
                  <a:pt x="695627" y="1276350"/>
                </a:lnTo>
                <a:lnTo>
                  <a:pt x="687693" y="1264047"/>
                </a:lnTo>
                <a:lnTo>
                  <a:pt x="680553" y="1251744"/>
                </a:lnTo>
                <a:lnTo>
                  <a:pt x="677776" y="1245394"/>
                </a:lnTo>
                <a:lnTo>
                  <a:pt x="674602" y="1239044"/>
                </a:lnTo>
                <a:lnTo>
                  <a:pt x="671826" y="1232694"/>
                </a:lnTo>
                <a:lnTo>
                  <a:pt x="669842" y="1226741"/>
                </a:lnTo>
                <a:lnTo>
                  <a:pt x="669049" y="1221582"/>
                </a:lnTo>
                <a:lnTo>
                  <a:pt x="661908" y="1148160"/>
                </a:lnTo>
                <a:lnTo>
                  <a:pt x="654768" y="1068388"/>
                </a:lnTo>
                <a:lnTo>
                  <a:pt x="646437" y="968375"/>
                </a:lnTo>
                <a:lnTo>
                  <a:pt x="630173" y="723503"/>
                </a:lnTo>
                <a:lnTo>
                  <a:pt x="626603" y="720725"/>
                </a:lnTo>
                <a:lnTo>
                  <a:pt x="623826" y="717550"/>
                </a:lnTo>
                <a:lnTo>
                  <a:pt x="616686" y="710407"/>
                </a:lnTo>
                <a:lnTo>
                  <a:pt x="616289" y="710407"/>
                </a:lnTo>
                <a:lnTo>
                  <a:pt x="615892" y="710803"/>
                </a:lnTo>
                <a:lnTo>
                  <a:pt x="614702" y="713978"/>
                </a:lnTo>
                <a:lnTo>
                  <a:pt x="614305" y="719138"/>
                </a:lnTo>
                <a:lnTo>
                  <a:pt x="613909" y="726678"/>
                </a:lnTo>
                <a:lnTo>
                  <a:pt x="613909" y="746919"/>
                </a:lnTo>
                <a:lnTo>
                  <a:pt x="613909" y="774303"/>
                </a:lnTo>
                <a:lnTo>
                  <a:pt x="614702" y="807641"/>
                </a:lnTo>
                <a:lnTo>
                  <a:pt x="615892" y="844947"/>
                </a:lnTo>
                <a:lnTo>
                  <a:pt x="619066" y="929085"/>
                </a:lnTo>
                <a:lnTo>
                  <a:pt x="623033" y="1016794"/>
                </a:lnTo>
                <a:lnTo>
                  <a:pt x="627000" y="1098550"/>
                </a:lnTo>
                <a:lnTo>
                  <a:pt x="630966" y="1164035"/>
                </a:lnTo>
                <a:lnTo>
                  <a:pt x="632553" y="1188641"/>
                </a:lnTo>
                <a:lnTo>
                  <a:pt x="634140" y="1205310"/>
                </a:lnTo>
                <a:lnTo>
                  <a:pt x="625810" y="1205310"/>
                </a:lnTo>
                <a:lnTo>
                  <a:pt x="615099" y="1205707"/>
                </a:lnTo>
                <a:lnTo>
                  <a:pt x="603198" y="1205310"/>
                </a:lnTo>
                <a:lnTo>
                  <a:pt x="589711" y="1204516"/>
                </a:lnTo>
                <a:lnTo>
                  <a:pt x="582570" y="1203325"/>
                </a:lnTo>
                <a:lnTo>
                  <a:pt x="575033" y="1202135"/>
                </a:lnTo>
                <a:lnTo>
                  <a:pt x="567496" y="1200944"/>
                </a:lnTo>
                <a:lnTo>
                  <a:pt x="559959" y="1198563"/>
                </a:lnTo>
                <a:lnTo>
                  <a:pt x="552422" y="1196182"/>
                </a:lnTo>
                <a:lnTo>
                  <a:pt x="544885" y="1193403"/>
                </a:lnTo>
                <a:lnTo>
                  <a:pt x="537744" y="1189435"/>
                </a:lnTo>
                <a:lnTo>
                  <a:pt x="530604" y="1185466"/>
                </a:lnTo>
                <a:lnTo>
                  <a:pt x="528620" y="1175544"/>
                </a:lnTo>
                <a:lnTo>
                  <a:pt x="526637" y="1163638"/>
                </a:lnTo>
                <a:lnTo>
                  <a:pt x="523067" y="1135460"/>
                </a:lnTo>
                <a:lnTo>
                  <a:pt x="519100" y="1101725"/>
                </a:lnTo>
                <a:lnTo>
                  <a:pt x="515530" y="1064022"/>
                </a:lnTo>
                <a:lnTo>
                  <a:pt x="511959" y="1021953"/>
                </a:lnTo>
                <a:lnTo>
                  <a:pt x="508389" y="978297"/>
                </a:lnTo>
                <a:lnTo>
                  <a:pt x="504819" y="932657"/>
                </a:lnTo>
                <a:lnTo>
                  <a:pt x="502042" y="886619"/>
                </a:lnTo>
                <a:lnTo>
                  <a:pt x="498868" y="841772"/>
                </a:lnTo>
                <a:lnTo>
                  <a:pt x="496885" y="798116"/>
                </a:lnTo>
                <a:lnTo>
                  <a:pt x="494902" y="757238"/>
                </a:lnTo>
                <a:lnTo>
                  <a:pt x="492918" y="720328"/>
                </a:lnTo>
                <a:lnTo>
                  <a:pt x="492125" y="687785"/>
                </a:lnTo>
                <a:lnTo>
                  <a:pt x="492125" y="661194"/>
                </a:lnTo>
                <a:lnTo>
                  <a:pt x="492125" y="641350"/>
                </a:lnTo>
                <a:lnTo>
                  <a:pt x="492521" y="634603"/>
                </a:lnTo>
                <a:lnTo>
                  <a:pt x="493315" y="629444"/>
                </a:lnTo>
                <a:lnTo>
                  <a:pt x="494505" y="621507"/>
                </a:lnTo>
                <a:lnTo>
                  <a:pt x="496092" y="613569"/>
                </a:lnTo>
                <a:lnTo>
                  <a:pt x="498472" y="606028"/>
                </a:lnTo>
                <a:lnTo>
                  <a:pt x="502042" y="598885"/>
                </a:lnTo>
                <a:lnTo>
                  <a:pt x="506009" y="591741"/>
                </a:lnTo>
                <a:lnTo>
                  <a:pt x="510769" y="584597"/>
                </a:lnTo>
                <a:lnTo>
                  <a:pt x="516323" y="578247"/>
                </a:lnTo>
                <a:lnTo>
                  <a:pt x="522670" y="571500"/>
                </a:lnTo>
                <a:lnTo>
                  <a:pt x="529414" y="565547"/>
                </a:lnTo>
                <a:lnTo>
                  <a:pt x="536951" y="559594"/>
                </a:lnTo>
                <a:lnTo>
                  <a:pt x="544885" y="553641"/>
                </a:lnTo>
                <a:lnTo>
                  <a:pt x="553215" y="548085"/>
                </a:lnTo>
                <a:lnTo>
                  <a:pt x="562339" y="542925"/>
                </a:lnTo>
                <a:lnTo>
                  <a:pt x="571860" y="537766"/>
                </a:lnTo>
                <a:lnTo>
                  <a:pt x="581777" y="533003"/>
                </a:lnTo>
                <a:lnTo>
                  <a:pt x="592091" y="528241"/>
                </a:lnTo>
                <a:lnTo>
                  <a:pt x="602801" y="523875"/>
                </a:lnTo>
                <a:lnTo>
                  <a:pt x="613512" y="519510"/>
                </a:lnTo>
                <a:lnTo>
                  <a:pt x="625016" y="515144"/>
                </a:lnTo>
                <a:lnTo>
                  <a:pt x="636520" y="511572"/>
                </a:lnTo>
                <a:lnTo>
                  <a:pt x="659925" y="504428"/>
                </a:lnTo>
                <a:lnTo>
                  <a:pt x="684520" y="498078"/>
                </a:lnTo>
                <a:lnTo>
                  <a:pt x="709115" y="492522"/>
                </a:lnTo>
                <a:lnTo>
                  <a:pt x="733709" y="487363"/>
                </a:lnTo>
                <a:lnTo>
                  <a:pt x="758701" y="483394"/>
                </a:lnTo>
                <a:lnTo>
                  <a:pt x="782502" y="479425"/>
                </a:lnTo>
                <a:lnTo>
                  <a:pt x="788056" y="479028"/>
                </a:lnTo>
                <a:lnTo>
                  <a:pt x="794006" y="479425"/>
                </a:lnTo>
                <a:lnTo>
                  <a:pt x="872948" y="770335"/>
                </a:lnTo>
                <a:lnTo>
                  <a:pt x="874138" y="758428"/>
                </a:lnTo>
                <a:lnTo>
                  <a:pt x="901510" y="559197"/>
                </a:lnTo>
                <a:lnTo>
                  <a:pt x="893576" y="539353"/>
                </a:lnTo>
                <a:lnTo>
                  <a:pt x="908650" y="513557"/>
                </a:lnTo>
                <a:lnTo>
                  <a:pt x="943162" y="513160"/>
                </a:lnTo>
                <a:lnTo>
                  <a:pt x="957443" y="539353"/>
                </a:lnTo>
                <a:lnTo>
                  <a:pt x="950699" y="563166"/>
                </a:lnTo>
                <a:lnTo>
                  <a:pt x="975294" y="773510"/>
                </a:lnTo>
                <a:lnTo>
                  <a:pt x="1039558" y="488950"/>
                </a:lnTo>
                <a:lnTo>
                  <a:pt x="1046699" y="485378"/>
                </a:lnTo>
                <a:lnTo>
                  <a:pt x="1052252" y="482600"/>
                </a:lnTo>
                <a:lnTo>
                  <a:pt x="1055823" y="480219"/>
                </a:lnTo>
                <a:lnTo>
                  <a:pt x="1056616" y="479822"/>
                </a:lnTo>
                <a:lnTo>
                  <a:pt x="1056616" y="479425"/>
                </a:lnTo>
                <a:lnTo>
                  <a:pt x="1068120" y="478235"/>
                </a:lnTo>
                <a:lnTo>
                  <a:pt x="1080417" y="477838"/>
                </a:lnTo>
                <a:close/>
                <a:moveTo>
                  <a:pt x="1485107" y="451247"/>
                </a:moveTo>
                <a:lnTo>
                  <a:pt x="1485107" y="475853"/>
                </a:lnTo>
                <a:lnTo>
                  <a:pt x="1508523" y="475853"/>
                </a:lnTo>
                <a:lnTo>
                  <a:pt x="1508523" y="451247"/>
                </a:lnTo>
                <a:lnTo>
                  <a:pt x="1485107" y="451247"/>
                </a:lnTo>
                <a:close/>
                <a:moveTo>
                  <a:pt x="328429" y="426244"/>
                </a:moveTo>
                <a:lnTo>
                  <a:pt x="328429" y="449263"/>
                </a:lnTo>
                <a:lnTo>
                  <a:pt x="350229" y="449263"/>
                </a:lnTo>
                <a:lnTo>
                  <a:pt x="350229" y="426244"/>
                </a:lnTo>
                <a:lnTo>
                  <a:pt x="328429" y="426244"/>
                </a:lnTo>
                <a:close/>
                <a:moveTo>
                  <a:pt x="904908" y="342106"/>
                </a:moveTo>
                <a:lnTo>
                  <a:pt x="904908" y="371872"/>
                </a:lnTo>
                <a:lnTo>
                  <a:pt x="933819" y="371872"/>
                </a:lnTo>
                <a:lnTo>
                  <a:pt x="933819" y="342106"/>
                </a:lnTo>
                <a:lnTo>
                  <a:pt x="904908" y="342106"/>
                </a:lnTo>
                <a:close/>
                <a:moveTo>
                  <a:pt x="1494632" y="300037"/>
                </a:moveTo>
                <a:lnTo>
                  <a:pt x="1489473" y="300434"/>
                </a:lnTo>
                <a:lnTo>
                  <a:pt x="1483123" y="301228"/>
                </a:lnTo>
                <a:lnTo>
                  <a:pt x="1477169" y="302419"/>
                </a:lnTo>
                <a:lnTo>
                  <a:pt x="1465660" y="304800"/>
                </a:lnTo>
                <a:lnTo>
                  <a:pt x="1460501" y="306784"/>
                </a:lnTo>
                <a:lnTo>
                  <a:pt x="1456532" y="307975"/>
                </a:lnTo>
                <a:lnTo>
                  <a:pt x="1456532" y="331391"/>
                </a:lnTo>
                <a:lnTo>
                  <a:pt x="1457723" y="331391"/>
                </a:lnTo>
                <a:lnTo>
                  <a:pt x="1460898" y="329406"/>
                </a:lnTo>
                <a:lnTo>
                  <a:pt x="1465263" y="327819"/>
                </a:lnTo>
                <a:lnTo>
                  <a:pt x="1475582" y="323453"/>
                </a:lnTo>
                <a:lnTo>
                  <a:pt x="1480741" y="321866"/>
                </a:lnTo>
                <a:lnTo>
                  <a:pt x="1486694" y="320675"/>
                </a:lnTo>
                <a:lnTo>
                  <a:pt x="1492648" y="319484"/>
                </a:lnTo>
                <a:lnTo>
                  <a:pt x="1498998" y="319484"/>
                </a:lnTo>
                <a:lnTo>
                  <a:pt x="1505744" y="320278"/>
                </a:lnTo>
                <a:lnTo>
                  <a:pt x="1511698" y="321469"/>
                </a:lnTo>
                <a:lnTo>
                  <a:pt x="1517254" y="323056"/>
                </a:lnTo>
                <a:lnTo>
                  <a:pt x="1519635" y="324644"/>
                </a:lnTo>
                <a:lnTo>
                  <a:pt x="1521619" y="325834"/>
                </a:lnTo>
                <a:lnTo>
                  <a:pt x="1524001" y="327819"/>
                </a:lnTo>
                <a:lnTo>
                  <a:pt x="1525588" y="329803"/>
                </a:lnTo>
                <a:lnTo>
                  <a:pt x="1527176" y="331787"/>
                </a:lnTo>
                <a:lnTo>
                  <a:pt x="1528366" y="334169"/>
                </a:lnTo>
                <a:lnTo>
                  <a:pt x="1529160" y="336550"/>
                </a:lnTo>
                <a:lnTo>
                  <a:pt x="1530351" y="339328"/>
                </a:lnTo>
                <a:lnTo>
                  <a:pt x="1530748" y="342503"/>
                </a:lnTo>
                <a:lnTo>
                  <a:pt x="1530748" y="345281"/>
                </a:lnTo>
                <a:lnTo>
                  <a:pt x="1530351" y="350441"/>
                </a:lnTo>
                <a:lnTo>
                  <a:pt x="1529954" y="354806"/>
                </a:lnTo>
                <a:lnTo>
                  <a:pt x="1528366" y="358378"/>
                </a:lnTo>
                <a:lnTo>
                  <a:pt x="1526779" y="361950"/>
                </a:lnTo>
                <a:lnTo>
                  <a:pt x="1524794" y="365125"/>
                </a:lnTo>
                <a:lnTo>
                  <a:pt x="1522413" y="368300"/>
                </a:lnTo>
                <a:lnTo>
                  <a:pt x="1519635" y="371475"/>
                </a:lnTo>
                <a:lnTo>
                  <a:pt x="1516857" y="374650"/>
                </a:lnTo>
                <a:lnTo>
                  <a:pt x="1513285" y="377031"/>
                </a:lnTo>
                <a:lnTo>
                  <a:pt x="1510110" y="379413"/>
                </a:lnTo>
                <a:lnTo>
                  <a:pt x="1502569" y="384572"/>
                </a:lnTo>
                <a:lnTo>
                  <a:pt x="1485901" y="393700"/>
                </a:lnTo>
                <a:lnTo>
                  <a:pt x="1485901" y="429419"/>
                </a:lnTo>
                <a:lnTo>
                  <a:pt x="1506538" y="429419"/>
                </a:lnTo>
                <a:lnTo>
                  <a:pt x="1506538" y="403225"/>
                </a:lnTo>
                <a:lnTo>
                  <a:pt x="1515666" y="397669"/>
                </a:lnTo>
                <a:lnTo>
                  <a:pt x="1524794" y="392113"/>
                </a:lnTo>
                <a:lnTo>
                  <a:pt x="1532732" y="386159"/>
                </a:lnTo>
                <a:lnTo>
                  <a:pt x="1539479" y="379413"/>
                </a:lnTo>
                <a:lnTo>
                  <a:pt x="1542654" y="376238"/>
                </a:lnTo>
                <a:lnTo>
                  <a:pt x="1545432" y="372269"/>
                </a:lnTo>
                <a:lnTo>
                  <a:pt x="1547813" y="368300"/>
                </a:lnTo>
                <a:lnTo>
                  <a:pt x="1550194" y="363934"/>
                </a:lnTo>
                <a:lnTo>
                  <a:pt x="1552179" y="359172"/>
                </a:lnTo>
                <a:lnTo>
                  <a:pt x="1553369" y="354806"/>
                </a:lnTo>
                <a:lnTo>
                  <a:pt x="1553766" y="349250"/>
                </a:lnTo>
                <a:lnTo>
                  <a:pt x="1554163" y="343694"/>
                </a:lnTo>
                <a:lnTo>
                  <a:pt x="1553766" y="338931"/>
                </a:lnTo>
                <a:lnTo>
                  <a:pt x="1553369" y="334566"/>
                </a:lnTo>
                <a:lnTo>
                  <a:pt x="1552179" y="330200"/>
                </a:lnTo>
                <a:lnTo>
                  <a:pt x="1550591" y="325834"/>
                </a:lnTo>
                <a:lnTo>
                  <a:pt x="1548607" y="322262"/>
                </a:lnTo>
                <a:lnTo>
                  <a:pt x="1546226" y="318294"/>
                </a:lnTo>
                <a:lnTo>
                  <a:pt x="1543448" y="315119"/>
                </a:lnTo>
                <a:lnTo>
                  <a:pt x="1539876" y="311944"/>
                </a:lnTo>
                <a:lnTo>
                  <a:pt x="1535907" y="309166"/>
                </a:lnTo>
                <a:lnTo>
                  <a:pt x="1531938" y="306784"/>
                </a:lnTo>
                <a:lnTo>
                  <a:pt x="1527573" y="304403"/>
                </a:lnTo>
                <a:lnTo>
                  <a:pt x="1522413" y="302816"/>
                </a:lnTo>
                <a:lnTo>
                  <a:pt x="1517651" y="301625"/>
                </a:lnTo>
                <a:lnTo>
                  <a:pt x="1512491" y="300831"/>
                </a:lnTo>
                <a:lnTo>
                  <a:pt x="1506538" y="300037"/>
                </a:lnTo>
                <a:lnTo>
                  <a:pt x="1500585" y="300037"/>
                </a:lnTo>
                <a:lnTo>
                  <a:pt x="1494632" y="300037"/>
                </a:lnTo>
                <a:close/>
                <a:moveTo>
                  <a:pt x="342698" y="286941"/>
                </a:moveTo>
                <a:lnTo>
                  <a:pt x="337545" y="287337"/>
                </a:lnTo>
                <a:lnTo>
                  <a:pt x="332393" y="287734"/>
                </a:lnTo>
                <a:lnTo>
                  <a:pt x="321295" y="289322"/>
                </a:lnTo>
                <a:lnTo>
                  <a:pt x="310593" y="291703"/>
                </a:lnTo>
                <a:lnTo>
                  <a:pt x="302270" y="294481"/>
                </a:lnTo>
                <a:lnTo>
                  <a:pt x="302270" y="316309"/>
                </a:lnTo>
                <a:lnTo>
                  <a:pt x="303063" y="316309"/>
                </a:lnTo>
                <a:lnTo>
                  <a:pt x="306630" y="314325"/>
                </a:lnTo>
                <a:lnTo>
                  <a:pt x="310197" y="312341"/>
                </a:lnTo>
                <a:lnTo>
                  <a:pt x="319709" y="308769"/>
                </a:lnTo>
                <a:lnTo>
                  <a:pt x="324862" y="307181"/>
                </a:lnTo>
                <a:lnTo>
                  <a:pt x="330015" y="305991"/>
                </a:lnTo>
                <a:lnTo>
                  <a:pt x="335564" y="305197"/>
                </a:lnTo>
                <a:lnTo>
                  <a:pt x="341509" y="305197"/>
                </a:lnTo>
                <a:lnTo>
                  <a:pt x="347454" y="305197"/>
                </a:lnTo>
                <a:lnTo>
                  <a:pt x="353003" y="306784"/>
                </a:lnTo>
                <a:lnTo>
                  <a:pt x="357759" y="308372"/>
                </a:lnTo>
                <a:lnTo>
                  <a:pt x="362516" y="311150"/>
                </a:lnTo>
                <a:lnTo>
                  <a:pt x="364101" y="312341"/>
                </a:lnTo>
                <a:lnTo>
                  <a:pt x="366083" y="314722"/>
                </a:lnTo>
                <a:lnTo>
                  <a:pt x="367272" y="316309"/>
                </a:lnTo>
                <a:lnTo>
                  <a:pt x="368461" y="318294"/>
                </a:lnTo>
                <a:lnTo>
                  <a:pt x="369254" y="321072"/>
                </a:lnTo>
                <a:lnTo>
                  <a:pt x="370046" y="323453"/>
                </a:lnTo>
                <a:lnTo>
                  <a:pt x="370443" y="325834"/>
                </a:lnTo>
                <a:lnTo>
                  <a:pt x="370443" y="329009"/>
                </a:lnTo>
                <a:lnTo>
                  <a:pt x="370046" y="333772"/>
                </a:lnTo>
                <a:lnTo>
                  <a:pt x="369650" y="337344"/>
                </a:lnTo>
                <a:lnTo>
                  <a:pt x="368461" y="341312"/>
                </a:lnTo>
                <a:lnTo>
                  <a:pt x="367272" y="344091"/>
                </a:lnTo>
                <a:lnTo>
                  <a:pt x="365290" y="347266"/>
                </a:lnTo>
                <a:lnTo>
                  <a:pt x="362912" y="350044"/>
                </a:lnTo>
                <a:lnTo>
                  <a:pt x="360534" y="352822"/>
                </a:lnTo>
                <a:lnTo>
                  <a:pt x="357363" y="355600"/>
                </a:lnTo>
                <a:lnTo>
                  <a:pt x="351814" y="360759"/>
                </a:lnTo>
                <a:lnTo>
                  <a:pt x="344283" y="365125"/>
                </a:lnTo>
                <a:lnTo>
                  <a:pt x="329222" y="373459"/>
                </a:lnTo>
                <a:lnTo>
                  <a:pt x="329222" y="406400"/>
                </a:lnTo>
                <a:lnTo>
                  <a:pt x="348643" y="406400"/>
                </a:lnTo>
                <a:lnTo>
                  <a:pt x="348643" y="382588"/>
                </a:lnTo>
                <a:lnTo>
                  <a:pt x="356967" y="377428"/>
                </a:lnTo>
                <a:lnTo>
                  <a:pt x="365290" y="371872"/>
                </a:lnTo>
                <a:lnTo>
                  <a:pt x="372424" y="366316"/>
                </a:lnTo>
                <a:lnTo>
                  <a:pt x="378370" y="360759"/>
                </a:lnTo>
                <a:lnTo>
                  <a:pt x="381541" y="357188"/>
                </a:lnTo>
                <a:lnTo>
                  <a:pt x="384315" y="354013"/>
                </a:lnTo>
                <a:lnTo>
                  <a:pt x="386693" y="350044"/>
                </a:lnTo>
                <a:lnTo>
                  <a:pt x="388675" y="346075"/>
                </a:lnTo>
                <a:lnTo>
                  <a:pt x="390260" y="342106"/>
                </a:lnTo>
                <a:lnTo>
                  <a:pt x="391053" y="337344"/>
                </a:lnTo>
                <a:lnTo>
                  <a:pt x="391846" y="332581"/>
                </a:lnTo>
                <a:lnTo>
                  <a:pt x="392638" y="327819"/>
                </a:lnTo>
                <a:lnTo>
                  <a:pt x="391846" y="323056"/>
                </a:lnTo>
                <a:lnTo>
                  <a:pt x="391449" y="318691"/>
                </a:lnTo>
                <a:lnTo>
                  <a:pt x="390260" y="314722"/>
                </a:lnTo>
                <a:lnTo>
                  <a:pt x="389071" y="310753"/>
                </a:lnTo>
                <a:lnTo>
                  <a:pt x="387089" y="307578"/>
                </a:lnTo>
                <a:lnTo>
                  <a:pt x="384711" y="304006"/>
                </a:lnTo>
                <a:lnTo>
                  <a:pt x="381937" y="301228"/>
                </a:lnTo>
                <a:lnTo>
                  <a:pt x="379162" y="298053"/>
                </a:lnTo>
                <a:lnTo>
                  <a:pt x="375595" y="295672"/>
                </a:lnTo>
                <a:lnTo>
                  <a:pt x="372028" y="293291"/>
                </a:lnTo>
                <a:lnTo>
                  <a:pt x="367668" y="291306"/>
                </a:lnTo>
                <a:lnTo>
                  <a:pt x="363308" y="289719"/>
                </a:lnTo>
                <a:lnTo>
                  <a:pt x="358948" y="288528"/>
                </a:lnTo>
                <a:lnTo>
                  <a:pt x="353796" y="287734"/>
                </a:lnTo>
                <a:lnTo>
                  <a:pt x="348247" y="287337"/>
                </a:lnTo>
                <a:lnTo>
                  <a:pt x="342698" y="286941"/>
                </a:lnTo>
                <a:close/>
                <a:moveTo>
                  <a:pt x="1500585" y="158750"/>
                </a:moveTo>
                <a:lnTo>
                  <a:pt x="1511301" y="159147"/>
                </a:lnTo>
                <a:lnTo>
                  <a:pt x="1521223" y="159940"/>
                </a:lnTo>
                <a:lnTo>
                  <a:pt x="1531541" y="161528"/>
                </a:lnTo>
                <a:lnTo>
                  <a:pt x="1540669" y="163115"/>
                </a:lnTo>
                <a:lnTo>
                  <a:pt x="1550194" y="165894"/>
                </a:lnTo>
                <a:lnTo>
                  <a:pt x="1558529" y="168275"/>
                </a:lnTo>
                <a:lnTo>
                  <a:pt x="1566863" y="171450"/>
                </a:lnTo>
                <a:lnTo>
                  <a:pt x="1574404" y="174228"/>
                </a:lnTo>
                <a:lnTo>
                  <a:pt x="1581548" y="177403"/>
                </a:lnTo>
                <a:lnTo>
                  <a:pt x="1588294" y="180975"/>
                </a:lnTo>
                <a:lnTo>
                  <a:pt x="1595041" y="184150"/>
                </a:lnTo>
                <a:lnTo>
                  <a:pt x="1606154" y="191690"/>
                </a:lnTo>
                <a:lnTo>
                  <a:pt x="1615679" y="198437"/>
                </a:lnTo>
                <a:lnTo>
                  <a:pt x="1622823" y="203994"/>
                </a:lnTo>
                <a:lnTo>
                  <a:pt x="1628379" y="208756"/>
                </a:lnTo>
                <a:lnTo>
                  <a:pt x="1632744" y="213122"/>
                </a:lnTo>
                <a:lnTo>
                  <a:pt x="1631554" y="216297"/>
                </a:lnTo>
                <a:lnTo>
                  <a:pt x="1629173" y="219869"/>
                </a:lnTo>
                <a:lnTo>
                  <a:pt x="1626791" y="224234"/>
                </a:lnTo>
                <a:lnTo>
                  <a:pt x="1623219" y="229394"/>
                </a:lnTo>
                <a:lnTo>
                  <a:pt x="1619251" y="234950"/>
                </a:lnTo>
                <a:lnTo>
                  <a:pt x="1614091" y="240903"/>
                </a:lnTo>
                <a:lnTo>
                  <a:pt x="1607741" y="246459"/>
                </a:lnTo>
                <a:lnTo>
                  <a:pt x="1604566" y="248840"/>
                </a:lnTo>
                <a:lnTo>
                  <a:pt x="1600994" y="251222"/>
                </a:lnTo>
                <a:lnTo>
                  <a:pt x="1597423" y="253603"/>
                </a:lnTo>
                <a:lnTo>
                  <a:pt x="1593057" y="255587"/>
                </a:lnTo>
                <a:lnTo>
                  <a:pt x="1588691" y="257175"/>
                </a:lnTo>
                <a:lnTo>
                  <a:pt x="1584723" y="258762"/>
                </a:lnTo>
                <a:lnTo>
                  <a:pt x="1579563" y="259953"/>
                </a:lnTo>
                <a:lnTo>
                  <a:pt x="1574801" y="260747"/>
                </a:lnTo>
                <a:lnTo>
                  <a:pt x="1569244" y="261144"/>
                </a:lnTo>
                <a:lnTo>
                  <a:pt x="1564085" y="261144"/>
                </a:lnTo>
                <a:lnTo>
                  <a:pt x="1558529" y="260747"/>
                </a:lnTo>
                <a:lnTo>
                  <a:pt x="1552179" y="259953"/>
                </a:lnTo>
                <a:lnTo>
                  <a:pt x="1545829" y="257969"/>
                </a:lnTo>
                <a:lnTo>
                  <a:pt x="1539479" y="255984"/>
                </a:lnTo>
                <a:lnTo>
                  <a:pt x="1532732" y="253603"/>
                </a:lnTo>
                <a:lnTo>
                  <a:pt x="1525588" y="250031"/>
                </a:lnTo>
                <a:lnTo>
                  <a:pt x="1517651" y="246062"/>
                </a:lnTo>
                <a:lnTo>
                  <a:pt x="1509316" y="242490"/>
                </a:lnTo>
                <a:lnTo>
                  <a:pt x="1542654" y="258762"/>
                </a:lnTo>
                <a:lnTo>
                  <a:pt x="1558926" y="266303"/>
                </a:lnTo>
                <a:lnTo>
                  <a:pt x="1566069" y="269081"/>
                </a:lnTo>
                <a:lnTo>
                  <a:pt x="1573610" y="271462"/>
                </a:lnTo>
                <a:lnTo>
                  <a:pt x="1580754" y="273844"/>
                </a:lnTo>
                <a:lnTo>
                  <a:pt x="1587501" y="275431"/>
                </a:lnTo>
                <a:lnTo>
                  <a:pt x="1593851" y="276622"/>
                </a:lnTo>
                <a:lnTo>
                  <a:pt x="1599804" y="277019"/>
                </a:lnTo>
                <a:lnTo>
                  <a:pt x="1605757" y="276622"/>
                </a:lnTo>
                <a:lnTo>
                  <a:pt x="1611313" y="275431"/>
                </a:lnTo>
                <a:lnTo>
                  <a:pt x="1615679" y="273844"/>
                </a:lnTo>
                <a:lnTo>
                  <a:pt x="1618457" y="271859"/>
                </a:lnTo>
                <a:lnTo>
                  <a:pt x="1620441" y="270669"/>
                </a:lnTo>
                <a:lnTo>
                  <a:pt x="1621632" y="282178"/>
                </a:lnTo>
                <a:lnTo>
                  <a:pt x="1622029" y="292497"/>
                </a:lnTo>
                <a:lnTo>
                  <a:pt x="1621632" y="302419"/>
                </a:lnTo>
                <a:lnTo>
                  <a:pt x="1621235" y="311944"/>
                </a:lnTo>
                <a:lnTo>
                  <a:pt x="1622823" y="310356"/>
                </a:lnTo>
                <a:lnTo>
                  <a:pt x="1623616" y="309959"/>
                </a:lnTo>
                <a:lnTo>
                  <a:pt x="1625204" y="309562"/>
                </a:lnTo>
                <a:lnTo>
                  <a:pt x="1626394" y="309959"/>
                </a:lnTo>
                <a:lnTo>
                  <a:pt x="1627188" y="310753"/>
                </a:lnTo>
                <a:lnTo>
                  <a:pt x="1628379" y="311944"/>
                </a:lnTo>
                <a:lnTo>
                  <a:pt x="1629569" y="313928"/>
                </a:lnTo>
                <a:lnTo>
                  <a:pt x="1631951" y="317897"/>
                </a:lnTo>
                <a:lnTo>
                  <a:pt x="1633538" y="323850"/>
                </a:lnTo>
                <a:lnTo>
                  <a:pt x="1634729" y="331391"/>
                </a:lnTo>
                <a:lnTo>
                  <a:pt x="1635919" y="339328"/>
                </a:lnTo>
                <a:lnTo>
                  <a:pt x="1636316" y="348853"/>
                </a:lnTo>
                <a:lnTo>
                  <a:pt x="1636713" y="358775"/>
                </a:lnTo>
                <a:lnTo>
                  <a:pt x="1636316" y="368697"/>
                </a:lnTo>
                <a:lnTo>
                  <a:pt x="1635919" y="377825"/>
                </a:lnTo>
                <a:lnTo>
                  <a:pt x="1634729" y="385763"/>
                </a:lnTo>
                <a:lnTo>
                  <a:pt x="1633538" y="393303"/>
                </a:lnTo>
                <a:lnTo>
                  <a:pt x="1631951" y="399256"/>
                </a:lnTo>
                <a:lnTo>
                  <a:pt x="1629569" y="404019"/>
                </a:lnTo>
                <a:lnTo>
                  <a:pt x="1628379" y="405209"/>
                </a:lnTo>
                <a:lnTo>
                  <a:pt x="1627188" y="406400"/>
                </a:lnTo>
                <a:lnTo>
                  <a:pt x="1626394" y="407194"/>
                </a:lnTo>
                <a:lnTo>
                  <a:pt x="1625204" y="407591"/>
                </a:lnTo>
                <a:lnTo>
                  <a:pt x="1623616" y="407194"/>
                </a:lnTo>
                <a:lnTo>
                  <a:pt x="1622426" y="406400"/>
                </a:lnTo>
                <a:lnTo>
                  <a:pt x="1621235" y="405209"/>
                </a:lnTo>
                <a:lnTo>
                  <a:pt x="1620044" y="403622"/>
                </a:lnTo>
                <a:lnTo>
                  <a:pt x="1618060" y="398463"/>
                </a:lnTo>
                <a:lnTo>
                  <a:pt x="1616076" y="392113"/>
                </a:lnTo>
                <a:lnTo>
                  <a:pt x="1614885" y="400447"/>
                </a:lnTo>
                <a:lnTo>
                  <a:pt x="1613694" y="409178"/>
                </a:lnTo>
                <a:lnTo>
                  <a:pt x="1612107" y="417116"/>
                </a:lnTo>
                <a:lnTo>
                  <a:pt x="1609726" y="425053"/>
                </a:lnTo>
                <a:lnTo>
                  <a:pt x="1607344" y="432594"/>
                </a:lnTo>
                <a:lnTo>
                  <a:pt x="1604963" y="440135"/>
                </a:lnTo>
                <a:lnTo>
                  <a:pt x="1601788" y="447278"/>
                </a:lnTo>
                <a:lnTo>
                  <a:pt x="1599010" y="454025"/>
                </a:lnTo>
                <a:lnTo>
                  <a:pt x="1595438" y="460772"/>
                </a:lnTo>
                <a:lnTo>
                  <a:pt x="1592263" y="467519"/>
                </a:lnTo>
                <a:lnTo>
                  <a:pt x="1588294" y="473869"/>
                </a:lnTo>
                <a:lnTo>
                  <a:pt x="1584326" y="479822"/>
                </a:lnTo>
                <a:lnTo>
                  <a:pt x="1579960" y="485775"/>
                </a:lnTo>
                <a:lnTo>
                  <a:pt x="1575594" y="491331"/>
                </a:lnTo>
                <a:lnTo>
                  <a:pt x="1571626" y="496491"/>
                </a:lnTo>
                <a:lnTo>
                  <a:pt x="1566863" y="501253"/>
                </a:lnTo>
                <a:lnTo>
                  <a:pt x="1562101" y="506016"/>
                </a:lnTo>
                <a:lnTo>
                  <a:pt x="1557735" y="510778"/>
                </a:lnTo>
                <a:lnTo>
                  <a:pt x="1552576" y="514747"/>
                </a:lnTo>
                <a:lnTo>
                  <a:pt x="1547416" y="518716"/>
                </a:lnTo>
                <a:lnTo>
                  <a:pt x="1542257" y="521891"/>
                </a:lnTo>
                <a:lnTo>
                  <a:pt x="1537494" y="525463"/>
                </a:lnTo>
                <a:lnTo>
                  <a:pt x="1532335" y="528241"/>
                </a:lnTo>
                <a:lnTo>
                  <a:pt x="1527176" y="531416"/>
                </a:lnTo>
                <a:lnTo>
                  <a:pt x="1522016" y="533400"/>
                </a:lnTo>
                <a:lnTo>
                  <a:pt x="1517254" y="535385"/>
                </a:lnTo>
                <a:lnTo>
                  <a:pt x="1512094" y="537766"/>
                </a:lnTo>
                <a:lnTo>
                  <a:pt x="1506935" y="538957"/>
                </a:lnTo>
                <a:lnTo>
                  <a:pt x="1502569" y="540147"/>
                </a:lnTo>
                <a:lnTo>
                  <a:pt x="1497410" y="540941"/>
                </a:lnTo>
                <a:lnTo>
                  <a:pt x="1492648" y="541338"/>
                </a:lnTo>
                <a:lnTo>
                  <a:pt x="1487488" y="541338"/>
                </a:lnTo>
                <a:lnTo>
                  <a:pt x="1483916" y="541338"/>
                </a:lnTo>
                <a:lnTo>
                  <a:pt x="1479948" y="540941"/>
                </a:lnTo>
                <a:lnTo>
                  <a:pt x="1475979" y="540147"/>
                </a:lnTo>
                <a:lnTo>
                  <a:pt x="1471613" y="538957"/>
                </a:lnTo>
                <a:lnTo>
                  <a:pt x="1466851" y="537369"/>
                </a:lnTo>
                <a:lnTo>
                  <a:pt x="1462485" y="535385"/>
                </a:lnTo>
                <a:lnTo>
                  <a:pt x="1452960" y="531019"/>
                </a:lnTo>
                <a:lnTo>
                  <a:pt x="1443435" y="525066"/>
                </a:lnTo>
                <a:lnTo>
                  <a:pt x="1433513" y="517922"/>
                </a:lnTo>
                <a:lnTo>
                  <a:pt x="1423988" y="509985"/>
                </a:lnTo>
                <a:lnTo>
                  <a:pt x="1414066" y="500460"/>
                </a:lnTo>
                <a:lnTo>
                  <a:pt x="1404938" y="490538"/>
                </a:lnTo>
                <a:lnTo>
                  <a:pt x="1395810" y="479425"/>
                </a:lnTo>
                <a:lnTo>
                  <a:pt x="1386682" y="467519"/>
                </a:lnTo>
                <a:lnTo>
                  <a:pt x="1378744" y="454819"/>
                </a:lnTo>
                <a:lnTo>
                  <a:pt x="1375173" y="448072"/>
                </a:lnTo>
                <a:lnTo>
                  <a:pt x="1371601" y="441325"/>
                </a:lnTo>
                <a:lnTo>
                  <a:pt x="1368426" y="434578"/>
                </a:lnTo>
                <a:lnTo>
                  <a:pt x="1364854" y="427434"/>
                </a:lnTo>
                <a:lnTo>
                  <a:pt x="1362076" y="420291"/>
                </a:lnTo>
                <a:lnTo>
                  <a:pt x="1359298" y="412750"/>
                </a:lnTo>
                <a:lnTo>
                  <a:pt x="1356916" y="405209"/>
                </a:lnTo>
                <a:lnTo>
                  <a:pt x="1354932" y="397669"/>
                </a:lnTo>
                <a:lnTo>
                  <a:pt x="1352948" y="402828"/>
                </a:lnTo>
                <a:lnTo>
                  <a:pt x="1350963" y="406400"/>
                </a:lnTo>
                <a:lnTo>
                  <a:pt x="1350169" y="408384"/>
                </a:lnTo>
                <a:lnTo>
                  <a:pt x="1349376" y="409178"/>
                </a:lnTo>
                <a:lnTo>
                  <a:pt x="1348185" y="409972"/>
                </a:lnTo>
                <a:lnTo>
                  <a:pt x="1346994" y="409972"/>
                </a:lnTo>
                <a:lnTo>
                  <a:pt x="1345407" y="409972"/>
                </a:lnTo>
                <a:lnTo>
                  <a:pt x="1344613" y="409178"/>
                </a:lnTo>
                <a:lnTo>
                  <a:pt x="1343423" y="407591"/>
                </a:lnTo>
                <a:lnTo>
                  <a:pt x="1342232" y="406003"/>
                </a:lnTo>
                <a:lnTo>
                  <a:pt x="1340248" y="401638"/>
                </a:lnTo>
                <a:lnTo>
                  <a:pt x="1338263" y="395684"/>
                </a:lnTo>
                <a:lnTo>
                  <a:pt x="1337073" y="388541"/>
                </a:lnTo>
                <a:lnTo>
                  <a:pt x="1335882" y="379809"/>
                </a:lnTo>
                <a:lnTo>
                  <a:pt x="1335088" y="371078"/>
                </a:lnTo>
                <a:lnTo>
                  <a:pt x="1335088" y="361156"/>
                </a:lnTo>
                <a:lnTo>
                  <a:pt x="1335088" y="351234"/>
                </a:lnTo>
                <a:lnTo>
                  <a:pt x="1335882" y="342106"/>
                </a:lnTo>
                <a:lnTo>
                  <a:pt x="1337073" y="333772"/>
                </a:lnTo>
                <a:lnTo>
                  <a:pt x="1338263" y="326231"/>
                </a:lnTo>
                <a:lnTo>
                  <a:pt x="1340248" y="320675"/>
                </a:lnTo>
                <a:lnTo>
                  <a:pt x="1342232" y="315912"/>
                </a:lnTo>
                <a:lnTo>
                  <a:pt x="1343423" y="314325"/>
                </a:lnTo>
                <a:lnTo>
                  <a:pt x="1344613" y="312737"/>
                </a:lnTo>
                <a:lnTo>
                  <a:pt x="1345407" y="312341"/>
                </a:lnTo>
                <a:lnTo>
                  <a:pt x="1346994" y="311944"/>
                </a:lnTo>
                <a:lnTo>
                  <a:pt x="1347788" y="311944"/>
                </a:lnTo>
                <a:lnTo>
                  <a:pt x="1348582" y="312341"/>
                </a:lnTo>
                <a:lnTo>
                  <a:pt x="1348979" y="300037"/>
                </a:lnTo>
                <a:lnTo>
                  <a:pt x="1349773" y="294084"/>
                </a:lnTo>
                <a:lnTo>
                  <a:pt x="1350566" y="288528"/>
                </a:lnTo>
                <a:lnTo>
                  <a:pt x="1350169" y="281781"/>
                </a:lnTo>
                <a:lnTo>
                  <a:pt x="1349773" y="275431"/>
                </a:lnTo>
                <a:lnTo>
                  <a:pt x="1349773" y="269081"/>
                </a:lnTo>
                <a:lnTo>
                  <a:pt x="1350169" y="263525"/>
                </a:lnTo>
                <a:lnTo>
                  <a:pt x="1350566" y="257969"/>
                </a:lnTo>
                <a:lnTo>
                  <a:pt x="1351360" y="253206"/>
                </a:lnTo>
                <a:lnTo>
                  <a:pt x="1352154" y="248444"/>
                </a:lnTo>
                <a:lnTo>
                  <a:pt x="1353741" y="243681"/>
                </a:lnTo>
                <a:lnTo>
                  <a:pt x="1355329" y="240109"/>
                </a:lnTo>
                <a:lnTo>
                  <a:pt x="1356916" y="236140"/>
                </a:lnTo>
                <a:lnTo>
                  <a:pt x="1358901" y="232569"/>
                </a:lnTo>
                <a:lnTo>
                  <a:pt x="1361282" y="229394"/>
                </a:lnTo>
                <a:lnTo>
                  <a:pt x="1363663" y="226615"/>
                </a:lnTo>
                <a:lnTo>
                  <a:pt x="1366044" y="223837"/>
                </a:lnTo>
                <a:lnTo>
                  <a:pt x="1369219" y="221456"/>
                </a:lnTo>
                <a:lnTo>
                  <a:pt x="1371998" y="219472"/>
                </a:lnTo>
                <a:lnTo>
                  <a:pt x="1358504" y="219869"/>
                </a:lnTo>
                <a:lnTo>
                  <a:pt x="1348582" y="219869"/>
                </a:lnTo>
                <a:lnTo>
                  <a:pt x="1339454" y="220662"/>
                </a:lnTo>
                <a:lnTo>
                  <a:pt x="1345407" y="217090"/>
                </a:lnTo>
                <a:lnTo>
                  <a:pt x="1351757" y="213122"/>
                </a:lnTo>
                <a:lnTo>
                  <a:pt x="1358107" y="208756"/>
                </a:lnTo>
                <a:lnTo>
                  <a:pt x="1364457" y="203597"/>
                </a:lnTo>
                <a:lnTo>
                  <a:pt x="1376760" y="194865"/>
                </a:lnTo>
                <a:lnTo>
                  <a:pt x="1382316" y="190897"/>
                </a:lnTo>
                <a:lnTo>
                  <a:pt x="1387476" y="187722"/>
                </a:lnTo>
                <a:lnTo>
                  <a:pt x="1401763" y="180975"/>
                </a:lnTo>
                <a:lnTo>
                  <a:pt x="1415257" y="175022"/>
                </a:lnTo>
                <a:lnTo>
                  <a:pt x="1428751" y="170259"/>
                </a:lnTo>
                <a:lnTo>
                  <a:pt x="1441054" y="166687"/>
                </a:lnTo>
                <a:lnTo>
                  <a:pt x="1453754" y="163115"/>
                </a:lnTo>
                <a:lnTo>
                  <a:pt x="1466057" y="161131"/>
                </a:lnTo>
                <a:lnTo>
                  <a:pt x="1477963" y="159544"/>
                </a:lnTo>
                <a:lnTo>
                  <a:pt x="1489473" y="159147"/>
                </a:lnTo>
                <a:lnTo>
                  <a:pt x="1500585" y="158750"/>
                </a:lnTo>
                <a:close/>
                <a:moveTo>
                  <a:pt x="354192" y="158750"/>
                </a:moveTo>
                <a:lnTo>
                  <a:pt x="365290" y="159147"/>
                </a:lnTo>
                <a:lnTo>
                  <a:pt x="375199" y="159940"/>
                </a:lnTo>
                <a:lnTo>
                  <a:pt x="385108" y="161528"/>
                </a:lnTo>
                <a:lnTo>
                  <a:pt x="394620" y="163115"/>
                </a:lnTo>
                <a:lnTo>
                  <a:pt x="403340" y="165894"/>
                </a:lnTo>
                <a:lnTo>
                  <a:pt x="412060" y="168275"/>
                </a:lnTo>
                <a:lnTo>
                  <a:pt x="420383" y="171450"/>
                </a:lnTo>
                <a:lnTo>
                  <a:pt x="428310" y="174228"/>
                </a:lnTo>
                <a:lnTo>
                  <a:pt x="435445" y="177403"/>
                </a:lnTo>
                <a:lnTo>
                  <a:pt x="442183" y="180975"/>
                </a:lnTo>
                <a:lnTo>
                  <a:pt x="448524" y="184150"/>
                </a:lnTo>
                <a:lnTo>
                  <a:pt x="460019" y="191690"/>
                </a:lnTo>
                <a:lnTo>
                  <a:pt x="469135" y="198437"/>
                </a:lnTo>
                <a:lnTo>
                  <a:pt x="476665" y="203994"/>
                </a:lnTo>
                <a:lnTo>
                  <a:pt x="482214" y="208756"/>
                </a:lnTo>
                <a:lnTo>
                  <a:pt x="486178" y="213122"/>
                </a:lnTo>
                <a:lnTo>
                  <a:pt x="484592" y="216297"/>
                </a:lnTo>
                <a:lnTo>
                  <a:pt x="483007" y="219869"/>
                </a:lnTo>
                <a:lnTo>
                  <a:pt x="480629" y="224234"/>
                </a:lnTo>
                <a:lnTo>
                  <a:pt x="477062" y="229394"/>
                </a:lnTo>
                <a:lnTo>
                  <a:pt x="472306" y="234950"/>
                </a:lnTo>
                <a:lnTo>
                  <a:pt x="467549" y="240903"/>
                </a:lnTo>
                <a:lnTo>
                  <a:pt x="461604" y="246459"/>
                </a:lnTo>
                <a:lnTo>
                  <a:pt x="458037" y="248840"/>
                </a:lnTo>
                <a:lnTo>
                  <a:pt x="454866" y="251222"/>
                </a:lnTo>
                <a:lnTo>
                  <a:pt x="450902" y="253603"/>
                </a:lnTo>
                <a:lnTo>
                  <a:pt x="446939" y="255587"/>
                </a:lnTo>
                <a:lnTo>
                  <a:pt x="442579" y="257175"/>
                </a:lnTo>
                <a:lnTo>
                  <a:pt x="437823" y="258762"/>
                </a:lnTo>
                <a:lnTo>
                  <a:pt x="433463" y="259953"/>
                </a:lnTo>
                <a:lnTo>
                  <a:pt x="428310" y="260747"/>
                </a:lnTo>
                <a:lnTo>
                  <a:pt x="423158" y="261144"/>
                </a:lnTo>
                <a:lnTo>
                  <a:pt x="417609" y="261144"/>
                </a:lnTo>
                <a:lnTo>
                  <a:pt x="411663" y="260747"/>
                </a:lnTo>
                <a:lnTo>
                  <a:pt x="406114" y="259953"/>
                </a:lnTo>
                <a:lnTo>
                  <a:pt x="399773" y="257969"/>
                </a:lnTo>
                <a:lnTo>
                  <a:pt x="393431" y="255984"/>
                </a:lnTo>
                <a:lnTo>
                  <a:pt x="386693" y="253603"/>
                </a:lnTo>
                <a:lnTo>
                  <a:pt x="379559" y="250031"/>
                </a:lnTo>
                <a:lnTo>
                  <a:pt x="371235" y="246062"/>
                </a:lnTo>
                <a:lnTo>
                  <a:pt x="362912" y="242490"/>
                </a:lnTo>
                <a:lnTo>
                  <a:pt x="396602" y="258762"/>
                </a:lnTo>
                <a:lnTo>
                  <a:pt x="412060" y="266303"/>
                </a:lnTo>
                <a:lnTo>
                  <a:pt x="419987" y="269081"/>
                </a:lnTo>
                <a:lnTo>
                  <a:pt x="427518" y="271462"/>
                </a:lnTo>
                <a:lnTo>
                  <a:pt x="434256" y="273844"/>
                </a:lnTo>
                <a:lnTo>
                  <a:pt x="440994" y="275431"/>
                </a:lnTo>
                <a:lnTo>
                  <a:pt x="447732" y="276622"/>
                </a:lnTo>
                <a:lnTo>
                  <a:pt x="453677" y="277019"/>
                </a:lnTo>
                <a:lnTo>
                  <a:pt x="459226" y="276622"/>
                </a:lnTo>
                <a:lnTo>
                  <a:pt x="464378" y="275431"/>
                </a:lnTo>
                <a:lnTo>
                  <a:pt x="469531" y="273844"/>
                </a:lnTo>
                <a:lnTo>
                  <a:pt x="471513" y="271859"/>
                </a:lnTo>
                <a:lnTo>
                  <a:pt x="473891" y="270669"/>
                </a:lnTo>
                <a:lnTo>
                  <a:pt x="475080" y="282178"/>
                </a:lnTo>
                <a:lnTo>
                  <a:pt x="475476" y="292497"/>
                </a:lnTo>
                <a:lnTo>
                  <a:pt x="475476" y="302419"/>
                </a:lnTo>
                <a:lnTo>
                  <a:pt x="475080" y="311944"/>
                </a:lnTo>
                <a:lnTo>
                  <a:pt x="476665" y="310356"/>
                </a:lnTo>
                <a:lnTo>
                  <a:pt x="477458" y="309959"/>
                </a:lnTo>
                <a:lnTo>
                  <a:pt x="478251" y="309562"/>
                </a:lnTo>
                <a:lnTo>
                  <a:pt x="479440" y="309959"/>
                </a:lnTo>
                <a:lnTo>
                  <a:pt x="481025" y="310753"/>
                </a:lnTo>
                <a:lnTo>
                  <a:pt x="482214" y="311944"/>
                </a:lnTo>
                <a:lnTo>
                  <a:pt x="483007" y="313928"/>
                </a:lnTo>
                <a:lnTo>
                  <a:pt x="484989" y="317897"/>
                </a:lnTo>
                <a:lnTo>
                  <a:pt x="486574" y="323850"/>
                </a:lnTo>
                <a:lnTo>
                  <a:pt x="488556" y="331391"/>
                </a:lnTo>
                <a:lnTo>
                  <a:pt x="489349" y="339328"/>
                </a:lnTo>
                <a:lnTo>
                  <a:pt x="490141" y="348853"/>
                </a:lnTo>
                <a:lnTo>
                  <a:pt x="490538" y="358775"/>
                </a:lnTo>
                <a:lnTo>
                  <a:pt x="490141" y="368697"/>
                </a:lnTo>
                <a:lnTo>
                  <a:pt x="489349" y="377825"/>
                </a:lnTo>
                <a:lnTo>
                  <a:pt x="488556" y="385763"/>
                </a:lnTo>
                <a:lnTo>
                  <a:pt x="486574" y="393303"/>
                </a:lnTo>
                <a:lnTo>
                  <a:pt x="484989" y="399256"/>
                </a:lnTo>
                <a:lnTo>
                  <a:pt x="483007" y="404019"/>
                </a:lnTo>
                <a:lnTo>
                  <a:pt x="482214" y="405209"/>
                </a:lnTo>
                <a:lnTo>
                  <a:pt x="481025" y="406400"/>
                </a:lnTo>
                <a:lnTo>
                  <a:pt x="479440" y="407194"/>
                </a:lnTo>
                <a:lnTo>
                  <a:pt x="478251" y="407591"/>
                </a:lnTo>
                <a:lnTo>
                  <a:pt x="477062" y="407194"/>
                </a:lnTo>
                <a:lnTo>
                  <a:pt x="475873" y="406400"/>
                </a:lnTo>
                <a:lnTo>
                  <a:pt x="475080" y="405209"/>
                </a:lnTo>
                <a:lnTo>
                  <a:pt x="473891" y="403622"/>
                </a:lnTo>
                <a:lnTo>
                  <a:pt x="471513" y="398463"/>
                </a:lnTo>
                <a:lnTo>
                  <a:pt x="469927" y="392113"/>
                </a:lnTo>
                <a:lnTo>
                  <a:pt x="468738" y="400447"/>
                </a:lnTo>
                <a:lnTo>
                  <a:pt x="467549" y="409178"/>
                </a:lnTo>
                <a:lnTo>
                  <a:pt x="465171" y="417116"/>
                </a:lnTo>
                <a:lnTo>
                  <a:pt x="463586" y="425053"/>
                </a:lnTo>
                <a:lnTo>
                  <a:pt x="461208" y="432594"/>
                </a:lnTo>
                <a:lnTo>
                  <a:pt x="458433" y="440135"/>
                </a:lnTo>
                <a:lnTo>
                  <a:pt x="455659" y="447278"/>
                </a:lnTo>
                <a:lnTo>
                  <a:pt x="452488" y="454025"/>
                </a:lnTo>
                <a:lnTo>
                  <a:pt x="449317" y="460772"/>
                </a:lnTo>
                <a:lnTo>
                  <a:pt x="445353" y="467519"/>
                </a:lnTo>
                <a:lnTo>
                  <a:pt x="441786" y="473869"/>
                </a:lnTo>
                <a:lnTo>
                  <a:pt x="437823" y="479822"/>
                </a:lnTo>
                <a:lnTo>
                  <a:pt x="433859" y="485775"/>
                </a:lnTo>
                <a:lnTo>
                  <a:pt x="429499" y="491331"/>
                </a:lnTo>
                <a:lnTo>
                  <a:pt x="424743" y="496491"/>
                </a:lnTo>
                <a:lnTo>
                  <a:pt x="420780" y="501253"/>
                </a:lnTo>
                <a:lnTo>
                  <a:pt x="416023" y="506016"/>
                </a:lnTo>
                <a:lnTo>
                  <a:pt x="410871" y="510778"/>
                </a:lnTo>
                <a:lnTo>
                  <a:pt x="406511" y="514747"/>
                </a:lnTo>
                <a:lnTo>
                  <a:pt x="401358" y="518716"/>
                </a:lnTo>
                <a:lnTo>
                  <a:pt x="396206" y="521891"/>
                </a:lnTo>
                <a:lnTo>
                  <a:pt x="391053" y="525463"/>
                </a:lnTo>
                <a:lnTo>
                  <a:pt x="386297" y="528241"/>
                </a:lnTo>
                <a:lnTo>
                  <a:pt x="381144" y="531416"/>
                </a:lnTo>
                <a:lnTo>
                  <a:pt x="375992" y="533400"/>
                </a:lnTo>
                <a:lnTo>
                  <a:pt x="370839" y="535385"/>
                </a:lnTo>
                <a:lnTo>
                  <a:pt x="366083" y="537766"/>
                </a:lnTo>
                <a:lnTo>
                  <a:pt x="360930" y="538957"/>
                </a:lnTo>
                <a:lnTo>
                  <a:pt x="355778" y="540147"/>
                </a:lnTo>
                <a:lnTo>
                  <a:pt x="351021" y="540941"/>
                </a:lnTo>
                <a:lnTo>
                  <a:pt x="346265" y="541338"/>
                </a:lnTo>
                <a:lnTo>
                  <a:pt x="341509" y="541338"/>
                </a:lnTo>
                <a:lnTo>
                  <a:pt x="337545" y="541338"/>
                </a:lnTo>
                <a:lnTo>
                  <a:pt x="333582" y="540941"/>
                </a:lnTo>
                <a:lnTo>
                  <a:pt x="329222" y="540147"/>
                </a:lnTo>
                <a:lnTo>
                  <a:pt x="325258" y="538957"/>
                </a:lnTo>
                <a:lnTo>
                  <a:pt x="320898" y="537369"/>
                </a:lnTo>
                <a:lnTo>
                  <a:pt x="316142" y="535385"/>
                </a:lnTo>
                <a:lnTo>
                  <a:pt x="307026" y="531019"/>
                </a:lnTo>
                <a:lnTo>
                  <a:pt x="297117" y="525066"/>
                </a:lnTo>
                <a:lnTo>
                  <a:pt x="287605" y="517922"/>
                </a:lnTo>
                <a:lnTo>
                  <a:pt x="278092" y="509985"/>
                </a:lnTo>
                <a:lnTo>
                  <a:pt x="268183" y="500460"/>
                </a:lnTo>
                <a:lnTo>
                  <a:pt x="258671" y="490538"/>
                </a:lnTo>
                <a:lnTo>
                  <a:pt x="249555" y="479425"/>
                </a:lnTo>
                <a:lnTo>
                  <a:pt x="240835" y="467519"/>
                </a:lnTo>
                <a:lnTo>
                  <a:pt x="232908" y="454819"/>
                </a:lnTo>
                <a:lnTo>
                  <a:pt x="228944" y="448072"/>
                </a:lnTo>
                <a:lnTo>
                  <a:pt x="225377" y="441325"/>
                </a:lnTo>
                <a:lnTo>
                  <a:pt x="221810" y="434578"/>
                </a:lnTo>
                <a:lnTo>
                  <a:pt x="219036" y="427434"/>
                </a:lnTo>
                <a:lnTo>
                  <a:pt x="215865" y="420291"/>
                </a:lnTo>
                <a:lnTo>
                  <a:pt x="213090" y="412750"/>
                </a:lnTo>
                <a:lnTo>
                  <a:pt x="211109" y="405209"/>
                </a:lnTo>
                <a:lnTo>
                  <a:pt x="208730" y="397669"/>
                </a:lnTo>
                <a:lnTo>
                  <a:pt x="207145" y="402828"/>
                </a:lnTo>
                <a:lnTo>
                  <a:pt x="205163" y="406400"/>
                </a:lnTo>
                <a:lnTo>
                  <a:pt x="204371" y="408384"/>
                </a:lnTo>
                <a:lnTo>
                  <a:pt x="203181" y="409178"/>
                </a:lnTo>
                <a:lnTo>
                  <a:pt x="201992" y="409972"/>
                </a:lnTo>
                <a:lnTo>
                  <a:pt x="200803" y="409972"/>
                </a:lnTo>
                <a:lnTo>
                  <a:pt x="199614" y="409972"/>
                </a:lnTo>
                <a:lnTo>
                  <a:pt x="198425" y="409178"/>
                </a:lnTo>
                <a:lnTo>
                  <a:pt x="197236" y="407591"/>
                </a:lnTo>
                <a:lnTo>
                  <a:pt x="196443" y="406003"/>
                </a:lnTo>
                <a:lnTo>
                  <a:pt x="194065" y="401638"/>
                </a:lnTo>
                <a:lnTo>
                  <a:pt x="192480" y="395684"/>
                </a:lnTo>
                <a:lnTo>
                  <a:pt x="190895" y="388541"/>
                </a:lnTo>
                <a:lnTo>
                  <a:pt x="190102" y="379809"/>
                </a:lnTo>
                <a:lnTo>
                  <a:pt x="188913" y="371078"/>
                </a:lnTo>
                <a:lnTo>
                  <a:pt x="188913" y="361156"/>
                </a:lnTo>
                <a:lnTo>
                  <a:pt x="188913" y="351234"/>
                </a:lnTo>
                <a:lnTo>
                  <a:pt x="190102" y="342106"/>
                </a:lnTo>
                <a:lnTo>
                  <a:pt x="190895" y="333772"/>
                </a:lnTo>
                <a:lnTo>
                  <a:pt x="192480" y="326231"/>
                </a:lnTo>
                <a:lnTo>
                  <a:pt x="194065" y="320675"/>
                </a:lnTo>
                <a:lnTo>
                  <a:pt x="196443" y="315912"/>
                </a:lnTo>
                <a:lnTo>
                  <a:pt x="197236" y="314325"/>
                </a:lnTo>
                <a:lnTo>
                  <a:pt x="198425" y="312737"/>
                </a:lnTo>
                <a:lnTo>
                  <a:pt x="199614" y="312341"/>
                </a:lnTo>
                <a:lnTo>
                  <a:pt x="200803" y="311944"/>
                </a:lnTo>
                <a:lnTo>
                  <a:pt x="201596" y="311944"/>
                </a:lnTo>
                <a:lnTo>
                  <a:pt x="201992" y="312341"/>
                </a:lnTo>
                <a:lnTo>
                  <a:pt x="203181" y="300037"/>
                </a:lnTo>
                <a:lnTo>
                  <a:pt x="203974" y="294084"/>
                </a:lnTo>
                <a:lnTo>
                  <a:pt x="204767" y="288528"/>
                </a:lnTo>
                <a:lnTo>
                  <a:pt x="204371" y="281781"/>
                </a:lnTo>
                <a:lnTo>
                  <a:pt x="203974" y="275431"/>
                </a:lnTo>
                <a:lnTo>
                  <a:pt x="203974" y="269081"/>
                </a:lnTo>
                <a:lnTo>
                  <a:pt x="203974" y="263525"/>
                </a:lnTo>
                <a:lnTo>
                  <a:pt x="204767" y="257969"/>
                </a:lnTo>
                <a:lnTo>
                  <a:pt x="205560" y="253206"/>
                </a:lnTo>
                <a:lnTo>
                  <a:pt x="206352" y="248444"/>
                </a:lnTo>
                <a:lnTo>
                  <a:pt x="207541" y="243681"/>
                </a:lnTo>
                <a:lnTo>
                  <a:pt x="209127" y="240109"/>
                </a:lnTo>
                <a:lnTo>
                  <a:pt x="211109" y="236140"/>
                </a:lnTo>
                <a:lnTo>
                  <a:pt x="213090" y="232569"/>
                </a:lnTo>
                <a:lnTo>
                  <a:pt x="215072" y="229394"/>
                </a:lnTo>
                <a:lnTo>
                  <a:pt x="217847" y="226615"/>
                </a:lnTo>
                <a:lnTo>
                  <a:pt x="220225" y="223837"/>
                </a:lnTo>
                <a:lnTo>
                  <a:pt x="222603" y="221456"/>
                </a:lnTo>
                <a:lnTo>
                  <a:pt x="225774" y="219472"/>
                </a:lnTo>
                <a:lnTo>
                  <a:pt x="212694" y="219869"/>
                </a:lnTo>
                <a:lnTo>
                  <a:pt x="201992" y="219869"/>
                </a:lnTo>
                <a:lnTo>
                  <a:pt x="193273" y="220662"/>
                </a:lnTo>
                <a:lnTo>
                  <a:pt x="199614" y="217090"/>
                </a:lnTo>
                <a:lnTo>
                  <a:pt x="205956" y="213122"/>
                </a:lnTo>
                <a:lnTo>
                  <a:pt x="212298" y="208756"/>
                </a:lnTo>
                <a:lnTo>
                  <a:pt x="218639" y="203597"/>
                </a:lnTo>
                <a:lnTo>
                  <a:pt x="230926" y="194865"/>
                </a:lnTo>
                <a:lnTo>
                  <a:pt x="236079" y="190897"/>
                </a:lnTo>
                <a:lnTo>
                  <a:pt x="241231" y="187722"/>
                </a:lnTo>
                <a:lnTo>
                  <a:pt x="255104" y="180975"/>
                </a:lnTo>
                <a:lnTo>
                  <a:pt x="268976" y="175022"/>
                </a:lnTo>
                <a:lnTo>
                  <a:pt x="282056" y="170259"/>
                </a:lnTo>
                <a:lnTo>
                  <a:pt x="295135" y="166687"/>
                </a:lnTo>
                <a:lnTo>
                  <a:pt x="307819" y="163115"/>
                </a:lnTo>
                <a:lnTo>
                  <a:pt x="320106" y="161131"/>
                </a:lnTo>
                <a:lnTo>
                  <a:pt x="331996" y="159544"/>
                </a:lnTo>
                <a:lnTo>
                  <a:pt x="343094" y="159147"/>
                </a:lnTo>
                <a:lnTo>
                  <a:pt x="354192" y="158750"/>
                </a:lnTo>
                <a:close/>
                <a:moveTo>
                  <a:pt x="923918" y="157956"/>
                </a:moveTo>
                <a:lnTo>
                  <a:pt x="917185" y="158353"/>
                </a:lnTo>
                <a:lnTo>
                  <a:pt x="910056" y="158750"/>
                </a:lnTo>
                <a:lnTo>
                  <a:pt x="902928" y="159544"/>
                </a:lnTo>
                <a:lnTo>
                  <a:pt x="895403" y="161131"/>
                </a:lnTo>
                <a:lnTo>
                  <a:pt x="881937" y="164306"/>
                </a:lnTo>
                <a:lnTo>
                  <a:pt x="875996" y="165894"/>
                </a:lnTo>
                <a:lnTo>
                  <a:pt x="870451" y="167878"/>
                </a:lnTo>
                <a:lnTo>
                  <a:pt x="870451" y="196453"/>
                </a:lnTo>
                <a:lnTo>
                  <a:pt x="871640" y="196453"/>
                </a:lnTo>
                <a:lnTo>
                  <a:pt x="876392" y="194072"/>
                </a:lnTo>
                <a:lnTo>
                  <a:pt x="881145" y="191691"/>
                </a:lnTo>
                <a:lnTo>
                  <a:pt x="887086" y="189309"/>
                </a:lnTo>
                <a:lnTo>
                  <a:pt x="893422" y="186928"/>
                </a:lnTo>
                <a:lnTo>
                  <a:pt x="900551" y="184944"/>
                </a:lnTo>
                <a:lnTo>
                  <a:pt x="907680" y="182959"/>
                </a:lnTo>
                <a:lnTo>
                  <a:pt x="914809" y="182166"/>
                </a:lnTo>
                <a:lnTo>
                  <a:pt x="922334" y="182166"/>
                </a:lnTo>
                <a:lnTo>
                  <a:pt x="926294" y="182166"/>
                </a:lnTo>
                <a:lnTo>
                  <a:pt x="930255" y="182562"/>
                </a:lnTo>
                <a:lnTo>
                  <a:pt x="934215" y="182959"/>
                </a:lnTo>
                <a:lnTo>
                  <a:pt x="937384" y="183753"/>
                </a:lnTo>
                <a:lnTo>
                  <a:pt x="940948" y="185341"/>
                </a:lnTo>
                <a:lnTo>
                  <a:pt x="944117" y="186531"/>
                </a:lnTo>
                <a:lnTo>
                  <a:pt x="947285" y="188119"/>
                </a:lnTo>
                <a:lnTo>
                  <a:pt x="950057" y="189706"/>
                </a:lnTo>
                <a:lnTo>
                  <a:pt x="952434" y="192087"/>
                </a:lnTo>
                <a:lnTo>
                  <a:pt x="954810" y="194072"/>
                </a:lnTo>
                <a:lnTo>
                  <a:pt x="956394" y="196850"/>
                </a:lnTo>
                <a:lnTo>
                  <a:pt x="957978" y="199628"/>
                </a:lnTo>
                <a:lnTo>
                  <a:pt x="959167" y="202803"/>
                </a:lnTo>
                <a:lnTo>
                  <a:pt x="959959" y="206375"/>
                </a:lnTo>
                <a:lnTo>
                  <a:pt x="960751" y="209550"/>
                </a:lnTo>
                <a:lnTo>
                  <a:pt x="960751" y="213519"/>
                </a:lnTo>
                <a:lnTo>
                  <a:pt x="959959" y="219472"/>
                </a:lnTo>
                <a:lnTo>
                  <a:pt x="959167" y="224234"/>
                </a:lnTo>
                <a:lnTo>
                  <a:pt x="957978" y="229394"/>
                </a:lnTo>
                <a:lnTo>
                  <a:pt x="955998" y="233759"/>
                </a:lnTo>
                <a:lnTo>
                  <a:pt x="954018" y="237331"/>
                </a:lnTo>
                <a:lnTo>
                  <a:pt x="950850" y="241300"/>
                </a:lnTo>
                <a:lnTo>
                  <a:pt x="947681" y="245269"/>
                </a:lnTo>
                <a:lnTo>
                  <a:pt x="943325" y="248444"/>
                </a:lnTo>
                <a:lnTo>
                  <a:pt x="939760" y="252016"/>
                </a:lnTo>
                <a:lnTo>
                  <a:pt x="935800" y="254794"/>
                </a:lnTo>
                <a:lnTo>
                  <a:pt x="931047" y="257969"/>
                </a:lnTo>
                <a:lnTo>
                  <a:pt x="925898" y="261144"/>
                </a:lnTo>
                <a:lnTo>
                  <a:pt x="906096" y="272653"/>
                </a:lnTo>
                <a:lnTo>
                  <a:pt x="906096" y="315516"/>
                </a:lnTo>
                <a:lnTo>
                  <a:pt x="931443" y="315516"/>
                </a:lnTo>
                <a:lnTo>
                  <a:pt x="931443" y="283766"/>
                </a:lnTo>
                <a:lnTo>
                  <a:pt x="942929" y="277019"/>
                </a:lnTo>
                <a:lnTo>
                  <a:pt x="953226" y="270272"/>
                </a:lnTo>
                <a:lnTo>
                  <a:pt x="958374" y="266700"/>
                </a:lnTo>
                <a:lnTo>
                  <a:pt x="963127" y="262731"/>
                </a:lnTo>
                <a:lnTo>
                  <a:pt x="967484" y="259159"/>
                </a:lnTo>
                <a:lnTo>
                  <a:pt x="971444" y="255191"/>
                </a:lnTo>
                <a:lnTo>
                  <a:pt x="975405" y="250825"/>
                </a:lnTo>
                <a:lnTo>
                  <a:pt x="978573" y="246459"/>
                </a:lnTo>
                <a:lnTo>
                  <a:pt x="981741" y="241300"/>
                </a:lnTo>
                <a:lnTo>
                  <a:pt x="984514" y="236141"/>
                </a:lnTo>
                <a:lnTo>
                  <a:pt x="986494" y="230187"/>
                </a:lnTo>
                <a:lnTo>
                  <a:pt x="988079" y="224234"/>
                </a:lnTo>
                <a:lnTo>
                  <a:pt x="989267" y="218281"/>
                </a:lnTo>
                <a:lnTo>
                  <a:pt x="989267" y="211534"/>
                </a:lnTo>
                <a:lnTo>
                  <a:pt x="989267" y="205581"/>
                </a:lnTo>
                <a:lnTo>
                  <a:pt x="988475" y="200025"/>
                </a:lnTo>
                <a:lnTo>
                  <a:pt x="986494" y="194866"/>
                </a:lnTo>
                <a:lnTo>
                  <a:pt x="984910" y="189706"/>
                </a:lnTo>
                <a:lnTo>
                  <a:pt x="982534" y="185341"/>
                </a:lnTo>
                <a:lnTo>
                  <a:pt x="979365" y="180578"/>
                </a:lnTo>
                <a:lnTo>
                  <a:pt x="975801" y="176212"/>
                </a:lnTo>
                <a:lnTo>
                  <a:pt x="971840" y="172641"/>
                </a:lnTo>
                <a:lnTo>
                  <a:pt x="967484" y="169069"/>
                </a:lnTo>
                <a:lnTo>
                  <a:pt x="962335" y="166291"/>
                </a:lnTo>
                <a:lnTo>
                  <a:pt x="956790" y="163512"/>
                </a:lnTo>
                <a:lnTo>
                  <a:pt x="951246" y="161528"/>
                </a:lnTo>
                <a:lnTo>
                  <a:pt x="944909" y="159941"/>
                </a:lnTo>
                <a:lnTo>
                  <a:pt x="938176" y="159147"/>
                </a:lnTo>
                <a:lnTo>
                  <a:pt x="931443" y="158353"/>
                </a:lnTo>
                <a:lnTo>
                  <a:pt x="923918" y="157956"/>
                </a:lnTo>
                <a:close/>
                <a:moveTo>
                  <a:pt x="925106" y="0"/>
                </a:moveTo>
                <a:lnTo>
                  <a:pt x="938968" y="0"/>
                </a:lnTo>
                <a:lnTo>
                  <a:pt x="952434" y="397"/>
                </a:lnTo>
                <a:lnTo>
                  <a:pt x="965503" y="1984"/>
                </a:lnTo>
                <a:lnTo>
                  <a:pt x="978177" y="3572"/>
                </a:lnTo>
                <a:lnTo>
                  <a:pt x="990059" y="5953"/>
                </a:lnTo>
                <a:lnTo>
                  <a:pt x="1001544" y="9128"/>
                </a:lnTo>
                <a:lnTo>
                  <a:pt x="1012238" y="12303"/>
                </a:lnTo>
                <a:lnTo>
                  <a:pt x="1022931" y="15875"/>
                </a:lnTo>
                <a:lnTo>
                  <a:pt x="1032436" y="19844"/>
                </a:lnTo>
                <a:lnTo>
                  <a:pt x="1041942" y="24209"/>
                </a:lnTo>
                <a:lnTo>
                  <a:pt x="1050259" y="28178"/>
                </a:lnTo>
                <a:lnTo>
                  <a:pt x="1058180" y="32544"/>
                </a:lnTo>
                <a:lnTo>
                  <a:pt x="1065704" y="37306"/>
                </a:lnTo>
                <a:lnTo>
                  <a:pt x="1072437" y="41275"/>
                </a:lnTo>
                <a:lnTo>
                  <a:pt x="1084715" y="50006"/>
                </a:lnTo>
                <a:lnTo>
                  <a:pt x="1093824" y="57547"/>
                </a:lnTo>
                <a:lnTo>
                  <a:pt x="1100557" y="63500"/>
                </a:lnTo>
                <a:lnTo>
                  <a:pt x="1106102" y="68659"/>
                </a:lnTo>
                <a:lnTo>
                  <a:pt x="1104121" y="73025"/>
                </a:lnTo>
                <a:lnTo>
                  <a:pt x="1101745" y="77390"/>
                </a:lnTo>
                <a:lnTo>
                  <a:pt x="1098577" y="83344"/>
                </a:lnTo>
                <a:lnTo>
                  <a:pt x="1094220" y="89694"/>
                </a:lnTo>
                <a:lnTo>
                  <a:pt x="1089071" y="96837"/>
                </a:lnTo>
                <a:lnTo>
                  <a:pt x="1082339" y="103981"/>
                </a:lnTo>
                <a:lnTo>
                  <a:pt x="1078774" y="107156"/>
                </a:lnTo>
                <a:lnTo>
                  <a:pt x="1074418" y="111125"/>
                </a:lnTo>
                <a:lnTo>
                  <a:pt x="1070457" y="113903"/>
                </a:lnTo>
                <a:lnTo>
                  <a:pt x="1066101" y="117475"/>
                </a:lnTo>
                <a:lnTo>
                  <a:pt x="1060952" y="119856"/>
                </a:lnTo>
                <a:lnTo>
                  <a:pt x="1056199" y="122237"/>
                </a:lnTo>
                <a:lnTo>
                  <a:pt x="1050655" y="125016"/>
                </a:lnTo>
                <a:lnTo>
                  <a:pt x="1045110" y="126603"/>
                </a:lnTo>
                <a:lnTo>
                  <a:pt x="1039169" y="128191"/>
                </a:lnTo>
                <a:lnTo>
                  <a:pt x="1032832" y="128984"/>
                </a:lnTo>
                <a:lnTo>
                  <a:pt x="1026100" y="129381"/>
                </a:lnTo>
                <a:lnTo>
                  <a:pt x="1018971" y="129381"/>
                </a:lnTo>
                <a:lnTo>
                  <a:pt x="1011842" y="128984"/>
                </a:lnTo>
                <a:lnTo>
                  <a:pt x="1004317" y="127794"/>
                </a:lnTo>
                <a:lnTo>
                  <a:pt x="996792" y="125809"/>
                </a:lnTo>
                <a:lnTo>
                  <a:pt x="988475" y="123428"/>
                </a:lnTo>
                <a:lnTo>
                  <a:pt x="979761" y="119856"/>
                </a:lnTo>
                <a:lnTo>
                  <a:pt x="971048" y="115490"/>
                </a:lnTo>
                <a:lnTo>
                  <a:pt x="960751" y="110728"/>
                </a:lnTo>
                <a:lnTo>
                  <a:pt x="950057" y="105965"/>
                </a:lnTo>
                <a:lnTo>
                  <a:pt x="992435" y="126603"/>
                </a:lnTo>
                <a:lnTo>
                  <a:pt x="1012634" y="135334"/>
                </a:lnTo>
                <a:lnTo>
                  <a:pt x="1022139" y="139700"/>
                </a:lnTo>
                <a:lnTo>
                  <a:pt x="1031248" y="142875"/>
                </a:lnTo>
                <a:lnTo>
                  <a:pt x="1039961" y="145653"/>
                </a:lnTo>
                <a:lnTo>
                  <a:pt x="1049070" y="147637"/>
                </a:lnTo>
                <a:lnTo>
                  <a:pt x="1056991" y="149225"/>
                </a:lnTo>
                <a:lnTo>
                  <a:pt x="1064516" y="149622"/>
                </a:lnTo>
                <a:lnTo>
                  <a:pt x="1068081" y="149622"/>
                </a:lnTo>
                <a:lnTo>
                  <a:pt x="1071645" y="149225"/>
                </a:lnTo>
                <a:lnTo>
                  <a:pt x="1075606" y="148431"/>
                </a:lnTo>
                <a:lnTo>
                  <a:pt x="1078378" y="147637"/>
                </a:lnTo>
                <a:lnTo>
                  <a:pt x="1081546" y="146844"/>
                </a:lnTo>
                <a:lnTo>
                  <a:pt x="1084715" y="145256"/>
                </a:lnTo>
                <a:lnTo>
                  <a:pt x="1087487" y="143272"/>
                </a:lnTo>
                <a:lnTo>
                  <a:pt x="1090260" y="141287"/>
                </a:lnTo>
                <a:lnTo>
                  <a:pt x="1091844" y="155972"/>
                </a:lnTo>
                <a:lnTo>
                  <a:pt x="1092240" y="169069"/>
                </a:lnTo>
                <a:lnTo>
                  <a:pt x="1092240" y="181769"/>
                </a:lnTo>
                <a:lnTo>
                  <a:pt x="1091448" y="194072"/>
                </a:lnTo>
                <a:lnTo>
                  <a:pt x="1093824" y="192087"/>
                </a:lnTo>
                <a:lnTo>
                  <a:pt x="1094616" y="191294"/>
                </a:lnTo>
                <a:lnTo>
                  <a:pt x="1096200" y="191294"/>
                </a:lnTo>
                <a:lnTo>
                  <a:pt x="1097785" y="191691"/>
                </a:lnTo>
                <a:lnTo>
                  <a:pt x="1098973" y="192484"/>
                </a:lnTo>
                <a:lnTo>
                  <a:pt x="1100557" y="194072"/>
                </a:lnTo>
                <a:lnTo>
                  <a:pt x="1101745" y="195659"/>
                </a:lnTo>
                <a:lnTo>
                  <a:pt x="1103329" y="198834"/>
                </a:lnTo>
                <a:lnTo>
                  <a:pt x="1104517" y="201612"/>
                </a:lnTo>
                <a:lnTo>
                  <a:pt x="1106894" y="209153"/>
                </a:lnTo>
                <a:lnTo>
                  <a:pt x="1108478" y="218678"/>
                </a:lnTo>
                <a:lnTo>
                  <a:pt x="1110062" y="228997"/>
                </a:lnTo>
                <a:lnTo>
                  <a:pt x="1110854" y="240506"/>
                </a:lnTo>
                <a:lnTo>
                  <a:pt x="1111250" y="253206"/>
                </a:lnTo>
                <a:lnTo>
                  <a:pt x="1110854" y="265113"/>
                </a:lnTo>
                <a:lnTo>
                  <a:pt x="1110062" y="277019"/>
                </a:lnTo>
                <a:lnTo>
                  <a:pt x="1108478" y="287734"/>
                </a:lnTo>
                <a:lnTo>
                  <a:pt x="1106894" y="296466"/>
                </a:lnTo>
                <a:lnTo>
                  <a:pt x="1104517" y="304006"/>
                </a:lnTo>
                <a:lnTo>
                  <a:pt x="1103329" y="307578"/>
                </a:lnTo>
                <a:lnTo>
                  <a:pt x="1101745" y="309959"/>
                </a:lnTo>
                <a:lnTo>
                  <a:pt x="1100557" y="311944"/>
                </a:lnTo>
                <a:lnTo>
                  <a:pt x="1098973" y="313531"/>
                </a:lnTo>
                <a:lnTo>
                  <a:pt x="1097785" y="314722"/>
                </a:lnTo>
                <a:lnTo>
                  <a:pt x="1096200" y="314722"/>
                </a:lnTo>
                <a:lnTo>
                  <a:pt x="1094220" y="314722"/>
                </a:lnTo>
                <a:lnTo>
                  <a:pt x="1093032" y="313531"/>
                </a:lnTo>
                <a:lnTo>
                  <a:pt x="1091448" y="311547"/>
                </a:lnTo>
                <a:lnTo>
                  <a:pt x="1090260" y="309563"/>
                </a:lnTo>
                <a:lnTo>
                  <a:pt x="1088279" y="306784"/>
                </a:lnTo>
                <a:lnTo>
                  <a:pt x="1087091" y="303213"/>
                </a:lnTo>
                <a:lnTo>
                  <a:pt x="1085111" y="295275"/>
                </a:lnTo>
                <a:lnTo>
                  <a:pt x="1083923" y="305594"/>
                </a:lnTo>
                <a:lnTo>
                  <a:pt x="1081546" y="316309"/>
                </a:lnTo>
                <a:lnTo>
                  <a:pt x="1079566" y="327025"/>
                </a:lnTo>
                <a:lnTo>
                  <a:pt x="1077190" y="336550"/>
                </a:lnTo>
                <a:lnTo>
                  <a:pt x="1074022" y="346075"/>
                </a:lnTo>
                <a:lnTo>
                  <a:pt x="1070853" y="355997"/>
                </a:lnTo>
                <a:lnTo>
                  <a:pt x="1067289" y="364728"/>
                </a:lnTo>
                <a:lnTo>
                  <a:pt x="1063328" y="373460"/>
                </a:lnTo>
                <a:lnTo>
                  <a:pt x="1058972" y="382588"/>
                </a:lnTo>
                <a:lnTo>
                  <a:pt x="1054219" y="390525"/>
                </a:lnTo>
                <a:lnTo>
                  <a:pt x="1049863" y="398463"/>
                </a:lnTo>
                <a:lnTo>
                  <a:pt x="1044714" y="406003"/>
                </a:lnTo>
                <a:lnTo>
                  <a:pt x="1039565" y="413147"/>
                </a:lnTo>
                <a:lnTo>
                  <a:pt x="1034021" y="420291"/>
                </a:lnTo>
                <a:lnTo>
                  <a:pt x="1028872" y="427038"/>
                </a:lnTo>
                <a:lnTo>
                  <a:pt x="1022931" y="433388"/>
                </a:lnTo>
                <a:lnTo>
                  <a:pt x="1016990" y="439341"/>
                </a:lnTo>
                <a:lnTo>
                  <a:pt x="1011050" y="444897"/>
                </a:lnTo>
                <a:lnTo>
                  <a:pt x="1004713" y="450453"/>
                </a:lnTo>
                <a:lnTo>
                  <a:pt x="998376" y="455216"/>
                </a:lnTo>
                <a:lnTo>
                  <a:pt x="992039" y="459581"/>
                </a:lnTo>
                <a:lnTo>
                  <a:pt x="985702" y="463947"/>
                </a:lnTo>
                <a:lnTo>
                  <a:pt x="979365" y="467519"/>
                </a:lnTo>
                <a:lnTo>
                  <a:pt x="973028" y="471091"/>
                </a:lnTo>
                <a:lnTo>
                  <a:pt x="966692" y="473869"/>
                </a:lnTo>
                <a:lnTo>
                  <a:pt x="959959" y="477044"/>
                </a:lnTo>
                <a:lnTo>
                  <a:pt x="954018" y="479028"/>
                </a:lnTo>
                <a:lnTo>
                  <a:pt x="947681" y="480616"/>
                </a:lnTo>
                <a:lnTo>
                  <a:pt x="941344" y="482600"/>
                </a:lnTo>
                <a:lnTo>
                  <a:pt x="935404" y="483394"/>
                </a:lnTo>
                <a:lnTo>
                  <a:pt x="929067" y="484188"/>
                </a:lnTo>
                <a:lnTo>
                  <a:pt x="923126" y="484188"/>
                </a:lnTo>
                <a:lnTo>
                  <a:pt x="917977" y="484188"/>
                </a:lnTo>
                <a:lnTo>
                  <a:pt x="912829" y="483394"/>
                </a:lnTo>
                <a:lnTo>
                  <a:pt x="908076" y="482203"/>
                </a:lnTo>
                <a:lnTo>
                  <a:pt x="902531" y="480616"/>
                </a:lnTo>
                <a:lnTo>
                  <a:pt x="896987" y="478632"/>
                </a:lnTo>
                <a:lnTo>
                  <a:pt x="891046" y="476647"/>
                </a:lnTo>
                <a:lnTo>
                  <a:pt x="885105" y="473472"/>
                </a:lnTo>
                <a:lnTo>
                  <a:pt x="879561" y="470694"/>
                </a:lnTo>
                <a:lnTo>
                  <a:pt x="873620" y="466725"/>
                </a:lnTo>
                <a:lnTo>
                  <a:pt x="867283" y="463153"/>
                </a:lnTo>
                <a:lnTo>
                  <a:pt x="861342" y="458788"/>
                </a:lnTo>
                <a:lnTo>
                  <a:pt x="855005" y="454025"/>
                </a:lnTo>
                <a:lnTo>
                  <a:pt x="848669" y="449263"/>
                </a:lnTo>
                <a:lnTo>
                  <a:pt x="842728" y="444103"/>
                </a:lnTo>
                <a:lnTo>
                  <a:pt x="836391" y="438150"/>
                </a:lnTo>
                <a:lnTo>
                  <a:pt x="830450" y="432197"/>
                </a:lnTo>
                <a:lnTo>
                  <a:pt x="824114" y="425847"/>
                </a:lnTo>
                <a:lnTo>
                  <a:pt x="818173" y="419497"/>
                </a:lnTo>
                <a:lnTo>
                  <a:pt x="812628" y="412750"/>
                </a:lnTo>
                <a:lnTo>
                  <a:pt x="807083" y="405606"/>
                </a:lnTo>
                <a:lnTo>
                  <a:pt x="801539" y="398463"/>
                </a:lnTo>
                <a:lnTo>
                  <a:pt x="795994" y="390525"/>
                </a:lnTo>
                <a:lnTo>
                  <a:pt x="790845" y="382985"/>
                </a:lnTo>
                <a:lnTo>
                  <a:pt x="786093" y="374650"/>
                </a:lnTo>
                <a:lnTo>
                  <a:pt x="780944" y="366316"/>
                </a:lnTo>
                <a:lnTo>
                  <a:pt x="776588" y="357585"/>
                </a:lnTo>
                <a:lnTo>
                  <a:pt x="772231" y="349250"/>
                </a:lnTo>
                <a:lnTo>
                  <a:pt x="768271" y="340122"/>
                </a:lnTo>
                <a:lnTo>
                  <a:pt x="764706" y="330597"/>
                </a:lnTo>
                <a:lnTo>
                  <a:pt x="761142" y="321469"/>
                </a:lnTo>
                <a:lnTo>
                  <a:pt x="758369" y="311944"/>
                </a:lnTo>
                <a:lnTo>
                  <a:pt x="755201" y="302419"/>
                </a:lnTo>
                <a:lnTo>
                  <a:pt x="753221" y="308769"/>
                </a:lnTo>
                <a:lnTo>
                  <a:pt x="750448" y="313531"/>
                </a:lnTo>
                <a:lnTo>
                  <a:pt x="749260" y="315516"/>
                </a:lnTo>
                <a:lnTo>
                  <a:pt x="748072" y="316706"/>
                </a:lnTo>
                <a:lnTo>
                  <a:pt x="746884" y="317500"/>
                </a:lnTo>
                <a:lnTo>
                  <a:pt x="745696" y="317500"/>
                </a:lnTo>
                <a:lnTo>
                  <a:pt x="743715" y="317500"/>
                </a:lnTo>
                <a:lnTo>
                  <a:pt x="742131" y="316309"/>
                </a:lnTo>
                <a:lnTo>
                  <a:pt x="740943" y="315119"/>
                </a:lnTo>
                <a:lnTo>
                  <a:pt x="739755" y="313134"/>
                </a:lnTo>
                <a:lnTo>
                  <a:pt x="738567" y="310356"/>
                </a:lnTo>
                <a:lnTo>
                  <a:pt x="736983" y="307181"/>
                </a:lnTo>
                <a:lnTo>
                  <a:pt x="734606" y="299641"/>
                </a:lnTo>
                <a:lnTo>
                  <a:pt x="733022" y="290513"/>
                </a:lnTo>
                <a:lnTo>
                  <a:pt x="731834" y="280194"/>
                </a:lnTo>
                <a:lnTo>
                  <a:pt x="730250" y="268288"/>
                </a:lnTo>
                <a:lnTo>
                  <a:pt x="730250" y="255984"/>
                </a:lnTo>
                <a:lnTo>
                  <a:pt x="730250" y="243284"/>
                </a:lnTo>
                <a:lnTo>
                  <a:pt x="731834" y="231775"/>
                </a:lnTo>
                <a:lnTo>
                  <a:pt x="733022" y="221456"/>
                </a:lnTo>
                <a:lnTo>
                  <a:pt x="734606" y="212328"/>
                </a:lnTo>
                <a:lnTo>
                  <a:pt x="736983" y="204787"/>
                </a:lnTo>
                <a:lnTo>
                  <a:pt x="738567" y="201612"/>
                </a:lnTo>
                <a:lnTo>
                  <a:pt x="739755" y="198834"/>
                </a:lnTo>
                <a:lnTo>
                  <a:pt x="740943" y="196453"/>
                </a:lnTo>
                <a:lnTo>
                  <a:pt x="742131" y="195262"/>
                </a:lnTo>
                <a:lnTo>
                  <a:pt x="743715" y="194469"/>
                </a:lnTo>
                <a:lnTo>
                  <a:pt x="745696" y="194072"/>
                </a:lnTo>
                <a:lnTo>
                  <a:pt x="746488" y="194072"/>
                </a:lnTo>
                <a:lnTo>
                  <a:pt x="747280" y="194866"/>
                </a:lnTo>
                <a:lnTo>
                  <a:pt x="747676" y="186531"/>
                </a:lnTo>
                <a:lnTo>
                  <a:pt x="748072" y="178594"/>
                </a:lnTo>
                <a:lnTo>
                  <a:pt x="748864" y="171450"/>
                </a:lnTo>
                <a:lnTo>
                  <a:pt x="750052" y="164306"/>
                </a:lnTo>
                <a:lnTo>
                  <a:pt x="749260" y="155575"/>
                </a:lnTo>
                <a:lnTo>
                  <a:pt x="748864" y="147637"/>
                </a:lnTo>
                <a:lnTo>
                  <a:pt x="748864" y="139700"/>
                </a:lnTo>
                <a:lnTo>
                  <a:pt x="749260" y="132556"/>
                </a:lnTo>
                <a:lnTo>
                  <a:pt x="750052" y="125809"/>
                </a:lnTo>
                <a:lnTo>
                  <a:pt x="751240" y="119459"/>
                </a:lnTo>
                <a:lnTo>
                  <a:pt x="752429" y="113506"/>
                </a:lnTo>
                <a:lnTo>
                  <a:pt x="754013" y="107553"/>
                </a:lnTo>
                <a:lnTo>
                  <a:pt x="755993" y="102394"/>
                </a:lnTo>
                <a:lnTo>
                  <a:pt x="758369" y="98028"/>
                </a:lnTo>
                <a:lnTo>
                  <a:pt x="760746" y="93265"/>
                </a:lnTo>
                <a:lnTo>
                  <a:pt x="763122" y="89694"/>
                </a:lnTo>
                <a:lnTo>
                  <a:pt x="766686" y="85725"/>
                </a:lnTo>
                <a:lnTo>
                  <a:pt x="769459" y="82153"/>
                </a:lnTo>
                <a:lnTo>
                  <a:pt x="773419" y="79375"/>
                </a:lnTo>
                <a:lnTo>
                  <a:pt x="776984" y="76994"/>
                </a:lnTo>
                <a:lnTo>
                  <a:pt x="760350" y="76994"/>
                </a:lnTo>
                <a:lnTo>
                  <a:pt x="747280" y="77390"/>
                </a:lnTo>
                <a:lnTo>
                  <a:pt x="735794" y="78184"/>
                </a:lnTo>
                <a:lnTo>
                  <a:pt x="743715" y="73819"/>
                </a:lnTo>
                <a:lnTo>
                  <a:pt x="752032" y="68659"/>
                </a:lnTo>
                <a:lnTo>
                  <a:pt x="759953" y="63500"/>
                </a:lnTo>
                <a:lnTo>
                  <a:pt x="767874" y="57150"/>
                </a:lnTo>
                <a:lnTo>
                  <a:pt x="782924" y="45640"/>
                </a:lnTo>
                <a:lnTo>
                  <a:pt x="790053" y="40878"/>
                </a:lnTo>
                <a:lnTo>
                  <a:pt x="796390" y="36909"/>
                </a:lnTo>
                <a:lnTo>
                  <a:pt x="814212" y="28178"/>
                </a:lnTo>
                <a:lnTo>
                  <a:pt x="831242" y="21034"/>
                </a:lnTo>
                <a:lnTo>
                  <a:pt x="848273" y="15081"/>
                </a:lnTo>
                <a:lnTo>
                  <a:pt x="864511" y="9922"/>
                </a:lnTo>
                <a:lnTo>
                  <a:pt x="880749" y="5953"/>
                </a:lnTo>
                <a:lnTo>
                  <a:pt x="895799" y="3175"/>
                </a:lnTo>
                <a:lnTo>
                  <a:pt x="910849" y="1587"/>
                </a:lnTo>
                <a:lnTo>
                  <a:pt x="925106" y="0"/>
                </a:ln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anchor="ctr">
            <a:scene3d>
              <a:camera prst="orthographicFront"/>
              <a:lightRig rig="threePt" dir="t"/>
            </a:scene3d>
            <a:sp3d>
              <a:contourClr>
                <a:srgbClr val="FFFFFF"/>
              </a:contourClr>
            </a:sp3d>
          </a:bodyPr>
          <a:lstStyle/>
          <a:p>
            <a:pPr algn="ctr"/>
            <a:endParaRPr lang="zh-CN" altLang="en-US">
              <a:solidFill>
                <a:srgbClr val="FFFFFF"/>
              </a:solidFill>
              <a:ea typeface="宋体" panose="02010600030101010101" pitchFamily="2" charset="-122"/>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32" name="Block Arc 4"/>
          <p:cNvSpPr/>
          <p:nvPr/>
        </p:nvSpPr>
        <p:spPr>
          <a:xfrm>
            <a:off x="6073134" y="4277749"/>
            <a:ext cx="2511390" cy="2511391"/>
          </a:xfrm>
          <a:prstGeom prst="blockArc">
            <a:avLst>
              <a:gd name="adj1" fmla="val 10800000"/>
              <a:gd name="adj2" fmla="val 0"/>
              <a:gd name="adj3" fmla="val 795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45">
              <a:solidFill>
                <a:srgbClr val="3D3F3F"/>
              </a:solidFill>
            </a:endParaRPr>
          </a:p>
        </p:txBody>
      </p:sp>
      <p:sp>
        <p:nvSpPr>
          <p:cNvPr id="33" name="Block Arc 4"/>
          <p:cNvSpPr/>
          <p:nvPr/>
        </p:nvSpPr>
        <p:spPr>
          <a:xfrm>
            <a:off x="3626363" y="4277749"/>
            <a:ext cx="2511390" cy="2511391"/>
          </a:xfrm>
          <a:prstGeom prst="blockArc">
            <a:avLst>
              <a:gd name="adj1" fmla="val 10800000"/>
              <a:gd name="adj2" fmla="val 0"/>
              <a:gd name="adj3" fmla="val 795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45">
              <a:solidFill>
                <a:srgbClr val="3D3F3F"/>
              </a:solidFill>
            </a:endParaRPr>
          </a:p>
        </p:txBody>
      </p:sp>
      <p:sp>
        <p:nvSpPr>
          <p:cNvPr id="34" name="椭圆 33"/>
          <p:cNvSpPr/>
          <p:nvPr/>
        </p:nvSpPr>
        <p:spPr>
          <a:xfrm>
            <a:off x="8247812" y="5407428"/>
            <a:ext cx="480846" cy="480846"/>
          </a:xfrm>
          <a:prstGeom prst="ellipse">
            <a:avLst/>
          </a:prstGeom>
          <a:ln w="38100">
            <a:solidFill>
              <a:srgbClr val="FFFFFF"/>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3463343" y="5407428"/>
            <a:ext cx="480846" cy="480846"/>
          </a:xfrm>
          <a:prstGeom prst="ellipse">
            <a:avLst/>
          </a:prstGeom>
          <a:ln w="38100">
            <a:solidFill>
              <a:srgbClr val="FFFFFF"/>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文本框 35"/>
          <p:cNvSpPr txBox="1"/>
          <p:nvPr/>
        </p:nvSpPr>
        <p:spPr>
          <a:xfrm>
            <a:off x="4108772" y="4663117"/>
            <a:ext cx="1546572" cy="830997"/>
          </a:xfrm>
          <a:prstGeom prst="rect">
            <a:avLst/>
          </a:prstGeom>
          <a:noFill/>
        </p:spPr>
        <p:txBody>
          <a:bodyPr wrap="square" rtlCol="0">
            <a:spAutoFit/>
          </a:bodyPr>
          <a:lstStyle/>
          <a:p>
            <a:pPr algn="ctr"/>
            <a:r>
              <a:rPr lang="en-US" altLang="zh-CN" sz="4800" b="1" dirty="0">
                <a:solidFill>
                  <a:schemeClr val="accent1"/>
                </a:solidFill>
                <a:latin typeface="+mj-ea"/>
                <a:ea typeface="+mj-ea"/>
              </a:rPr>
              <a:t>38</a:t>
            </a:r>
            <a:r>
              <a:rPr lang="en-US" altLang="zh-CN" b="1" dirty="0">
                <a:solidFill>
                  <a:schemeClr val="accent1"/>
                </a:solidFill>
                <a:latin typeface="+mj-ea"/>
                <a:ea typeface="+mj-ea"/>
              </a:rPr>
              <a:t>%</a:t>
            </a:r>
            <a:endParaRPr lang="zh-CN" altLang="en-US" sz="4800" b="1" dirty="0">
              <a:solidFill>
                <a:schemeClr val="accent1"/>
              </a:solidFill>
              <a:latin typeface="+mj-ea"/>
              <a:ea typeface="+mj-ea"/>
            </a:endParaRPr>
          </a:p>
        </p:txBody>
      </p:sp>
      <p:sp>
        <p:nvSpPr>
          <p:cNvPr id="37" name="文本框 36"/>
          <p:cNvSpPr txBox="1"/>
          <p:nvPr/>
        </p:nvSpPr>
        <p:spPr>
          <a:xfrm>
            <a:off x="6569191" y="4663117"/>
            <a:ext cx="1546572" cy="830997"/>
          </a:xfrm>
          <a:prstGeom prst="rect">
            <a:avLst/>
          </a:prstGeom>
          <a:noFill/>
        </p:spPr>
        <p:txBody>
          <a:bodyPr wrap="square" rtlCol="0">
            <a:spAutoFit/>
          </a:bodyPr>
          <a:lstStyle/>
          <a:p>
            <a:pPr algn="ctr"/>
            <a:r>
              <a:rPr lang="en-US" altLang="zh-CN" sz="4800" b="1" dirty="0">
                <a:solidFill>
                  <a:schemeClr val="accent1"/>
                </a:solidFill>
                <a:latin typeface="+mj-ea"/>
                <a:ea typeface="+mj-ea"/>
              </a:rPr>
              <a:t>40</a:t>
            </a:r>
            <a:r>
              <a:rPr lang="en-US" altLang="zh-CN" b="1" dirty="0">
                <a:solidFill>
                  <a:schemeClr val="accent1"/>
                </a:solidFill>
                <a:latin typeface="+mj-ea"/>
                <a:ea typeface="+mj-ea"/>
              </a:rPr>
              <a:t>%</a:t>
            </a:r>
            <a:endParaRPr lang="zh-CN" altLang="en-US" sz="4800" b="1" dirty="0">
              <a:solidFill>
                <a:schemeClr val="accent1"/>
              </a:solidFill>
              <a:latin typeface="+mj-ea"/>
              <a:ea typeface="+mj-ea"/>
            </a:endParaRPr>
          </a:p>
        </p:txBody>
      </p:sp>
      <p:sp>
        <p:nvSpPr>
          <p:cNvPr id="38" name="矩形 37"/>
          <p:cNvSpPr/>
          <p:nvPr/>
        </p:nvSpPr>
        <p:spPr>
          <a:xfrm>
            <a:off x="961305" y="4055509"/>
            <a:ext cx="2526444" cy="1351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42" name="矩形 41"/>
          <p:cNvSpPr/>
          <p:nvPr/>
        </p:nvSpPr>
        <p:spPr>
          <a:xfrm>
            <a:off x="8728658" y="4055509"/>
            <a:ext cx="2526444" cy="1351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n-ea"/>
              </a:rPr>
              <a:t>请输入文本请输入文本请输入文本请输入文本请输入文本请输入文本</a:t>
            </a:r>
            <a:endParaRPr lang="zh-CN" altLang="zh-CN" sz="1800" dirty="0">
              <a:solidFill>
                <a:schemeClr val="tx1"/>
              </a:solidFill>
              <a:latin typeface="+mn-ea"/>
            </a:endParaRPr>
          </a:p>
        </p:txBody>
      </p:sp>
      <p:sp>
        <p:nvSpPr>
          <p:cNvPr id="43" name="椭圆 42"/>
          <p:cNvSpPr/>
          <p:nvPr/>
        </p:nvSpPr>
        <p:spPr>
          <a:xfrm>
            <a:off x="4977903" y="1923190"/>
            <a:ext cx="2236194" cy="22361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十字形 1"/>
          <p:cNvSpPr/>
          <p:nvPr/>
        </p:nvSpPr>
        <p:spPr>
          <a:xfrm>
            <a:off x="5295481" y="2240768"/>
            <a:ext cx="1601038" cy="1601038"/>
          </a:xfrm>
          <a:prstGeom prst="plus">
            <a:avLst>
              <a:gd name="adj" fmla="val 38088"/>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9" name="任意多边形 30"/>
          <p:cNvSpPr/>
          <p:nvPr/>
        </p:nvSpPr>
        <p:spPr>
          <a:xfrm>
            <a:off x="780690" y="2849997"/>
            <a:ext cx="3124560" cy="2331604"/>
          </a:xfrm>
          <a:custGeom>
            <a:avLst/>
            <a:gdLst>
              <a:gd name="connsiteX0" fmla="*/ 0 w 2923108"/>
              <a:gd name="connsiteY0" fmla="*/ 0 h 2181277"/>
              <a:gd name="connsiteX1" fmla="*/ 109478 w 2923108"/>
              <a:gd name="connsiteY1" fmla="*/ 0 h 2181277"/>
              <a:gd name="connsiteX2" fmla="*/ 114649 w 2923108"/>
              <a:gd name="connsiteY2" fmla="*/ 25618 h 2181277"/>
              <a:gd name="connsiteX3" fmla="*/ 206889 w 2923108"/>
              <a:gd name="connsiteY3" fmla="*/ 86758 h 2181277"/>
              <a:gd name="connsiteX4" fmla="*/ 299129 w 2923108"/>
              <a:gd name="connsiteY4" fmla="*/ 25618 h 2181277"/>
              <a:gd name="connsiteX5" fmla="*/ 304301 w 2923108"/>
              <a:gd name="connsiteY5" fmla="*/ 0 h 2181277"/>
              <a:gd name="connsiteX6" fmla="*/ 423143 w 2923108"/>
              <a:gd name="connsiteY6" fmla="*/ 0 h 2181277"/>
              <a:gd name="connsiteX7" fmla="*/ 428315 w 2923108"/>
              <a:gd name="connsiteY7" fmla="*/ 25618 h 2181277"/>
              <a:gd name="connsiteX8" fmla="*/ 520555 w 2923108"/>
              <a:gd name="connsiteY8" fmla="*/ 86758 h 2181277"/>
              <a:gd name="connsiteX9" fmla="*/ 612795 w 2923108"/>
              <a:gd name="connsiteY9" fmla="*/ 25618 h 2181277"/>
              <a:gd name="connsiteX10" fmla="*/ 617967 w 2923108"/>
              <a:gd name="connsiteY10" fmla="*/ 0 h 2181277"/>
              <a:gd name="connsiteX11" fmla="*/ 736809 w 2923108"/>
              <a:gd name="connsiteY11" fmla="*/ 0 h 2181277"/>
              <a:gd name="connsiteX12" fmla="*/ 741981 w 2923108"/>
              <a:gd name="connsiteY12" fmla="*/ 25618 h 2181277"/>
              <a:gd name="connsiteX13" fmla="*/ 834221 w 2923108"/>
              <a:gd name="connsiteY13" fmla="*/ 86758 h 2181277"/>
              <a:gd name="connsiteX14" fmla="*/ 926461 w 2923108"/>
              <a:gd name="connsiteY14" fmla="*/ 25618 h 2181277"/>
              <a:gd name="connsiteX15" fmla="*/ 931634 w 2923108"/>
              <a:gd name="connsiteY15" fmla="*/ 0 h 2181277"/>
              <a:gd name="connsiteX16" fmla="*/ 1050475 w 2923108"/>
              <a:gd name="connsiteY16" fmla="*/ 0 h 2181277"/>
              <a:gd name="connsiteX17" fmla="*/ 1055647 w 2923108"/>
              <a:gd name="connsiteY17" fmla="*/ 25618 h 2181277"/>
              <a:gd name="connsiteX18" fmla="*/ 1147887 w 2923108"/>
              <a:gd name="connsiteY18" fmla="*/ 86758 h 2181277"/>
              <a:gd name="connsiteX19" fmla="*/ 1240128 w 2923108"/>
              <a:gd name="connsiteY19" fmla="*/ 25618 h 2181277"/>
              <a:gd name="connsiteX20" fmla="*/ 1245300 w 2923108"/>
              <a:gd name="connsiteY20" fmla="*/ 0 h 2181277"/>
              <a:gd name="connsiteX21" fmla="*/ 1364141 w 2923108"/>
              <a:gd name="connsiteY21" fmla="*/ 0 h 2181277"/>
              <a:gd name="connsiteX22" fmla="*/ 1369313 w 2923108"/>
              <a:gd name="connsiteY22" fmla="*/ 25618 h 2181277"/>
              <a:gd name="connsiteX23" fmla="*/ 1461553 w 2923108"/>
              <a:gd name="connsiteY23" fmla="*/ 86758 h 2181277"/>
              <a:gd name="connsiteX24" fmla="*/ 1553794 w 2923108"/>
              <a:gd name="connsiteY24" fmla="*/ 25618 h 2181277"/>
              <a:gd name="connsiteX25" fmla="*/ 1558966 w 2923108"/>
              <a:gd name="connsiteY25" fmla="*/ 0 h 2181277"/>
              <a:gd name="connsiteX26" fmla="*/ 1677807 w 2923108"/>
              <a:gd name="connsiteY26" fmla="*/ 0 h 2181277"/>
              <a:gd name="connsiteX27" fmla="*/ 1682979 w 2923108"/>
              <a:gd name="connsiteY27" fmla="*/ 25618 h 2181277"/>
              <a:gd name="connsiteX28" fmla="*/ 1775220 w 2923108"/>
              <a:gd name="connsiteY28" fmla="*/ 86758 h 2181277"/>
              <a:gd name="connsiteX29" fmla="*/ 1867460 w 2923108"/>
              <a:gd name="connsiteY29" fmla="*/ 25618 h 2181277"/>
              <a:gd name="connsiteX30" fmla="*/ 1872632 w 2923108"/>
              <a:gd name="connsiteY30" fmla="*/ 0 h 2181277"/>
              <a:gd name="connsiteX31" fmla="*/ 1991473 w 2923108"/>
              <a:gd name="connsiteY31" fmla="*/ 0 h 2181277"/>
              <a:gd name="connsiteX32" fmla="*/ 1996646 w 2923108"/>
              <a:gd name="connsiteY32" fmla="*/ 25618 h 2181277"/>
              <a:gd name="connsiteX33" fmla="*/ 2088886 w 2923108"/>
              <a:gd name="connsiteY33" fmla="*/ 86758 h 2181277"/>
              <a:gd name="connsiteX34" fmla="*/ 2181126 w 2923108"/>
              <a:gd name="connsiteY34" fmla="*/ 25618 h 2181277"/>
              <a:gd name="connsiteX35" fmla="*/ 2186298 w 2923108"/>
              <a:gd name="connsiteY35" fmla="*/ 0 h 2181277"/>
              <a:gd name="connsiteX36" fmla="*/ 2305139 w 2923108"/>
              <a:gd name="connsiteY36" fmla="*/ 0 h 2181277"/>
              <a:gd name="connsiteX37" fmla="*/ 2310312 w 2923108"/>
              <a:gd name="connsiteY37" fmla="*/ 25618 h 2181277"/>
              <a:gd name="connsiteX38" fmla="*/ 2402552 w 2923108"/>
              <a:gd name="connsiteY38" fmla="*/ 86758 h 2181277"/>
              <a:gd name="connsiteX39" fmla="*/ 2494792 w 2923108"/>
              <a:gd name="connsiteY39" fmla="*/ 25618 h 2181277"/>
              <a:gd name="connsiteX40" fmla="*/ 2499964 w 2923108"/>
              <a:gd name="connsiteY40" fmla="*/ 0 h 2181277"/>
              <a:gd name="connsiteX41" fmla="*/ 2618806 w 2923108"/>
              <a:gd name="connsiteY41" fmla="*/ 0 h 2181277"/>
              <a:gd name="connsiteX42" fmla="*/ 2623978 w 2923108"/>
              <a:gd name="connsiteY42" fmla="*/ 25618 h 2181277"/>
              <a:gd name="connsiteX43" fmla="*/ 2716218 w 2923108"/>
              <a:gd name="connsiteY43" fmla="*/ 86758 h 2181277"/>
              <a:gd name="connsiteX44" fmla="*/ 2808458 w 2923108"/>
              <a:gd name="connsiteY44" fmla="*/ 25618 h 2181277"/>
              <a:gd name="connsiteX45" fmla="*/ 2813630 w 2923108"/>
              <a:gd name="connsiteY45" fmla="*/ 0 h 2181277"/>
              <a:gd name="connsiteX46" fmla="*/ 2923108 w 2923108"/>
              <a:gd name="connsiteY46" fmla="*/ 0 h 2181277"/>
              <a:gd name="connsiteX47" fmla="*/ 2923108 w 2923108"/>
              <a:gd name="connsiteY47" fmla="*/ 2181277 h 2181277"/>
              <a:gd name="connsiteX48" fmla="*/ 2883682 w 2923108"/>
              <a:gd name="connsiteY48" fmla="*/ 2166860 h 2181277"/>
              <a:gd name="connsiteX49" fmla="*/ 1461554 w 2923108"/>
              <a:gd name="connsiteY49" fmla="*/ 1998880 h 2181277"/>
              <a:gd name="connsiteX50" fmla="*/ 39427 w 2923108"/>
              <a:gd name="connsiteY50" fmla="*/ 2166860 h 2181277"/>
              <a:gd name="connsiteX51" fmla="*/ 0 w 2923108"/>
              <a:gd name="connsiteY51" fmla="*/ 2181277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923108" h="2181277">
                <a:moveTo>
                  <a:pt x="0" y="0"/>
                </a:moveTo>
                <a:lnTo>
                  <a:pt x="109478" y="0"/>
                </a:lnTo>
                <a:lnTo>
                  <a:pt x="114649" y="25618"/>
                </a:lnTo>
                <a:cubicBezTo>
                  <a:pt x="129846" y="61547"/>
                  <a:pt x="165424" y="86758"/>
                  <a:pt x="206889" y="86758"/>
                </a:cubicBezTo>
                <a:cubicBezTo>
                  <a:pt x="248355" y="86758"/>
                  <a:pt x="283932" y="61547"/>
                  <a:pt x="299129" y="25618"/>
                </a:cubicBezTo>
                <a:lnTo>
                  <a:pt x="304301" y="0"/>
                </a:lnTo>
                <a:lnTo>
                  <a:pt x="423143" y="0"/>
                </a:lnTo>
                <a:lnTo>
                  <a:pt x="428315" y="25618"/>
                </a:lnTo>
                <a:cubicBezTo>
                  <a:pt x="443512" y="61547"/>
                  <a:pt x="479090" y="86758"/>
                  <a:pt x="520555" y="86758"/>
                </a:cubicBezTo>
                <a:cubicBezTo>
                  <a:pt x="562021" y="86758"/>
                  <a:pt x="597598" y="61547"/>
                  <a:pt x="612795" y="25618"/>
                </a:cubicBezTo>
                <a:lnTo>
                  <a:pt x="617967" y="0"/>
                </a:lnTo>
                <a:lnTo>
                  <a:pt x="736809" y="0"/>
                </a:lnTo>
                <a:lnTo>
                  <a:pt x="741981" y="25618"/>
                </a:lnTo>
                <a:cubicBezTo>
                  <a:pt x="757178" y="61547"/>
                  <a:pt x="792756" y="86758"/>
                  <a:pt x="834221" y="86758"/>
                </a:cubicBezTo>
                <a:cubicBezTo>
                  <a:pt x="875687" y="86758"/>
                  <a:pt x="911264" y="61547"/>
                  <a:pt x="926461" y="25618"/>
                </a:cubicBezTo>
                <a:lnTo>
                  <a:pt x="931634" y="0"/>
                </a:lnTo>
                <a:lnTo>
                  <a:pt x="1050475" y="0"/>
                </a:lnTo>
                <a:lnTo>
                  <a:pt x="1055647" y="25618"/>
                </a:lnTo>
                <a:cubicBezTo>
                  <a:pt x="1070844" y="61547"/>
                  <a:pt x="1106422" y="86758"/>
                  <a:pt x="1147887" y="86758"/>
                </a:cubicBezTo>
                <a:cubicBezTo>
                  <a:pt x="1189354" y="86758"/>
                  <a:pt x="1224930" y="61547"/>
                  <a:pt x="1240128" y="25618"/>
                </a:cubicBezTo>
                <a:lnTo>
                  <a:pt x="1245300" y="0"/>
                </a:lnTo>
                <a:lnTo>
                  <a:pt x="1364141" y="0"/>
                </a:lnTo>
                <a:lnTo>
                  <a:pt x="1369313" y="25618"/>
                </a:lnTo>
                <a:cubicBezTo>
                  <a:pt x="1384511" y="61547"/>
                  <a:pt x="1420089" y="86758"/>
                  <a:pt x="1461553" y="86758"/>
                </a:cubicBezTo>
                <a:cubicBezTo>
                  <a:pt x="1503020" y="86758"/>
                  <a:pt x="1538596" y="61547"/>
                  <a:pt x="1553794" y="25618"/>
                </a:cubicBezTo>
                <a:lnTo>
                  <a:pt x="1558966" y="0"/>
                </a:lnTo>
                <a:lnTo>
                  <a:pt x="1677807" y="0"/>
                </a:lnTo>
                <a:lnTo>
                  <a:pt x="1682979" y="25618"/>
                </a:lnTo>
                <a:cubicBezTo>
                  <a:pt x="1698177" y="61547"/>
                  <a:pt x="1733755" y="86758"/>
                  <a:pt x="1775220" y="86758"/>
                </a:cubicBezTo>
                <a:cubicBezTo>
                  <a:pt x="1816685" y="86758"/>
                  <a:pt x="1852263" y="61547"/>
                  <a:pt x="1867460" y="25618"/>
                </a:cubicBezTo>
                <a:lnTo>
                  <a:pt x="1872632" y="0"/>
                </a:lnTo>
                <a:lnTo>
                  <a:pt x="1991473" y="0"/>
                </a:lnTo>
                <a:lnTo>
                  <a:pt x="1996646" y="25618"/>
                </a:lnTo>
                <a:cubicBezTo>
                  <a:pt x="2011843" y="61547"/>
                  <a:pt x="2047419" y="86758"/>
                  <a:pt x="2088886" y="86758"/>
                </a:cubicBezTo>
                <a:cubicBezTo>
                  <a:pt x="2130352" y="86758"/>
                  <a:pt x="2165929" y="61547"/>
                  <a:pt x="2181126" y="25618"/>
                </a:cubicBezTo>
                <a:lnTo>
                  <a:pt x="2186298" y="0"/>
                </a:lnTo>
                <a:lnTo>
                  <a:pt x="2305139" y="0"/>
                </a:lnTo>
                <a:lnTo>
                  <a:pt x="2310312" y="25618"/>
                </a:lnTo>
                <a:cubicBezTo>
                  <a:pt x="2325509" y="61547"/>
                  <a:pt x="2361086" y="86758"/>
                  <a:pt x="2402552" y="86758"/>
                </a:cubicBezTo>
                <a:cubicBezTo>
                  <a:pt x="2444017" y="86758"/>
                  <a:pt x="2479595" y="61547"/>
                  <a:pt x="2494792" y="25618"/>
                </a:cubicBezTo>
                <a:lnTo>
                  <a:pt x="2499964" y="0"/>
                </a:lnTo>
                <a:lnTo>
                  <a:pt x="2618806" y="0"/>
                </a:lnTo>
                <a:lnTo>
                  <a:pt x="2623978" y="25618"/>
                </a:lnTo>
                <a:cubicBezTo>
                  <a:pt x="2639175" y="61547"/>
                  <a:pt x="2674753" y="86758"/>
                  <a:pt x="2716218" y="86758"/>
                </a:cubicBezTo>
                <a:cubicBezTo>
                  <a:pt x="2757683" y="86758"/>
                  <a:pt x="2793261" y="61547"/>
                  <a:pt x="2808458" y="25618"/>
                </a:cubicBezTo>
                <a:lnTo>
                  <a:pt x="2813630" y="0"/>
                </a:lnTo>
                <a:lnTo>
                  <a:pt x="2923108" y="0"/>
                </a:lnTo>
                <a:lnTo>
                  <a:pt x="2923108" y="2181277"/>
                </a:lnTo>
                <a:lnTo>
                  <a:pt x="2883682" y="2166860"/>
                </a:lnTo>
                <a:cubicBezTo>
                  <a:pt x="2575479" y="2065513"/>
                  <a:pt x="2053543" y="1998880"/>
                  <a:pt x="1461554" y="1998880"/>
                </a:cubicBezTo>
                <a:cubicBezTo>
                  <a:pt x="869565" y="1998880"/>
                  <a:pt x="347630" y="2065513"/>
                  <a:pt x="39427" y="2166860"/>
                </a:cubicBezTo>
                <a:lnTo>
                  <a:pt x="0" y="2181277"/>
                </a:lnTo>
                <a:close/>
              </a:path>
            </a:pathLst>
          </a:custGeom>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tIns="288000" rtlCol="0" anchor="ctr">
            <a:noAutofit/>
          </a:bodyPr>
          <a:lstStyle/>
          <a:p>
            <a:pPr algn="ctr">
              <a:lnSpc>
                <a:spcPct val="150000"/>
              </a:lnSpc>
            </a:pPr>
            <a:r>
              <a:rPr lang="zh-CN" altLang="en-US" dirty="0">
                <a:solidFill>
                  <a:srgbClr val="FFFFFF"/>
                </a:solidFill>
              </a:rPr>
              <a:t>请输入文本</a:t>
            </a:r>
            <a:endParaRPr lang="zh-CN" altLang="en-US" dirty="0">
              <a:solidFill>
                <a:srgbClr val="FFFFFF"/>
              </a:solidFill>
            </a:endParaRPr>
          </a:p>
        </p:txBody>
      </p:sp>
      <p:sp>
        <p:nvSpPr>
          <p:cNvPr id="10" name="椭圆 9"/>
          <p:cNvSpPr/>
          <p:nvPr/>
        </p:nvSpPr>
        <p:spPr>
          <a:xfrm>
            <a:off x="1689867" y="5166796"/>
            <a:ext cx="1306207" cy="1306207"/>
          </a:xfrm>
          <a:prstGeom prst="ellipse">
            <a:avLst/>
          </a:prstGeom>
          <a:solidFill>
            <a:srgbClr val="FEFFFF"/>
          </a:solidFill>
          <a:ln w="3175">
            <a:solidFill>
              <a:schemeClr val="accent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dirty="0">
              <a:solidFill>
                <a:schemeClr val="accent1"/>
              </a:solidFill>
            </a:endParaRPr>
          </a:p>
        </p:txBody>
      </p:sp>
      <p:sp>
        <p:nvSpPr>
          <p:cNvPr id="20" name="Freeform 143"/>
          <p:cNvSpPr>
            <a:spLocks noEditPoints="1"/>
          </p:cNvSpPr>
          <p:nvPr/>
        </p:nvSpPr>
        <p:spPr bwMode="auto">
          <a:xfrm flipH="1">
            <a:off x="1963735" y="5523012"/>
            <a:ext cx="758471" cy="593774"/>
          </a:xfrm>
          <a:custGeom>
            <a:avLst/>
            <a:gdLst>
              <a:gd name="T0" fmla="*/ 110 w 222"/>
              <a:gd name="T1" fmla="*/ 31 h 173"/>
              <a:gd name="T2" fmla="*/ 45 w 222"/>
              <a:gd name="T3" fmla="*/ 125 h 173"/>
              <a:gd name="T4" fmla="*/ 110 w 222"/>
              <a:gd name="T5" fmla="*/ 173 h 173"/>
              <a:gd name="T6" fmla="*/ 181 w 222"/>
              <a:gd name="T7" fmla="*/ 16 h 173"/>
              <a:gd name="T8" fmla="*/ 146 w 222"/>
              <a:gd name="T9" fmla="*/ 95 h 173"/>
              <a:gd name="T10" fmla="*/ 141 w 222"/>
              <a:gd name="T11" fmla="*/ 81 h 173"/>
              <a:gd name="T12" fmla="*/ 132 w 222"/>
              <a:gd name="T13" fmla="*/ 102 h 173"/>
              <a:gd name="T14" fmla="*/ 130 w 222"/>
              <a:gd name="T15" fmla="*/ 101 h 173"/>
              <a:gd name="T16" fmla="*/ 120 w 222"/>
              <a:gd name="T17" fmla="*/ 95 h 173"/>
              <a:gd name="T18" fmla="*/ 112 w 222"/>
              <a:gd name="T19" fmla="*/ 127 h 173"/>
              <a:gd name="T20" fmla="*/ 112 w 222"/>
              <a:gd name="T21" fmla="*/ 127 h 173"/>
              <a:gd name="T22" fmla="*/ 112 w 222"/>
              <a:gd name="T23" fmla="*/ 127 h 173"/>
              <a:gd name="T24" fmla="*/ 106 w 222"/>
              <a:gd name="T25" fmla="*/ 77 h 173"/>
              <a:gd name="T26" fmla="*/ 102 w 222"/>
              <a:gd name="T27" fmla="*/ 94 h 173"/>
              <a:gd name="T28" fmla="*/ 91 w 222"/>
              <a:gd name="T29" fmla="*/ 99 h 173"/>
              <a:gd name="T30" fmla="*/ 87 w 222"/>
              <a:gd name="T31" fmla="*/ 99 h 173"/>
              <a:gd name="T32" fmla="*/ 80 w 222"/>
              <a:gd name="T33" fmla="*/ 94 h 173"/>
              <a:gd name="T34" fmla="*/ 75 w 222"/>
              <a:gd name="T35" fmla="*/ 86 h 173"/>
              <a:gd name="T36" fmla="*/ 71 w 222"/>
              <a:gd name="T37" fmla="*/ 95 h 173"/>
              <a:gd name="T38" fmla="*/ 49 w 222"/>
              <a:gd name="T39" fmla="*/ 95 h 173"/>
              <a:gd name="T40" fmla="*/ 46 w 222"/>
              <a:gd name="T41" fmla="*/ 92 h 173"/>
              <a:gd name="T42" fmla="*/ 69 w 222"/>
              <a:gd name="T43" fmla="*/ 90 h 173"/>
              <a:gd name="T44" fmla="*/ 75 w 222"/>
              <a:gd name="T45" fmla="*/ 77 h 173"/>
              <a:gd name="T46" fmla="*/ 77 w 222"/>
              <a:gd name="T47" fmla="*/ 79 h 173"/>
              <a:gd name="T48" fmla="*/ 86 w 222"/>
              <a:gd name="T49" fmla="*/ 89 h 173"/>
              <a:gd name="T50" fmla="*/ 89 w 222"/>
              <a:gd name="T51" fmla="*/ 94 h 173"/>
              <a:gd name="T52" fmla="*/ 92 w 222"/>
              <a:gd name="T53" fmla="*/ 89 h 173"/>
              <a:gd name="T54" fmla="*/ 104 w 222"/>
              <a:gd name="T55" fmla="*/ 54 h 173"/>
              <a:gd name="T56" fmla="*/ 107 w 222"/>
              <a:gd name="T57" fmla="*/ 52 h 173"/>
              <a:gd name="T58" fmla="*/ 109 w 222"/>
              <a:gd name="T59" fmla="*/ 54 h 173"/>
              <a:gd name="T60" fmla="*/ 116 w 222"/>
              <a:gd name="T61" fmla="*/ 92 h 173"/>
              <a:gd name="T62" fmla="*/ 130 w 222"/>
              <a:gd name="T63" fmla="*/ 90 h 173"/>
              <a:gd name="T64" fmla="*/ 132 w 222"/>
              <a:gd name="T65" fmla="*/ 94 h 173"/>
              <a:gd name="T66" fmla="*/ 141 w 222"/>
              <a:gd name="T67" fmla="*/ 70 h 173"/>
              <a:gd name="T68" fmla="*/ 141 w 222"/>
              <a:gd name="T69" fmla="*/ 70 h 173"/>
              <a:gd name="T70" fmla="*/ 148 w 222"/>
              <a:gd name="T71" fmla="*/ 90 h 173"/>
              <a:gd name="T72" fmla="*/ 176 w 222"/>
              <a:gd name="T73" fmla="*/ 93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22" h="173">
                <a:moveTo>
                  <a:pt x="181" y="16"/>
                </a:moveTo>
                <a:cubicBezTo>
                  <a:pt x="151" y="0"/>
                  <a:pt x="120" y="24"/>
                  <a:pt x="110" y="31"/>
                </a:cubicBezTo>
                <a:cubicBezTo>
                  <a:pt x="100" y="24"/>
                  <a:pt x="68" y="1"/>
                  <a:pt x="39" y="16"/>
                </a:cubicBezTo>
                <a:cubicBezTo>
                  <a:pt x="13" y="30"/>
                  <a:pt x="0" y="82"/>
                  <a:pt x="45" y="125"/>
                </a:cubicBezTo>
                <a:cubicBezTo>
                  <a:pt x="82" y="159"/>
                  <a:pt x="108" y="172"/>
                  <a:pt x="110" y="173"/>
                </a:cubicBezTo>
                <a:cubicBezTo>
                  <a:pt x="110" y="173"/>
                  <a:pt x="110" y="173"/>
                  <a:pt x="110" y="173"/>
                </a:cubicBezTo>
                <a:cubicBezTo>
                  <a:pt x="112" y="172"/>
                  <a:pt x="137" y="158"/>
                  <a:pt x="174" y="125"/>
                </a:cubicBezTo>
                <a:cubicBezTo>
                  <a:pt x="222" y="81"/>
                  <a:pt x="207" y="31"/>
                  <a:pt x="181" y="16"/>
                </a:cubicBezTo>
                <a:close/>
                <a:moveTo>
                  <a:pt x="174" y="95"/>
                </a:moveTo>
                <a:cubicBezTo>
                  <a:pt x="146" y="95"/>
                  <a:pt x="146" y="95"/>
                  <a:pt x="146" y="95"/>
                </a:cubicBezTo>
                <a:cubicBezTo>
                  <a:pt x="145" y="95"/>
                  <a:pt x="144" y="94"/>
                  <a:pt x="144" y="93"/>
                </a:cubicBezTo>
                <a:cubicBezTo>
                  <a:pt x="141" y="81"/>
                  <a:pt x="141" y="81"/>
                  <a:pt x="141" y="81"/>
                </a:cubicBezTo>
                <a:cubicBezTo>
                  <a:pt x="135" y="100"/>
                  <a:pt x="135" y="100"/>
                  <a:pt x="135" y="100"/>
                </a:cubicBezTo>
                <a:cubicBezTo>
                  <a:pt x="134" y="101"/>
                  <a:pt x="134" y="102"/>
                  <a:pt x="132" y="102"/>
                </a:cubicBezTo>
                <a:cubicBezTo>
                  <a:pt x="132" y="102"/>
                  <a:pt x="132" y="102"/>
                  <a:pt x="132" y="102"/>
                </a:cubicBezTo>
                <a:cubicBezTo>
                  <a:pt x="131" y="102"/>
                  <a:pt x="131" y="101"/>
                  <a:pt x="130" y="101"/>
                </a:cubicBezTo>
                <a:cubicBezTo>
                  <a:pt x="128" y="95"/>
                  <a:pt x="128" y="95"/>
                  <a:pt x="128" y="95"/>
                </a:cubicBezTo>
                <a:cubicBezTo>
                  <a:pt x="120" y="95"/>
                  <a:pt x="120" y="95"/>
                  <a:pt x="120" y="95"/>
                </a:cubicBezTo>
                <a:cubicBezTo>
                  <a:pt x="114" y="125"/>
                  <a:pt x="114" y="125"/>
                  <a:pt x="114" y="125"/>
                </a:cubicBezTo>
                <a:cubicBezTo>
                  <a:pt x="114" y="126"/>
                  <a:pt x="113" y="127"/>
                  <a:pt x="112" y="127"/>
                </a:cubicBezTo>
                <a:cubicBezTo>
                  <a:pt x="112" y="127"/>
                  <a:pt x="112" y="127"/>
                  <a:pt x="112" y="127"/>
                </a:cubicBezTo>
                <a:cubicBezTo>
                  <a:pt x="112" y="127"/>
                  <a:pt x="112" y="127"/>
                  <a:pt x="112" y="127"/>
                </a:cubicBezTo>
                <a:cubicBezTo>
                  <a:pt x="112" y="126"/>
                  <a:pt x="112" y="126"/>
                  <a:pt x="112" y="126"/>
                </a:cubicBezTo>
                <a:cubicBezTo>
                  <a:pt x="112" y="127"/>
                  <a:pt x="112" y="127"/>
                  <a:pt x="112" y="127"/>
                </a:cubicBezTo>
                <a:cubicBezTo>
                  <a:pt x="111" y="127"/>
                  <a:pt x="110" y="126"/>
                  <a:pt x="110" y="125"/>
                </a:cubicBezTo>
                <a:cubicBezTo>
                  <a:pt x="106" y="77"/>
                  <a:pt x="106" y="77"/>
                  <a:pt x="106" y="77"/>
                </a:cubicBezTo>
                <a:cubicBezTo>
                  <a:pt x="104" y="92"/>
                  <a:pt x="104" y="92"/>
                  <a:pt x="104" y="92"/>
                </a:cubicBezTo>
                <a:cubicBezTo>
                  <a:pt x="104" y="93"/>
                  <a:pt x="103" y="94"/>
                  <a:pt x="102" y="94"/>
                </a:cubicBezTo>
                <a:cubicBezTo>
                  <a:pt x="93" y="94"/>
                  <a:pt x="93" y="94"/>
                  <a:pt x="93" y="94"/>
                </a:cubicBezTo>
                <a:cubicBezTo>
                  <a:pt x="91" y="99"/>
                  <a:pt x="91" y="99"/>
                  <a:pt x="91" y="99"/>
                </a:cubicBezTo>
                <a:cubicBezTo>
                  <a:pt x="91" y="100"/>
                  <a:pt x="90" y="101"/>
                  <a:pt x="89" y="101"/>
                </a:cubicBezTo>
                <a:cubicBezTo>
                  <a:pt x="88" y="101"/>
                  <a:pt x="87" y="100"/>
                  <a:pt x="87" y="99"/>
                </a:cubicBezTo>
                <a:cubicBezTo>
                  <a:pt x="85" y="94"/>
                  <a:pt x="85" y="94"/>
                  <a:pt x="85" y="94"/>
                </a:cubicBezTo>
                <a:cubicBezTo>
                  <a:pt x="80" y="94"/>
                  <a:pt x="80" y="94"/>
                  <a:pt x="80" y="94"/>
                </a:cubicBezTo>
                <a:cubicBezTo>
                  <a:pt x="79" y="94"/>
                  <a:pt x="78" y="93"/>
                  <a:pt x="78" y="92"/>
                </a:cubicBezTo>
                <a:cubicBezTo>
                  <a:pt x="75" y="86"/>
                  <a:pt x="75" y="86"/>
                  <a:pt x="75" y="86"/>
                </a:cubicBezTo>
                <a:cubicBezTo>
                  <a:pt x="73" y="93"/>
                  <a:pt x="73" y="93"/>
                  <a:pt x="73" y="93"/>
                </a:cubicBezTo>
                <a:cubicBezTo>
                  <a:pt x="72" y="94"/>
                  <a:pt x="72" y="95"/>
                  <a:pt x="71" y="95"/>
                </a:cubicBezTo>
                <a:cubicBezTo>
                  <a:pt x="49" y="95"/>
                  <a:pt x="49" y="95"/>
                  <a:pt x="49" y="95"/>
                </a:cubicBezTo>
                <a:cubicBezTo>
                  <a:pt x="49" y="95"/>
                  <a:pt x="49" y="95"/>
                  <a:pt x="49" y="95"/>
                </a:cubicBezTo>
                <a:cubicBezTo>
                  <a:pt x="48" y="95"/>
                  <a:pt x="48" y="95"/>
                  <a:pt x="48" y="95"/>
                </a:cubicBezTo>
                <a:cubicBezTo>
                  <a:pt x="47" y="95"/>
                  <a:pt x="46" y="94"/>
                  <a:pt x="46" y="92"/>
                </a:cubicBezTo>
                <a:cubicBezTo>
                  <a:pt x="46" y="91"/>
                  <a:pt x="47" y="90"/>
                  <a:pt x="48" y="90"/>
                </a:cubicBezTo>
                <a:cubicBezTo>
                  <a:pt x="69" y="90"/>
                  <a:pt x="69" y="90"/>
                  <a:pt x="69" y="90"/>
                </a:cubicBezTo>
                <a:cubicBezTo>
                  <a:pt x="73" y="79"/>
                  <a:pt x="73" y="79"/>
                  <a:pt x="73" y="79"/>
                </a:cubicBezTo>
                <a:cubicBezTo>
                  <a:pt x="73" y="78"/>
                  <a:pt x="74" y="77"/>
                  <a:pt x="75" y="77"/>
                </a:cubicBezTo>
                <a:cubicBezTo>
                  <a:pt x="75" y="77"/>
                  <a:pt x="75" y="77"/>
                  <a:pt x="75" y="77"/>
                </a:cubicBezTo>
                <a:cubicBezTo>
                  <a:pt x="76" y="77"/>
                  <a:pt x="77" y="78"/>
                  <a:pt x="77" y="79"/>
                </a:cubicBezTo>
                <a:cubicBezTo>
                  <a:pt x="81" y="89"/>
                  <a:pt x="81" y="89"/>
                  <a:pt x="81" y="89"/>
                </a:cubicBezTo>
                <a:cubicBezTo>
                  <a:pt x="86" y="89"/>
                  <a:pt x="86" y="89"/>
                  <a:pt x="86" y="89"/>
                </a:cubicBezTo>
                <a:cubicBezTo>
                  <a:pt x="87" y="89"/>
                  <a:pt x="88" y="90"/>
                  <a:pt x="88" y="90"/>
                </a:cubicBezTo>
                <a:cubicBezTo>
                  <a:pt x="89" y="94"/>
                  <a:pt x="89" y="94"/>
                  <a:pt x="89" y="94"/>
                </a:cubicBezTo>
                <a:cubicBezTo>
                  <a:pt x="90" y="91"/>
                  <a:pt x="90" y="91"/>
                  <a:pt x="90" y="91"/>
                </a:cubicBezTo>
                <a:cubicBezTo>
                  <a:pt x="90" y="90"/>
                  <a:pt x="91" y="89"/>
                  <a:pt x="92" y="89"/>
                </a:cubicBezTo>
                <a:cubicBezTo>
                  <a:pt x="100" y="89"/>
                  <a:pt x="100" y="89"/>
                  <a:pt x="100" y="89"/>
                </a:cubicBezTo>
                <a:cubicBezTo>
                  <a:pt x="104" y="54"/>
                  <a:pt x="104" y="54"/>
                  <a:pt x="104" y="54"/>
                </a:cubicBezTo>
                <a:cubicBezTo>
                  <a:pt x="104" y="52"/>
                  <a:pt x="105" y="52"/>
                  <a:pt x="107" y="52"/>
                </a:cubicBezTo>
                <a:cubicBezTo>
                  <a:pt x="107" y="52"/>
                  <a:pt x="107" y="52"/>
                  <a:pt x="107" y="52"/>
                </a:cubicBezTo>
                <a:cubicBezTo>
                  <a:pt x="107" y="52"/>
                  <a:pt x="107" y="52"/>
                  <a:pt x="107" y="52"/>
                </a:cubicBezTo>
                <a:cubicBezTo>
                  <a:pt x="108" y="52"/>
                  <a:pt x="109" y="53"/>
                  <a:pt x="109" y="54"/>
                </a:cubicBezTo>
                <a:cubicBezTo>
                  <a:pt x="113" y="108"/>
                  <a:pt x="113" y="108"/>
                  <a:pt x="113" y="108"/>
                </a:cubicBezTo>
                <a:cubicBezTo>
                  <a:pt x="116" y="92"/>
                  <a:pt x="116" y="92"/>
                  <a:pt x="116" y="92"/>
                </a:cubicBezTo>
                <a:cubicBezTo>
                  <a:pt x="116" y="91"/>
                  <a:pt x="117" y="90"/>
                  <a:pt x="119" y="90"/>
                </a:cubicBezTo>
                <a:cubicBezTo>
                  <a:pt x="130" y="90"/>
                  <a:pt x="130" y="90"/>
                  <a:pt x="130" y="90"/>
                </a:cubicBezTo>
                <a:cubicBezTo>
                  <a:pt x="131" y="90"/>
                  <a:pt x="131" y="91"/>
                  <a:pt x="132" y="92"/>
                </a:cubicBezTo>
                <a:cubicBezTo>
                  <a:pt x="132" y="94"/>
                  <a:pt x="132" y="94"/>
                  <a:pt x="132" y="94"/>
                </a:cubicBezTo>
                <a:cubicBezTo>
                  <a:pt x="139" y="72"/>
                  <a:pt x="139" y="72"/>
                  <a:pt x="139" y="72"/>
                </a:cubicBezTo>
                <a:cubicBezTo>
                  <a:pt x="139" y="71"/>
                  <a:pt x="140" y="70"/>
                  <a:pt x="141" y="70"/>
                </a:cubicBezTo>
                <a:cubicBezTo>
                  <a:pt x="141" y="70"/>
                  <a:pt x="141" y="70"/>
                  <a:pt x="141" y="70"/>
                </a:cubicBezTo>
                <a:cubicBezTo>
                  <a:pt x="141" y="70"/>
                  <a:pt x="141" y="70"/>
                  <a:pt x="141" y="70"/>
                </a:cubicBezTo>
                <a:cubicBezTo>
                  <a:pt x="142" y="70"/>
                  <a:pt x="143" y="71"/>
                  <a:pt x="143" y="72"/>
                </a:cubicBezTo>
                <a:cubicBezTo>
                  <a:pt x="148" y="90"/>
                  <a:pt x="148" y="90"/>
                  <a:pt x="148" y="90"/>
                </a:cubicBezTo>
                <a:cubicBezTo>
                  <a:pt x="174" y="90"/>
                  <a:pt x="174" y="90"/>
                  <a:pt x="174" y="90"/>
                </a:cubicBezTo>
                <a:cubicBezTo>
                  <a:pt x="175" y="90"/>
                  <a:pt x="176" y="91"/>
                  <a:pt x="176" y="93"/>
                </a:cubicBezTo>
                <a:cubicBezTo>
                  <a:pt x="176" y="94"/>
                  <a:pt x="175" y="95"/>
                  <a:pt x="174" y="95"/>
                </a:cubicBez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
        <p:nvSpPr>
          <p:cNvPr id="21" name="任意多边形 30"/>
          <p:cNvSpPr/>
          <p:nvPr/>
        </p:nvSpPr>
        <p:spPr>
          <a:xfrm>
            <a:off x="4495440" y="2849997"/>
            <a:ext cx="3124560" cy="2331604"/>
          </a:xfrm>
          <a:custGeom>
            <a:avLst/>
            <a:gdLst>
              <a:gd name="connsiteX0" fmla="*/ 0 w 2923108"/>
              <a:gd name="connsiteY0" fmla="*/ 0 h 2181277"/>
              <a:gd name="connsiteX1" fmla="*/ 109478 w 2923108"/>
              <a:gd name="connsiteY1" fmla="*/ 0 h 2181277"/>
              <a:gd name="connsiteX2" fmla="*/ 114649 w 2923108"/>
              <a:gd name="connsiteY2" fmla="*/ 25618 h 2181277"/>
              <a:gd name="connsiteX3" fmla="*/ 206889 w 2923108"/>
              <a:gd name="connsiteY3" fmla="*/ 86758 h 2181277"/>
              <a:gd name="connsiteX4" fmla="*/ 299129 w 2923108"/>
              <a:gd name="connsiteY4" fmla="*/ 25618 h 2181277"/>
              <a:gd name="connsiteX5" fmla="*/ 304301 w 2923108"/>
              <a:gd name="connsiteY5" fmla="*/ 0 h 2181277"/>
              <a:gd name="connsiteX6" fmla="*/ 423143 w 2923108"/>
              <a:gd name="connsiteY6" fmla="*/ 0 h 2181277"/>
              <a:gd name="connsiteX7" fmla="*/ 428315 w 2923108"/>
              <a:gd name="connsiteY7" fmla="*/ 25618 h 2181277"/>
              <a:gd name="connsiteX8" fmla="*/ 520555 w 2923108"/>
              <a:gd name="connsiteY8" fmla="*/ 86758 h 2181277"/>
              <a:gd name="connsiteX9" fmla="*/ 612795 w 2923108"/>
              <a:gd name="connsiteY9" fmla="*/ 25618 h 2181277"/>
              <a:gd name="connsiteX10" fmla="*/ 617967 w 2923108"/>
              <a:gd name="connsiteY10" fmla="*/ 0 h 2181277"/>
              <a:gd name="connsiteX11" fmla="*/ 736809 w 2923108"/>
              <a:gd name="connsiteY11" fmla="*/ 0 h 2181277"/>
              <a:gd name="connsiteX12" fmla="*/ 741981 w 2923108"/>
              <a:gd name="connsiteY12" fmla="*/ 25618 h 2181277"/>
              <a:gd name="connsiteX13" fmla="*/ 834221 w 2923108"/>
              <a:gd name="connsiteY13" fmla="*/ 86758 h 2181277"/>
              <a:gd name="connsiteX14" fmla="*/ 926461 w 2923108"/>
              <a:gd name="connsiteY14" fmla="*/ 25618 h 2181277"/>
              <a:gd name="connsiteX15" fmla="*/ 931634 w 2923108"/>
              <a:gd name="connsiteY15" fmla="*/ 0 h 2181277"/>
              <a:gd name="connsiteX16" fmla="*/ 1050475 w 2923108"/>
              <a:gd name="connsiteY16" fmla="*/ 0 h 2181277"/>
              <a:gd name="connsiteX17" fmla="*/ 1055647 w 2923108"/>
              <a:gd name="connsiteY17" fmla="*/ 25618 h 2181277"/>
              <a:gd name="connsiteX18" fmla="*/ 1147887 w 2923108"/>
              <a:gd name="connsiteY18" fmla="*/ 86758 h 2181277"/>
              <a:gd name="connsiteX19" fmla="*/ 1240128 w 2923108"/>
              <a:gd name="connsiteY19" fmla="*/ 25618 h 2181277"/>
              <a:gd name="connsiteX20" fmla="*/ 1245300 w 2923108"/>
              <a:gd name="connsiteY20" fmla="*/ 0 h 2181277"/>
              <a:gd name="connsiteX21" fmla="*/ 1364141 w 2923108"/>
              <a:gd name="connsiteY21" fmla="*/ 0 h 2181277"/>
              <a:gd name="connsiteX22" fmla="*/ 1369313 w 2923108"/>
              <a:gd name="connsiteY22" fmla="*/ 25618 h 2181277"/>
              <a:gd name="connsiteX23" fmla="*/ 1461553 w 2923108"/>
              <a:gd name="connsiteY23" fmla="*/ 86758 h 2181277"/>
              <a:gd name="connsiteX24" fmla="*/ 1553794 w 2923108"/>
              <a:gd name="connsiteY24" fmla="*/ 25618 h 2181277"/>
              <a:gd name="connsiteX25" fmla="*/ 1558966 w 2923108"/>
              <a:gd name="connsiteY25" fmla="*/ 0 h 2181277"/>
              <a:gd name="connsiteX26" fmla="*/ 1677807 w 2923108"/>
              <a:gd name="connsiteY26" fmla="*/ 0 h 2181277"/>
              <a:gd name="connsiteX27" fmla="*/ 1682979 w 2923108"/>
              <a:gd name="connsiteY27" fmla="*/ 25618 h 2181277"/>
              <a:gd name="connsiteX28" fmla="*/ 1775220 w 2923108"/>
              <a:gd name="connsiteY28" fmla="*/ 86758 h 2181277"/>
              <a:gd name="connsiteX29" fmla="*/ 1867460 w 2923108"/>
              <a:gd name="connsiteY29" fmla="*/ 25618 h 2181277"/>
              <a:gd name="connsiteX30" fmla="*/ 1872632 w 2923108"/>
              <a:gd name="connsiteY30" fmla="*/ 0 h 2181277"/>
              <a:gd name="connsiteX31" fmla="*/ 1991473 w 2923108"/>
              <a:gd name="connsiteY31" fmla="*/ 0 h 2181277"/>
              <a:gd name="connsiteX32" fmla="*/ 1996646 w 2923108"/>
              <a:gd name="connsiteY32" fmla="*/ 25618 h 2181277"/>
              <a:gd name="connsiteX33" fmla="*/ 2088886 w 2923108"/>
              <a:gd name="connsiteY33" fmla="*/ 86758 h 2181277"/>
              <a:gd name="connsiteX34" fmla="*/ 2181126 w 2923108"/>
              <a:gd name="connsiteY34" fmla="*/ 25618 h 2181277"/>
              <a:gd name="connsiteX35" fmla="*/ 2186298 w 2923108"/>
              <a:gd name="connsiteY35" fmla="*/ 0 h 2181277"/>
              <a:gd name="connsiteX36" fmla="*/ 2305139 w 2923108"/>
              <a:gd name="connsiteY36" fmla="*/ 0 h 2181277"/>
              <a:gd name="connsiteX37" fmla="*/ 2310312 w 2923108"/>
              <a:gd name="connsiteY37" fmla="*/ 25618 h 2181277"/>
              <a:gd name="connsiteX38" fmla="*/ 2402552 w 2923108"/>
              <a:gd name="connsiteY38" fmla="*/ 86758 h 2181277"/>
              <a:gd name="connsiteX39" fmla="*/ 2494792 w 2923108"/>
              <a:gd name="connsiteY39" fmla="*/ 25618 h 2181277"/>
              <a:gd name="connsiteX40" fmla="*/ 2499964 w 2923108"/>
              <a:gd name="connsiteY40" fmla="*/ 0 h 2181277"/>
              <a:gd name="connsiteX41" fmla="*/ 2618806 w 2923108"/>
              <a:gd name="connsiteY41" fmla="*/ 0 h 2181277"/>
              <a:gd name="connsiteX42" fmla="*/ 2623978 w 2923108"/>
              <a:gd name="connsiteY42" fmla="*/ 25618 h 2181277"/>
              <a:gd name="connsiteX43" fmla="*/ 2716218 w 2923108"/>
              <a:gd name="connsiteY43" fmla="*/ 86758 h 2181277"/>
              <a:gd name="connsiteX44" fmla="*/ 2808458 w 2923108"/>
              <a:gd name="connsiteY44" fmla="*/ 25618 h 2181277"/>
              <a:gd name="connsiteX45" fmla="*/ 2813630 w 2923108"/>
              <a:gd name="connsiteY45" fmla="*/ 0 h 2181277"/>
              <a:gd name="connsiteX46" fmla="*/ 2923108 w 2923108"/>
              <a:gd name="connsiteY46" fmla="*/ 0 h 2181277"/>
              <a:gd name="connsiteX47" fmla="*/ 2923108 w 2923108"/>
              <a:gd name="connsiteY47" fmla="*/ 2181277 h 2181277"/>
              <a:gd name="connsiteX48" fmla="*/ 2883682 w 2923108"/>
              <a:gd name="connsiteY48" fmla="*/ 2166860 h 2181277"/>
              <a:gd name="connsiteX49" fmla="*/ 1461554 w 2923108"/>
              <a:gd name="connsiteY49" fmla="*/ 1998880 h 2181277"/>
              <a:gd name="connsiteX50" fmla="*/ 39427 w 2923108"/>
              <a:gd name="connsiteY50" fmla="*/ 2166860 h 2181277"/>
              <a:gd name="connsiteX51" fmla="*/ 0 w 2923108"/>
              <a:gd name="connsiteY51" fmla="*/ 2181277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923108" h="2181277">
                <a:moveTo>
                  <a:pt x="0" y="0"/>
                </a:moveTo>
                <a:lnTo>
                  <a:pt x="109478" y="0"/>
                </a:lnTo>
                <a:lnTo>
                  <a:pt x="114649" y="25618"/>
                </a:lnTo>
                <a:cubicBezTo>
                  <a:pt x="129846" y="61547"/>
                  <a:pt x="165424" y="86758"/>
                  <a:pt x="206889" y="86758"/>
                </a:cubicBezTo>
                <a:cubicBezTo>
                  <a:pt x="248355" y="86758"/>
                  <a:pt x="283932" y="61547"/>
                  <a:pt x="299129" y="25618"/>
                </a:cubicBezTo>
                <a:lnTo>
                  <a:pt x="304301" y="0"/>
                </a:lnTo>
                <a:lnTo>
                  <a:pt x="423143" y="0"/>
                </a:lnTo>
                <a:lnTo>
                  <a:pt x="428315" y="25618"/>
                </a:lnTo>
                <a:cubicBezTo>
                  <a:pt x="443512" y="61547"/>
                  <a:pt x="479090" y="86758"/>
                  <a:pt x="520555" y="86758"/>
                </a:cubicBezTo>
                <a:cubicBezTo>
                  <a:pt x="562021" y="86758"/>
                  <a:pt x="597598" y="61547"/>
                  <a:pt x="612795" y="25618"/>
                </a:cubicBezTo>
                <a:lnTo>
                  <a:pt x="617967" y="0"/>
                </a:lnTo>
                <a:lnTo>
                  <a:pt x="736809" y="0"/>
                </a:lnTo>
                <a:lnTo>
                  <a:pt x="741981" y="25618"/>
                </a:lnTo>
                <a:cubicBezTo>
                  <a:pt x="757178" y="61547"/>
                  <a:pt x="792756" y="86758"/>
                  <a:pt x="834221" y="86758"/>
                </a:cubicBezTo>
                <a:cubicBezTo>
                  <a:pt x="875687" y="86758"/>
                  <a:pt x="911264" y="61547"/>
                  <a:pt x="926461" y="25618"/>
                </a:cubicBezTo>
                <a:lnTo>
                  <a:pt x="931634" y="0"/>
                </a:lnTo>
                <a:lnTo>
                  <a:pt x="1050475" y="0"/>
                </a:lnTo>
                <a:lnTo>
                  <a:pt x="1055647" y="25618"/>
                </a:lnTo>
                <a:cubicBezTo>
                  <a:pt x="1070844" y="61547"/>
                  <a:pt x="1106422" y="86758"/>
                  <a:pt x="1147887" y="86758"/>
                </a:cubicBezTo>
                <a:cubicBezTo>
                  <a:pt x="1189354" y="86758"/>
                  <a:pt x="1224930" y="61547"/>
                  <a:pt x="1240128" y="25618"/>
                </a:cubicBezTo>
                <a:lnTo>
                  <a:pt x="1245300" y="0"/>
                </a:lnTo>
                <a:lnTo>
                  <a:pt x="1364141" y="0"/>
                </a:lnTo>
                <a:lnTo>
                  <a:pt x="1369313" y="25618"/>
                </a:lnTo>
                <a:cubicBezTo>
                  <a:pt x="1384511" y="61547"/>
                  <a:pt x="1420089" y="86758"/>
                  <a:pt x="1461553" y="86758"/>
                </a:cubicBezTo>
                <a:cubicBezTo>
                  <a:pt x="1503020" y="86758"/>
                  <a:pt x="1538596" y="61547"/>
                  <a:pt x="1553794" y="25618"/>
                </a:cubicBezTo>
                <a:lnTo>
                  <a:pt x="1558966" y="0"/>
                </a:lnTo>
                <a:lnTo>
                  <a:pt x="1677807" y="0"/>
                </a:lnTo>
                <a:lnTo>
                  <a:pt x="1682979" y="25618"/>
                </a:lnTo>
                <a:cubicBezTo>
                  <a:pt x="1698177" y="61547"/>
                  <a:pt x="1733755" y="86758"/>
                  <a:pt x="1775220" y="86758"/>
                </a:cubicBezTo>
                <a:cubicBezTo>
                  <a:pt x="1816685" y="86758"/>
                  <a:pt x="1852263" y="61547"/>
                  <a:pt x="1867460" y="25618"/>
                </a:cubicBezTo>
                <a:lnTo>
                  <a:pt x="1872632" y="0"/>
                </a:lnTo>
                <a:lnTo>
                  <a:pt x="1991473" y="0"/>
                </a:lnTo>
                <a:lnTo>
                  <a:pt x="1996646" y="25618"/>
                </a:lnTo>
                <a:cubicBezTo>
                  <a:pt x="2011843" y="61547"/>
                  <a:pt x="2047419" y="86758"/>
                  <a:pt x="2088886" y="86758"/>
                </a:cubicBezTo>
                <a:cubicBezTo>
                  <a:pt x="2130352" y="86758"/>
                  <a:pt x="2165929" y="61547"/>
                  <a:pt x="2181126" y="25618"/>
                </a:cubicBezTo>
                <a:lnTo>
                  <a:pt x="2186298" y="0"/>
                </a:lnTo>
                <a:lnTo>
                  <a:pt x="2305139" y="0"/>
                </a:lnTo>
                <a:lnTo>
                  <a:pt x="2310312" y="25618"/>
                </a:lnTo>
                <a:cubicBezTo>
                  <a:pt x="2325509" y="61547"/>
                  <a:pt x="2361086" y="86758"/>
                  <a:pt x="2402552" y="86758"/>
                </a:cubicBezTo>
                <a:cubicBezTo>
                  <a:pt x="2444017" y="86758"/>
                  <a:pt x="2479595" y="61547"/>
                  <a:pt x="2494792" y="25618"/>
                </a:cubicBezTo>
                <a:lnTo>
                  <a:pt x="2499964" y="0"/>
                </a:lnTo>
                <a:lnTo>
                  <a:pt x="2618806" y="0"/>
                </a:lnTo>
                <a:lnTo>
                  <a:pt x="2623978" y="25618"/>
                </a:lnTo>
                <a:cubicBezTo>
                  <a:pt x="2639175" y="61547"/>
                  <a:pt x="2674753" y="86758"/>
                  <a:pt x="2716218" y="86758"/>
                </a:cubicBezTo>
                <a:cubicBezTo>
                  <a:pt x="2757683" y="86758"/>
                  <a:pt x="2793261" y="61547"/>
                  <a:pt x="2808458" y="25618"/>
                </a:cubicBezTo>
                <a:lnTo>
                  <a:pt x="2813630" y="0"/>
                </a:lnTo>
                <a:lnTo>
                  <a:pt x="2923108" y="0"/>
                </a:lnTo>
                <a:lnTo>
                  <a:pt x="2923108" y="2181277"/>
                </a:lnTo>
                <a:lnTo>
                  <a:pt x="2883682" y="2166860"/>
                </a:lnTo>
                <a:cubicBezTo>
                  <a:pt x="2575479" y="2065513"/>
                  <a:pt x="2053543" y="1998880"/>
                  <a:pt x="1461554" y="1998880"/>
                </a:cubicBezTo>
                <a:cubicBezTo>
                  <a:pt x="869565" y="1998880"/>
                  <a:pt x="347630" y="2065513"/>
                  <a:pt x="39427" y="2166860"/>
                </a:cubicBezTo>
                <a:lnTo>
                  <a:pt x="0" y="2181277"/>
                </a:lnTo>
                <a:close/>
              </a:path>
            </a:pathLst>
          </a:custGeom>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tIns="288000" rtlCol="0" anchor="ctr">
            <a:noAutofit/>
          </a:bodyPr>
          <a:lstStyle/>
          <a:p>
            <a:pPr algn="ctr">
              <a:lnSpc>
                <a:spcPct val="150000"/>
              </a:lnSpc>
            </a:pPr>
            <a:r>
              <a:rPr lang="zh-CN" altLang="en-US" dirty="0">
                <a:solidFill>
                  <a:srgbClr val="FFFFFF"/>
                </a:solidFill>
              </a:rPr>
              <a:t>请输入文本</a:t>
            </a:r>
            <a:endParaRPr lang="zh-CN" altLang="en-US" dirty="0">
              <a:solidFill>
                <a:srgbClr val="FFFFFF"/>
              </a:solidFill>
            </a:endParaRPr>
          </a:p>
        </p:txBody>
      </p:sp>
      <p:sp>
        <p:nvSpPr>
          <p:cNvPr id="22" name="椭圆 21"/>
          <p:cNvSpPr/>
          <p:nvPr/>
        </p:nvSpPr>
        <p:spPr>
          <a:xfrm>
            <a:off x="5404617" y="5166796"/>
            <a:ext cx="1306207" cy="1306207"/>
          </a:xfrm>
          <a:prstGeom prst="ellipse">
            <a:avLst/>
          </a:prstGeom>
          <a:solidFill>
            <a:srgbClr val="FEFFFF"/>
          </a:solidFill>
          <a:ln w="3175">
            <a:solidFill>
              <a:schemeClr val="accent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dirty="0">
              <a:solidFill>
                <a:schemeClr val="accent1"/>
              </a:solidFill>
            </a:endParaRPr>
          </a:p>
        </p:txBody>
      </p:sp>
      <p:sp>
        <p:nvSpPr>
          <p:cNvPr id="24" name="任意多边形 30"/>
          <p:cNvSpPr/>
          <p:nvPr/>
        </p:nvSpPr>
        <p:spPr>
          <a:xfrm>
            <a:off x="8210190" y="2849997"/>
            <a:ext cx="3124560" cy="2331604"/>
          </a:xfrm>
          <a:custGeom>
            <a:avLst/>
            <a:gdLst>
              <a:gd name="connsiteX0" fmla="*/ 0 w 2923108"/>
              <a:gd name="connsiteY0" fmla="*/ 0 h 2181277"/>
              <a:gd name="connsiteX1" fmla="*/ 109478 w 2923108"/>
              <a:gd name="connsiteY1" fmla="*/ 0 h 2181277"/>
              <a:gd name="connsiteX2" fmla="*/ 114649 w 2923108"/>
              <a:gd name="connsiteY2" fmla="*/ 25618 h 2181277"/>
              <a:gd name="connsiteX3" fmla="*/ 206889 w 2923108"/>
              <a:gd name="connsiteY3" fmla="*/ 86758 h 2181277"/>
              <a:gd name="connsiteX4" fmla="*/ 299129 w 2923108"/>
              <a:gd name="connsiteY4" fmla="*/ 25618 h 2181277"/>
              <a:gd name="connsiteX5" fmla="*/ 304301 w 2923108"/>
              <a:gd name="connsiteY5" fmla="*/ 0 h 2181277"/>
              <a:gd name="connsiteX6" fmla="*/ 423143 w 2923108"/>
              <a:gd name="connsiteY6" fmla="*/ 0 h 2181277"/>
              <a:gd name="connsiteX7" fmla="*/ 428315 w 2923108"/>
              <a:gd name="connsiteY7" fmla="*/ 25618 h 2181277"/>
              <a:gd name="connsiteX8" fmla="*/ 520555 w 2923108"/>
              <a:gd name="connsiteY8" fmla="*/ 86758 h 2181277"/>
              <a:gd name="connsiteX9" fmla="*/ 612795 w 2923108"/>
              <a:gd name="connsiteY9" fmla="*/ 25618 h 2181277"/>
              <a:gd name="connsiteX10" fmla="*/ 617967 w 2923108"/>
              <a:gd name="connsiteY10" fmla="*/ 0 h 2181277"/>
              <a:gd name="connsiteX11" fmla="*/ 736809 w 2923108"/>
              <a:gd name="connsiteY11" fmla="*/ 0 h 2181277"/>
              <a:gd name="connsiteX12" fmla="*/ 741981 w 2923108"/>
              <a:gd name="connsiteY12" fmla="*/ 25618 h 2181277"/>
              <a:gd name="connsiteX13" fmla="*/ 834221 w 2923108"/>
              <a:gd name="connsiteY13" fmla="*/ 86758 h 2181277"/>
              <a:gd name="connsiteX14" fmla="*/ 926461 w 2923108"/>
              <a:gd name="connsiteY14" fmla="*/ 25618 h 2181277"/>
              <a:gd name="connsiteX15" fmla="*/ 931634 w 2923108"/>
              <a:gd name="connsiteY15" fmla="*/ 0 h 2181277"/>
              <a:gd name="connsiteX16" fmla="*/ 1050475 w 2923108"/>
              <a:gd name="connsiteY16" fmla="*/ 0 h 2181277"/>
              <a:gd name="connsiteX17" fmla="*/ 1055647 w 2923108"/>
              <a:gd name="connsiteY17" fmla="*/ 25618 h 2181277"/>
              <a:gd name="connsiteX18" fmla="*/ 1147887 w 2923108"/>
              <a:gd name="connsiteY18" fmla="*/ 86758 h 2181277"/>
              <a:gd name="connsiteX19" fmla="*/ 1240128 w 2923108"/>
              <a:gd name="connsiteY19" fmla="*/ 25618 h 2181277"/>
              <a:gd name="connsiteX20" fmla="*/ 1245300 w 2923108"/>
              <a:gd name="connsiteY20" fmla="*/ 0 h 2181277"/>
              <a:gd name="connsiteX21" fmla="*/ 1364141 w 2923108"/>
              <a:gd name="connsiteY21" fmla="*/ 0 h 2181277"/>
              <a:gd name="connsiteX22" fmla="*/ 1369313 w 2923108"/>
              <a:gd name="connsiteY22" fmla="*/ 25618 h 2181277"/>
              <a:gd name="connsiteX23" fmla="*/ 1461553 w 2923108"/>
              <a:gd name="connsiteY23" fmla="*/ 86758 h 2181277"/>
              <a:gd name="connsiteX24" fmla="*/ 1553794 w 2923108"/>
              <a:gd name="connsiteY24" fmla="*/ 25618 h 2181277"/>
              <a:gd name="connsiteX25" fmla="*/ 1558966 w 2923108"/>
              <a:gd name="connsiteY25" fmla="*/ 0 h 2181277"/>
              <a:gd name="connsiteX26" fmla="*/ 1677807 w 2923108"/>
              <a:gd name="connsiteY26" fmla="*/ 0 h 2181277"/>
              <a:gd name="connsiteX27" fmla="*/ 1682979 w 2923108"/>
              <a:gd name="connsiteY27" fmla="*/ 25618 h 2181277"/>
              <a:gd name="connsiteX28" fmla="*/ 1775220 w 2923108"/>
              <a:gd name="connsiteY28" fmla="*/ 86758 h 2181277"/>
              <a:gd name="connsiteX29" fmla="*/ 1867460 w 2923108"/>
              <a:gd name="connsiteY29" fmla="*/ 25618 h 2181277"/>
              <a:gd name="connsiteX30" fmla="*/ 1872632 w 2923108"/>
              <a:gd name="connsiteY30" fmla="*/ 0 h 2181277"/>
              <a:gd name="connsiteX31" fmla="*/ 1991473 w 2923108"/>
              <a:gd name="connsiteY31" fmla="*/ 0 h 2181277"/>
              <a:gd name="connsiteX32" fmla="*/ 1996646 w 2923108"/>
              <a:gd name="connsiteY32" fmla="*/ 25618 h 2181277"/>
              <a:gd name="connsiteX33" fmla="*/ 2088886 w 2923108"/>
              <a:gd name="connsiteY33" fmla="*/ 86758 h 2181277"/>
              <a:gd name="connsiteX34" fmla="*/ 2181126 w 2923108"/>
              <a:gd name="connsiteY34" fmla="*/ 25618 h 2181277"/>
              <a:gd name="connsiteX35" fmla="*/ 2186298 w 2923108"/>
              <a:gd name="connsiteY35" fmla="*/ 0 h 2181277"/>
              <a:gd name="connsiteX36" fmla="*/ 2305139 w 2923108"/>
              <a:gd name="connsiteY36" fmla="*/ 0 h 2181277"/>
              <a:gd name="connsiteX37" fmla="*/ 2310312 w 2923108"/>
              <a:gd name="connsiteY37" fmla="*/ 25618 h 2181277"/>
              <a:gd name="connsiteX38" fmla="*/ 2402552 w 2923108"/>
              <a:gd name="connsiteY38" fmla="*/ 86758 h 2181277"/>
              <a:gd name="connsiteX39" fmla="*/ 2494792 w 2923108"/>
              <a:gd name="connsiteY39" fmla="*/ 25618 h 2181277"/>
              <a:gd name="connsiteX40" fmla="*/ 2499964 w 2923108"/>
              <a:gd name="connsiteY40" fmla="*/ 0 h 2181277"/>
              <a:gd name="connsiteX41" fmla="*/ 2618806 w 2923108"/>
              <a:gd name="connsiteY41" fmla="*/ 0 h 2181277"/>
              <a:gd name="connsiteX42" fmla="*/ 2623978 w 2923108"/>
              <a:gd name="connsiteY42" fmla="*/ 25618 h 2181277"/>
              <a:gd name="connsiteX43" fmla="*/ 2716218 w 2923108"/>
              <a:gd name="connsiteY43" fmla="*/ 86758 h 2181277"/>
              <a:gd name="connsiteX44" fmla="*/ 2808458 w 2923108"/>
              <a:gd name="connsiteY44" fmla="*/ 25618 h 2181277"/>
              <a:gd name="connsiteX45" fmla="*/ 2813630 w 2923108"/>
              <a:gd name="connsiteY45" fmla="*/ 0 h 2181277"/>
              <a:gd name="connsiteX46" fmla="*/ 2923108 w 2923108"/>
              <a:gd name="connsiteY46" fmla="*/ 0 h 2181277"/>
              <a:gd name="connsiteX47" fmla="*/ 2923108 w 2923108"/>
              <a:gd name="connsiteY47" fmla="*/ 2181277 h 2181277"/>
              <a:gd name="connsiteX48" fmla="*/ 2883682 w 2923108"/>
              <a:gd name="connsiteY48" fmla="*/ 2166860 h 2181277"/>
              <a:gd name="connsiteX49" fmla="*/ 1461554 w 2923108"/>
              <a:gd name="connsiteY49" fmla="*/ 1998880 h 2181277"/>
              <a:gd name="connsiteX50" fmla="*/ 39427 w 2923108"/>
              <a:gd name="connsiteY50" fmla="*/ 2166860 h 2181277"/>
              <a:gd name="connsiteX51" fmla="*/ 0 w 2923108"/>
              <a:gd name="connsiteY51" fmla="*/ 2181277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923108" h="2181277">
                <a:moveTo>
                  <a:pt x="0" y="0"/>
                </a:moveTo>
                <a:lnTo>
                  <a:pt x="109478" y="0"/>
                </a:lnTo>
                <a:lnTo>
                  <a:pt x="114649" y="25618"/>
                </a:lnTo>
                <a:cubicBezTo>
                  <a:pt x="129846" y="61547"/>
                  <a:pt x="165424" y="86758"/>
                  <a:pt x="206889" y="86758"/>
                </a:cubicBezTo>
                <a:cubicBezTo>
                  <a:pt x="248355" y="86758"/>
                  <a:pt x="283932" y="61547"/>
                  <a:pt x="299129" y="25618"/>
                </a:cubicBezTo>
                <a:lnTo>
                  <a:pt x="304301" y="0"/>
                </a:lnTo>
                <a:lnTo>
                  <a:pt x="423143" y="0"/>
                </a:lnTo>
                <a:lnTo>
                  <a:pt x="428315" y="25618"/>
                </a:lnTo>
                <a:cubicBezTo>
                  <a:pt x="443512" y="61547"/>
                  <a:pt x="479090" y="86758"/>
                  <a:pt x="520555" y="86758"/>
                </a:cubicBezTo>
                <a:cubicBezTo>
                  <a:pt x="562021" y="86758"/>
                  <a:pt x="597598" y="61547"/>
                  <a:pt x="612795" y="25618"/>
                </a:cubicBezTo>
                <a:lnTo>
                  <a:pt x="617967" y="0"/>
                </a:lnTo>
                <a:lnTo>
                  <a:pt x="736809" y="0"/>
                </a:lnTo>
                <a:lnTo>
                  <a:pt x="741981" y="25618"/>
                </a:lnTo>
                <a:cubicBezTo>
                  <a:pt x="757178" y="61547"/>
                  <a:pt x="792756" y="86758"/>
                  <a:pt x="834221" y="86758"/>
                </a:cubicBezTo>
                <a:cubicBezTo>
                  <a:pt x="875687" y="86758"/>
                  <a:pt x="911264" y="61547"/>
                  <a:pt x="926461" y="25618"/>
                </a:cubicBezTo>
                <a:lnTo>
                  <a:pt x="931634" y="0"/>
                </a:lnTo>
                <a:lnTo>
                  <a:pt x="1050475" y="0"/>
                </a:lnTo>
                <a:lnTo>
                  <a:pt x="1055647" y="25618"/>
                </a:lnTo>
                <a:cubicBezTo>
                  <a:pt x="1070844" y="61547"/>
                  <a:pt x="1106422" y="86758"/>
                  <a:pt x="1147887" y="86758"/>
                </a:cubicBezTo>
                <a:cubicBezTo>
                  <a:pt x="1189354" y="86758"/>
                  <a:pt x="1224930" y="61547"/>
                  <a:pt x="1240128" y="25618"/>
                </a:cubicBezTo>
                <a:lnTo>
                  <a:pt x="1245300" y="0"/>
                </a:lnTo>
                <a:lnTo>
                  <a:pt x="1364141" y="0"/>
                </a:lnTo>
                <a:lnTo>
                  <a:pt x="1369313" y="25618"/>
                </a:lnTo>
                <a:cubicBezTo>
                  <a:pt x="1384511" y="61547"/>
                  <a:pt x="1420089" y="86758"/>
                  <a:pt x="1461553" y="86758"/>
                </a:cubicBezTo>
                <a:cubicBezTo>
                  <a:pt x="1503020" y="86758"/>
                  <a:pt x="1538596" y="61547"/>
                  <a:pt x="1553794" y="25618"/>
                </a:cubicBezTo>
                <a:lnTo>
                  <a:pt x="1558966" y="0"/>
                </a:lnTo>
                <a:lnTo>
                  <a:pt x="1677807" y="0"/>
                </a:lnTo>
                <a:lnTo>
                  <a:pt x="1682979" y="25618"/>
                </a:lnTo>
                <a:cubicBezTo>
                  <a:pt x="1698177" y="61547"/>
                  <a:pt x="1733755" y="86758"/>
                  <a:pt x="1775220" y="86758"/>
                </a:cubicBezTo>
                <a:cubicBezTo>
                  <a:pt x="1816685" y="86758"/>
                  <a:pt x="1852263" y="61547"/>
                  <a:pt x="1867460" y="25618"/>
                </a:cubicBezTo>
                <a:lnTo>
                  <a:pt x="1872632" y="0"/>
                </a:lnTo>
                <a:lnTo>
                  <a:pt x="1991473" y="0"/>
                </a:lnTo>
                <a:lnTo>
                  <a:pt x="1996646" y="25618"/>
                </a:lnTo>
                <a:cubicBezTo>
                  <a:pt x="2011843" y="61547"/>
                  <a:pt x="2047419" y="86758"/>
                  <a:pt x="2088886" y="86758"/>
                </a:cubicBezTo>
                <a:cubicBezTo>
                  <a:pt x="2130352" y="86758"/>
                  <a:pt x="2165929" y="61547"/>
                  <a:pt x="2181126" y="25618"/>
                </a:cubicBezTo>
                <a:lnTo>
                  <a:pt x="2186298" y="0"/>
                </a:lnTo>
                <a:lnTo>
                  <a:pt x="2305139" y="0"/>
                </a:lnTo>
                <a:lnTo>
                  <a:pt x="2310312" y="25618"/>
                </a:lnTo>
                <a:cubicBezTo>
                  <a:pt x="2325509" y="61547"/>
                  <a:pt x="2361086" y="86758"/>
                  <a:pt x="2402552" y="86758"/>
                </a:cubicBezTo>
                <a:cubicBezTo>
                  <a:pt x="2444017" y="86758"/>
                  <a:pt x="2479595" y="61547"/>
                  <a:pt x="2494792" y="25618"/>
                </a:cubicBezTo>
                <a:lnTo>
                  <a:pt x="2499964" y="0"/>
                </a:lnTo>
                <a:lnTo>
                  <a:pt x="2618806" y="0"/>
                </a:lnTo>
                <a:lnTo>
                  <a:pt x="2623978" y="25618"/>
                </a:lnTo>
                <a:cubicBezTo>
                  <a:pt x="2639175" y="61547"/>
                  <a:pt x="2674753" y="86758"/>
                  <a:pt x="2716218" y="86758"/>
                </a:cubicBezTo>
                <a:cubicBezTo>
                  <a:pt x="2757683" y="86758"/>
                  <a:pt x="2793261" y="61547"/>
                  <a:pt x="2808458" y="25618"/>
                </a:cubicBezTo>
                <a:lnTo>
                  <a:pt x="2813630" y="0"/>
                </a:lnTo>
                <a:lnTo>
                  <a:pt x="2923108" y="0"/>
                </a:lnTo>
                <a:lnTo>
                  <a:pt x="2923108" y="2181277"/>
                </a:lnTo>
                <a:lnTo>
                  <a:pt x="2883682" y="2166860"/>
                </a:lnTo>
                <a:cubicBezTo>
                  <a:pt x="2575479" y="2065513"/>
                  <a:pt x="2053543" y="1998880"/>
                  <a:pt x="1461554" y="1998880"/>
                </a:cubicBezTo>
                <a:cubicBezTo>
                  <a:pt x="869565" y="1998880"/>
                  <a:pt x="347630" y="2065513"/>
                  <a:pt x="39427" y="2166860"/>
                </a:cubicBezTo>
                <a:lnTo>
                  <a:pt x="0" y="2181277"/>
                </a:lnTo>
                <a:close/>
              </a:path>
            </a:pathLst>
          </a:custGeom>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tIns="288000" rtlCol="0" anchor="ctr">
            <a:noAutofit/>
          </a:bodyPr>
          <a:lstStyle/>
          <a:p>
            <a:pPr algn="ctr">
              <a:lnSpc>
                <a:spcPct val="150000"/>
              </a:lnSpc>
            </a:pPr>
            <a:r>
              <a:rPr lang="zh-CN" altLang="en-US" dirty="0">
                <a:solidFill>
                  <a:srgbClr val="FFFFFF"/>
                </a:solidFill>
              </a:rPr>
              <a:t>请输入文本</a:t>
            </a:r>
            <a:endParaRPr lang="zh-CN" altLang="en-US" dirty="0">
              <a:solidFill>
                <a:srgbClr val="FFFFFF"/>
              </a:solidFill>
            </a:endParaRPr>
          </a:p>
        </p:txBody>
      </p:sp>
      <p:sp>
        <p:nvSpPr>
          <p:cNvPr id="25" name="椭圆 24"/>
          <p:cNvSpPr/>
          <p:nvPr/>
        </p:nvSpPr>
        <p:spPr>
          <a:xfrm>
            <a:off x="9119367" y="5166796"/>
            <a:ext cx="1306207" cy="1306207"/>
          </a:xfrm>
          <a:prstGeom prst="ellipse">
            <a:avLst/>
          </a:prstGeom>
          <a:solidFill>
            <a:srgbClr val="FEFFFF"/>
          </a:solidFill>
          <a:ln w="3175">
            <a:solidFill>
              <a:schemeClr val="accent1"/>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dirty="0">
              <a:solidFill>
                <a:schemeClr val="accent1"/>
              </a:solidFill>
            </a:endParaRPr>
          </a:p>
        </p:txBody>
      </p:sp>
      <p:sp>
        <p:nvSpPr>
          <p:cNvPr id="27" name="KSO_Shape"/>
          <p:cNvSpPr/>
          <p:nvPr/>
        </p:nvSpPr>
        <p:spPr bwMode="auto">
          <a:xfrm>
            <a:off x="5773400" y="5523012"/>
            <a:ext cx="568641" cy="593774"/>
          </a:xfrm>
          <a:custGeom>
            <a:avLst/>
            <a:gdLst>
              <a:gd name="T0" fmla="*/ 1162982 w 3584"/>
              <a:gd name="T1" fmla="*/ 601256 h 3740"/>
              <a:gd name="T2" fmla="*/ 1162982 w 3584"/>
              <a:gd name="T3" fmla="*/ 187261 h 3740"/>
              <a:gd name="T4" fmla="*/ 1181274 w 3584"/>
              <a:gd name="T5" fmla="*/ 187261 h 3740"/>
              <a:gd name="T6" fmla="*/ 1275140 w 3584"/>
              <a:gd name="T7" fmla="*/ 93871 h 3740"/>
              <a:gd name="T8" fmla="*/ 1181274 w 3584"/>
              <a:gd name="T9" fmla="*/ 0 h 3740"/>
              <a:gd name="T10" fmla="*/ 706165 w 3584"/>
              <a:gd name="T11" fmla="*/ 0 h 3740"/>
              <a:gd name="T12" fmla="*/ 612780 w 3584"/>
              <a:gd name="T13" fmla="*/ 93871 h 3740"/>
              <a:gd name="T14" fmla="*/ 706165 w 3584"/>
              <a:gd name="T15" fmla="*/ 187261 h 3740"/>
              <a:gd name="T16" fmla="*/ 750451 w 3584"/>
              <a:gd name="T17" fmla="*/ 187261 h 3740"/>
              <a:gd name="T18" fmla="*/ 750451 w 3584"/>
              <a:gd name="T19" fmla="*/ 601256 h 3740"/>
              <a:gd name="T20" fmla="*/ 600264 w 3584"/>
              <a:gd name="T21" fmla="*/ 829916 h 3740"/>
              <a:gd name="T22" fmla="*/ 600264 w 3584"/>
              <a:gd name="T23" fmla="*/ 1575588 h 3740"/>
              <a:gd name="T24" fmla="*/ 513618 w 3584"/>
              <a:gd name="T25" fmla="*/ 1800397 h 3740"/>
              <a:gd name="T26" fmla="*/ 1537966 w 3584"/>
              <a:gd name="T27" fmla="*/ 1800397 h 3740"/>
              <a:gd name="T28" fmla="*/ 1725218 w 3584"/>
              <a:gd name="T29" fmla="*/ 1612655 h 3740"/>
              <a:gd name="T30" fmla="*/ 1162982 w 3584"/>
              <a:gd name="T31" fmla="*/ 601256 h 3740"/>
              <a:gd name="T32" fmla="*/ 1535560 w 3584"/>
              <a:gd name="T33" fmla="*/ 1599176 h 3740"/>
              <a:gd name="T34" fmla="*/ 1459504 w 3584"/>
              <a:gd name="T35" fmla="*/ 1576069 h 3740"/>
              <a:gd name="T36" fmla="*/ 1136507 w 3584"/>
              <a:gd name="T37" fmla="*/ 975295 h 3740"/>
              <a:gd name="T38" fmla="*/ 642624 w 3584"/>
              <a:gd name="T39" fmla="*/ 975295 h 3740"/>
              <a:gd name="T40" fmla="*/ 825062 w 3584"/>
              <a:gd name="T41" fmla="*/ 637841 h 3740"/>
              <a:gd name="T42" fmla="*/ 825062 w 3584"/>
              <a:gd name="T43" fmla="*/ 187261 h 3740"/>
              <a:gd name="T44" fmla="*/ 1087889 w 3584"/>
              <a:gd name="T45" fmla="*/ 187261 h 3740"/>
              <a:gd name="T46" fmla="*/ 1087889 w 3584"/>
              <a:gd name="T47" fmla="*/ 637841 h 3740"/>
              <a:gd name="T48" fmla="*/ 1270808 w 3584"/>
              <a:gd name="T49" fmla="*/ 975295 h 3740"/>
              <a:gd name="T50" fmla="*/ 1264550 w 3584"/>
              <a:gd name="T51" fmla="*/ 975295 h 3740"/>
              <a:gd name="T52" fmla="*/ 1558665 w 3584"/>
              <a:gd name="T53" fmla="*/ 1522635 h 3740"/>
              <a:gd name="T54" fmla="*/ 1535560 w 3584"/>
              <a:gd name="T55" fmla="*/ 1599176 h 3740"/>
              <a:gd name="T56" fmla="*/ 525171 w 3584"/>
              <a:gd name="T57" fmla="*/ 487648 h 3740"/>
              <a:gd name="T58" fmla="*/ 506398 w 3584"/>
              <a:gd name="T59" fmla="*/ 487648 h 3740"/>
              <a:gd name="T60" fmla="*/ 600264 w 3584"/>
              <a:gd name="T61" fmla="*/ 393777 h 3740"/>
              <a:gd name="T62" fmla="*/ 506398 w 3584"/>
              <a:gd name="T63" fmla="*/ 299906 h 3740"/>
              <a:gd name="T64" fmla="*/ 93866 w 3584"/>
              <a:gd name="T65" fmla="*/ 299906 h 3740"/>
              <a:gd name="T66" fmla="*/ 0 w 3584"/>
              <a:gd name="T67" fmla="*/ 393777 h 3740"/>
              <a:gd name="T68" fmla="*/ 93866 w 3584"/>
              <a:gd name="T69" fmla="*/ 487648 h 3740"/>
              <a:gd name="T70" fmla="*/ 75093 w 3584"/>
              <a:gd name="T71" fmla="*/ 487648 h 3740"/>
              <a:gd name="T72" fmla="*/ 75093 w 3584"/>
              <a:gd name="T73" fmla="*/ 1575588 h 3740"/>
              <a:gd name="T74" fmla="*/ 300373 w 3584"/>
              <a:gd name="T75" fmla="*/ 1800397 h 3740"/>
              <a:gd name="T76" fmla="*/ 525171 w 3584"/>
              <a:gd name="T77" fmla="*/ 1575588 h 3740"/>
              <a:gd name="T78" fmla="*/ 525171 w 3584"/>
              <a:gd name="T79" fmla="*/ 487648 h 3740"/>
              <a:gd name="T80" fmla="*/ 449596 w 3584"/>
              <a:gd name="T81" fmla="*/ 899236 h 3740"/>
              <a:gd name="T82" fmla="*/ 300373 w 3584"/>
              <a:gd name="T83" fmla="*/ 899236 h 3740"/>
              <a:gd name="T84" fmla="*/ 300373 w 3584"/>
              <a:gd name="T85" fmla="*/ 1481717 h 3740"/>
              <a:gd name="T86" fmla="*/ 244053 w 3584"/>
              <a:gd name="T87" fmla="*/ 1538040 h 3740"/>
              <a:gd name="T88" fmla="*/ 187733 w 3584"/>
              <a:gd name="T89" fmla="*/ 1481717 h 3740"/>
              <a:gd name="T90" fmla="*/ 187733 w 3584"/>
              <a:gd name="T91" fmla="*/ 899236 h 3740"/>
              <a:gd name="T92" fmla="*/ 148261 w 3584"/>
              <a:gd name="T93" fmla="*/ 899236 h 3740"/>
              <a:gd name="T94" fmla="*/ 148261 w 3584"/>
              <a:gd name="T95" fmla="*/ 487648 h 3740"/>
              <a:gd name="T96" fmla="*/ 449596 w 3584"/>
              <a:gd name="T97" fmla="*/ 487648 h 3740"/>
              <a:gd name="T98" fmla="*/ 449596 w 3584"/>
              <a:gd name="T99" fmla="*/ 899236 h 374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3584" h="3740">
                <a:moveTo>
                  <a:pt x="2416" y="1249"/>
                </a:moveTo>
                <a:cubicBezTo>
                  <a:pt x="2416" y="389"/>
                  <a:pt x="2416" y="389"/>
                  <a:pt x="2416" y="389"/>
                </a:cubicBezTo>
                <a:cubicBezTo>
                  <a:pt x="2454" y="389"/>
                  <a:pt x="2454" y="389"/>
                  <a:pt x="2454" y="389"/>
                </a:cubicBezTo>
                <a:cubicBezTo>
                  <a:pt x="2562" y="389"/>
                  <a:pt x="2649" y="302"/>
                  <a:pt x="2649" y="195"/>
                </a:cubicBezTo>
                <a:cubicBezTo>
                  <a:pt x="2649" y="87"/>
                  <a:pt x="2562" y="0"/>
                  <a:pt x="2454" y="0"/>
                </a:cubicBezTo>
                <a:cubicBezTo>
                  <a:pt x="1467" y="0"/>
                  <a:pt x="1467" y="0"/>
                  <a:pt x="1467" y="0"/>
                </a:cubicBezTo>
                <a:cubicBezTo>
                  <a:pt x="1360" y="0"/>
                  <a:pt x="1273" y="87"/>
                  <a:pt x="1273" y="195"/>
                </a:cubicBezTo>
                <a:cubicBezTo>
                  <a:pt x="1273" y="302"/>
                  <a:pt x="1360" y="389"/>
                  <a:pt x="1467" y="389"/>
                </a:cubicBezTo>
                <a:cubicBezTo>
                  <a:pt x="1559" y="389"/>
                  <a:pt x="1559" y="389"/>
                  <a:pt x="1559" y="389"/>
                </a:cubicBezTo>
                <a:cubicBezTo>
                  <a:pt x="1559" y="1249"/>
                  <a:pt x="1559" y="1249"/>
                  <a:pt x="1559" y="1249"/>
                </a:cubicBezTo>
                <a:cubicBezTo>
                  <a:pt x="1446" y="1412"/>
                  <a:pt x="1343" y="1571"/>
                  <a:pt x="1247" y="1724"/>
                </a:cubicBezTo>
                <a:cubicBezTo>
                  <a:pt x="1247" y="3273"/>
                  <a:pt x="1247" y="3273"/>
                  <a:pt x="1247" y="3273"/>
                </a:cubicBezTo>
                <a:cubicBezTo>
                  <a:pt x="1247" y="3453"/>
                  <a:pt x="1179" y="3616"/>
                  <a:pt x="1067" y="3740"/>
                </a:cubicBezTo>
                <a:cubicBezTo>
                  <a:pt x="3195" y="3740"/>
                  <a:pt x="3195" y="3740"/>
                  <a:pt x="3195" y="3740"/>
                </a:cubicBezTo>
                <a:cubicBezTo>
                  <a:pt x="3410" y="3740"/>
                  <a:pt x="3584" y="3566"/>
                  <a:pt x="3584" y="3350"/>
                </a:cubicBezTo>
                <a:cubicBezTo>
                  <a:pt x="3584" y="3350"/>
                  <a:pt x="3200" y="2384"/>
                  <a:pt x="2416" y="1249"/>
                </a:cubicBezTo>
                <a:close/>
                <a:moveTo>
                  <a:pt x="3190" y="3322"/>
                </a:moveTo>
                <a:cubicBezTo>
                  <a:pt x="3133" y="3353"/>
                  <a:pt x="3063" y="3331"/>
                  <a:pt x="3032" y="3274"/>
                </a:cubicBezTo>
                <a:cubicBezTo>
                  <a:pt x="2361" y="2026"/>
                  <a:pt x="2361" y="2026"/>
                  <a:pt x="2361" y="2026"/>
                </a:cubicBezTo>
                <a:cubicBezTo>
                  <a:pt x="1335" y="2026"/>
                  <a:pt x="1335" y="2026"/>
                  <a:pt x="1335" y="2026"/>
                </a:cubicBezTo>
                <a:cubicBezTo>
                  <a:pt x="1714" y="1325"/>
                  <a:pt x="1714" y="1325"/>
                  <a:pt x="1714" y="1325"/>
                </a:cubicBezTo>
                <a:cubicBezTo>
                  <a:pt x="1714" y="389"/>
                  <a:pt x="1714" y="389"/>
                  <a:pt x="1714" y="389"/>
                </a:cubicBezTo>
                <a:cubicBezTo>
                  <a:pt x="2260" y="389"/>
                  <a:pt x="2260" y="389"/>
                  <a:pt x="2260" y="389"/>
                </a:cubicBezTo>
                <a:cubicBezTo>
                  <a:pt x="2260" y="1325"/>
                  <a:pt x="2260" y="1325"/>
                  <a:pt x="2260" y="1325"/>
                </a:cubicBezTo>
                <a:cubicBezTo>
                  <a:pt x="2640" y="2026"/>
                  <a:pt x="2640" y="2026"/>
                  <a:pt x="2640" y="2026"/>
                </a:cubicBezTo>
                <a:cubicBezTo>
                  <a:pt x="2627" y="2026"/>
                  <a:pt x="2627" y="2026"/>
                  <a:pt x="2627" y="2026"/>
                </a:cubicBezTo>
                <a:cubicBezTo>
                  <a:pt x="3238" y="3163"/>
                  <a:pt x="3238" y="3163"/>
                  <a:pt x="3238" y="3163"/>
                </a:cubicBezTo>
                <a:cubicBezTo>
                  <a:pt x="3269" y="3220"/>
                  <a:pt x="3247" y="3291"/>
                  <a:pt x="3190" y="3322"/>
                </a:cubicBezTo>
                <a:close/>
                <a:moveTo>
                  <a:pt x="1091" y="1013"/>
                </a:moveTo>
                <a:cubicBezTo>
                  <a:pt x="1052" y="1013"/>
                  <a:pt x="1052" y="1013"/>
                  <a:pt x="1052" y="1013"/>
                </a:cubicBezTo>
                <a:cubicBezTo>
                  <a:pt x="1160" y="1013"/>
                  <a:pt x="1247" y="925"/>
                  <a:pt x="1247" y="818"/>
                </a:cubicBezTo>
                <a:cubicBezTo>
                  <a:pt x="1247" y="710"/>
                  <a:pt x="1160" y="623"/>
                  <a:pt x="1052" y="623"/>
                </a:cubicBezTo>
                <a:cubicBezTo>
                  <a:pt x="195" y="623"/>
                  <a:pt x="195" y="623"/>
                  <a:pt x="195" y="623"/>
                </a:cubicBezTo>
                <a:cubicBezTo>
                  <a:pt x="87" y="623"/>
                  <a:pt x="0" y="710"/>
                  <a:pt x="0" y="818"/>
                </a:cubicBezTo>
                <a:cubicBezTo>
                  <a:pt x="0" y="925"/>
                  <a:pt x="87" y="1013"/>
                  <a:pt x="195" y="1013"/>
                </a:cubicBezTo>
                <a:cubicBezTo>
                  <a:pt x="156" y="1013"/>
                  <a:pt x="156" y="1013"/>
                  <a:pt x="156" y="1013"/>
                </a:cubicBezTo>
                <a:cubicBezTo>
                  <a:pt x="156" y="3273"/>
                  <a:pt x="156" y="3273"/>
                  <a:pt x="156" y="3273"/>
                </a:cubicBezTo>
                <a:cubicBezTo>
                  <a:pt x="156" y="3531"/>
                  <a:pt x="365" y="3740"/>
                  <a:pt x="624" y="3740"/>
                </a:cubicBezTo>
                <a:cubicBezTo>
                  <a:pt x="882" y="3740"/>
                  <a:pt x="1091" y="3531"/>
                  <a:pt x="1091" y="3273"/>
                </a:cubicBezTo>
                <a:lnTo>
                  <a:pt x="1091" y="1013"/>
                </a:lnTo>
                <a:close/>
                <a:moveTo>
                  <a:pt x="934" y="1868"/>
                </a:moveTo>
                <a:cubicBezTo>
                  <a:pt x="624" y="1868"/>
                  <a:pt x="624" y="1868"/>
                  <a:pt x="624" y="1868"/>
                </a:cubicBezTo>
                <a:cubicBezTo>
                  <a:pt x="624" y="3078"/>
                  <a:pt x="624" y="3078"/>
                  <a:pt x="624" y="3078"/>
                </a:cubicBezTo>
                <a:cubicBezTo>
                  <a:pt x="624" y="3142"/>
                  <a:pt x="571" y="3195"/>
                  <a:pt x="507" y="3195"/>
                </a:cubicBezTo>
                <a:cubicBezTo>
                  <a:pt x="442" y="3195"/>
                  <a:pt x="390" y="3142"/>
                  <a:pt x="390" y="3078"/>
                </a:cubicBezTo>
                <a:cubicBezTo>
                  <a:pt x="390" y="1868"/>
                  <a:pt x="390" y="1868"/>
                  <a:pt x="390" y="1868"/>
                </a:cubicBezTo>
                <a:cubicBezTo>
                  <a:pt x="308" y="1868"/>
                  <a:pt x="308" y="1868"/>
                  <a:pt x="308" y="1868"/>
                </a:cubicBezTo>
                <a:cubicBezTo>
                  <a:pt x="308" y="1013"/>
                  <a:pt x="308" y="1013"/>
                  <a:pt x="308" y="1013"/>
                </a:cubicBezTo>
                <a:cubicBezTo>
                  <a:pt x="934" y="1013"/>
                  <a:pt x="934" y="1013"/>
                  <a:pt x="934" y="1013"/>
                </a:cubicBezTo>
                <a:lnTo>
                  <a:pt x="934" y="1868"/>
                </a:ln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
        <p:nvSpPr>
          <p:cNvPr id="28" name="KSO_Shape"/>
          <p:cNvSpPr/>
          <p:nvPr/>
        </p:nvSpPr>
        <p:spPr bwMode="auto">
          <a:xfrm>
            <a:off x="9479773" y="5523012"/>
            <a:ext cx="585396" cy="593774"/>
          </a:xfrm>
          <a:custGeom>
            <a:avLst/>
            <a:gdLst>
              <a:gd name="T0" fmla="*/ 1628324 w 3235"/>
              <a:gd name="T1" fmla="*/ 943562 h 3280"/>
              <a:gd name="T2" fmla="*/ 889923 w 3235"/>
              <a:gd name="T3" fmla="*/ 1681834 h 3280"/>
              <a:gd name="T4" fmla="*/ 715343 w 3235"/>
              <a:gd name="T5" fmla="*/ 1780637 h 3280"/>
              <a:gd name="T6" fmla="*/ 789457 w 3235"/>
              <a:gd name="T7" fmla="*/ 1662623 h 3280"/>
              <a:gd name="T8" fmla="*/ 847651 w 3235"/>
              <a:gd name="T9" fmla="*/ 1618711 h 3280"/>
              <a:gd name="T10" fmla="*/ 1231948 w 3235"/>
              <a:gd name="T11" fmla="*/ 1234480 h 3280"/>
              <a:gd name="T12" fmla="*/ 978861 w 3235"/>
              <a:gd name="T13" fmla="*/ 981436 h 3280"/>
              <a:gd name="T14" fmla="*/ 1348336 w 3235"/>
              <a:gd name="T15" fmla="*/ 612574 h 3280"/>
              <a:gd name="T16" fmla="*/ 1348336 w 3235"/>
              <a:gd name="T17" fmla="*/ 536277 h 3280"/>
              <a:gd name="T18" fmla="*/ 1271476 w 3235"/>
              <a:gd name="T19" fmla="*/ 536277 h 3280"/>
              <a:gd name="T20" fmla="*/ 902550 w 3235"/>
              <a:gd name="T21" fmla="*/ 905139 h 3280"/>
              <a:gd name="T22" fmla="*/ 828436 w 3235"/>
              <a:gd name="T23" fmla="*/ 831037 h 3280"/>
              <a:gd name="T24" fmla="*/ 828436 w 3235"/>
              <a:gd name="T25" fmla="*/ 674051 h 3280"/>
              <a:gd name="T26" fmla="*/ 1093601 w 3235"/>
              <a:gd name="T27" fmla="*/ 408932 h 3280"/>
              <a:gd name="T28" fmla="*/ 1628324 w 3235"/>
              <a:gd name="T29" fmla="*/ 408932 h 3280"/>
              <a:gd name="T30" fmla="*/ 1628324 w 3235"/>
              <a:gd name="T31" fmla="*/ 943562 h 3280"/>
              <a:gd name="T32" fmla="*/ 828436 w 3235"/>
              <a:gd name="T33" fmla="*/ 1132384 h 3280"/>
              <a:gd name="T34" fmla="*/ 828436 w 3235"/>
              <a:gd name="T35" fmla="*/ 979240 h 3280"/>
              <a:gd name="T36" fmla="*/ 902550 w 3235"/>
              <a:gd name="T37" fmla="*/ 905139 h 3280"/>
              <a:gd name="T38" fmla="*/ 978861 w 3235"/>
              <a:gd name="T39" fmla="*/ 981436 h 3280"/>
              <a:gd name="T40" fmla="*/ 828436 w 3235"/>
              <a:gd name="T41" fmla="*/ 1132384 h 3280"/>
              <a:gd name="T42" fmla="*/ 378259 w 3235"/>
              <a:gd name="T43" fmla="*/ 1800397 h 3280"/>
              <a:gd name="T44" fmla="*/ 0 w 3235"/>
              <a:gd name="T45" fmla="*/ 1422204 h 3280"/>
              <a:gd name="T46" fmla="*/ 0 w 3235"/>
              <a:gd name="T47" fmla="*/ 378193 h 3280"/>
              <a:gd name="T48" fmla="*/ 378259 w 3235"/>
              <a:gd name="T49" fmla="*/ 0 h 3280"/>
              <a:gd name="T50" fmla="*/ 756517 w 3235"/>
              <a:gd name="T51" fmla="*/ 378193 h 3280"/>
              <a:gd name="T52" fmla="*/ 756517 w 3235"/>
              <a:gd name="T53" fmla="*/ 1422204 h 3280"/>
              <a:gd name="T54" fmla="*/ 378259 w 3235"/>
              <a:gd name="T55" fmla="*/ 1800397 h 3280"/>
              <a:gd name="T56" fmla="*/ 682403 w 3235"/>
              <a:gd name="T57" fmla="*/ 393013 h 3280"/>
              <a:gd name="T58" fmla="*/ 378259 w 3235"/>
              <a:gd name="T59" fmla="*/ 94960 h 3280"/>
              <a:gd name="T60" fmla="*/ 71370 w 3235"/>
              <a:gd name="T61" fmla="*/ 393013 h 3280"/>
              <a:gd name="T62" fmla="*/ 71370 w 3235"/>
              <a:gd name="T63" fmla="*/ 936426 h 3280"/>
              <a:gd name="T64" fmla="*/ 216305 w 3235"/>
              <a:gd name="T65" fmla="*/ 936426 h 3280"/>
              <a:gd name="T66" fmla="*/ 216305 w 3235"/>
              <a:gd name="T67" fmla="*/ 1458431 h 3280"/>
              <a:gd name="T68" fmla="*/ 270106 w 3235"/>
              <a:gd name="T69" fmla="*/ 1512224 h 3280"/>
              <a:gd name="T70" fmla="*/ 324457 w 3235"/>
              <a:gd name="T71" fmla="*/ 1458431 h 3280"/>
              <a:gd name="T72" fmla="*/ 324457 w 3235"/>
              <a:gd name="T73" fmla="*/ 936426 h 3280"/>
              <a:gd name="T74" fmla="*/ 682403 w 3235"/>
              <a:gd name="T75" fmla="*/ 936426 h 3280"/>
              <a:gd name="T76" fmla="*/ 682403 w 3235"/>
              <a:gd name="T77" fmla="*/ 393013 h 3280"/>
              <a:gd name="T78" fmla="*/ 270106 w 3235"/>
              <a:gd name="T79" fmla="*/ 360079 h 3280"/>
              <a:gd name="T80" fmla="*/ 324457 w 3235"/>
              <a:gd name="T81" fmla="*/ 413872 h 3280"/>
              <a:gd name="T82" fmla="*/ 324457 w 3235"/>
              <a:gd name="T83" fmla="*/ 936426 h 3280"/>
              <a:gd name="T84" fmla="*/ 216305 w 3235"/>
              <a:gd name="T85" fmla="*/ 936426 h 3280"/>
              <a:gd name="T86" fmla="*/ 216305 w 3235"/>
              <a:gd name="T87" fmla="*/ 413872 h 3280"/>
              <a:gd name="T88" fmla="*/ 270106 w 3235"/>
              <a:gd name="T89" fmla="*/ 360079 h 328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3235" h="3280">
                <a:moveTo>
                  <a:pt x="2966" y="1719"/>
                </a:moveTo>
                <a:cubicBezTo>
                  <a:pt x="1621" y="3064"/>
                  <a:pt x="1621" y="3064"/>
                  <a:pt x="1621" y="3064"/>
                </a:cubicBezTo>
                <a:cubicBezTo>
                  <a:pt x="1530" y="3155"/>
                  <a:pt x="1420" y="3214"/>
                  <a:pt x="1303" y="3244"/>
                </a:cubicBezTo>
                <a:cubicBezTo>
                  <a:pt x="1359" y="3180"/>
                  <a:pt x="1404" y="3107"/>
                  <a:pt x="1438" y="3029"/>
                </a:cubicBezTo>
                <a:cubicBezTo>
                  <a:pt x="1476" y="3007"/>
                  <a:pt x="1512" y="2981"/>
                  <a:pt x="1544" y="2949"/>
                </a:cubicBezTo>
                <a:cubicBezTo>
                  <a:pt x="2244" y="2249"/>
                  <a:pt x="2244" y="2249"/>
                  <a:pt x="2244" y="2249"/>
                </a:cubicBezTo>
                <a:cubicBezTo>
                  <a:pt x="1783" y="1788"/>
                  <a:pt x="1783" y="1788"/>
                  <a:pt x="1783" y="1788"/>
                </a:cubicBezTo>
                <a:cubicBezTo>
                  <a:pt x="2456" y="1116"/>
                  <a:pt x="2456" y="1116"/>
                  <a:pt x="2456" y="1116"/>
                </a:cubicBezTo>
                <a:cubicBezTo>
                  <a:pt x="2494" y="1078"/>
                  <a:pt x="2494" y="1015"/>
                  <a:pt x="2456" y="977"/>
                </a:cubicBezTo>
                <a:cubicBezTo>
                  <a:pt x="2417" y="938"/>
                  <a:pt x="2355" y="938"/>
                  <a:pt x="2316" y="977"/>
                </a:cubicBezTo>
                <a:cubicBezTo>
                  <a:pt x="1644" y="1649"/>
                  <a:pt x="1644" y="1649"/>
                  <a:pt x="1644" y="1649"/>
                </a:cubicBezTo>
                <a:cubicBezTo>
                  <a:pt x="1509" y="1514"/>
                  <a:pt x="1509" y="1514"/>
                  <a:pt x="1509" y="1514"/>
                </a:cubicBezTo>
                <a:cubicBezTo>
                  <a:pt x="1509" y="1228"/>
                  <a:pt x="1509" y="1228"/>
                  <a:pt x="1509" y="1228"/>
                </a:cubicBezTo>
                <a:cubicBezTo>
                  <a:pt x="1992" y="745"/>
                  <a:pt x="1992" y="745"/>
                  <a:pt x="1992" y="745"/>
                </a:cubicBezTo>
                <a:cubicBezTo>
                  <a:pt x="2261" y="476"/>
                  <a:pt x="2697" y="476"/>
                  <a:pt x="2966" y="745"/>
                </a:cubicBezTo>
                <a:cubicBezTo>
                  <a:pt x="3235" y="1014"/>
                  <a:pt x="3235" y="1450"/>
                  <a:pt x="2966" y="1719"/>
                </a:cubicBezTo>
                <a:close/>
                <a:moveTo>
                  <a:pt x="1509" y="2063"/>
                </a:moveTo>
                <a:cubicBezTo>
                  <a:pt x="1509" y="1784"/>
                  <a:pt x="1509" y="1784"/>
                  <a:pt x="1509" y="1784"/>
                </a:cubicBezTo>
                <a:cubicBezTo>
                  <a:pt x="1644" y="1649"/>
                  <a:pt x="1644" y="1649"/>
                  <a:pt x="1644" y="1649"/>
                </a:cubicBezTo>
                <a:cubicBezTo>
                  <a:pt x="1783" y="1788"/>
                  <a:pt x="1783" y="1788"/>
                  <a:pt x="1783" y="1788"/>
                </a:cubicBezTo>
                <a:lnTo>
                  <a:pt x="1509" y="2063"/>
                </a:lnTo>
                <a:close/>
                <a:moveTo>
                  <a:pt x="689" y="3280"/>
                </a:moveTo>
                <a:cubicBezTo>
                  <a:pt x="309" y="3280"/>
                  <a:pt x="0" y="2971"/>
                  <a:pt x="0" y="2591"/>
                </a:cubicBezTo>
                <a:cubicBezTo>
                  <a:pt x="0" y="689"/>
                  <a:pt x="0" y="689"/>
                  <a:pt x="0" y="689"/>
                </a:cubicBezTo>
                <a:cubicBezTo>
                  <a:pt x="0" y="308"/>
                  <a:pt x="309" y="0"/>
                  <a:pt x="689" y="0"/>
                </a:cubicBezTo>
                <a:cubicBezTo>
                  <a:pt x="1069" y="0"/>
                  <a:pt x="1378" y="308"/>
                  <a:pt x="1378" y="689"/>
                </a:cubicBezTo>
                <a:cubicBezTo>
                  <a:pt x="1378" y="2591"/>
                  <a:pt x="1378" y="2591"/>
                  <a:pt x="1378" y="2591"/>
                </a:cubicBezTo>
                <a:cubicBezTo>
                  <a:pt x="1378" y="2971"/>
                  <a:pt x="1069" y="3280"/>
                  <a:pt x="689" y="3280"/>
                </a:cubicBezTo>
                <a:close/>
                <a:moveTo>
                  <a:pt x="1243" y="716"/>
                </a:moveTo>
                <a:cubicBezTo>
                  <a:pt x="1243" y="416"/>
                  <a:pt x="989" y="173"/>
                  <a:pt x="689" y="173"/>
                </a:cubicBezTo>
                <a:cubicBezTo>
                  <a:pt x="389" y="173"/>
                  <a:pt x="130" y="416"/>
                  <a:pt x="130" y="716"/>
                </a:cubicBezTo>
                <a:cubicBezTo>
                  <a:pt x="130" y="1706"/>
                  <a:pt x="130" y="1706"/>
                  <a:pt x="130" y="1706"/>
                </a:cubicBezTo>
                <a:cubicBezTo>
                  <a:pt x="394" y="1706"/>
                  <a:pt x="394" y="1706"/>
                  <a:pt x="394" y="1706"/>
                </a:cubicBezTo>
                <a:cubicBezTo>
                  <a:pt x="394" y="2657"/>
                  <a:pt x="394" y="2657"/>
                  <a:pt x="394" y="2657"/>
                </a:cubicBezTo>
                <a:cubicBezTo>
                  <a:pt x="394" y="2711"/>
                  <a:pt x="438" y="2755"/>
                  <a:pt x="492" y="2755"/>
                </a:cubicBezTo>
                <a:cubicBezTo>
                  <a:pt x="547" y="2755"/>
                  <a:pt x="591" y="2711"/>
                  <a:pt x="591" y="2657"/>
                </a:cubicBezTo>
                <a:cubicBezTo>
                  <a:pt x="591" y="1706"/>
                  <a:pt x="591" y="1706"/>
                  <a:pt x="591" y="1706"/>
                </a:cubicBezTo>
                <a:cubicBezTo>
                  <a:pt x="1243" y="1706"/>
                  <a:pt x="1243" y="1706"/>
                  <a:pt x="1243" y="1706"/>
                </a:cubicBezTo>
                <a:lnTo>
                  <a:pt x="1243" y="716"/>
                </a:lnTo>
                <a:close/>
                <a:moveTo>
                  <a:pt x="492" y="656"/>
                </a:moveTo>
                <a:cubicBezTo>
                  <a:pt x="547" y="656"/>
                  <a:pt x="591" y="700"/>
                  <a:pt x="591" y="754"/>
                </a:cubicBezTo>
                <a:cubicBezTo>
                  <a:pt x="591" y="1706"/>
                  <a:pt x="591" y="1706"/>
                  <a:pt x="591" y="1706"/>
                </a:cubicBezTo>
                <a:cubicBezTo>
                  <a:pt x="394" y="1706"/>
                  <a:pt x="394" y="1706"/>
                  <a:pt x="394" y="1706"/>
                </a:cubicBezTo>
                <a:cubicBezTo>
                  <a:pt x="394" y="754"/>
                  <a:pt x="394" y="754"/>
                  <a:pt x="394" y="754"/>
                </a:cubicBezTo>
                <a:cubicBezTo>
                  <a:pt x="394" y="700"/>
                  <a:pt x="438" y="656"/>
                  <a:pt x="492" y="656"/>
                </a:cubicBezTo>
                <a:close/>
              </a:path>
            </a:pathLst>
          </a:custGeom>
          <a:solidFill>
            <a:schemeClr val="accent1"/>
          </a:solidFill>
          <a:ln>
            <a:noFill/>
          </a:ln>
        </p:spPr>
        <p:txBody>
          <a:bodyPr vert="horz" wrap="square" lIns="91440" tIns="45720" rIns="91440" bIns="45720" numCol="1" anchor="t" anchorCtr="0" compatLnSpc="1"/>
          <a:lstStyle/>
          <a:p>
            <a:endParaRPr lang="zh-CN" altLang="en-US"/>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标题 3"/>
          <p:cNvSpPr>
            <a:spLocks noGrp="1"/>
          </p:cNvSpPr>
          <p:nvPr>
            <p:ph type="title"/>
          </p:nvPr>
        </p:nvSpPr>
        <p:spPr/>
        <p:txBody>
          <a:bodyPr/>
          <a:lstStyle/>
          <a:p>
            <a:pPr eaLnBrk="1" hangingPunct="1"/>
            <a:r>
              <a:rPr lang="zh-CN" altLang="en-US" dirty="0"/>
              <a:t>请在此输入您的大标题</a:t>
            </a:r>
            <a:endParaRPr lang="en-US" altLang="zh-CN" dirty="0"/>
          </a:p>
        </p:txBody>
      </p:sp>
      <p:sp>
        <p:nvSpPr>
          <p:cNvPr id="11" name="任意多边形 4"/>
          <p:cNvSpPr/>
          <p:nvPr/>
        </p:nvSpPr>
        <p:spPr>
          <a:xfrm>
            <a:off x="6720260" y="2272472"/>
            <a:ext cx="1494682" cy="625964"/>
          </a:xfrm>
          <a:custGeom>
            <a:avLst/>
            <a:gdLst>
              <a:gd name="connsiteX0" fmla="*/ 46611 w 619034"/>
              <a:gd name="connsiteY0" fmla="*/ 88158 h 259248"/>
              <a:gd name="connsiteX1" fmla="*/ 73593 w 619034"/>
              <a:gd name="connsiteY1" fmla="*/ 104051 h 259248"/>
              <a:gd name="connsiteX2" fmla="*/ 81433 w 619034"/>
              <a:gd name="connsiteY2" fmla="*/ 134369 h 259248"/>
              <a:gd name="connsiteX3" fmla="*/ 68953 w 619034"/>
              <a:gd name="connsiteY3" fmla="*/ 155557 h 259248"/>
              <a:gd name="connsiteX4" fmla="*/ 145285 w 619034"/>
              <a:gd name="connsiteY4" fmla="*/ 256853 h 259248"/>
              <a:gd name="connsiteX5" fmla="*/ 132060 w 619034"/>
              <a:gd name="connsiteY5" fmla="*/ 259093 h 259248"/>
              <a:gd name="connsiteX6" fmla="*/ 131527 w 619034"/>
              <a:gd name="connsiteY6" fmla="*/ 259245 h 259248"/>
              <a:gd name="connsiteX7" fmla="*/ 59028 w 619034"/>
              <a:gd name="connsiteY7" fmla="*/ 163035 h 259248"/>
              <a:gd name="connsiteX8" fmla="*/ 35222 w 619034"/>
              <a:gd name="connsiteY8" fmla="*/ 169191 h 259248"/>
              <a:gd name="connsiteX9" fmla="*/ 8240 w 619034"/>
              <a:gd name="connsiteY9" fmla="*/ 153298 h 259248"/>
              <a:gd name="connsiteX10" fmla="*/ 16293 w 619034"/>
              <a:gd name="connsiteY10" fmla="*/ 95998 h 259248"/>
              <a:gd name="connsiteX11" fmla="*/ 46611 w 619034"/>
              <a:gd name="connsiteY11" fmla="*/ 88158 h 259248"/>
              <a:gd name="connsiteX12" fmla="*/ 571717 w 619034"/>
              <a:gd name="connsiteY12" fmla="*/ 83576 h 259248"/>
              <a:gd name="connsiteX13" fmla="*/ 602166 w 619034"/>
              <a:gd name="connsiteY13" fmla="*/ 90886 h 259248"/>
              <a:gd name="connsiteX14" fmla="*/ 611218 w 619034"/>
              <a:gd name="connsiteY14" fmla="*/ 148036 h 259248"/>
              <a:gd name="connsiteX15" fmla="*/ 584518 w 619034"/>
              <a:gd name="connsiteY15" fmla="*/ 164398 h 259248"/>
              <a:gd name="connsiteX16" fmla="*/ 560606 w 619034"/>
              <a:gd name="connsiteY16" fmla="*/ 158657 h 259248"/>
              <a:gd name="connsiteX17" fmla="*/ 487523 w 619034"/>
              <a:gd name="connsiteY17" fmla="*/ 259248 h 259248"/>
              <a:gd name="connsiteX18" fmla="*/ 486977 w 619034"/>
              <a:gd name="connsiteY18" fmla="*/ 259093 h 259248"/>
              <a:gd name="connsiteX19" fmla="*/ 473888 w 619034"/>
              <a:gd name="connsiteY19" fmla="*/ 256876 h 259248"/>
              <a:gd name="connsiteX20" fmla="*/ 550554 w 619034"/>
              <a:gd name="connsiteY20" fmla="*/ 151353 h 259248"/>
              <a:gd name="connsiteX21" fmla="*/ 537706 w 619034"/>
              <a:gd name="connsiteY21" fmla="*/ 130387 h 259248"/>
              <a:gd name="connsiteX22" fmla="*/ 545016 w 619034"/>
              <a:gd name="connsiteY22" fmla="*/ 99937 h 259248"/>
              <a:gd name="connsiteX23" fmla="*/ 571717 w 619034"/>
              <a:gd name="connsiteY23" fmla="*/ 83576 h 259248"/>
              <a:gd name="connsiteX24" fmla="*/ 140958 w 619034"/>
              <a:gd name="connsiteY24" fmla="*/ 30892 h 259248"/>
              <a:gd name="connsiteX25" fmla="*/ 178428 w 619034"/>
              <a:gd name="connsiteY25" fmla="*/ 56224 h 259248"/>
              <a:gd name="connsiteX26" fmla="*/ 178373 w 619034"/>
              <a:gd name="connsiteY26" fmla="*/ 87539 h 259248"/>
              <a:gd name="connsiteX27" fmla="*/ 160955 w 619034"/>
              <a:gd name="connsiteY27" fmla="*/ 104898 h 259248"/>
              <a:gd name="connsiteX28" fmla="*/ 218478 w 619034"/>
              <a:gd name="connsiteY28" fmla="*/ 244458 h 259248"/>
              <a:gd name="connsiteX29" fmla="*/ 205914 w 619034"/>
              <a:gd name="connsiteY29" fmla="*/ 246586 h 259248"/>
              <a:gd name="connsiteX30" fmla="*/ 149466 w 619034"/>
              <a:gd name="connsiteY30" fmla="*/ 109632 h 259248"/>
              <a:gd name="connsiteX31" fmla="*/ 124877 w 619034"/>
              <a:gd name="connsiteY31" fmla="*/ 109589 h 259248"/>
              <a:gd name="connsiteX32" fmla="*/ 102772 w 619034"/>
              <a:gd name="connsiteY32" fmla="*/ 87407 h 259248"/>
              <a:gd name="connsiteX33" fmla="*/ 125009 w 619034"/>
              <a:gd name="connsiteY33" fmla="*/ 33988 h 259248"/>
              <a:gd name="connsiteX34" fmla="*/ 140958 w 619034"/>
              <a:gd name="connsiteY34" fmla="*/ 30892 h 259248"/>
              <a:gd name="connsiteX35" fmla="*/ 476384 w 619034"/>
              <a:gd name="connsiteY35" fmla="*/ 27964 h 259248"/>
              <a:gd name="connsiteX36" fmla="*/ 492385 w 619034"/>
              <a:gd name="connsiteY36" fmla="*/ 30782 h 259248"/>
              <a:gd name="connsiteX37" fmla="*/ 515551 w 619034"/>
              <a:gd name="connsiteY37" fmla="*/ 83805 h 259248"/>
              <a:gd name="connsiteX38" fmla="*/ 493837 w 619034"/>
              <a:gd name="connsiteY38" fmla="*/ 106369 h 259248"/>
              <a:gd name="connsiteX39" fmla="*/ 469251 w 619034"/>
              <a:gd name="connsiteY39" fmla="*/ 106842 h 259248"/>
              <a:gd name="connsiteX40" fmla="*/ 414400 w 619034"/>
              <a:gd name="connsiteY40" fmla="*/ 246802 h 259248"/>
              <a:gd name="connsiteX41" fmla="*/ 401885 w 619034"/>
              <a:gd name="connsiteY41" fmla="*/ 244683 h 259248"/>
              <a:gd name="connsiteX42" fmla="*/ 457681 w 619034"/>
              <a:gd name="connsiteY42" fmla="*/ 102307 h 259248"/>
              <a:gd name="connsiteX43" fmla="*/ 439964 w 619034"/>
              <a:gd name="connsiteY43" fmla="*/ 85257 h 259248"/>
              <a:gd name="connsiteX44" fmla="*/ 439362 w 619034"/>
              <a:gd name="connsiteY44" fmla="*/ 53947 h 259248"/>
              <a:gd name="connsiteX45" fmla="*/ 476384 w 619034"/>
              <a:gd name="connsiteY45" fmla="*/ 27964 h 259248"/>
              <a:gd name="connsiteX46" fmla="*/ 245846 w 619034"/>
              <a:gd name="connsiteY46" fmla="*/ 1385 h 259248"/>
              <a:gd name="connsiteX47" fmla="*/ 291935 w 619034"/>
              <a:gd name="connsiteY47" fmla="*/ 36368 h 259248"/>
              <a:gd name="connsiteX48" fmla="*/ 283989 w 619034"/>
              <a:gd name="connsiteY48" fmla="*/ 66658 h 259248"/>
              <a:gd name="connsiteX49" fmla="*/ 262757 w 619034"/>
              <a:gd name="connsiteY49" fmla="*/ 79065 h 259248"/>
              <a:gd name="connsiteX50" fmla="*/ 284888 w 619034"/>
              <a:gd name="connsiteY50" fmla="*/ 240623 h 259248"/>
              <a:gd name="connsiteX51" fmla="*/ 272441 w 619034"/>
              <a:gd name="connsiteY51" fmla="*/ 241320 h 259248"/>
              <a:gd name="connsiteX52" fmla="*/ 250446 w 619034"/>
              <a:gd name="connsiteY52" fmla="*/ 80750 h 259248"/>
              <a:gd name="connsiteX53" fmla="*/ 226661 w 619034"/>
              <a:gd name="connsiteY53" fmla="*/ 74510 h 259248"/>
              <a:gd name="connsiteX54" fmla="*/ 210862 w 619034"/>
              <a:gd name="connsiteY54" fmla="*/ 47473 h 259248"/>
              <a:gd name="connsiteX55" fmla="*/ 245846 w 619034"/>
              <a:gd name="connsiteY55" fmla="*/ 1385 h 259248"/>
              <a:gd name="connsiteX56" fmla="*/ 370998 w 619034"/>
              <a:gd name="connsiteY56" fmla="*/ 292 h 259248"/>
              <a:gd name="connsiteX57" fmla="*/ 406780 w 619034"/>
              <a:gd name="connsiteY57" fmla="*/ 45764 h 259248"/>
              <a:gd name="connsiteX58" fmla="*/ 391455 w 619034"/>
              <a:gd name="connsiteY58" fmla="*/ 73072 h 259248"/>
              <a:gd name="connsiteX59" fmla="*/ 367782 w 619034"/>
              <a:gd name="connsiteY59" fmla="*/ 79727 h 259248"/>
              <a:gd name="connsiteX60" fmla="*/ 348500 w 619034"/>
              <a:gd name="connsiteY60" fmla="*/ 241427 h 259248"/>
              <a:gd name="connsiteX61" fmla="*/ 336070 w 619034"/>
              <a:gd name="connsiteY61" fmla="*/ 240731 h 259248"/>
              <a:gd name="connsiteX62" fmla="*/ 355443 w 619034"/>
              <a:gd name="connsiteY62" fmla="*/ 78255 h 259248"/>
              <a:gd name="connsiteX63" fmla="*/ 334000 w 619034"/>
              <a:gd name="connsiteY63" fmla="*/ 66221 h 259248"/>
              <a:gd name="connsiteX64" fmla="*/ 325526 w 619034"/>
              <a:gd name="connsiteY64" fmla="*/ 36074 h 259248"/>
              <a:gd name="connsiteX65" fmla="*/ 370998 w 619034"/>
              <a:gd name="connsiteY65" fmla="*/ 292 h 259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619034" h="259248">
                <a:moveTo>
                  <a:pt x="46611" y="88158"/>
                </a:moveTo>
                <a:cubicBezTo>
                  <a:pt x="56980" y="89615"/>
                  <a:pt x="66793" y="95028"/>
                  <a:pt x="73593" y="104051"/>
                </a:cubicBezTo>
                <a:cubicBezTo>
                  <a:pt x="80392" y="113074"/>
                  <a:pt x="82891" y="123999"/>
                  <a:pt x="81433" y="134369"/>
                </a:cubicBezTo>
                <a:lnTo>
                  <a:pt x="68953" y="155557"/>
                </a:lnTo>
                <a:lnTo>
                  <a:pt x="145285" y="256853"/>
                </a:lnTo>
                <a:lnTo>
                  <a:pt x="132060" y="259093"/>
                </a:lnTo>
                <a:lnTo>
                  <a:pt x="131527" y="259245"/>
                </a:lnTo>
                <a:lnTo>
                  <a:pt x="59028" y="163035"/>
                </a:lnTo>
                <a:lnTo>
                  <a:pt x="35222" y="169191"/>
                </a:lnTo>
                <a:cubicBezTo>
                  <a:pt x="24853" y="167734"/>
                  <a:pt x="15040" y="162321"/>
                  <a:pt x="8240" y="153298"/>
                </a:cubicBezTo>
                <a:cubicBezTo>
                  <a:pt x="-5359" y="135251"/>
                  <a:pt x="-1753" y="109597"/>
                  <a:pt x="16293" y="95998"/>
                </a:cubicBezTo>
                <a:cubicBezTo>
                  <a:pt x="25316" y="89199"/>
                  <a:pt x="36242" y="86700"/>
                  <a:pt x="46611" y="88158"/>
                </a:cubicBezTo>
                <a:close/>
                <a:moveTo>
                  <a:pt x="571717" y="83576"/>
                </a:moveTo>
                <a:cubicBezTo>
                  <a:pt x="582059" y="81938"/>
                  <a:pt x="593026" y="84245"/>
                  <a:pt x="602166" y="90886"/>
                </a:cubicBezTo>
                <a:cubicBezTo>
                  <a:pt x="620447" y="104168"/>
                  <a:pt x="624500" y="129755"/>
                  <a:pt x="611218" y="148036"/>
                </a:cubicBezTo>
                <a:cubicBezTo>
                  <a:pt x="604577" y="157177"/>
                  <a:pt x="594860" y="162760"/>
                  <a:pt x="584518" y="164398"/>
                </a:cubicBezTo>
                <a:lnTo>
                  <a:pt x="560606" y="158657"/>
                </a:lnTo>
                <a:lnTo>
                  <a:pt x="487523" y="259248"/>
                </a:lnTo>
                <a:lnTo>
                  <a:pt x="486977" y="259093"/>
                </a:lnTo>
                <a:lnTo>
                  <a:pt x="473888" y="256876"/>
                </a:lnTo>
                <a:lnTo>
                  <a:pt x="550554" y="151353"/>
                </a:lnTo>
                <a:lnTo>
                  <a:pt x="537706" y="130387"/>
                </a:lnTo>
                <a:cubicBezTo>
                  <a:pt x="536068" y="120045"/>
                  <a:pt x="538375" y="109078"/>
                  <a:pt x="545016" y="99937"/>
                </a:cubicBezTo>
                <a:cubicBezTo>
                  <a:pt x="551657" y="90797"/>
                  <a:pt x="561375" y="85213"/>
                  <a:pt x="571717" y="83576"/>
                </a:cubicBezTo>
                <a:close/>
                <a:moveTo>
                  <a:pt x="140958" y="30892"/>
                </a:moveTo>
                <a:cubicBezTo>
                  <a:pt x="156902" y="31038"/>
                  <a:pt x="171970" y="40556"/>
                  <a:pt x="178428" y="56224"/>
                </a:cubicBezTo>
                <a:cubicBezTo>
                  <a:pt x="182733" y="66670"/>
                  <a:pt x="182398" y="77872"/>
                  <a:pt x="178373" y="87539"/>
                </a:cubicBezTo>
                <a:lnTo>
                  <a:pt x="160955" y="104898"/>
                </a:lnTo>
                <a:lnTo>
                  <a:pt x="218478" y="244458"/>
                </a:lnTo>
                <a:lnTo>
                  <a:pt x="205914" y="246586"/>
                </a:lnTo>
                <a:lnTo>
                  <a:pt x="149466" y="109632"/>
                </a:lnTo>
                <a:lnTo>
                  <a:pt x="124877" y="109589"/>
                </a:lnTo>
                <a:cubicBezTo>
                  <a:pt x="115210" y="105565"/>
                  <a:pt x="107078" y="97853"/>
                  <a:pt x="102772" y="87407"/>
                </a:cubicBezTo>
                <a:cubicBezTo>
                  <a:pt x="94162" y="66516"/>
                  <a:pt x="104117" y="42599"/>
                  <a:pt x="125009" y="33988"/>
                </a:cubicBezTo>
                <a:cubicBezTo>
                  <a:pt x="130232" y="31835"/>
                  <a:pt x="135644" y="30843"/>
                  <a:pt x="140958" y="30892"/>
                </a:cubicBezTo>
                <a:close/>
                <a:moveTo>
                  <a:pt x="476384" y="27964"/>
                </a:moveTo>
                <a:cubicBezTo>
                  <a:pt x="481697" y="27823"/>
                  <a:pt x="487126" y="28721"/>
                  <a:pt x="492385" y="30782"/>
                </a:cubicBezTo>
                <a:cubicBezTo>
                  <a:pt x="513424" y="39027"/>
                  <a:pt x="523796" y="62766"/>
                  <a:pt x="515551" y="83805"/>
                </a:cubicBezTo>
                <a:cubicBezTo>
                  <a:pt x="511428" y="94324"/>
                  <a:pt x="503432" y="102177"/>
                  <a:pt x="493837" y="106369"/>
                </a:cubicBezTo>
                <a:lnTo>
                  <a:pt x="469251" y="106842"/>
                </a:lnTo>
                <a:lnTo>
                  <a:pt x="414400" y="246802"/>
                </a:lnTo>
                <a:lnTo>
                  <a:pt x="401885" y="244683"/>
                </a:lnTo>
                <a:lnTo>
                  <a:pt x="457681" y="102307"/>
                </a:lnTo>
                <a:lnTo>
                  <a:pt x="439964" y="85257"/>
                </a:lnTo>
                <a:cubicBezTo>
                  <a:pt x="435771" y="75661"/>
                  <a:pt x="435240" y="64467"/>
                  <a:pt x="439362" y="53947"/>
                </a:cubicBezTo>
                <a:cubicBezTo>
                  <a:pt x="445546" y="38168"/>
                  <a:pt x="460446" y="28389"/>
                  <a:pt x="476384" y="27964"/>
                </a:cubicBezTo>
                <a:close/>
                <a:moveTo>
                  <a:pt x="245846" y="1385"/>
                </a:moveTo>
                <a:cubicBezTo>
                  <a:pt x="268233" y="-1683"/>
                  <a:pt x="288868" y="13981"/>
                  <a:pt x="291935" y="36368"/>
                </a:cubicBezTo>
                <a:cubicBezTo>
                  <a:pt x="293468" y="47562"/>
                  <a:pt x="290320" y="58318"/>
                  <a:pt x="283989" y="66658"/>
                </a:cubicBezTo>
                <a:lnTo>
                  <a:pt x="262757" y="79065"/>
                </a:lnTo>
                <a:lnTo>
                  <a:pt x="284888" y="240623"/>
                </a:lnTo>
                <a:lnTo>
                  <a:pt x="272441" y="241320"/>
                </a:lnTo>
                <a:lnTo>
                  <a:pt x="250446" y="80750"/>
                </a:lnTo>
                <a:lnTo>
                  <a:pt x="226661" y="74510"/>
                </a:lnTo>
                <a:cubicBezTo>
                  <a:pt x="218321" y="68180"/>
                  <a:pt x="212395" y="58667"/>
                  <a:pt x="210862" y="47473"/>
                </a:cubicBezTo>
                <a:cubicBezTo>
                  <a:pt x="207796" y="25086"/>
                  <a:pt x="223458" y="4451"/>
                  <a:pt x="245846" y="1385"/>
                </a:cubicBezTo>
                <a:close/>
                <a:moveTo>
                  <a:pt x="370998" y="292"/>
                </a:moveTo>
                <a:cubicBezTo>
                  <a:pt x="393436" y="2967"/>
                  <a:pt x="409456" y="23326"/>
                  <a:pt x="406780" y="45764"/>
                </a:cubicBezTo>
                <a:cubicBezTo>
                  <a:pt x="405443" y="56982"/>
                  <a:pt x="399685" y="66597"/>
                  <a:pt x="391455" y="73072"/>
                </a:cubicBezTo>
                <a:lnTo>
                  <a:pt x="367782" y="79727"/>
                </a:lnTo>
                <a:lnTo>
                  <a:pt x="348500" y="241427"/>
                </a:lnTo>
                <a:lnTo>
                  <a:pt x="336070" y="240731"/>
                </a:lnTo>
                <a:lnTo>
                  <a:pt x="355443" y="78255"/>
                </a:lnTo>
                <a:lnTo>
                  <a:pt x="334000" y="66221"/>
                </a:lnTo>
                <a:cubicBezTo>
                  <a:pt x="327525" y="57993"/>
                  <a:pt x="324189" y="47293"/>
                  <a:pt x="325526" y="36074"/>
                </a:cubicBezTo>
                <a:cubicBezTo>
                  <a:pt x="328201" y="13637"/>
                  <a:pt x="348560" y="-2383"/>
                  <a:pt x="370998" y="29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6720260" y="2898436"/>
            <a:ext cx="1494682" cy="149468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FFFFFF"/>
                </a:solidFill>
              </a:rPr>
              <a:t>文本</a:t>
            </a:r>
            <a:endParaRPr lang="zh-CN" altLang="en-US" dirty="0">
              <a:solidFill>
                <a:srgbClr val="FFFFFF"/>
              </a:solidFill>
            </a:endParaRPr>
          </a:p>
        </p:txBody>
      </p:sp>
      <p:sp>
        <p:nvSpPr>
          <p:cNvPr id="19" name="矩形 18"/>
          <p:cNvSpPr/>
          <p:nvPr/>
        </p:nvSpPr>
        <p:spPr>
          <a:xfrm>
            <a:off x="6302021" y="4606047"/>
            <a:ext cx="2331159" cy="13749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j-ea"/>
                <a:ea typeface="+mj-ea"/>
              </a:rPr>
              <a:t>请输入文本请输入文本请输入文本请输入文本请输入文本</a:t>
            </a:r>
            <a:endParaRPr lang="zh-CN" altLang="zh-CN" sz="1800" dirty="0">
              <a:solidFill>
                <a:schemeClr val="tx1"/>
              </a:solidFill>
              <a:latin typeface="+mj-ea"/>
              <a:ea typeface="+mj-ea"/>
            </a:endParaRPr>
          </a:p>
        </p:txBody>
      </p:sp>
      <p:sp>
        <p:nvSpPr>
          <p:cNvPr id="20" name="任意多边形 4"/>
          <p:cNvSpPr/>
          <p:nvPr/>
        </p:nvSpPr>
        <p:spPr>
          <a:xfrm>
            <a:off x="9463460" y="2272472"/>
            <a:ext cx="1494682" cy="625964"/>
          </a:xfrm>
          <a:custGeom>
            <a:avLst/>
            <a:gdLst>
              <a:gd name="connsiteX0" fmla="*/ 46611 w 619034"/>
              <a:gd name="connsiteY0" fmla="*/ 88158 h 259248"/>
              <a:gd name="connsiteX1" fmla="*/ 73593 w 619034"/>
              <a:gd name="connsiteY1" fmla="*/ 104051 h 259248"/>
              <a:gd name="connsiteX2" fmla="*/ 81433 w 619034"/>
              <a:gd name="connsiteY2" fmla="*/ 134369 h 259248"/>
              <a:gd name="connsiteX3" fmla="*/ 68953 w 619034"/>
              <a:gd name="connsiteY3" fmla="*/ 155557 h 259248"/>
              <a:gd name="connsiteX4" fmla="*/ 145285 w 619034"/>
              <a:gd name="connsiteY4" fmla="*/ 256853 h 259248"/>
              <a:gd name="connsiteX5" fmla="*/ 132060 w 619034"/>
              <a:gd name="connsiteY5" fmla="*/ 259093 h 259248"/>
              <a:gd name="connsiteX6" fmla="*/ 131527 w 619034"/>
              <a:gd name="connsiteY6" fmla="*/ 259245 h 259248"/>
              <a:gd name="connsiteX7" fmla="*/ 59028 w 619034"/>
              <a:gd name="connsiteY7" fmla="*/ 163035 h 259248"/>
              <a:gd name="connsiteX8" fmla="*/ 35222 w 619034"/>
              <a:gd name="connsiteY8" fmla="*/ 169191 h 259248"/>
              <a:gd name="connsiteX9" fmla="*/ 8240 w 619034"/>
              <a:gd name="connsiteY9" fmla="*/ 153298 h 259248"/>
              <a:gd name="connsiteX10" fmla="*/ 16293 w 619034"/>
              <a:gd name="connsiteY10" fmla="*/ 95998 h 259248"/>
              <a:gd name="connsiteX11" fmla="*/ 46611 w 619034"/>
              <a:gd name="connsiteY11" fmla="*/ 88158 h 259248"/>
              <a:gd name="connsiteX12" fmla="*/ 571717 w 619034"/>
              <a:gd name="connsiteY12" fmla="*/ 83576 h 259248"/>
              <a:gd name="connsiteX13" fmla="*/ 602166 w 619034"/>
              <a:gd name="connsiteY13" fmla="*/ 90886 h 259248"/>
              <a:gd name="connsiteX14" fmla="*/ 611218 w 619034"/>
              <a:gd name="connsiteY14" fmla="*/ 148036 h 259248"/>
              <a:gd name="connsiteX15" fmla="*/ 584518 w 619034"/>
              <a:gd name="connsiteY15" fmla="*/ 164398 h 259248"/>
              <a:gd name="connsiteX16" fmla="*/ 560606 w 619034"/>
              <a:gd name="connsiteY16" fmla="*/ 158657 h 259248"/>
              <a:gd name="connsiteX17" fmla="*/ 487523 w 619034"/>
              <a:gd name="connsiteY17" fmla="*/ 259248 h 259248"/>
              <a:gd name="connsiteX18" fmla="*/ 486977 w 619034"/>
              <a:gd name="connsiteY18" fmla="*/ 259093 h 259248"/>
              <a:gd name="connsiteX19" fmla="*/ 473888 w 619034"/>
              <a:gd name="connsiteY19" fmla="*/ 256876 h 259248"/>
              <a:gd name="connsiteX20" fmla="*/ 550554 w 619034"/>
              <a:gd name="connsiteY20" fmla="*/ 151353 h 259248"/>
              <a:gd name="connsiteX21" fmla="*/ 537706 w 619034"/>
              <a:gd name="connsiteY21" fmla="*/ 130387 h 259248"/>
              <a:gd name="connsiteX22" fmla="*/ 545016 w 619034"/>
              <a:gd name="connsiteY22" fmla="*/ 99937 h 259248"/>
              <a:gd name="connsiteX23" fmla="*/ 571717 w 619034"/>
              <a:gd name="connsiteY23" fmla="*/ 83576 h 259248"/>
              <a:gd name="connsiteX24" fmla="*/ 140958 w 619034"/>
              <a:gd name="connsiteY24" fmla="*/ 30892 h 259248"/>
              <a:gd name="connsiteX25" fmla="*/ 178428 w 619034"/>
              <a:gd name="connsiteY25" fmla="*/ 56224 h 259248"/>
              <a:gd name="connsiteX26" fmla="*/ 178373 w 619034"/>
              <a:gd name="connsiteY26" fmla="*/ 87539 h 259248"/>
              <a:gd name="connsiteX27" fmla="*/ 160955 w 619034"/>
              <a:gd name="connsiteY27" fmla="*/ 104898 h 259248"/>
              <a:gd name="connsiteX28" fmla="*/ 218478 w 619034"/>
              <a:gd name="connsiteY28" fmla="*/ 244458 h 259248"/>
              <a:gd name="connsiteX29" fmla="*/ 205914 w 619034"/>
              <a:gd name="connsiteY29" fmla="*/ 246586 h 259248"/>
              <a:gd name="connsiteX30" fmla="*/ 149466 w 619034"/>
              <a:gd name="connsiteY30" fmla="*/ 109632 h 259248"/>
              <a:gd name="connsiteX31" fmla="*/ 124877 w 619034"/>
              <a:gd name="connsiteY31" fmla="*/ 109589 h 259248"/>
              <a:gd name="connsiteX32" fmla="*/ 102772 w 619034"/>
              <a:gd name="connsiteY32" fmla="*/ 87407 h 259248"/>
              <a:gd name="connsiteX33" fmla="*/ 125009 w 619034"/>
              <a:gd name="connsiteY33" fmla="*/ 33988 h 259248"/>
              <a:gd name="connsiteX34" fmla="*/ 140958 w 619034"/>
              <a:gd name="connsiteY34" fmla="*/ 30892 h 259248"/>
              <a:gd name="connsiteX35" fmla="*/ 476384 w 619034"/>
              <a:gd name="connsiteY35" fmla="*/ 27964 h 259248"/>
              <a:gd name="connsiteX36" fmla="*/ 492385 w 619034"/>
              <a:gd name="connsiteY36" fmla="*/ 30782 h 259248"/>
              <a:gd name="connsiteX37" fmla="*/ 515551 w 619034"/>
              <a:gd name="connsiteY37" fmla="*/ 83805 h 259248"/>
              <a:gd name="connsiteX38" fmla="*/ 493837 w 619034"/>
              <a:gd name="connsiteY38" fmla="*/ 106369 h 259248"/>
              <a:gd name="connsiteX39" fmla="*/ 469251 w 619034"/>
              <a:gd name="connsiteY39" fmla="*/ 106842 h 259248"/>
              <a:gd name="connsiteX40" fmla="*/ 414400 w 619034"/>
              <a:gd name="connsiteY40" fmla="*/ 246802 h 259248"/>
              <a:gd name="connsiteX41" fmla="*/ 401885 w 619034"/>
              <a:gd name="connsiteY41" fmla="*/ 244683 h 259248"/>
              <a:gd name="connsiteX42" fmla="*/ 457681 w 619034"/>
              <a:gd name="connsiteY42" fmla="*/ 102307 h 259248"/>
              <a:gd name="connsiteX43" fmla="*/ 439964 w 619034"/>
              <a:gd name="connsiteY43" fmla="*/ 85257 h 259248"/>
              <a:gd name="connsiteX44" fmla="*/ 439362 w 619034"/>
              <a:gd name="connsiteY44" fmla="*/ 53947 h 259248"/>
              <a:gd name="connsiteX45" fmla="*/ 476384 w 619034"/>
              <a:gd name="connsiteY45" fmla="*/ 27964 h 259248"/>
              <a:gd name="connsiteX46" fmla="*/ 245846 w 619034"/>
              <a:gd name="connsiteY46" fmla="*/ 1385 h 259248"/>
              <a:gd name="connsiteX47" fmla="*/ 291935 w 619034"/>
              <a:gd name="connsiteY47" fmla="*/ 36368 h 259248"/>
              <a:gd name="connsiteX48" fmla="*/ 283989 w 619034"/>
              <a:gd name="connsiteY48" fmla="*/ 66658 h 259248"/>
              <a:gd name="connsiteX49" fmla="*/ 262757 w 619034"/>
              <a:gd name="connsiteY49" fmla="*/ 79065 h 259248"/>
              <a:gd name="connsiteX50" fmla="*/ 284888 w 619034"/>
              <a:gd name="connsiteY50" fmla="*/ 240623 h 259248"/>
              <a:gd name="connsiteX51" fmla="*/ 272441 w 619034"/>
              <a:gd name="connsiteY51" fmla="*/ 241320 h 259248"/>
              <a:gd name="connsiteX52" fmla="*/ 250446 w 619034"/>
              <a:gd name="connsiteY52" fmla="*/ 80750 h 259248"/>
              <a:gd name="connsiteX53" fmla="*/ 226661 w 619034"/>
              <a:gd name="connsiteY53" fmla="*/ 74510 h 259248"/>
              <a:gd name="connsiteX54" fmla="*/ 210862 w 619034"/>
              <a:gd name="connsiteY54" fmla="*/ 47473 h 259248"/>
              <a:gd name="connsiteX55" fmla="*/ 245846 w 619034"/>
              <a:gd name="connsiteY55" fmla="*/ 1385 h 259248"/>
              <a:gd name="connsiteX56" fmla="*/ 370998 w 619034"/>
              <a:gd name="connsiteY56" fmla="*/ 292 h 259248"/>
              <a:gd name="connsiteX57" fmla="*/ 406780 w 619034"/>
              <a:gd name="connsiteY57" fmla="*/ 45764 h 259248"/>
              <a:gd name="connsiteX58" fmla="*/ 391455 w 619034"/>
              <a:gd name="connsiteY58" fmla="*/ 73072 h 259248"/>
              <a:gd name="connsiteX59" fmla="*/ 367782 w 619034"/>
              <a:gd name="connsiteY59" fmla="*/ 79727 h 259248"/>
              <a:gd name="connsiteX60" fmla="*/ 348500 w 619034"/>
              <a:gd name="connsiteY60" fmla="*/ 241427 h 259248"/>
              <a:gd name="connsiteX61" fmla="*/ 336070 w 619034"/>
              <a:gd name="connsiteY61" fmla="*/ 240731 h 259248"/>
              <a:gd name="connsiteX62" fmla="*/ 355443 w 619034"/>
              <a:gd name="connsiteY62" fmla="*/ 78255 h 259248"/>
              <a:gd name="connsiteX63" fmla="*/ 334000 w 619034"/>
              <a:gd name="connsiteY63" fmla="*/ 66221 h 259248"/>
              <a:gd name="connsiteX64" fmla="*/ 325526 w 619034"/>
              <a:gd name="connsiteY64" fmla="*/ 36074 h 259248"/>
              <a:gd name="connsiteX65" fmla="*/ 370998 w 619034"/>
              <a:gd name="connsiteY65" fmla="*/ 292 h 259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619034" h="259248">
                <a:moveTo>
                  <a:pt x="46611" y="88158"/>
                </a:moveTo>
                <a:cubicBezTo>
                  <a:pt x="56980" y="89615"/>
                  <a:pt x="66793" y="95028"/>
                  <a:pt x="73593" y="104051"/>
                </a:cubicBezTo>
                <a:cubicBezTo>
                  <a:pt x="80392" y="113074"/>
                  <a:pt x="82891" y="123999"/>
                  <a:pt x="81433" y="134369"/>
                </a:cubicBezTo>
                <a:lnTo>
                  <a:pt x="68953" y="155557"/>
                </a:lnTo>
                <a:lnTo>
                  <a:pt x="145285" y="256853"/>
                </a:lnTo>
                <a:lnTo>
                  <a:pt x="132060" y="259093"/>
                </a:lnTo>
                <a:lnTo>
                  <a:pt x="131527" y="259245"/>
                </a:lnTo>
                <a:lnTo>
                  <a:pt x="59028" y="163035"/>
                </a:lnTo>
                <a:lnTo>
                  <a:pt x="35222" y="169191"/>
                </a:lnTo>
                <a:cubicBezTo>
                  <a:pt x="24853" y="167734"/>
                  <a:pt x="15040" y="162321"/>
                  <a:pt x="8240" y="153298"/>
                </a:cubicBezTo>
                <a:cubicBezTo>
                  <a:pt x="-5359" y="135251"/>
                  <a:pt x="-1753" y="109597"/>
                  <a:pt x="16293" y="95998"/>
                </a:cubicBezTo>
                <a:cubicBezTo>
                  <a:pt x="25316" y="89199"/>
                  <a:pt x="36242" y="86700"/>
                  <a:pt x="46611" y="88158"/>
                </a:cubicBezTo>
                <a:close/>
                <a:moveTo>
                  <a:pt x="571717" y="83576"/>
                </a:moveTo>
                <a:cubicBezTo>
                  <a:pt x="582059" y="81938"/>
                  <a:pt x="593026" y="84245"/>
                  <a:pt x="602166" y="90886"/>
                </a:cubicBezTo>
                <a:cubicBezTo>
                  <a:pt x="620447" y="104168"/>
                  <a:pt x="624500" y="129755"/>
                  <a:pt x="611218" y="148036"/>
                </a:cubicBezTo>
                <a:cubicBezTo>
                  <a:pt x="604577" y="157177"/>
                  <a:pt x="594860" y="162760"/>
                  <a:pt x="584518" y="164398"/>
                </a:cubicBezTo>
                <a:lnTo>
                  <a:pt x="560606" y="158657"/>
                </a:lnTo>
                <a:lnTo>
                  <a:pt x="487523" y="259248"/>
                </a:lnTo>
                <a:lnTo>
                  <a:pt x="486977" y="259093"/>
                </a:lnTo>
                <a:lnTo>
                  <a:pt x="473888" y="256876"/>
                </a:lnTo>
                <a:lnTo>
                  <a:pt x="550554" y="151353"/>
                </a:lnTo>
                <a:lnTo>
                  <a:pt x="537706" y="130387"/>
                </a:lnTo>
                <a:cubicBezTo>
                  <a:pt x="536068" y="120045"/>
                  <a:pt x="538375" y="109078"/>
                  <a:pt x="545016" y="99937"/>
                </a:cubicBezTo>
                <a:cubicBezTo>
                  <a:pt x="551657" y="90797"/>
                  <a:pt x="561375" y="85213"/>
                  <a:pt x="571717" y="83576"/>
                </a:cubicBezTo>
                <a:close/>
                <a:moveTo>
                  <a:pt x="140958" y="30892"/>
                </a:moveTo>
                <a:cubicBezTo>
                  <a:pt x="156902" y="31038"/>
                  <a:pt x="171970" y="40556"/>
                  <a:pt x="178428" y="56224"/>
                </a:cubicBezTo>
                <a:cubicBezTo>
                  <a:pt x="182733" y="66670"/>
                  <a:pt x="182398" y="77872"/>
                  <a:pt x="178373" y="87539"/>
                </a:cubicBezTo>
                <a:lnTo>
                  <a:pt x="160955" y="104898"/>
                </a:lnTo>
                <a:lnTo>
                  <a:pt x="218478" y="244458"/>
                </a:lnTo>
                <a:lnTo>
                  <a:pt x="205914" y="246586"/>
                </a:lnTo>
                <a:lnTo>
                  <a:pt x="149466" y="109632"/>
                </a:lnTo>
                <a:lnTo>
                  <a:pt x="124877" y="109589"/>
                </a:lnTo>
                <a:cubicBezTo>
                  <a:pt x="115210" y="105565"/>
                  <a:pt x="107078" y="97853"/>
                  <a:pt x="102772" y="87407"/>
                </a:cubicBezTo>
                <a:cubicBezTo>
                  <a:pt x="94162" y="66516"/>
                  <a:pt x="104117" y="42599"/>
                  <a:pt x="125009" y="33988"/>
                </a:cubicBezTo>
                <a:cubicBezTo>
                  <a:pt x="130232" y="31835"/>
                  <a:pt x="135644" y="30843"/>
                  <a:pt x="140958" y="30892"/>
                </a:cubicBezTo>
                <a:close/>
                <a:moveTo>
                  <a:pt x="476384" y="27964"/>
                </a:moveTo>
                <a:cubicBezTo>
                  <a:pt x="481697" y="27823"/>
                  <a:pt x="487126" y="28721"/>
                  <a:pt x="492385" y="30782"/>
                </a:cubicBezTo>
                <a:cubicBezTo>
                  <a:pt x="513424" y="39027"/>
                  <a:pt x="523796" y="62766"/>
                  <a:pt x="515551" y="83805"/>
                </a:cubicBezTo>
                <a:cubicBezTo>
                  <a:pt x="511428" y="94324"/>
                  <a:pt x="503432" y="102177"/>
                  <a:pt x="493837" y="106369"/>
                </a:cubicBezTo>
                <a:lnTo>
                  <a:pt x="469251" y="106842"/>
                </a:lnTo>
                <a:lnTo>
                  <a:pt x="414400" y="246802"/>
                </a:lnTo>
                <a:lnTo>
                  <a:pt x="401885" y="244683"/>
                </a:lnTo>
                <a:lnTo>
                  <a:pt x="457681" y="102307"/>
                </a:lnTo>
                <a:lnTo>
                  <a:pt x="439964" y="85257"/>
                </a:lnTo>
                <a:cubicBezTo>
                  <a:pt x="435771" y="75661"/>
                  <a:pt x="435240" y="64467"/>
                  <a:pt x="439362" y="53947"/>
                </a:cubicBezTo>
                <a:cubicBezTo>
                  <a:pt x="445546" y="38168"/>
                  <a:pt x="460446" y="28389"/>
                  <a:pt x="476384" y="27964"/>
                </a:cubicBezTo>
                <a:close/>
                <a:moveTo>
                  <a:pt x="245846" y="1385"/>
                </a:moveTo>
                <a:cubicBezTo>
                  <a:pt x="268233" y="-1683"/>
                  <a:pt x="288868" y="13981"/>
                  <a:pt x="291935" y="36368"/>
                </a:cubicBezTo>
                <a:cubicBezTo>
                  <a:pt x="293468" y="47562"/>
                  <a:pt x="290320" y="58318"/>
                  <a:pt x="283989" y="66658"/>
                </a:cubicBezTo>
                <a:lnTo>
                  <a:pt x="262757" y="79065"/>
                </a:lnTo>
                <a:lnTo>
                  <a:pt x="284888" y="240623"/>
                </a:lnTo>
                <a:lnTo>
                  <a:pt x="272441" y="241320"/>
                </a:lnTo>
                <a:lnTo>
                  <a:pt x="250446" y="80750"/>
                </a:lnTo>
                <a:lnTo>
                  <a:pt x="226661" y="74510"/>
                </a:lnTo>
                <a:cubicBezTo>
                  <a:pt x="218321" y="68180"/>
                  <a:pt x="212395" y="58667"/>
                  <a:pt x="210862" y="47473"/>
                </a:cubicBezTo>
                <a:cubicBezTo>
                  <a:pt x="207796" y="25086"/>
                  <a:pt x="223458" y="4451"/>
                  <a:pt x="245846" y="1385"/>
                </a:cubicBezTo>
                <a:close/>
                <a:moveTo>
                  <a:pt x="370998" y="292"/>
                </a:moveTo>
                <a:cubicBezTo>
                  <a:pt x="393436" y="2967"/>
                  <a:pt x="409456" y="23326"/>
                  <a:pt x="406780" y="45764"/>
                </a:cubicBezTo>
                <a:cubicBezTo>
                  <a:pt x="405443" y="56982"/>
                  <a:pt x="399685" y="66597"/>
                  <a:pt x="391455" y="73072"/>
                </a:cubicBezTo>
                <a:lnTo>
                  <a:pt x="367782" y="79727"/>
                </a:lnTo>
                <a:lnTo>
                  <a:pt x="348500" y="241427"/>
                </a:lnTo>
                <a:lnTo>
                  <a:pt x="336070" y="240731"/>
                </a:lnTo>
                <a:lnTo>
                  <a:pt x="355443" y="78255"/>
                </a:lnTo>
                <a:lnTo>
                  <a:pt x="334000" y="66221"/>
                </a:lnTo>
                <a:cubicBezTo>
                  <a:pt x="327525" y="57993"/>
                  <a:pt x="324189" y="47293"/>
                  <a:pt x="325526" y="36074"/>
                </a:cubicBezTo>
                <a:cubicBezTo>
                  <a:pt x="328201" y="13637"/>
                  <a:pt x="348560" y="-2383"/>
                  <a:pt x="370998" y="29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9463460" y="2898436"/>
            <a:ext cx="1494682" cy="149468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a:solidFill>
                  <a:srgbClr val="FFFFFF"/>
                </a:solidFill>
              </a:rPr>
              <a:t>文本</a:t>
            </a:r>
            <a:endParaRPr lang="zh-CN" altLang="en-US" dirty="0">
              <a:solidFill>
                <a:srgbClr val="FFFFFF"/>
              </a:solidFill>
            </a:endParaRPr>
          </a:p>
        </p:txBody>
      </p:sp>
      <p:sp>
        <p:nvSpPr>
          <p:cNvPr id="22" name="矩形 21"/>
          <p:cNvSpPr/>
          <p:nvPr/>
        </p:nvSpPr>
        <p:spPr>
          <a:xfrm>
            <a:off x="9045221" y="4606047"/>
            <a:ext cx="2331159" cy="13749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50000"/>
              </a:lnSpc>
            </a:pPr>
            <a:r>
              <a:rPr lang="zh-CN" altLang="en-US" sz="1800" dirty="0">
                <a:solidFill>
                  <a:schemeClr val="tx1"/>
                </a:solidFill>
                <a:latin typeface="+mj-ea"/>
                <a:ea typeface="+mj-ea"/>
              </a:rPr>
              <a:t>请输入文本请输入文本请输入文本请输入文本请输入文本</a:t>
            </a:r>
            <a:endParaRPr lang="zh-CN" altLang="zh-CN" sz="1800" dirty="0">
              <a:solidFill>
                <a:schemeClr val="tx1"/>
              </a:solidFill>
              <a:latin typeface="+mj-ea"/>
              <a:ea typeface="+mj-ea"/>
            </a:endParaRPr>
          </a:p>
        </p:txBody>
      </p:sp>
      <p:sp>
        <p:nvSpPr>
          <p:cNvPr id="25" name="KSO_Shape"/>
          <p:cNvSpPr/>
          <p:nvPr/>
        </p:nvSpPr>
        <p:spPr bwMode="auto">
          <a:xfrm>
            <a:off x="1658166" y="1885069"/>
            <a:ext cx="2493941" cy="2922587"/>
          </a:xfrm>
          <a:custGeom>
            <a:avLst/>
            <a:gdLst>
              <a:gd name="T0" fmla="*/ 704281 w 1736725"/>
              <a:gd name="T1" fmla="*/ 1825553 h 2036763"/>
              <a:gd name="T2" fmla="*/ 779016 w 1736725"/>
              <a:gd name="T3" fmla="*/ 1841640 h 2036763"/>
              <a:gd name="T4" fmla="*/ 782728 w 1736725"/>
              <a:gd name="T5" fmla="*/ 1793131 h 2036763"/>
              <a:gd name="T6" fmla="*/ 833211 w 1736725"/>
              <a:gd name="T7" fmla="*/ 1771103 h 2036763"/>
              <a:gd name="T8" fmla="*/ 864640 w 1736725"/>
              <a:gd name="T9" fmla="*/ 1829018 h 2036763"/>
              <a:gd name="T10" fmla="*/ 941107 w 1736725"/>
              <a:gd name="T11" fmla="*/ 1792636 h 2036763"/>
              <a:gd name="T12" fmla="*/ 1379618 w 1736725"/>
              <a:gd name="T13" fmla="*/ 1605527 h 2036763"/>
              <a:gd name="T14" fmla="*/ 1357346 w 1736725"/>
              <a:gd name="T15" fmla="*/ 1729771 h 2036763"/>
              <a:gd name="T16" fmla="*/ 1257864 w 1736725"/>
              <a:gd name="T17" fmla="*/ 1761203 h 2036763"/>
              <a:gd name="T18" fmla="*/ 1202927 w 1736725"/>
              <a:gd name="T19" fmla="*/ 1746601 h 2036763"/>
              <a:gd name="T20" fmla="*/ 1188574 w 1736725"/>
              <a:gd name="T21" fmla="*/ 1696358 h 2036763"/>
              <a:gd name="T22" fmla="*/ 1109136 w 1736725"/>
              <a:gd name="T23" fmla="*/ 1646859 h 2036763"/>
              <a:gd name="T24" fmla="*/ 1031185 w 1736725"/>
              <a:gd name="T25" fmla="*/ 1657749 h 2036763"/>
              <a:gd name="T26" fmla="*/ 976494 w 1736725"/>
              <a:gd name="T27" fmla="*/ 1658491 h 2036763"/>
              <a:gd name="T28" fmla="*/ 951500 w 1736725"/>
              <a:gd name="T29" fmla="*/ 1762193 h 2036763"/>
              <a:gd name="T30" fmla="*/ 1018317 w 1736725"/>
              <a:gd name="T31" fmla="*/ 1747344 h 2036763"/>
              <a:gd name="T32" fmla="*/ 1079193 w 1736725"/>
              <a:gd name="T33" fmla="*/ 1751798 h 2036763"/>
              <a:gd name="T34" fmla="*/ 1081420 w 1736725"/>
              <a:gd name="T35" fmla="*/ 1773331 h 2036763"/>
              <a:gd name="T36" fmla="*/ 1057416 w 1736725"/>
              <a:gd name="T37" fmla="*/ 1819613 h 2036763"/>
              <a:gd name="T38" fmla="*/ 1226931 w 1736725"/>
              <a:gd name="T39" fmla="*/ 1846095 h 2036763"/>
              <a:gd name="T40" fmla="*/ 1304635 w 1736725"/>
              <a:gd name="T41" fmla="*/ 1802040 h 2036763"/>
              <a:gd name="T42" fmla="*/ 1355613 w 1736725"/>
              <a:gd name="T43" fmla="*/ 1845353 h 2036763"/>
              <a:gd name="T44" fmla="*/ 1471181 w 1736725"/>
              <a:gd name="T45" fmla="*/ 1844363 h 2036763"/>
              <a:gd name="T46" fmla="*/ 1535770 w 1736725"/>
              <a:gd name="T47" fmla="*/ 1766154 h 2036763"/>
              <a:gd name="T48" fmla="*/ 1483059 w 1736725"/>
              <a:gd name="T49" fmla="*/ 1730266 h 2036763"/>
              <a:gd name="T50" fmla="*/ 1402138 w 1736725"/>
              <a:gd name="T51" fmla="*/ 1661957 h 2036763"/>
              <a:gd name="T52" fmla="*/ 300300 w 1736725"/>
              <a:gd name="T53" fmla="*/ 1811819 h 2036763"/>
              <a:gd name="T54" fmla="*/ 149159 w 1736725"/>
              <a:gd name="T55" fmla="*/ 1873820 h 2036763"/>
              <a:gd name="T56" fmla="*/ 16600 w 1736725"/>
              <a:gd name="T57" fmla="*/ 1792799 h 2036763"/>
              <a:gd name="T58" fmla="*/ 17840 w 1736725"/>
              <a:gd name="T59" fmla="*/ 1629768 h 2036763"/>
              <a:gd name="T60" fmla="*/ 1211092 w 1736725"/>
              <a:gd name="T61" fmla="*/ 1101124 h 2036763"/>
              <a:gd name="T62" fmla="*/ 737784 w 1736725"/>
              <a:gd name="T63" fmla="*/ 1075521 h 2036763"/>
              <a:gd name="T64" fmla="*/ 769961 w 1736725"/>
              <a:gd name="T65" fmla="*/ 1229034 h 2036763"/>
              <a:gd name="T66" fmla="*/ 508333 w 1736725"/>
              <a:gd name="T67" fmla="*/ 1049028 h 2036763"/>
              <a:gd name="T68" fmla="*/ 1367492 w 1736725"/>
              <a:gd name="T69" fmla="*/ 1007322 h 2036763"/>
              <a:gd name="T70" fmla="*/ 1498154 w 1736725"/>
              <a:gd name="T71" fmla="*/ 1062266 h 2036763"/>
              <a:gd name="T72" fmla="*/ 1589965 w 1736725"/>
              <a:gd name="T73" fmla="*/ 1171413 h 2036763"/>
              <a:gd name="T74" fmla="*/ 1625600 w 1736725"/>
              <a:gd name="T75" fmla="*/ 1905000 h 2036763"/>
              <a:gd name="T76" fmla="*/ 815146 w 1736725"/>
              <a:gd name="T77" fmla="*/ 1193688 h 2036763"/>
              <a:gd name="T78" fmla="*/ 794606 w 1736725"/>
              <a:gd name="T79" fmla="*/ 1045683 h 2036763"/>
              <a:gd name="T80" fmla="*/ 759465 w 1736725"/>
              <a:gd name="T81" fmla="*/ 621470 h 2036763"/>
              <a:gd name="T82" fmla="*/ 1351654 w 1736725"/>
              <a:gd name="T83" fmla="*/ 252202 h 2036763"/>
              <a:gd name="T84" fmla="*/ 1196987 w 1736725"/>
              <a:gd name="T85" fmla="*/ 430401 h 2036763"/>
              <a:gd name="T86" fmla="*/ 1293994 w 1736725"/>
              <a:gd name="T87" fmla="*/ 441043 h 2036763"/>
              <a:gd name="T88" fmla="*/ 1493205 w 1736725"/>
              <a:gd name="T89" fmla="*/ 267052 h 2036763"/>
              <a:gd name="T90" fmla="*/ 1533542 w 1736725"/>
              <a:gd name="T91" fmla="*/ 158400 h 2036763"/>
              <a:gd name="T92" fmla="*/ 847069 w 1736725"/>
              <a:gd name="T93" fmla="*/ 197257 h 2036763"/>
              <a:gd name="T94" fmla="*/ 1046033 w 1736725"/>
              <a:gd name="T95" fmla="*/ 336352 h 2036763"/>
              <a:gd name="T96" fmla="*/ 1129181 w 1736725"/>
              <a:gd name="T97" fmla="*/ 309127 h 2036763"/>
              <a:gd name="T98" fmla="*/ 960409 w 1736725"/>
              <a:gd name="T99" fmla="*/ 144540 h 2036763"/>
              <a:gd name="T100" fmla="*/ 769365 w 1736725"/>
              <a:gd name="T101" fmla="*/ 248 h 2036763"/>
              <a:gd name="T102" fmla="*/ 973030 w 1736725"/>
              <a:gd name="T103" fmla="*/ 79943 h 2036763"/>
              <a:gd name="T104" fmla="*/ 1169271 w 1736725"/>
              <a:gd name="T105" fmla="*/ 269279 h 2036763"/>
              <a:gd name="T106" fmla="*/ 1196740 w 1736725"/>
              <a:gd name="T107" fmla="*/ 349221 h 2036763"/>
              <a:gd name="T108" fmla="*/ 1364275 w 1736725"/>
              <a:gd name="T109" fmla="*/ 184140 h 2036763"/>
              <a:gd name="T110" fmla="*/ 1583531 w 1736725"/>
              <a:gd name="T111" fmla="*/ 106920 h 2036763"/>
              <a:gd name="T112" fmla="*/ 1585262 w 1736725"/>
              <a:gd name="T113" fmla="*/ 201216 h 2036763"/>
              <a:gd name="T114" fmla="*/ 1436040 w 1736725"/>
              <a:gd name="T115" fmla="*/ 393028 h 2036763"/>
              <a:gd name="T116" fmla="*/ 1254152 w 1736725"/>
              <a:gd name="T117" fmla="*/ 488810 h 2036763"/>
              <a:gd name="T118" fmla="*/ 1032916 w 1736725"/>
              <a:gd name="T119" fmla="*/ 389811 h 2036763"/>
              <a:gd name="T120" fmla="*/ 857958 w 1736725"/>
              <a:gd name="T121" fmla="*/ 297989 h 2036763"/>
              <a:gd name="T122" fmla="*/ 739421 w 1736725"/>
              <a:gd name="T123" fmla="*/ 143302 h 2036763"/>
              <a:gd name="T124" fmla="*/ 728533 w 1736725"/>
              <a:gd name="T125" fmla="*/ 2971 h 203676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736725" h="2036763">
                <a:moveTo>
                  <a:pt x="797370" y="1909747"/>
                </a:moveTo>
                <a:lnTo>
                  <a:pt x="792082" y="1910541"/>
                </a:lnTo>
                <a:lnTo>
                  <a:pt x="787059" y="1911334"/>
                </a:lnTo>
                <a:lnTo>
                  <a:pt x="782300" y="1912128"/>
                </a:lnTo>
                <a:lnTo>
                  <a:pt x="777541" y="1913716"/>
                </a:lnTo>
                <a:lnTo>
                  <a:pt x="773311" y="1915304"/>
                </a:lnTo>
                <a:lnTo>
                  <a:pt x="769081" y="1917156"/>
                </a:lnTo>
                <a:lnTo>
                  <a:pt x="765644" y="1919273"/>
                </a:lnTo>
                <a:lnTo>
                  <a:pt x="762207" y="1921390"/>
                </a:lnTo>
                <a:lnTo>
                  <a:pt x="759035" y="1924036"/>
                </a:lnTo>
                <a:lnTo>
                  <a:pt x="756391" y="1926682"/>
                </a:lnTo>
                <a:lnTo>
                  <a:pt x="754276" y="1929328"/>
                </a:lnTo>
                <a:lnTo>
                  <a:pt x="752425" y="1932504"/>
                </a:lnTo>
                <a:lnTo>
                  <a:pt x="751103" y="1935679"/>
                </a:lnTo>
                <a:lnTo>
                  <a:pt x="750310" y="1938855"/>
                </a:lnTo>
                <a:lnTo>
                  <a:pt x="749781" y="1942030"/>
                </a:lnTo>
                <a:lnTo>
                  <a:pt x="750310" y="1945470"/>
                </a:lnTo>
                <a:lnTo>
                  <a:pt x="751103" y="1948645"/>
                </a:lnTo>
                <a:lnTo>
                  <a:pt x="752425" y="1951821"/>
                </a:lnTo>
                <a:lnTo>
                  <a:pt x="754276" y="1954467"/>
                </a:lnTo>
                <a:lnTo>
                  <a:pt x="756391" y="1957642"/>
                </a:lnTo>
                <a:lnTo>
                  <a:pt x="759035" y="1960024"/>
                </a:lnTo>
                <a:lnTo>
                  <a:pt x="762207" y="1962935"/>
                </a:lnTo>
                <a:lnTo>
                  <a:pt x="765644" y="1965052"/>
                </a:lnTo>
                <a:lnTo>
                  <a:pt x="769081" y="1967169"/>
                </a:lnTo>
                <a:lnTo>
                  <a:pt x="773311" y="1969021"/>
                </a:lnTo>
                <a:lnTo>
                  <a:pt x="777541" y="1970609"/>
                </a:lnTo>
                <a:lnTo>
                  <a:pt x="782300" y="1971932"/>
                </a:lnTo>
                <a:lnTo>
                  <a:pt x="787059" y="1972990"/>
                </a:lnTo>
                <a:lnTo>
                  <a:pt x="792082" y="1973784"/>
                </a:lnTo>
                <a:lnTo>
                  <a:pt x="797370" y="1974578"/>
                </a:lnTo>
                <a:lnTo>
                  <a:pt x="802658" y="1974578"/>
                </a:lnTo>
                <a:lnTo>
                  <a:pt x="808210" y="1974578"/>
                </a:lnTo>
                <a:lnTo>
                  <a:pt x="813233" y="1973784"/>
                </a:lnTo>
                <a:lnTo>
                  <a:pt x="818521" y="1972990"/>
                </a:lnTo>
                <a:lnTo>
                  <a:pt x="823015" y="1971932"/>
                </a:lnTo>
                <a:lnTo>
                  <a:pt x="828039" y="1970609"/>
                </a:lnTo>
                <a:lnTo>
                  <a:pt x="832269" y="1969021"/>
                </a:lnTo>
                <a:lnTo>
                  <a:pt x="836235" y="1967169"/>
                </a:lnTo>
                <a:lnTo>
                  <a:pt x="839936" y="1965052"/>
                </a:lnTo>
                <a:lnTo>
                  <a:pt x="843373" y="1962935"/>
                </a:lnTo>
                <a:lnTo>
                  <a:pt x="846546" y="1960024"/>
                </a:lnTo>
                <a:lnTo>
                  <a:pt x="849189" y="1957642"/>
                </a:lnTo>
                <a:lnTo>
                  <a:pt x="851304" y="1954467"/>
                </a:lnTo>
                <a:lnTo>
                  <a:pt x="853155" y="1951821"/>
                </a:lnTo>
                <a:lnTo>
                  <a:pt x="854477" y="1948645"/>
                </a:lnTo>
                <a:lnTo>
                  <a:pt x="855270" y="1945470"/>
                </a:lnTo>
                <a:lnTo>
                  <a:pt x="855535" y="1942030"/>
                </a:lnTo>
                <a:lnTo>
                  <a:pt x="855270" y="1938855"/>
                </a:lnTo>
                <a:lnTo>
                  <a:pt x="854477" y="1935679"/>
                </a:lnTo>
                <a:lnTo>
                  <a:pt x="853155" y="1932504"/>
                </a:lnTo>
                <a:lnTo>
                  <a:pt x="851304" y="1929328"/>
                </a:lnTo>
                <a:lnTo>
                  <a:pt x="849189" y="1926682"/>
                </a:lnTo>
                <a:lnTo>
                  <a:pt x="846546" y="1924036"/>
                </a:lnTo>
                <a:lnTo>
                  <a:pt x="843373" y="1921390"/>
                </a:lnTo>
                <a:lnTo>
                  <a:pt x="839936" y="1919273"/>
                </a:lnTo>
                <a:lnTo>
                  <a:pt x="836235" y="1917156"/>
                </a:lnTo>
                <a:lnTo>
                  <a:pt x="832269" y="1915304"/>
                </a:lnTo>
                <a:lnTo>
                  <a:pt x="828039" y="1913716"/>
                </a:lnTo>
                <a:lnTo>
                  <a:pt x="823015" y="1912128"/>
                </a:lnTo>
                <a:lnTo>
                  <a:pt x="818521" y="1911334"/>
                </a:lnTo>
                <a:lnTo>
                  <a:pt x="813233" y="1910541"/>
                </a:lnTo>
                <a:lnTo>
                  <a:pt x="808210" y="1909747"/>
                </a:lnTo>
                <a:lnTo>
                  <a:pt x="802658" y="1909747"/>
                </a:lnTo>
                <a:lnTo>
                  <a:pt x="797370" y="1909747"/>
                </a:lnTo>
                <a:close/>
                <a:moveTo>
                  <a:pt x="942252" y="1875346"/>
                </a:moveTo>
                <a:lnTo>
                  <a:pt x="935907" y="1875876"/>
                </a:lnTo>
                <a:lnTo>
                  <a:pt x="929826" y="1876405"/>
                </a:lnTo>
                <a:lnTo>
                  <a:pt x="923746" y="1877199"/>
                </a:lnTo>
                <a:lnTo>
                  <a:pt x="917929" y="1878786"/>
                </a:lnTo>
                <a:lnTo>
                  <a:pt x="912377" y="1880639"/>
                </a:lnTo>
                <a:lnTo>
                  <a:pt x="907089" y="1882491"/>
                </a:lnTo>
                <a:lnTo>
                  <a:pt x="902595" y="1884873"/>
                </a:lnTo>
                <a:lnTo>
                  <a:pt x="897836" y="1887783"/>
                </a:lnTo>
                <a:lnTo>
                  <a:pt x="893870" y="1890430"/>
                </a:lnTo>
                <a:lnTo>
                  <a:pt x="890169" y="1893605"/>
                </a:lnTo>
                <a:lnTo>
                  <a:pt x="886996" y="1897045"/>
                </a:lnTo>
                <a:lnTo>
                  <a:pt x="884352" y="1900485"/>
                </a:lnTo>
                <a:lnTo>
                  <a:pt x="882237" y="1904190"/>
                </a:lnTo>
                <a:lnTo>
                  <a:pt x="880651" y="1908159"/>
                </a:lnTo>
                <a:lnTo>
                  <a:pt x="879858" y="1912128"/>
                </a:lnTo>
                <a:lnTo>
                  <a:pt x="879593" y="1916627"/>
                </a:lnTo>
                <a:lnTo>
                  <a:pt x="879858" y="1920861"/>
                </a:lnTo>
                <a:lnTo>
                  <a:pt x="880651" y="1924830"/>
                </a:lnTo>
                <a:lnTo>
                  <a:pt x="882237" y="1928799"/>
                </a:lnTo>
                <a:lnTo>
                  <a:pt x="884352" y="1932504"/>
                </a:lnTo>
                <a:lnTo>
                  <a:pt x="886996" y="1936208"/>
                </a:lnTo>
                <a:lnTo>
                  <a:pt x="890169" y="1939648"/>
                </a:lnTo>
                <a:lnTo>
                  <a:pt x="893870" y="1942559"/>
                </a:lnTo>
                <a:lnTo>
                  <a:pt x="897836" y="1945470"/>
                </a:lnTo>
                <a:lnTo>
                  <a:pt x="902595" y="1948116"/>
                </a:lnTo>
                <a:lnTo>
                  <a:pt x="907089" y="1950498"/>
                </a:lnTo>
                <a:lnTo>
                  <a:pt x="912377" y="1952350"/>
                </a:lnTo>
                <a:lnTo>
                  <a:pt x="917929" y="1954202"/>
                </a:lnTo>
                <a:lnTo>
                  <a:pt x="923746" y="1955526"/>
                </a:lnTo>
                <a:lnTo>
                  <a:pt x="929826" y="1956849"/>
                </a:lnTo>
                <a:lnTo>
                  <a:pt x="935907" y="1957378"/>
                </a:lnTo>
                <a:lnTo>
                  <a:pt x="942252" y="1957378"/>
                </a:lnTo>
                <a:lnTo>
                  <a:pt x="948862" y="1957378"/>
                </a:lnTo>
                <a:lnTo>
                  <a:pt x="955207" y="1956849"/>
                </a:lnTo>
                <a:lnTo>
                  <a:pt x="961024" y="1955526"/>
                </a:lnTo>
                <a:lnTo>
                  <a:pt x="966840" y="1954202"/>
                </a:lnTo>
                <a:lnTo>
                  <a:pt x="972392" y="1952350"/>
                </a:lnTo>
                <a:lnTo>
                  <a:pt x="977680" y="1950498"/>
                </a:lnTo>
                <a:lnTo>
                  <a:pt x="982439" y="1948116"/>
                </a:lnTo>
                <a:lnTo>
                  <a:pt x="987198" y="1945470"/>
                </a:lnTo>
                <a:lnTo>
                  <a:pt x="991163" y="1942559"/>
                </a:lnTo>
                <a:lnTo>
                  <a:pt x="994865" y="1939648"/>
                </a:lnTo>
                <a:lnTo>
                  <a:pt x="997773" y="1936208"/>
                </a:lnTo>
                <a:lnTo>
                  <a:pt x="1000681" y="1932504"/>
                </a:lnTo>
                <a:lnTo>
                  <a:pt x="1002796" y="1928799"/>
                </a:lnTo>
                <a:lnTo>
                  <a:pt x="1004118" y="1924830"/>
                </a:lnTo>
                <a:lnTo>
                  <a:pt x="1005176" y="1920861"/>
                </a:lnTo>
                <a:lnTo>
                  <a:pt x="1005440" y="1916627"/>
                </a:lnTo>
                <a:lnTo>
                  <a:pt x="1005176" y="1912128"/>
                </a:lnTo>
                <a:lnTo>
                  <a:pt x="1004118" y="1908159"/>
                </a:lnTo>
                <a:lnTo>
                  <a:pt x="1002796" y="1904190"/>
                </a:lnTo>
                <a:lnTo>
                  <a:pt x="1000681" y="1900485"/>
                </a:lnTo>
                <a:lnTo>
                  <a:pt x="997773" y="1897045"/>
                </a:lnTo>
                <a:lnTo>
                  <a:pt x="994865" y="1893605"/>
                </a:lnTo>
                <a:lnTo>
                  <a:pt x="991163" y="1890430"/>
                </a:lnTo>
                <a:lnTo>
                  <a:pt x="987198" y="1887783"/>
                </a:lnTo>
                <a:lnTo>
                  <a:pt x="982439" y="1884873"/>
                </a:lnTo>
                <a:lnTo>
                  <a:pt x="977680" y="1882491"/>
                </a:lnTo>
                <a:lnTo>
                  <a:pt x="972392" y="1880639"/>
                </a:lnTo>
                <a:lnTo>
                  <a:pt x="966840" y="1878786"/>
                </a:lnTo>
                <a:lnTo>
                  <a:pt x="961024" y="1877199"/>
                </a:lnTo>
                <a:lnTo>
                  <a:pt x="955207" y="1876405"/>
                </a:lnTo>
                <a:lnTo>
                  <a:pt x="948862" y="1875876"/>
                </a:lnTo>
                <a:lnTo>
                  <a:pt x="942252" y="1875346"/>
                </a:lnTo>
                <a:close/>
                <a:moveTo>
                  <a:pt x="1476572" y="1715253"/>
                </a:moveTo>
                <a:lnTo>
                  <a:pt x="1475250" y="1716046"/>
                </a:lnTo>
                <a:lnTo>
                  <a:pt x="1473928" y="1716576"/>
                </a:lnTo>
                <a:lnTo>
                  <a:pt x="1473134" y="1717370"/>
                </a:lnTo>
                <a:lnTo>
                  <a:pt x="1471019" y="1720016"/>
                </a:lnTo>
                <a:lnTo>
                  <a:pt x="1468904" y="1723191"/>
                </a:lnTo>
                <a:lnTo>
                  <a:pt x="1467054" y="1727690"/>
                </a:lnTo>
                <a:lnTo>
                  <a:pt x="1465203" y="1732453"/>
                </a:lnTo>
                <a:lnTo>
                  <a:pt x="1463352" y="1738274"/>
                </a:lnTo>
                <a:lnTo>
                  <a:pt x="1461766" y="1744890"/>
                </a:lnTo>
                <a:lnTo>
                  <a:pt x="1460180" y="1752034"/>
                </a:lnTo>
                <a:lnTo>
                  <a:pt x="1459122" y="1759708"/>
                </a:lnTo>
                <a:lnTo>
                  <a:pt x="1458065" y="1768176"/>
                </a:lnTo>
                <a:lnTo>
                  <a:pt x="1457272" y="1776909"/>
                </a:lnTo>
                <a:lnTo>
                  <a:pt x="1456214" y="1786170"/>
                </a:lnTo>
                <a:lnTo>
                  <a:pt x="1455685" y="1795696"/>
                </a:lnTo>
                <a:lnTo>
                  <a:pt x="1455421" y="1805752"/>
                </a:lnTo>
                <a:lnTo>
                  <a:pt x="1455421" y="1816072"/>
                </a:lnTo>
                <a:lnTo>
                  <a:pt x="1455421" y="1824804"/>
                </a:lnTo>
                <a:lnTo>
                  <a:pt x="1455685" y="1833801"/>
                </a:lnTo>
                <a:lnTo>
                  <a:pt x="1456478" y="1850208"/>
                </a:lnTo>
                <a:lnTo>
                  <a:pt x="1450133" y="1849414"/>
                </a:lnTo>
                <a:lnTo>
                  <a:pt x="1443788" y="1848885"/>
                </a:lnTo>
                <a:lnTo>
                  <a:pt x="1436650" y="1848355"/>
                </a:lnTo>
                <a:lnTo>
                  <a:pt x="1429511" y="1848355"/>
                </a:lnTo>
                <a:lnTo>
                  <a:pt x="1421051" y="1848355"/>
                </a:lnTo>
                <a:lnTo>
                  <a:pt x="1412062" y="1849149"/>
                </a:lnTo>
                <a:lnTo>
                  <a:pt x="1403866" y="1850208"/>
                </a:lnTo>
                <a:lnTo>
                  <a:pt x="1395934" y="1851531"/>
                </a:lnTo>
                <a:lnTo>
                  <a:pt x="1388532" y="1853383"/>
                </a:lnTo>
                <a:lnTo>
                  <a:pt x="1381129" y="1855235"/>
                </a:lnTo>
                <a:lnTo>
                  <a:pt x="1374519" y="1857617"/>
                </a:lnTo>
                <a:lnTo>
                  <a:pt x="1368174" y="1860528"/>
                </a:lnTo>
                <a:lnTo>
                  <a:pt x="1362886" y="1863174"/>
                </a:lnTo>
                <a:lnTo>
                  <a:pt x="1357863" y="1866349"/>
                </a:lnTo>
                <a:lnTo>
                  <a:pt x="1353369" y="1869525"/>
                </a:lnTo>
                <a:lnTo>
                  <a:pt x="1349667" y="1873229"/>
                </a:lnTo>
                <a:lnTo>
                  <a:pt x="1346759" y="1876934"/>
                </a:lnTo>
                <a:lnTo>
                  <a:pt x="1345702" y="1879051"/>
                </a:lnTo>
                <a:lnTo>
                  <a:pt x="1344644" y="1880903"/>
                </a:lnTo>
                <a:lnTo>
                  <a:pt x="1343851" y="1883020"/>
                </a:lnTo>
                <a:lnTo>
                  <a:pt x="1343058" y="1884873"/>
                </a:lnTo>
                <a:lnTo>
                  <a:pt x="1342793" y="1886990"/>
                </a:lnTo>
                <a:lnTo>
                  <a:pt x="1342793" y="1889371"/>
                </a:lnTo>
                <a:lnTo>
                  <a:pt x="1342793" y="1889900"/>
                </a:lnTo>
                <a:lnTo>
                  <a:pt x="1334069" y="1887519"/>
                </a:lnTo>
                <a:lnTo>
                  <a:pt x="1324815" y="1885666"/>
                </a:lnTo>
                <a:lnTo>
                  <a:pt x="1315033" y="1883814"/>
                </a:lnTo>
                <a:lnTo>
                  <a:pt x="1304986" y="1882226"/>
                </a:lnTo>
                <a:lnTo>
                  <a:pt x="1294411" y="1880903"/>
                </a:lnTo>
                <a:lnTo>
                  <a:pt x="1283307" y="1880109"/>
                </a:lnTo>
                <a:lnTo>
                  <a:pt x="1272203" y="1879316"/>
                </a:lnTo>
                <a:lnTo>
                  <a:pt x="1260834" y="1879051"/>
                </a:lnTo>
                <a:lnTo>
                  <a:pt x="1264800" y="1877993"/>
                </a:lnTo>
                <a:lnTo>
                  <a:pt x="1268766" y="1876405"/>
                </a:lnTo>
                <a:lnTo>
                  <a:pt x="1272467" y="1874817"/>
                </a:lnTo>
                <a:lnTo>
                  <a:pt x="1276169" y="1873229"/>
                </a:lnTo>
                <a:lnTo>
                  <a:pt x="1279341" y="1871377"/>
                </a:lnTo>
                <a:lnTo>
                  <a:pt x="1282514" y="1869525"/>
                </a:lnTo>
                <a:lnTo>
                  <a:pt x="1285158" y="1867408"/>
                </a:lnTo>
                <a:lnTo>
                  <a:pt x="1288066" y="1865291"/>
                </a:lnTo>
                <a:lnTo>
                  <a:pt x="1290445" y="1863174"/>
                </a:lnTo>
                <a:lnTo>
                  <a:pt x="1292296" y="1860792"/>
                </a:lnTo>
                <a:lnTo>
                  <a:pt x="1294147" y="1858146"/>
                </a:lnTo>
                <a:lnTo>
                  <a:pt x="1295733" y="1855765"/>
                </a:lnTo>
                <a:lnTo>
                  <a:pt x="1296791" y="1853118"/>
                </a:lnTo>
                <a:lnTo>
                  <a:pt x="1297848" y="1850472"/>
                </a:lnTo>
                <a:lnTo>
                  <a:pt x="1298377" y="1847826"/>
                </a:lnTo>
                <a:lnTo>
                  <a:pt x="1298377" y="1845180"/>
                </a:lnTo>
                <a:lnTo>
                  <a:pt x="1298112" y="1841211"/>
                </a:lnTo>
                <a:lnTo>
                  <a:pt x="1297319" y="1837506"/>
                </a:lnTo>
                <a:lnTo>
                  <a:pt x="1295733" y="1833801"/>
                </a:lnTo>
                <a:lnTo>
                  <a:pt x="1293618" y="1830361"/>
                </a:lnTo>
                <a:lnTo>
                  <a:pt x="1290710" y="1826921"/>
                </a:lnTo>
                <a:lnTo>
                  <a:pt x="1287273" y="1824010"/>
                </a:lnTo>
                <a:lnTo>
                  <a:pt x="1283836" y="1821100"/>
                </a:lnTo>
                <a:lnTo>
                  <a:pt x="1279341" y="1818454"/>
                </a:lnTo>
                <a:lnTo>
                  <a:pt x="1274847" y="1816072"/>
                </a:lnTo>
                <a:lnTo>
                  <a:pt x="1269824" y="1813690"/>
                </a:lnTo>
                <a:lnTo>
                  <a:pt x="1264800" y="1811838"/>
                </a:lnTo>
                <a:lnTo>
                  <a:pt x="1258984" y="1810515"/>
                </a:lnTo>
                <a:lnTo>
                  <a:pt x="1253167" y="1809192"/>
                </a:lnTo>
                <a:lnTo>
                  <a:pt x="1246822" y="1808398"/>
                </a:lnTo>
                <a:lnTo>
                  <a:pt x="1240477" y="1807604"/>
                </a:lnTo>
                <a:lnTo>
                  <a:pt x="1233867" y="1807340"/>
                </a:lnTo>
                <a:lnTo>
                  <a:pt x="1228844" y="1807340"/>
                </a:lnTo>
                <a:lnTo>
                  <a:pt x="1224085" y="1807604"/>
                </a:lnTo>
                <a:lnTo>
                  <a:pt x="1222763" y="1802047"/>
                </a:lnTo>
                <a:lnTo>
                  <a:pt x="1221177" y="1797019"/>
                </a:lnTo>
                <a:lnTo>
                  <a:pt x="1219062" y="1791727"/>
                </a:lnTo>
                <a:lnTo>
                  <a:pt x="1216682" y="1786699"/>
                </a:lnTo>
                <a:lnTo>
                  <a:pt x="1213245" y="1782201"/>
                </a:lnTo>
                <a:lnTo>
                  <a:pt x="1209544" y="1777702"/>
                </a:lnTo>
                <a:lnTo>
                  <a:pt x="1205578" y="1773733"/>
                </a:lnTo>
                <a:lnTo>
                  <a:pt x="1201084" y="1769499"/>
                </a:lnTo>
                <a:lnTo>
                  <a:pt x="1196060" y="1766324"/>
                </a:lnTo>
                <a:lnTo>
                  <a:pt x="1190508" y="1763148"/>
                </a:lnTo>
                <a:lnTo>
                  <a:pt x="1184956" y="1760767"/>
                </a:lnTo>
                <a:lnTo>
                  <a:pt x="1178876" y="1758385"/>
                </a:lnTo>
                <a:lnTo>
                  <a:pt x="1172795" y="1756533"/>
                </a:lnTo>
                <a:lnTo>
                  <a:pt x="1166449" y="1755210"/>
                </a:lnTo>
                <a:lnTo>
                  <a:pt x="1159576" y="1754681"/>
                </a:lnTo>
                <a:lnTo>
                  <a:pt x="1152966" y="1754416"/>
                </a:lnTo>
                <a:lnTo>
                  <a:pt x="1148471" y="1754416"/>
                </a:lnTo>
                <a:lnTo>
                  <a:pt x="1144241" y="1754681"/>
                </a:lnTo>
                <a:lnTo>
                  <a:pt x="1140276" y="1755210"/>
                </a:lnTo>
                <a:lnTo>
                  <a:pt x="1136310" y="1755739"/>
                </a:lnTo>
                <a:lnTo>
                  <a:pt x="1132344" y="1756798"/>
                </a:lnTo>
                <a:lnTo>
                  <a:pt x="1128378" y="1757856"/>
                </a:lnTo>
                <a:lnTo>
                  <a:pt x="1124677" y="1759179"/>
                </a:lnTo>
                <a:lnTo>
                  <a:pt x="1120976" y="1760502"/>
                </a:lnTo>
                <a:lnTo>
                  <a:pt x="1117274" y="1762355"/>
                </a:lnTo>
                <a:lnTo>
                  <a:pt x="1113837" y="1764207"/>
                </a:lnTo>
                <a:lnTo>
                  <a:pt x="1110665" y="1766059"/>
                </a:lnTo>
                <a:lnTo>
                  <a:pt x="1107492" y="1768176"/>
                </a:lnTo>
                <a:lnTo>
                  <a:pt x="1104320" y="1770293"/>
                </a:lnTo>
                <a:lnTo>
                  <a:pt x="1101676" y="1772410"/>
                </a:lnTo>
                <a:lnTo>
                  <a:pt x="1099032" y="1774792"/>
                </a:lnTo>
                <a:lnTo>
                  <a:pt x="1096388" y="1777702"/>
                </a:lnTo>
                <a:lnTo>
                  <a:pt x="1094537" y="1775056"/>
                </a:lnTo>
                <a:lnTo>
                  <a:pt x="1092687" y="1772675"/>
                </a:lnTo>
                <a:lnTo>
                  <a:pt x="1090836" y="1770822"/>
                </a:lnTo>
                <a:lnTo>
                  <a:pt x="1089250" y="1768705"/>
                </a:lnTo>
                <a:lnTo>
                  <a:pt x="1086870" y="1767118"/>
                </a:lnTo>
                <a:lnTo>
                  <a:pt x="1084491" y="1765530"/>
                </a:lnTo>
                <a:lnTo>
                  <a:pt x="1082111" y="1764471"/>
                </a:lnTo>
                <a:lnTo>
                  <a:pt x="1079732" y="1763413"/>
                </a:lnTo>
                <a:lnTo>
                  <a:pt x="1077352" y="1762884"/>
                </a:lnTo>
                <a:lnTo>
                  <a:pt x="1075237" y="1762355"/>
                </a:lnTo>
                <a:lnTo>
                  <a:pt x="1070743" y="1762090"/>
                </a:lnTo>
                <a:lnTo>
                  <a:pt x="1066248" y="1762355"/>
                </a:lnTo>
                <a:lnTo>
                  <a:pt x="1061489" y="1763148"/>
                </a:lnTo>
                <a:lnTo>
                  <a:pt x="1056995" y="1765001"/>
                </a:lnTo>
                <a:lnTo>
                  <a:pt x="1052236" y="1767118"/>
                </a:lnTo>
                <a:lnTo>
                  <a:pt x="1047741" y="1770028"/>
                </a:lnTo>
                <a:lnTo>
                  <a:pt x="1043247" y="1773204"/>
                </a:lnTo>
                <a:lnTo>
                  <a:pt x="1038752" y="1777173"/>
                </a:lnTo>
                <a:lnTo>
                  <a:pt x="1034522" y="1781672"/>
                </a:lnTo>
                <a:lnTo>
                  <a:pt x="1030557" y="1786435"/>
                </a:lnTo>
                <a:lnTo>
                  <a:pt x="1026855" y="1791727"/>
                </a:lnTo>
                <a:lnTo>
                  <a:pt x="1023154" y="1797549"/>
                </a:lnTo>
                <a:lnTo>
                  <a:pt x="1020246" y="1803635"/>
                </a:lnTo>
                <a:lnTo>
                  <a:pt x="1017073" y="1809986"/>
                </a:lnTo>
                <a:lnTo>
                  <a:pt x="1014693" y="1816866"/>
                </a:lnTo>
                <a:lnTo>
                  <a:pt x="1012578" y="1824010"/>
                </a:lnTo>
                <a:lnTo>
                  <a:pt x="1010992" y="1830891"/>
                </a:lnTo>
                <a:lnTo>
                  <a:pt x="1009670" y="1837771"/>
                </a:lnTo>
                <a:lnTo>
                  <a:pt x="1009141" y="1844386"/>
                </a:lnTo>
                <a:lnTo>
                  <a:pt x="1008877" y="1851002"/>
                </a:lnTo>
                <a:lnTo>
                  <a:pt x="1009141" y="1857352"/>
                </a:lnTo>
                <a:lnTo>
                  <a:pt x="1009670" y="1863439"/>
                </a:lnTo>
                <a:lnTo>
                  <a:pt x="1010728" y="1868996"/>
                </a:lnTo>
                <a:lnTo>
                  <a:pt x="1012314" y="1874552"/>
                </a:lnTo>
                <a:lnTo>
                  <a:pt x="1014165" y="1879316"/>
                </a:lnTo>
                <a:lnTo>
                  <a:pt x="1016544" y="1884079"/>
                </a:lnTo>
                <a:lnTo>
                  <a:pt x="1019188" y="1888313"/>
                </a:lnTo>
                <a:lnTo>
                  <a:pt x="1022361" y="1891753"/>
                </a:lnTo>
                <a:lnTo>
                  <a:pt x="1025798" y="1894663"/>
                </a:lnTo>
                <a:lnTo>
                  <a:pt x="1029499" y="1897310"/>
                </a:lnTo>
                <a:lnTo>
                  <a:pt x="1031614" y="1898368"/>
                </a:lnTo>
                <a:lnTo>
                  <a:pt x="1033729" y="1899162"/>
                </a:lnTo>
                <a:lnTo>
                  <a:pt x="1037695" y="1900220"/>
                </a:lnTo>
                <a:lnTo>
                  <a:pt x="1042189" y="1900485"/>
                </a:lnTo>
                <a:lnTo>
                  <a:pt x="1046420" y="1900220"/>
                </a:lnTo>
                <a:lnTo>
                  <a:pt x="1050914" y="1899691"/>
                </a:lnTo>
                <a:lnTo>
                  <a:pt x="1055409" y="1898103"/>
                </a:lnTo>
                <a:lnTo>
                  <a:pt x="1059639" y="1895987"/>
                </a:lnTo>
                <a:lnTo>
                  <a:pt x="1064398" y="1893605"/>
                </a:lnTo>
                <a:lnTo>
                  <a:pt x="1068628" y="1890430"/>
                </a:lnTo>
                <a:lnTo>
                  <a:pt x="1072594" y="1886725"/>
                </a:lnTo>
                <a:lnTo>
                  <a:pt x="1076824" y="1882756"/>
                </a:lnTo>
                <a:lnTo>
                  <a:pt x="1080525" y="1878522"/>
                </a:lnTo>
                <a:lnTo>
                  <a:pt x="1084491" y="1873494"/>
                </a:lnTo>
                <a:lnTo>
                  <a:pt x="1087928" y="1868202"/>
                </a:lnTo>
                <a:lnTo>
                  <a:pt x="1091365" y="1862645"/>
                </a:lnTo>
                <a:lnTo>
                  <a:pt x="1094009" y="1856558"/>
                </a:lnTo>
                <a:lnTo>
                  <a:pt x="1096917" y="1850208"/>
                </a:lnTo>
                <a:lnTo>
                  <a:pt x="1099561" y="1852854"/>
                </a:lnTo>
                <a:lnTo>
                  <a:pt x="1101940" y="1855235"/>
                </a:lnTo>
                <a:lnTo>
                  <a:pt x="1105113" y="1857352"/>
                </a:lnTo>
                <a:lnTo>
                  <a:pt x="1107757" y="1859734"/>
                </a:lnTo>
                <a:lnTo>
                  <a:pt x="1111194" y="1861586"/>
                </a:lnTo>
                <a:lnTo>
                  <a:pt x="1114366" y="1863439"/>
                </a:lnTo>
                <a:lnTo>
                  <a:pt x="1117539" y="1865291"/>
                </a:lnTo>
                <a:lnTo>
                  <a:pt x="1121240" y="1866879"/>
                </a:lnTo>
                <a:lnTo>
                  <a:pt x="1124941" y="1868466"/>
                </a:lnTo>
                <a:lnTo>
                  <a:pt x="1128643" y="1869525"/>
                </a:lnTo>
                <a:lnTo>
                  <a:pt x="1132344" y="1870583"/>
                </a:lnTo>
                <a:lnTo>
                  <a:pt x="1136310" y="1871377"/>
                </a:lnTo>
                <a:lnTo>
                  <a:pt x="1140276" y="1872171"/>
                </a:lnTo>
                <a:lnTo>
                  <a:pt x="1144506" y="1872700"/>
                </a:lnTo>
                <a:lnTo>
                  <a:pt x="1148471" y="1872965"/>
                </a:lnTo>
                <a:lnTo>
                  <a:pt x="1152966" y="1872965"/>
                </a:lnTo>
                <a:lnTo>
                  <a:pt x="1160897" y="1872700"/>
                </a:lnTo>
                <a:lnTo>
                  <a:pt x="1168300" y="1871642"/>
                </a:lnTo>
                <a:lnTo>
                  <a:pt x="1175439" y="1870054"/>
                </a:lnTo>
                <a:lnTo>
                  <a:pt x="1182577" y="1867672"/>
                </a:lnTo>
                <a:lnTo>
                  <a:pt x="1186014" y="1870054"/>
                </a:lnTo>
                <a:lnTo>
                  <a:pt x="1189715" y="1872436"/>
                </a:lnTo>
                <a:lnTo>
                  <a:pt x="1193681" y="1874288"/>
                </a:lnTo>
                <a:lnTo>
                  <a:pt x="1197911" y="1876140"/>
                </a:lnTo>
                <a:lnTo>
                  <a:pt x="1202406" y="1877463"/>
                </a:lnTo>
                <a:lnTo>
                  <a:pt x="1207429" y="1879051"/>
                </a:lnTo>
                <a:lnTo>
                  <a:pt x="1212188" y="1880374"/>
                </a:lnTo>
                <a:lnTo>
                  <a:pt x="1217476" y="1881168"/>
                </a:lnTo>
                <a:lnTo>
                  <a:pt x="1207165" y="1882491"/>
                </a:lnTo>
                <a:lnTo>
                  <a:pt x="1197382" y="1884079"/>
                </a:lnTo>
                <a:lnTo>
                  <a:pt x="1188129" y="1885931"/>
                </a:lnTo>
                <a:lnTo>
                  <a:pt x="1178876" y="1888048"/>
                </a:lnTo>
                <a:lnTo>
                  <a:pt x="1170680" y="1890430"/>
                </a:lnTo>
                <a:lnTo>
                  <a:pt x="1162748" y="1892811"/>
                </a:lnTo>
                <a:lnTo>
                  <a:pt x="1155345" y="1895987"/>
                </a:lnTo>
                <a:lnTo>
                  <a:pt x="1148471" y="1898633"/>
                </a:lnTo>
                <a:lnTo>
                  <a:pt x="1142391" y="1902073"/>
                </a:lnTo>
                <a:lnTo>
                  <a:pt x="1137368" y="1905513"/>
                </a:lnTo>
                <a:lnTo>
                  <a:pt x="1132344" y="1908953"/>
                </a:lnTo>
                <a:lnTo>
                  <a:pt x="1128643" y="1912657"/>
                </a:lnTo>
                <a:lnTo>
                  <a:pt x="1125470" y="1916627"/>
                </a:lnTo>
                <a:lnTo>
                  <a:pt x="1124413" y="1918479"/>
                </a:lnTo>
                <a:lnTo>
                  <a:pt x="1123091" y="1920331"/>
                </a:lnTo>
                <a:lnTo>
                  <a:pt x="1122562" y="1922448"/>
                </a:lnTo>
                <a:lnTo>
                  <a:pt x="1122033" y="1924301"/>
                </a:lnTo>
                <a:lnTo>
                  <a:pt x="1121504" y="1926418"/>
                </a:lnTo>
                <a:lnTo>
                  <a:pt x="1121240" y="1928535"/>
                </a:lnTo>
                <a:lnTo>
                  <a:pt x="1121504" y="1930916"/>
                </a:lnTo>
                <a:lnTo>
                  <a:pt x="1122033" y="1933298"/>
                </a:lnTo>
                <a:lnTo>
                  <a:pt x="1122826" y="1935944"/>
                </a:lnTo>
                <a:lnTo>
                  <a:pt x="1124148" y="1938325"/>
                </a:lnTo>
                <a:lnTo>
                  <a:pt x="1125470" y="1940707"/>
                </a:lnTo>
                <a:lnTo>
                  <a:pt x="1127321" y="1943353"/>
                </a:lnTo>
                <a:lnTo>
                  <a:pt x="1129700" y="1945470"/>
                </a:lnTo>
                <a:lnTo>
                  <a:pt x="1132080" y="1947852"/>
                </a:lnTo>
                <a:lnTo>
                  <a:pt x="1134724" y="1949969"/>
                </a:lnTo>
                <a:lnTo>
                  <a:pt x="1137896" y="1952086"/>
                </a:lnTo>
                <a:lnTo>
                  <a:pt x="1141333" y="1953938"/>
                </a:lnTo>
                <a:lnTo>
                  <a:pt x="1144506" y="1956055"/>
                </a:lnTo>
                <a:lnTo>
                  <a:pt x="1152437" y="1959759"/>
                </a:lnTo>
                <a:lnTo>
                  <a:pt x="1161426" y="1963464"/>
                </a:lnTo>
                <a:lnTo>
                  <a:pt x="1170944" y="1966639"/>
                </a:lnTo>
                <a:lnTo>
                  <a:pt x="1181784" y="1969550"/>
                </a:lnTo>
                <a:lnTo>
                  <a:pt x="1192623" y="1971932"/>
                </a:lnTo>
                <a:lnTo>
                  <a:pt x="1204785" y="1973784"/>
                </a:lnTo>
                <a:lnTo>
                  <a:pt x="1217211" y="1975636"/>
                </a:lnTo>
                <a:lnTo>
                  <a:pt x="1230430" y="1976960"/>
                </a:lnTo>
                <a:lnTo>
                  <a:pt x="1243914" y="1977489"/>
                </a:lnTo>
                <a:lnTo>
                  <a:pt x="1257662" y="1977753"/>
                </a:lnTo>
                <a:lnTo>
                  <a:pt x="1271410" y="1977489"/>
                </a:lnTo>
                <a:lnTo>
                  <a:pt x="1284893" y="1976960"/>
                </a:lnTo>
                <a:lnTo>
                  <a:pt x="1298112" y="1975636"/>
                </a:lnTo>
                <a:lnTo>
                  <a:pt x="1310803" y="1973784"/>
                </a:lnTo>
                <a:lnTo>
                  <a:pt x="1322700" y="1971932"/>
                </a:lnTo>
                <a:lnTo>
                  <a:pt x="1333540" y="1969550"/>
                </a:lnTo>
                <a:lnTo>
                  <a:pt x="1344380" y="1966639"/>
                </a:lnTo>
                <a:lnTo>
                  <a:pt x="1353898" y="1963464"/>
                </a:lnTo>
                <a:lnTo>
                  <a:pt x="1362886" y="1959759"/>
                </a:lnTo>
                <a:lnTo>
                  <a:pt x="1370818" y="1956055"/>
                </a:lnTo>
                <a:lnTo>
                  <a:pt x="1373991" y="1953938"/>
                </a:lnTo>
                <a:lnTo>
                  <a:pt x="1377428" y="1952086"/>
                </a:lnTo>
                <a:lnTo>
                  <a:pt x="1380600" y="1949969"/>
                </a:lnTo>
                <a:lnTo>
                  <a:pt x="1383244" y="1947852"/>
                </a:lnTo>
                <a:lnTo>
                  <a:pt x="1385888" y="1945470"/>
                </a:lnTo>
                <a:lnTo>
                  <a:pt x="1388003" y="1943353"/>
                </a:lnTo>
                <a:lnTo>
                  <a:pt x="1389854" y="1940707"/>
                </a:lnTo>
                <a:lnTo>
                  <a:pt x="1391176" y="1938325"/>
                </a:lnTo>
                <a:lnTo>
                  <a:pt x="1392498" y="1935944"/>
                </a:lnTo>
                <a:lnTo>
                  <a:pt x="1393555" y="1933298"/>
                </a:lnTo>
                <a:lnTo>
                  <a:pt x="1393819" y="1930916"/>
                </a:lnTo>
                <a:lnTo>
                  <a:pt x="1394084" y="1928535"/>
                </a:lnTo>
                <a:lnTo>
                  <a:pt x="1393819" y="1926682"/>
                </a:lnTo>
                <a:lnTo>
                  <a:pt x="1402280" y="1928270"/>
                </a:lnTo>
                <a:lnTo>
                  <a:pt x="1411269" y="1929064"/>
                </a:lnTo>
                <a:lnTo>
                  <a:pt x="1420522" y="1930122"/>
                </a:lnTo>
                <a:lnTo>
                  <a:pt x="1429511" y="1930122"/>
                </a:lnTo>
                <a:lnTo>
                  <a:pt x="1434799" y="1930122"/>
                </a:lnTo>
                <a:lnTo>
                  <a:pt x="1439822" y="1930122"/>
                </a:lnTo>
                <a:lnTo>
                  <a:pt x="1438500" y="1933827"/>
                </a:lnTo>
                <a:lnTo>
                  <a:pt x="1437443" y="1937796"/>
                </a:lnTo>
                <a:lnTo>
                  <a:pt x="1436914" y="1941765"/>
                </a:lnTo>
                <a:lnTo>
                  <a:pt x="1436650" y="1945470"/>
                </a:lnTo>
                <a:lnTo>
                  <a:pt x="1436914" y="1949175"/>
                </a:lnTo>
                <a:lnTo>
                  <a:pt x="1437178" y="1952615"/>
                </a:lnTo>
                <a:lnTo>
                  <a:pt x="1438236" y="1956319"/>
                </a:lnTo>
                <a:lnTo>
                  <a:pt x="1439293" y="1960024"/>
                </a:lnTo>
                <a:lnTo>
                  <a:pt x="1440615" y="1962935"/>
                </a:lnTo>
                <a:lnTo>
                  <a:pt x="1442202" y="1965581"/>
                </a:lnTo>
                <a:lnTo>
                  <a:pt x="1444052" y="1967963"/>
                </a:lnTo>
                <a:lnTo>
                  <a:pt x="1446167" y="1970609"/>
                </a:lnTo>
                <a:lnTo>
                  <a:pt x="1448282" y="1972990"/>
                </a:lnTo>
                <a:lnTo>
                  <a:pt x="1450662" y="1975107"/>
                </a:lnTo>
                <a:lnTo>
                  <a:pt x="1453306" y="1976960"/>
                </a:lnTo>
                <a:lnTo>
                  <a:pt x="1456214" y="1978812"/>
                </a:lnTo>
                <a:lnTo>
                  <a:pt x="1459122" y="1980664"/>
                </a:lnTo>
                <a:lnTo>
                  <a:pt x="1462295" y="1982252"/>
                </a:lnTo>
                <a:lnTo>
                  <a:pt x="1465732" y="1983840"/>
                </a:lnTo>
                <a:lnTo>
                  <a:pt x="1469169" y="1984898"/>
                </a:lnTo>
                <a:lnTo>
                  <a:pt x="1472870" y="1985957"/>
                </a:lnTo>
                <a:lnTo>
                  <a:pt x="1476836" y="1986750"/>
                </a:lnTo>
                <a:lnTo>
                  <a:pt x="1484767" y="1988338"/>
                </a:lnTo>
                <a:lnTo>
                  <a:pt x="1493228" y="1989132"/>
                </a:lnTo>
                <a:lnTo>
                  <a:pt x="1502481" y="1989132"/>
                </a:lnTo>
                <a:lnTo>
                  <a:pt x="1511734" y="1988867"/>
                </a:lnTo>
                <a:lnTo>
                  <a:pt x="1521517" y="1987809"/>
                </a:lnTo>
                <a:lnTo>
                  <a:pt x="1531299" y="1985957"/>
                </a:lnTo>
                <a:lnTo>
                  <a:pt x="1541346" y="1983310"/>
                </a:lnTo>
                <a:lnTo>
                  <a:pt x="1551656" y="1980400"/>
                </a:lnTo>
                <a:lnTo>
                  <a:pt x="1561967" y="1976695"/>
                </a:lnTo>
                <a:lnTo>
                  <a:pt x="1571750" y="1971932"/>
                </a:lnTo>
                <a:lnTo>
                  <a:pt x="1581267" y="1967169"/>
                </a:lnTo>
                <a:lnTo>
                  <a:pt x="1590521" y="1961876"/>
                </a:lnTo>
                <a:lnTo>
                  <a:pt x="1598717" y="1956319"/>
                </a:lnTo>
                <a:lnTo>
                  <a:pt x="1606384" y="1950498"/>
                </a:lnTo>
                <a:lnTo>
                  <a:pt x="1613522" y="1944147"/>
                </a:lnTo>
                <a:lnTo>
                  <a:pt x="1619867" y="1938061"/>
                </a:lnTo>
                <a:lnTo>
                  <a:pt x="1625420" y="1931181"/>
                </a:lnTo>
                <a:lnTo>
                  <a:pt x="1630178" y="1924830"/>
                </a:lnTo>
                <a:lnTo>
                  <a:pt x="1632029" y="1921390"/>
                </a:lnTo>
                <a:lnTo>
                  <a:pt x="1634408" y="1917950"/>
                </a:lnTo>
                <a:lnTo>
                  <a:pt x="1635730" y="1914774"/>
                </a:lnTo>
                <a:lnTo>
                  <a:pt x="1637317" y="1911334"/>
                </a:lnTo>
                <a:lnTo>
                  <a:pt x="1638639" y="1907894"/>
                </a:lnTo>
                <a:lnTo>
                  <a:pt x="1639432" y="1904454"/>
                </a:lnTo>
                <a:lnTo>
                  <a:pt x="1640225" y="1901279"/>
                </a:lnTo>
                <a:lnTo>
                  <a:pt x="1640754" y="1898103"/>
                </a:lnTo>
                <a:lnTo>
                  <a:pt x="1641018" y="1894663"/>
                </a:lnTo>
                <a:lnTo>
                  <a:pt x="1641018" y="1891753"/>
                </a:lnTo>
                <a:lnTo>
                  <a:pt x="1640754" y="1888313"/>
                </a:lnTo>
                <a:lnTo>
                  <a:pt x="1640225" y="1885137"/>
                </a:lnTo>
                <a:lnTo>
                  <a:pt x="1639432" y="1882226"/>
                </a:lnTo>
                <a:lnTo>
                  <a:pt x="1638374" y="1879316"/>
                </a:lnTo>
                <a:lnTo>
                  <a:pt x="1637052" y="1876405"/>
                </a:lnTo>
                <a:lnTo>
                  <a:pt x="1635466" y="1873494"/>
                </a:lnTo>
                <a:lnTo>
                  <a:pt x="1633615" y="1871112"/>
                </a:lnTo>
                <a:lnTo>
                  <a:pt x="1631500" y="1868731"/>
                </a:lnTo>
                <a:lnTo>
                  <a:pt x="1629385" y="1866349"/>
                </a:lnTo>
                <a:lnTo>
                  <a:pt x="1627006" y="1863968"/>
                </a:lnTo>
                <a:lnTo>
                  <a:pt x="1624362" y="1862380"/>
                </a:lnTo>
                <a:lnTo>
                  <a:pt x="1621454" y="1860528"/>
                </a:lnTo>
                <a:lnTo>
                  <a:pt x="1618546" y="1858675"/>
                </a:lnTo>
                <a:lnTo>
                  <a:pt x="1615373" y="1857088"/>
                </a:lnTo>
                <a:lnTo>
                  <a:pt x="1611936" y="1855765"/>
                </a:lnTo>
                <a:lnTo>
                  <a:pt x="1608499" y="1854706"/>
                </a:lnTo>
                <a:lnTo>
                  <a:pt x="1604798" y="1853383"/>
                </a:lnTo>
                <a:lnTo>
                  <a:pt x="1600832" y="1852325"/>
                </a:lnTo>
                <a:lnTo>
                  <a:pt x="1592900" y="1851002"/>
                </a:lnTo>
                <a:lnTo>
                  <a:pt x="1584440" y="1849943"/>
                </a:lnTo>
                <a:lnTo>
                  <a:pt x="1575451" y="1849943"/>
                </a:lnTo>
                <a:lnTo>
                  <a:pt x="1565933" y="1850208"/>
                </a:lnTo>
                <a:lnTo>
                  <a:pt x="1556415" y="1851531"/>
                </a:lnTo>
                <a:lnTo>
                  <a:pt x="1546369" y="1853383"/>
                </a:lnTo>
                <a:lnTo>
                  <a:pt x="1536322" y="1855765"/>
                </a:lnTo>
                <a:lnTo>
                  <a:pt x="1526011" y="1858940"/>
                </a:lnTo>
                <a:lnTo>
                  <a:pt x="1515700" y="1862645"/>
                </a:lnTo>
                <a:lnTo>
                  <a:pt x="1509884" y="1865291"/>
                </a:lnTo>
                <a:lnTo>
                  <a:pt x="1504067" y="1868202"/>
                </a:lnTo>
                <a:lnTo>
                  <a:pt x="1500630" y="1865555"/>
                </a:lnTo>
                <a:lnTo>
                  <a:pt x="1496929" y="1863439"/>
                </a:lnTo>
                <a:lnTo>
                  <a:pt x="1498251" y="1852325"/>
                </a:lnTo>
                <a:lnTo>
                  <a:pt x="1498780" y="1840681"/>
                </a:lnTo>
                <a:lnTo>
                  <a:pt x="1499573" y="1828509"/>
                </a:lnTo>
                <a:lnTo>
                  <a:pt x="1499837" y="1816072"/>
                </a:lnTo>
                <a:lnTo>
                  <a:pt x="1499573" y="1805752"/>
                </a:lnTo>
                <a:lnTo>
                  <a:pt x="1499044" y="1795696"/>
                </a:lnTo>
                <a:lnTo>
                  <a:pt x="1498515" y="1786170"/>
                </a:lnTo>
                <a:lnTo>
                  <a:pt x="1497987" y="1776909"/>
                </a:lnTo>
                <a:lnTo>
                  <a:pt x="1496929" y="1768176"/>
                </a:lnTo>
                <a:lnTo>
                  <a:pt x="1495872" y="1759708"/>
                </a:lnTo>
                <a:lnTo>
                  <a:pt x="1494550" y="1752034"/>
                </a:lnTo>
                <a:lnTo>
                  <a:pt x="1492963" y="1744890"/>
                </a:lnTo>
                <a:lnTo>
                  <a:pt x="1491377" y="1738274"/>
                </a:lnTo>
                <a:lnTo>
                  <a:pt x="1490055" y="1732453"/>
                </a:lnTo>
                <a:lnTo>
                  <a:pt x="1488204" y="1727690"/>
                </a:lnTo>
                <a:lnTo>
                  <a:pt x="1486089" y="1723191"/>
                </a:lnTo>
                <a:lnTo>
                  <a:pt x="1484239" y="1720016"/>
                </a:lnTo>
                <a:lnTo>
                  <a:pt x="1481859" y="1717370"/>
                </a:lnTo>
                <a:lnTo>
                  <a:pt x="1480802" y="1716576"/>
                </a:lnTo>
                <a:lnTo>
                  <a:pt x="1479744" y="1716046"/>
                </a:lnTo>
                <a:lnTo>
                  <a:pt x="1478687" y="1715253"/>
                </a:lnTo>
                <a:lnTo>
                  <a:pt x="1477365" y="1715253"/>
                </a:lnTo>
                <a:lnTo>
                  <a:pt x="1476572" y="1715253"/>
                </a:lnTo>
                <a:close/>
                <a:moveTo>
                  <a:pt x="277416" y="1423988"/>
                </a:moveTo>
                <a:lnTo>
                  <a:pt x="554038" y="1656397"/>
                </a:lnTo>
                <a:lnTo>
                  <a:pt x="326652" y="1930534"/>
                </a:lnTo>
                <a:lnTo>
                  <a:pt x="320828" y="1937137"/>
                </a:lnTo>
                <a:lnTo>
                  <a:pt x="314211" y="1943475"/>
                </a:lnTo>
                <a:lnTo>
                  <a:pt x="307593" y="1949550"/>
                </a:lnTo>
                <a:lnTo>
                  <a:pt x="300446" y="1955360"/>
                </a:lnTo>
                <a:lnTo>
                  <a:pt x="293034" y="1961170"/>
                </a:lnTo>
                <a:lnTo>
                  <a:pt x="285357" y="1966452"/>
                </a:lnTo>
                <a:lnTo>
                  <a:pt x="277416" y="1971470"/>
                </a:lnTo>
                <a:lnTo>
                  <a:pt x="269210" y="1975960"/>
                </a:lnTo>
                <a:lnTo>
                  <a:pt x="261004" y="1980185"/>
                </a:lnTo>
                <a:lnTo>
                  <a:pt x="252004" y="1984147"/>
                </a:lnTo>
                <a:lnTo>
                  <a:pt x="243533" y="1987844"/>
                </a:lnTo>
                <a:lnTo>
                  <a:pt x="234268" y="1991278"/>
                </a:lnTo>
                <a:lnTo>
                  <a:pt x="225003" y="1993919"/>
                </a:lnTo>
                <a:lnTo>
                  <a:pt x="215738" y="1996824"/>
                </a:lnTo>
                <a:lnTo>
                  <a:pt x="206738" y="1998936"/>
                </a:lnTo>
                <a:lnTo>
                  <a:pt x="197209" y="2000785"/>
                </a:lnTo>
                <a:lnTo>
                  <a:pt x="187679" y="2002106"/>
                </a:lnTo>
                <a:lnTo>
                  <a:pt x="178150" y="2002898"/>
                </a:lnTo>
                <a:lnTo>
                  <a:pt x="168885" y="2003426"/>
                </a:lnTo>
                <a:lnTo>
                  <a:pt x="159355" y="2003426"/>
                </a:lnTo>
                <a:lnTo>
                  <a:pt x="149826" y="2003162"/>
                </a:lnTo>
                <a:lnTo>
                  <a:pt x="140561" y="2002370"/>
                </a:lnTo>
                <a:lnTo>
                  <a:pt x="131561" y="2001049"/>
                </a:lnTo>
                <a:lnTo>
                  <a:pt x="122296" y="1999465"/>
                </a:lnTo>
                <a:lnTo>
                  <a:pt x="113296" y="1997352"/>
                </a:lnTo>
                <a:lnTo>
                  <a:pt x="104560" y="1994711"/>
                </a:lnTo>
                <a:lnTo>
                  <a:pt x="95825" y="1991542"/>
                </a:lnTo>
                <a:lnTo>
                  <a:pt x="87354" y="1987844"/>
                </a:lnTo>
                <a:lnTo>
                  <a:pt x="79413" y="1983619"/>
                </a:lnTo>
                <a:lnTo>
                  <a:pt x="71207" y="1979129"/>
                </a:lnTo>
                <a:lnTo>
                  <a:pt x="63530" y="1973583"/>
                </a:lnTo>
                <a:lnTo>
                  <a:pt x="56383" y="1968037"/>
                </a:lnTo>
                <a:lnTo>
                  <a:pt x="49236" y="1961698"/>
                </a:lnTo>
                <a:lnTo>
                  <a:pt x="42883" y="1954832"/>
                </a:lnTo>
                <a:lnTo>
                  <a:pt x="37059" y="1948229"/>
                </a:lnTo>
                <a:lnTo>
                  <a:pt x="31500" y="1940834"/>
                </a:lnTo>
                <a:lnTo>
                  <a:pt x="26206" y="1933175"/>
                </a:lnTo>
                <a:lnTo>
                  <a:pt x="21706" y="1925252"/>
                </a:lnTo>
                <a:lnTo>
                  <a:pt x="17735" y="1916801"/>
                </a:lnTo>
                <a:lnTo>
                  <a:pt x="14029" y="1908350"/>
                </a:lnTo>
                <a:lnTo>
                  <a:pt x="10853" y="1899634"/>
                </a:lnTo>
                <a:lnTo>
                  <a:pt x="7676" y="1890919"/>
                </a:lnTo>
                <a:lnTo>
                  <a:pt x="5559" y="1881676"/>
                </a:lnTo>
                <a:lnTo>
                  <a:pt x="3706" y="1872432"/>
                </a:lnTo>
                <a:lnTo>
                  <a:pt x="2382" y="1863189"/>
                </a:lnTo>
                <a:lnTo>
                  <a:pt x="1059" y="1853945"/>
                </a:lnTo>
                <a:lnTo>
                  <a:pt x="529" y="1844437"/>
                </a:lnTo>
                <a:lnTo>
                  <a:pt x="0" y="1834930"/>
                </a:lnTo>
                <a:lnTo>
                  <a:pt x="529" y="1825422"/>
                </a:lnTo>
                <a:lnTo>
                  <a:pt x="1059" y="1815914"/>
                </a:lnTo>
                <a:lnTo>
                  <a:pt x="1853" y="1806143"/>
                </a:lnTo>
                <a:lnTo>
                  <a:pt x="3176" y="1796899"/>
                </a:lnTo>
                <a:lnTo>
                  <a:pt x="5029" y="1787391"/>
                </a:lnTo>
                <a:lnTo>
                  <a:pt x="7147" y="1777884"/>
                </a:lnTo>
                <a:lnTo>
                  <a:pt x="9529" y="1768640"/>
                </a:lnTo>
                <a:lnTo>
                  <a:pt x="12441" y="1759925"/>
                </a:lnTo>
                <a:lnTo>
                  <a:pt x="15353" y="1750946"/>
                </a:lnTo>
                <a:lnTo>
                  <a:pt x="19059" y="1742494"/>
                </a:lnTo>
                <a:lnTo>
                  <a:pt x="23030" y="1733779"/>
                </a:lnTo>
                <a:lnTo>
                  <a:pt x="27530" y="1725592"/>
                </a:lnTo>
                <a:lnTo>
                  <a:pt x="32030" y="1717669"/>
                </a:lnTo>
                <a:lnTo>
                  <a:pt x="37059" y="1710274"/>
                </a:lnTo>
                <a:lnTo>
                  <a:pt x="42089" y="1702879"/>
                </a:lnTo>
                <a:lnTo>
                  <a:pt x="47648" y="1695748"/>
                </a:lnTo>
                <a:lnTo>
                  <a:pt x="277416" y="1423988"/>
                </a:lnTo>
                <a:close/>
                <a:moveTo>
                  <a:pt x="1132344" y="1177285"/>
                </a:moveTo>
                <a:lnTo>
                  <a:pt x="1132344" y="1378394"/>
                </a:lnTo>
                <a:lnTo>
                  <a:pt x="933528" y="1378394"/>
                </a:lnTo>
                <a:lnTo>
                  <a:pt x="933528" y="1539811"/>
                </a:lnTo>
                <a:lnTo>
                  <a:pt x="1132344" y="1539811"/>
                </a:lnTo>
                <a:lnTo>
                  <a:pt x="1132344" y="1739068"/>
                </a:lnTo>
                <a:lnTo>
                  <a:pt x="1293882" y="1739068"/>
                </a:lnTo>
                <a:lnTo>
                  <a:pt x="1293882" y="1539811"/>
                </a:lnTo>
                <a:lnTo>
                  <a:pt x="1492699" y="1539811"/>
                </a:lnTo>
                <a:lnTo>
                  <a:pt x="1492699" y="1378394"/>
                </a:lnTo>
                <a:lnTo>
                  <a:pt x="1293882" y="1378394"/>
                </a:lnTo>
                <a:lnTo>
                  <a:pt x="1293882" y="1177285"/>
                </a:lnTo>
                <a:lnTo>
                  <a:pt x="1132344" y="1177285"/>
                </a:lnTo>
                <a:close/>
                <a:moveTo>
                  <a:pt x="645420" y="1090613"/>
                </a:moveTo>
                <a:lnTo>
                  <a:pt x="654411" y="1090613"/>
                </a:lnTo>
                <a:lnTo>
                  <a:pt x="663666" y="1091143"/>
                </a:lnTo>
                <a:lnTo>
                  <a:pt x="672393" y="1091672"/>
                </a:lnTo>
                <a:lnTo>
                  <a:pt x="681384" y="1092996"/>
                </a:lnTo>
                <a:lnTo>
                  <a:pt x="690111" y="1094849"/>
                </a:lnTo>
                <a:lnTo>
                  <a:pt x="698837" y="1096967"/>
                </a:lnTo>
                <a:lnTo>
                  <a:pt x="707564" y="1099349"/>
                </a:lnTo>
                <a:lnTo>
                  <a:pt x="716026" y="1102526"/>
                </a:lnTo>
                <a:lnTo>
                  <a:pt x="724488" y="1106232"/>
                </a:lnTo>
                <a:lnTo>
                  <a:pt x="732421" y="1109938"/>
                </a:lnTo>
                <a:lnTo>
                  <a:pt x="740883" y="1114439"/>
                </a:lnTo>
                <a:lnTo>
                  <a:pt x="748552" y="1119204"/>
                </a:lnTo>
                <a:lnTo>
                  <a:pt x="756221" y="1124498"/>
                </a:lnTo>
                <a:lnTo>
                  <a:pt x="763096" y="1130322"/>
                </a:lnTo>
                <a:lnTo>
                  <a:pt x="772351" y="1136411"/>
                </a:lnTo>
                <a:lnTo>
                  <a:pt x="780549" y="1143294"/>
                </a:lnTo>
                <a:lnTo>
                  <a:pt x="788218" y="1149912"/>
                </a:lnTo>
                <a:lnTo>
                  <a:pt x="795358" y="1157325"/>
                </a:lnTo>
                <a:lnTo>
                  <a:pt x="801440" y="1164737"/>
                </a:lnTo>
                <a:lnTo>
                  <a:pt x="807257" y="1172414"/>
                </a:lnTo>
                <a:lnTo>
                  <a:pt x="812282" y="1180356"/>
                </a:lnTo>
                <a:lnTo>
                  <a:pt x="816513" y="1188562"/>
                </a:lnTo>
                <a:lnTo>
                  <a:pt x="820479" y="1197034"/>
                </a:lnTo>
                <a:lnTo>
                  <a:pt x="823653" y="1205505"/>
                </a:lnTo>
                <a:lnTo>
                  <a:pt x="826297" y="1214506"/>
                </a:lnTo>
                <a:lnTo>
                  <a:pt x="828413" y="1223242"/>
                </a:lnTo>
                <a:lnTo>
                  <a:pt x="829999" y="1232242"/>
                </a:lnTo>
                <a:lnTo>
                  <a:pt x="831321" y="1241243"/>
                </a:lnTo>
                <a:lnTo>
                  <a:pt x="831586" y="1250244"/>
                </a:lnTo>
                <a:lnTo>
                  <a:pt x="831850" y="1259509"/>
                </a:lnTo>
                <a:lnTo>
                  <a:pt x="831321" y="1268510"/>
                </a:lnTo>
                <a:lnTo>
                  <a:pt x="830528" y="1277775"/>
                </a:lnTo>
                <a:lnTo>
                  <a:pt x="828941" y="1286776"/>
                </a:lnTo>
                <a:lnTo>
                  <a:pt x="827619" y="1296042"/>
                </a:lnTo>
                <a:lnTo>
                  <a:pt x="825504" y="1305042"/>
                </a:lnTo>
                <a:lnTo>
                  <a:pt x="822595" y="1314043"/>
                </a:lnTo>
                <a:lnTo>
                  <a:pt x="819950" y="1322779"/>
                </a:lnTo>
                <a:lnTo>
                  <a:pt x="816513" y="1331780"/>
                </a:lnTo>
                <a:lnTo>
                  <a:pt x="812811" y="1340251"/>
                </a:lnTo>
                <a:lnTo>
                  <a:pt x="809108" y="1348458"/>
                </a:lnTo>
                <a:lnTo>
                  <a:pt x="804877" y="1356929"/>
                </a:lnTo>
                <a:lnTo>
                  <a:pt x="800382" y="1364871"/>
                </a:lnTo>
                <a:lnTo>
                  <a:pt x="795358" y="1372813"/>
                </a:lnTo>
                <a:lnTo>
                  <a:pt x="790069" y="1380225"/>
                </a:lnTo>
                <a:lnTo>
                  <a:pt x="785044" y="1387373"/>
                </a:lnTo>
                <a:lnTo>
                  <a:pt x="779227" y="1394520"/>
                </a:lnTo>
                <a:lnTo>
                  <a:pt x="624265" y="1577976"/>
                </a:lnTo>
                <a:lnTo>
                  <a:pt x="346075" y="1342634"/>
                </a:lnTo>
                <a:lnTo>
                  <a:pt x="502887" y="1156266"/>
                </a:lnTo>
                <a:lnTo>
                  <a:pt x="508705" y="1149647"/>
                </a:lnTo>
                <a:lnTo>
                  <a:pt x="515316" y="1143294"/>
                </a:lnTo>
                <a:lnTo>
                  <a:pt x="521662" y="1137470"/>
                </a:lnTo>
                <a:lnTo>
                  <a:pt x="528802" y="1131646"/>
                </a:lnTo>
                <a:lnTo>
                  <a:pt x="535678" y="1126351"/>
                </a:lnTo>
                <a:lnTo>
                  <a:pt x="543082" y="1121586"/>
                </a:lnTo>
                <a:lnTo>
                  <a:pt x="550751" y="1116821"/>
                </a:lnTo>
                <a:lnTo>
                  <a:pt x="558684" y="1112586"/>
                </a:lnTo>
                <a:lnTo>
                  <a:pt x="566617" y="1108615"/>
                </a:lnTo>
                <a:lnTo>
                  <a:pt x="575079" y="1105173"/>
                </a:lnTo>
                <a:lnTo>
                  <a:pt x="583541" y="1101732"/>
                </a:lnTo>
                <a:lnTo>
                  <a:pt x="592003" y="1099085"/>
                </a:lnTo>
                <a:lnTo>
                  <a:pt x="600730" y="1096702"/>
                </a:lnTo>
                <a:lnTo>
                  <a:pt x="609721" y="1094849"/>
                </a:lnTo>
                <a:lnTo>
                  <a:pt x="618447" y="1092996"/>
                </a:lnTo>
                <a:lnTo>
                  <a:pt x="627438" y="1091672"/>
                </a:lnTo>
                <a:lnTo>
                  <a:pt x="636165" y="1091143"/>
                </a:lnTo>
                <a:lnTo>
                  <a:pt x="645420" y="1090613"/>
                </a:lnTo>
                <a:close/>
                <a:moveTo>
                  <a:pt x="1004911" y="928279"/>
                </a:moveTo>
                <a:lnTo>
                  <a:pt x="1417614" y="928279"/>
                </a:lnTo>
                <a:lnTo>
                  <a:pt x="1417614" y="1072231"/>
                </a:lnTo>
                <a:lnTo>
                  <a:pt x="1435063" y="1073819"/>
                </a:lnTo>
                <a:lnTo>
                  <a:pt x="1443788" y="1074613"/>
                </a:lnTo>
                <a:lnTo>
                  <a:pt x="1452248" y="1075936"/>
                </a:lnTo>
                <a:lnTo>
                  <a:pt x="1460973" y="1076995"/>
                </a:lnTo>
                <a:lnTo>
                  <a:pt x="1469169" y="1078582"/>
                </a:lnTo>
                <a:lnTo>
                  <a:pt x="1477100" y="1080435"/>
                </a:lnTo>
                <a:lnTo>
                  <a:pt x="1485296" y="1082287"/>
                </a:lnTo>
                <a:lnTo>
                  <a:pt x="1493228" y="1084404"/>
                </a:lnTo>
                <a:lnTo>
                  <a:pt x="1501424" y="1086521"/>
                </a:lnTo>
                <a:lnTo>
                  <a:pt x="1508826" y="1089167"/>
                </a:lnTo>
                <a:lnTo>
                  <a:pt x="1516493" y="1091549"/>
                </a:lnTo>
                <a:lnTo>
                  <a:pt x="1524161" y="1094195"/>
                </a:lnTo>
                <a:lnTo>
                  <a:pt x="1531563" y="1097105"/>
                </a:lnTo>
                <a:lnTo>
                  <a:pt x="1538966" y="1100016"/>
                </a:lnTo>
                <a:lnTo>
                  <a:pt x="1546369" y="1103456"/>
                </a:lnTo>
                <a:lnTo>
                  <a:pt x="1553507" y="1106896"/>
                </a:lnTo>
                <a:lnTo>
                  <a:pt x="1560381" y="1110601"/>
                </a:lnTo>
                <a:lnTo>
                  <a:pt x="1567519" y="1114306"/>
                </a:lnTo>
                <a:lnTo>
                  <a:pt x="1574129" y="1118275"/>
                </a:lnTo>
                <a:lnTo>
                  <a:pt x="1581003" y="1122509"/>
                </a:lnTo>
                <a:lnTo>
                  <a:pt x="1587613" y="1126743"/>
                </a:lnTo>
                <a:lnTo>
                  <a:pt x="1594222" y="1130977"/>
                </a:lnTo>
                <a:lnTo>
                  <a:pt x="1600567" y="1135740"/>
                </a:lnTo>
                <a:lnTo>
                  <a:pt x="1606648" y="1140503"/>
                </a:lnTo>
                <a:lnTo>
                  <a:pt x="1613258" y="1145531"/>
                </a:lnTo>
                <a:lnTo>
                  <a:pt x="1619339" y="1150823"/>
                </a:lnTo>
                <a:lnTo>
                  <a:pt x="1625155" y="1155851"/>
                </a:lnTo>
                <a:lnTo>
                  <a:pt x="1630972" y="1161408"/>
                </a:lnTo>
                <a:lnTo>
                  <a:pt x="1636788" y="1167229"/>
                </a:lnTo>
                <a:lnTo>
                  <a:pt x="1642604" y="1173051"/>
                </a:lnTo>
                <a:lnTo>
                  <a:pt x="1648156" y="1179137"/>
                </a:lnTo>
                <a:lnTo>
                  <a:pt x="1653709" y="1185223"/>
                </a:lnTo>
                <a:lnTo>
                  <a:pt x="1658732" y="1191574"/>
                </a:lnTo>
                <a:lnTo>
                  <a:pt x="1664020" y="1197925"/>
                </a:lnTo>
                <a:lnTo>
                  <a:pt x="1669043" y="1204276"/>
                </a:lnTo>
                <a:lnTo>
                  <a:pt x="1673537" y="1210891"/>
                </a:lnTo>
                <a:lnTo>
                  <a:pt x="1678032" y="1217507"/>
                </a:lnTo>
                <a:lnTo>
                  <a:pt x="1682791" y="1224387"/>
                </a:lnTo>
                <a:lnTo>
                  <a:pt x="1687021" y="1231267"/>
                </a:lnTo>
                <a:lnTo>
                  <a:pt x="1690987" y="1238411"/>
                </a:lnTo>
                <a:lnTo>
                  <a:pt x="1694952" y="1245556"/>
                </a:lnTo>
                <a:lnTo>
                  <a:pt x="1698654" y="1252436"/>
                </a:lnTo>
                <a:lnTo>
                  <a:pt x="1702091" y="1259845"/>
                </a:lnTo>
                <a:lnTo>
                  <a:pt x="1705263" y="1267255"/>
                </a:lnTo>
                <a:lnTo>
                  <a:pt x="1708700" y="1274929"/>
                </a:lnTo>
                <a:lnTo>
                  <a:pt x="1711873" y="1282603"/>
                </a:lnTo>
                <a:lnTo>
                  <a:pt x="1714517" y="1290276"/>
                </a:lnTo>
                <a:lnTo>
                  <a:pt x="1717425" y="1298215"/>
                </a:lnTo>
                <a:lnTo>
                  <a:pt x="1719804" y="1306154"/>
                </a:lnTo>
                <a:lnTo>
                  <a:pt x="1721920" y="1314092"/>
                </a:lnTo>
                <a:lnTo>
                  <a:pt x="1724035" y="1322031"/>
                </a:lnTo>
                <a:lnTo>
                  <a:pt x="1726150" y="1330498"/>
                </a:lnTo>
                <a:lnTo>
                  <a:pt x="1728000" y="1338966"/>
                </a:lnTo>
                <a:lnTo>
                  <a:pt x="1729587" y="1347169"/>
                </a:lnTo>
                <a:lnTo>
                  <a:pt x="1731173" y="1355902"/>
                </a:lnTo>
                <a:lnTo>
                  <a:pt x="1732230" y="1364899"/>
                </a:lnTo>
                <a:lnTo>
                  <a:pt x="1733552" y="1373366"/>
                </a:lnTo>
                <a:lnTo>
                  <a:pt x="1735139" y="1391360"/>
                </a:lnTo>
                <a:lnTo>
                  <a:pt x="1736461" y="1409619"/>
                </a:lnTo>
                <a:lnTo>
                  <a:pt x="1736725" y="1428672"/>
                </a:lnTo>
                <a:lnTo>
                  <a:pt x="1736725" y="2036763"/>
                </a:lnTo>
                <a:lnTo>
                  <a:pt x="685800" y="2036763"/>
                </a:lnTo>
                <a:lnTo>
                  <a:pt x="685800" y="1564685"/>
                </a:lnTo>
                <a:lnTo>
                  <a:pt x="813233" y="1413588"/>
                </a:lnTo>
                <a:lnTo>
                  <a:pt x="819050" y="1406444"/>
                </a:lnTo>
                <a:lnTo>
                  <a:pt x="824602" y="1399034"/>
                </a:lnTo>
                <a:lnTo>
                  <a:pt x="829889" y="1391360"/>
                </a:lnTo>
                <a:lnTo>
                  <a:pt x="835177" y="1383422"/>
                </a:lnTo>
                <a:lnTo>
                  <a:pt x="839672" y="1375219"/>
                </a:lnTo>
                <a:lnTo>
                  <a:pt x="844166" y="1367016"/>
                </a:lnTo>
                <a:lnTo>
                  <a:pt x="848661" y="1358283"/>
                </a:lnTo>
                <a:lnTo>
                  <a:pt x="852626" y="1349815"/>
                </a:lnTo>
                <a:lnTo>
                  <a:pt x="855799" y="1340818"/>
                </a:lnTo>
                <a:lnTo>
                  <a:pt x="859236" y="1332086"/>
                </a:lnTo>
                <a:lnTo>
                  <a:pt x="862409" y="1322824"/>
                </a:lnTo>
                <a:lnTo>
                  <a:pt x="864788" y="1313563"/>
                </a:lnTo>
                <a:lnTo>
                  <a:pt x="866903" y="1304301"/>
                </a:lnTo>
                <a:lnTo>
                  <a:pt x="868754" y="1294775"/>
                </a:lnTo>
                <a:lnTo>
                  <a:pt x="870076" y="1285778"/>
                </a:lnTo>
                <a:lnTo>
                  <a:pt x="870869" y="1276252"/>
                </a:lnTo>
                <a:lnTo>
                  <a:pt x="871662" y="1266725"/>
                </a:lnTo>
                <a:lnTo>
                  <a:pt x="871662" y="1257464"/>
                </a:lnTo>
                <a:lnTo>
                  <a:pt x="871133" y="1247938"/>
                </a:lnTo>
                <a:lnTo>
                  <a:pt x="870340" y="1238676"/>
                </a:lnTo>
                <a:lnTo>
                  <a:pt x="869018" y="1229414"/>
                </a:lnTo>
                <a:lnTo>
                  <a:pt x="867167" y="1220417"/>
                </a:lnTo>
                <a:lnTo>
                  <a:pt x="865052" y="1211420"/>
                </a:lnTo>
                <a:lnTo>
                  <a:pt x="862144" y="1202159"/>
                </a:lnTo>
                <a:lnTo>
                  <a:pt x="858707" y="1193691"/>
                </a:lnTo>
                <a:lnTo>
                  <a:pt x="854741" y="1184959"/>
                </a:lnTo>
                <a:lnTo>
                  <a:pt x="850511" y="1176755"/>
                </a:lnTo>
                <a:lnTo>
                  <a:pt x="845224" y="1168552"/>
                </a:lnTo>
                <a:lnTo>
                  <a:pt x="839407" y="1160614"/>
                </a:lnTo>
                <a:lnTo>
                  <a:pt x="833326" y="1152411"/>
                </a:lnTo>
                <a:lnTo>
                  <a:pt x="826188" y="1145266"/>
                </a:lnTo>
                <a:lnTo>
                  <a:pt x="818785" y="1138121"/>
                </a:lnTo>
                <a:lnTo>
                  <a:pt x="828567" y="1130712"/>
                </a:lnTo>
                <a:lnTo>
                  <a:pt x="838350" y="1124096"/>
                </a:lnTo>
                <a:lnTo>
                  <a:pt x="848925" y="1118010"/>
                </a:lnTo>
                <a:lnTo>
                  <a:pt x="859236" y="1111659"/>
                </a:lnTo>
                <a:lnTo>
                  <a:pt x="870076" y="1106102"/>
                </a:lnTo>
                <a:lnTo>
                  <a:pt x="881180" y="1101075"/>
                </a:lnTo>
                <a:lnTo>
                  <a:pt x="892284" y="1096312"/>
                </a:lnTo>
                <a:lnTo>
                  <a:pt x="903917" y="1092078"/>
                </a:lnTo>
                <a:lnTo>
                  <a:pt x="915550" y="1088108"/>
                </a:lnTo>
                <a:lnTo>
                  <a:pt x="927711" y="1084668"/>
                </a:lnTo>
                <a:lnTo>
                  <a:pt x="939873" y="1081758"/>
                </a:lnTo>
                <a:lnTo>
                  <a:pt x="952563" y="1078847"/>
                </a:lnTo>
                <a:lnTo>
                  <a:pt x="964989" y="1076730"/>
                </a:lnTo>
                <a:lnTo>
                  <a:pt x="978209" y="1074613"/>
                </a:lnTo>
                <a:lnTo>
                  <a:pt x="991428" y="1073290"/>
                </a:lnTo>
                <a:lnTo>
                  <a:pt x="1004911" y="1072231"/>
                </a:lnTo>
                <a:lnTo>
                  <a:pt x="1004911" y="928279"/>
                </a:lnTo>
                <a:close/>
                <a:moveTo>
                  <a:pt x="811382" y="664455"/>
                </a:moveTo>
                <a:lnTo>
                  <a:pt x="1611407" y="664455"/>
                </a:lnTo>
                <a:lnTo>
                  <a:pt x="1611407" y="828254"/>
                </a:lnTo>
                <a:lnTo>
                  <a:pt x="811382" y="828254"/>
                </a:lnTo>
                <a:lnTo>
                  <a:pt x="811382" y="664455"/>
                </a:lnTo>
                <a:close/>
                <a:moveTo>
                  <a:pt x="1638374" y="169356"/>
                </a:moveTo>
                <a:lnTo>
                  <a:pt x="1632822" y="169620"/>
                </a:lnTo>
                <a:lnTo>
                  <a:pt x="1627006" y="170149"/>
                </a:lnTo>
                <a:lnTo>
                  <a:pt x="1620925" y="171473"/>
                </a:lnTo>
                <a:lnTo>
                  <a:pt x="1614315" y="172531"/>
                </a:lnTo>
                <a:lnTo>
                  <a:pt x="1607970" y="174383"/>
                </a:lnTo>
                <a:lnTo>
                  <a:pt x="1601096" y="176236"/>
                </a:lnTo>
                <a:lnTo>
                  <a:pt x="1594222" y="178617"/>
                </a:lnTo>
                <a:lnTo>
                  <a:pt x="1587084" y="181528"/>
                </a:lnTo>
                <a:lnTo>
                  <a:pt x="1579946" y="184439"/>
                </a:lnTo>
                <a:lnTo>
                  <a:pt x="1572807" y="187614"/>
                </a:lnTo>
                <a:lnTo>
                  <a:pt x="1557473" y="195024"/>
                </a:lnTo>
                <a:lnTo>
                  <a:pt x="1541874" y="203227"/>
                </a:lnTo>
                <a:lnTo>
                  <a:pt x="1525747" y="212488"/>
                </a:lnTo>
                <a:lnTo>
                  <a:pt x="1509619" y="222544"/>
                </a:lnTo>
                <a:lnTo>
                  <a:pt x="1493228" y="233393"/>
                </a:lnTo>
                <a:lnTo>
                  <a:pt x="1476836" y="244772"/>
                </a:lnTo>
                <a:lnTo>
                  <a:pt x="1460444" y="256944"/>
                </a:lnTo>
                <a:lnTo>
                  <a:pt x="1444052" y="269646"/>
                </a:lnTo>
                <a:lnTo>
                  <a:pt x="1427925" y="282612"/>
                </a:lnTo>
                <a:lnTo>
                  <a:pt x="1412062" y="295843"/>
                </a:lnTo>
                <a:lnTo>
                  <a:pt x="1396728" y="309603"/>
                </a:lnTo>
                <a:lnTo>
                  <a:pt x="1382186" y="323628"/>
                </a:lnTo>
                <a:lnTo>
                  <a:pt x="1367645" y="337653"/>
                </a:lnTo>
                <a:lnTo>
                  <a:pt x="1353898" y="351413"/>
                </a:lnTo>
                <a:lnTo>
                  <a:pt x="1340943" y="365437"/>
                </a:lnTo>
                <a:lnTo>
                  <a:pt x="1329045" y="379198"/>
                </a:lnTo>
                <a:lnTo>
                  <a:pt x="1317941" y="392693"/>
                </a:lnTo>
                <a:lnTo>
                  <a:pt x="1308159" y="406189"/>
                </a:lnTo>
                <a:lnTo>
                  <a:pt x="1303665" y="412804"/>
                </a:lnTo>
                <a:lnTo>
                  <a:pt x="1299434" y="419155"/>
                </a:lnTo>
                <a:lnTo>
                  <a:pt x="1295469" y="425241"/>
                </a:lnTo>
                <a:lnTo>
                  <a:pt x="1291767" y="431856"/>
                </a:lnTo>
                <a:lnTo>
                  <a:pt x="1288330" y="437678"/>
                </a:lnTo>
                <a:lnTo>
                  <a:pt x="1285686" y="443500"/>
                </a:lnTo>
                <a:lnTo>
                  <a:pt x="1282778" y="449321"/>
                </a:lnTo>
                <a:lnTo>
                  <a:pt x="1280663" y="454878"/>
                </a:lnTo>
                <a:lnTo>
                  <a:pt x="1278812" y="460171"/>
                </a:lnTo>
                <a:lnTo>
                  <a:pt x="1277226" y="465463"/>
                </a:lnTo>
                <a:lnTo>
                  <a:pt x="1276433" y="470491"/>
                </a:lnTo>
                <a:lnTo>
                  <a:pt x="1275640" y="475254"/>
                </a:lnTo>
                <a:lnTo>
                  <a:pt x="1275376" y="480017"/>
                </a:lnTo>
                <a:lnTo>
                  <a:pt x="1275640" y="484251"/>
                </a:lnTo>
                <a:lnTo>
                  <a:pt x="1282514" y="486632"/>
                </a:lnTo>
                <a:lnTo>
                  <a:pt x="1289652" y="488220"/>
                </a:lnTo>
                <a:lnTo>
                  <a:pt x="1296526" y="489543"/>
                </a:lnTo>
                <a:lnTo>
                  <a:pt x="1303929" y="490072"/>
                </a:lnTo>
                <a:lnTo>
                  <a:pt x="1311332" y="490072"/>
                </a:lnTo>
                <a:lnTo>
                  <a:pt x="1318999" y="489808"/>
                </a:lnTo>
                <a:lnTo>
                  <a:pt x="1326666" y="489014"/>
                </a:lnTo>
                <a:lnTo>
                  <a:pt x="1334333" y="487955"/>
                </a:lnTo>
                <a:lnTo>
                  <a:pt x="1342265" y="486103"/>
                </a:lnTo>
                <a:lnTo>
                  <a:pt x="1350196" y="483986"/>
                </a:lnTo>
                <a:lnTo>
                  <a:pt x="1358128" y="481340"/>
                </a:lnTo>
                <a:lnTo>
                  <a:pt x="1366059" y="478429"/>
                </a:lnTo>
                <a:lnTo>
                  <a:pt x="1374519" y="475254"/>
                </a:lnTo>
                <a:lnTo>
                  <a:pt x="1382451" y="471549"/>
                </a:lnTo>
                <a:lnTo>
                  <a:pt x="1390647" y="467580"/>
                </a:lnTo>
                <a:lnTo>
                  <a:pt x="1398843" y="463081"/>
                </a:lnTo>
                <a:lnTo>
                  <a:pt x="1407303" y="458583"/>
                </a:lnTo>
                <a:lnTo>
                  <a:pt x="1415499" y="453555"/>
                </a:lnTo>
                <a:lnTo>
                  <a:pt x="1423695" y="448263"/>
                </a:lnTo>
                <a:lnTo>
                  <a:pt x="1432155" y="442706"/>
                </a:lnTo>
                <a:lnTo>
                  <a:pt x="1440351" y="436884"/>
                </a:lnTo>
                <a:lnTo>
                  <a:pt x="1448547" y="431063"/>
                </a:lnTo>
                <a:lnTo>
                  <a:pt x="1456743" y="424976"/>
                </a:lnTo>
                <a:lnTo>
                  <a:pt x="1465203" y="418626"/>
                </a:lnTo>
                <a:lnTo>
                  <a:pt x="1481330" y="405130"/>
                </a:lnTo>
                <a:lnTo>
                  <a:pt x="1497193" y="391105"/>
                </a:lnTo>
                <a:lnTo>
                  <a:pt x="1513056" y="376551"/>
                </a:lnTo>
                <a:lnTo>
                  <a:pt x="1527862" y="361468"/>
                </a:lnTo>
                <a:lnTo>
                  <a:pt x="1542667" y="346385"/>
                </a:lnTo>
                <a:lnTo>
                  <a:pt x="1556944" y="331302"/>
                </a:lnTo>
                <a:lnTo>
                  <a:pt x="1570428" y="315954"/>
                </a:lnTo>
                <a:lnTo>
                  <a:pt x="1583382" y="300606"/>
                </a:lnTo>
                <a:lnTo>
                  <a:pt x="1595280" y="285523"/>
                </a:lnTo>
                <a:lnTo>
                  <a:pt x="1606648" y="270704"/>
                </a:lnTo>
                <a:lnTo>
                  <a:pt x="1617224" y="256679"/>
                </a:lnTo>
                <a:lnTo>
                  <a:pt x="1626741" y="243184"/>
                </a:lnTo>
                <a:lnTo>
                  <a:pt x="1634937" y="230218"/>
                </a:lnTo>
                <a:lnTo>
                  <a:pt x="1642340" y="218310"/>
                </a:lnTo>
                <a:lnTo>
                  <a:pt x="1648156" y="207196"/>
                </a:lnTo>
                <a:lnTo>
                  <a:pt x="1652915" y="197405"/>
                </a:lnTo>
                <a:lnTo>
                  <a:pt x="1654766" y="193171"/>
                </a:lnTo>
                <a:lnTo>
                  <a:pt x="1656352" y="188937"/>
                </a:lnTo>
                <a:lnTo>
                  <a:pt x="1657674" y="185233"/>
                </a:lnTo>
                <a:lnTo>
                  <a:pt x="1658467" y="181528"/>
                </a:lnTo>
                <a:lnTo>
                  <a:pt x="1658996" y="178353"/>
                </a:lnTo>
                <a:lnTo>
                  <a:pt x="1658996" y="175706"/>
                </a:lnTo>
                <a:lnTo>
                  <a:pt x="1658732" y="173590"/>
                </a:lnTo>
                <a:lnTo>
                  <a:pt x="1658203" y="171737"/>
                </a:lnTo>
                <a:lnTo>
                  <a:pt x="1653709" y="170414"/>
                </a:lnTo>
                <a:lnTo>
                  <a:pt x="1648685" y="169620"/>
                </a:lnTo>
                <a:lnTo>
                  <a:pt x="1643662" y="169356"/>
                </a:lnTo>
                <a:lnTo>
                  <a:pt x="1638374" y="169356"/>
                </a:lnTo>
                <a:close/>
                <a:moveTo>
                  <a:pt x="839672" y="69065"/>
                </a:moveTo>
                <a:lnTo>
                  <a:pt x="835441" y="69330"/>
                </a:lnTo>
                <a:lnTo>
                  <a:pt x="831740" y="69595"/>
                </a:lnTo>
                <a:lnTo>
                  <a:pt x="832004" y="74093"/>
                </a:lnTo>
                <a:lnTo>
                  <a:pt x="832533" y="79121"/>
                </a:lnTo>
                <a:lnTo>
                  <a:pt x="833591" y="84149"/>
                </a:lnTo>
                <a:lnTo>
                  <a:pt x="834384" y="89441"/>
                </a:lnTo>
                <a:lnTo>
                  <a:pt x="835970" y="94733"/>
                </a:lnTo>
                <a:lnTo>
                  <a:pt x="837556" y="100290"/>
                </a:lnTo>
                <a:lnTo>
                  <a:pt x="839407" y="105847"/>
                </a:lnTo>
                <a:lnTo>
                  <a:pt x="841522" y="111140"/>
                </a:lnTo>
                <a:lnTo>
                  <a:pt x="846810" y="123048"/>
                </a:lnTo>
                <a:lnTo>
                  <a:pt x="852626" y="134955"/>
                </a:lnTo>
                <a:lnTo>
                  <a:pt x="859236" y="147392"/>
                </a:lnTo>
                <a:lnTo>
                  <a:pt x="866903" y="159829"/>
                </a:lnTo>
                <a:lnTo>
                  <a:pt x="875099" y="172531"/>
                </a:lnTo>
                <a:lnTo>
                  <a:pt x="884352" y="185233"/>
                </a:lnTo>
                <a:lnTo>
                  <a:pt x="894135" y="197934"/>
                </a:lnTo>
                <a:lnTo>
                  <a:pt x="904974" y="210901"/>
                </a:lnTo>
                <a:lnTo>
                  <a:pt x="916343" y="223867"/>
                </a:lnTo>
                <a:lnTo>
                  <a:pt x="928240" y="236304"/>
                </a:lnTo>
                <a:lnTo>
                  <a:pt x="940930" y="249006"/>
                </a:lnTo>
                <a:lnTo>
                  <a:pt x="953885" y="261178"/>
                </a:lnTo>
                <a:lnTo>
                  <a:pt x="967369" y="272821"/>
                </a:lnTo>
                <a:lnTo>
                  <a:pt x="981646" y="284464"/>
                </a:lnTo>
                <a:lnTo>
                  <a:pt x="996187" y="295578"/>
                </a:lnTo>
                <a:lnTo>
                  <a:pt x="1011257" y="306428"/>
                </a:lnTo>
                <a:lnTo>
                  <a:pt x="1026855" y="316483"/>
                </a:lnTo>
                <a:lnTo>
                  <a:pt x="1042983" y="326009"/>
                </a:lnTo>
                <a:lnTo>
                  <a:pt x="1050914" y="330508"/>
                </a:lnTo>
                <a:lnTo>
                  <a:pt x="1058846" y="334742"/>
                </a:lnTo>
                <a:lnTo>
                  <a:pt x="1067041" y="338711"/>
                </a:lnTo>
                <a:lnTo>
                  <a:pt x="1075237" y="342945"/>
                </a:lnTo>
                <a:lnTo>
                  <a:pt x="1083698" y="346914"/>
                </a:lnTo>
                <a:lnTo>
                  <a:pt x="1092158" y="350090"/>
                </a:lnTo>
                <a:lnTo>
                  <a:pt x="1100354" y="353530"/>
                </a:lnTo>
                <a:lnTo>
                  <a:pt x="1109078" y="356705"/>
                </a:lnTo>
                <a:lnTo>
                  <a:pt x="1117539" y="359616"/>
                </a:lnTo>
                <a:lnTo>
                  <a:pt x="1126263" y="362527"/>
                </a:lnTo>
                <a:lnTo>
                  <a:pt x="1134724" y="364908"/>
                </a:lnTo>
                <a:lnTo>
                  <a:pt x="1143448" y="367025"/>
                </a:lnTo>
                <a:lnTo>
                  <a:pt x="1152173" y="368877"/>
                </a:lnTo>
                <a:lnTo>
                  <a:pt x="1160897" y="370730"/>
                </a:lnTo>
                <a:lnTo>
                  <a:pt x="1169622" y="372053"/>
                </a:lnTo>
                <a:lnTo>
                  <a:pt x="1178611" y="373111"/>
                </a:lnTo>
                <a:lnTo>
                  <a:pt x="1187071" y="374170"/>
                </a:lnTo>
                <a:lnTo>
                  <a:pt x="1196060" y="374699"/>
                </a:lnTo>
                <a:lnTo>
                  <a:pt x="1205049" y="374699"/>
                </a:lnTo>
                <a:lnTo>
                  <a:pt x="1213774" y="374699"/>
                </a:lnTo>
                <a:lnTo>
                  <a:pt x="1214567" y="369936"/>
                </a:lnTo>
                <a:lnTo>
                  <a:pt x="1214832" y="364644"/>
                </a:lnTo>
                <a:lnTo>
                  <a:pt x="1214567" y="359087"/>
                </a:lnTo>
                <a:lnTo>
                  <a:pt x="1213774" y="353530"/>
                </a:lnTo>
                <a:lnTo>
                  <a:pt x="1212717" y="347973"/>
                </a:lnTo>
                <a:lnTo>
                  <a:pt x="1211130" y="342151"/>
                </a:lnTo>
                <a:lnTo>
                  <a:pt x="1209015" y="336329"/>
                </a:lnTo>
                <a:lnTo>
                  <a:pt x="1206371" y="330508"/>
                </a:lnTo>
                <a:lnTo>
                  <a:pt x="1203728" y="324686"/>
                </a:lnTo>
                <a:lnTo>
                  <a:pt x="1200555" y="318600"/>
                </a:lnTo>
                <a:lnTo>
                  <a:pt x="1197118" y="312249"/>
                </a:lnTo>
                <a:lnTo>
                  <a:pt x="1192888" y="305898"/>
                </a:lnTo>
                <a:lnTo>
                  <a:pt x="1188658" y="299812"/>
                </a:lnTo>
                <a:lnTo>
                  <a:pt x="1184163" y="293461"/>
                </a:lnTo>
                <a:lnTo>
                  <a:pt x="1179140" y="287111"/>
                </a:lnTo>
                <a:lnTo>
                  <a:pt x="1174117" y="280495"/>
                </a:lnTo>
                <a:lnTo>
                  <a:pt x="1168565" y="274144"/>
                </a:lnTo>
                <a:lnTo>
                  <a:pt x="1162748" y="267264"/>
                </a:lnTo>
                <a:lnTo>
                  <a:pt x="1150058" y="254563"/>
                </a:lnTo>
                <a:lnTo>
                  <a:pt x="1136839" y="241332"/>
                </a:lnTo>
                <a:lnTo>
                  <a:pt x="1122562" y="228365"/>
                </a:lnTo>
                <a:lnTo>
                  <a:pt x="1107757" y="215664"/>
                </a:lnTo>
                <a:lnTo>
                  <a:pt x="1092158" y="202697"/>
                </a:lnTo>
                <a:lnTo>
                  <a:pt x="1076295" y="189996"/>
                </a:lnTo>
                <a:lnTo>
                  <a:pt x="1059639" y="177823"/>
                </a:lnTo>
                <a:lnTo>
                  <a:pt x="1043247" y="166180"/>
                </a:lnTo>
                <a:lnTo>
                  <a:pt x="1026062" y="154537"/>
                </a:lnTo>
                <a:lnTo>
                  <a:pt x="1009141" y="143423"/>
                </a:lnTo>
                <a:lnTo>
                  <a:pt x="992221" y="133103"/>
                </a:lnTo>
                <a:lnTo>
                  <a:pt x="975565" y="123312"/>
                </a:lnTo>
                <a:lnTo>
                  <a:pt x="958909" y="113786"/>
                </a:lnTo>
                <a:lnTo>
                  <a:pt x="942517" y="105054"/>
                </a:lnTo>
                <a:lnTo>
                  <a:pt x="926918" y="97380"/>
                </a:lnTo>
                <a:lnTo>
                  <a:pt x="912113" y="90500"/>
                </a:lnTo>
                <a:lnTo>
                  <a:pt x="897572" y="84149"/>
                </a:lnTo>
                <a:lnTo>
                  <a:pt x="883824" y="79121"/>
                </a:lnTo>
                <a:lnTo>
                  <a:pt x="871133" y="75152"/>
                </a:lnTo>
                <a:lnTo>
                  <a:pt x="865052" y="73299"/>
                </a:lnTo>
                <a:lnTo>
                  <a:pt x="859500" y="71976"/>
                </a:lnTo>
                <a:lnTo>
                  <a:pt x="854213" y="70653"/>
                </a:lnTo>
                <a:lnTo>
                  <a:pt x="848925" y="69859"/>
                </a:lnTo>
                <a:lnTo>
                  <a:pt x="843902" y="69330"/>
                </a:lnTo>
                <a:lnTo>
                  <a:pt x="839672" y="69065"/>
                </a:lnTo>
                <a:close/>
                <a:moveTo>
                  <a:pt x="806624" y="0"/>
                </a:moveTo>
                <a:lnTo>
                  <a:pt x="814291" y="0"/>
                </a:lnTo>
                <a:lnTo>
                  <a:pt x="821958" y="265"/>
                </a:lnTo>
                <a:lnTo>
                  <a:pt x="829889" y="794"/>
                </a:lnTo>
                <a:lnTo>
                  <a:pt x="837821" y="1853"/>
                </a:lnTo>
                <a:lnTo>
                  <a:pt x="846017" y="2911"/>
                </a:lnTo>
                <a:lnTo>
                  <a:pt x="854741" y="4499"/>
                </a:lnTo>
                <a:lnTo>
                  <a:pt x="863202" y="6351"/>
                </a:lnTo>
                <a:lnTo>
                  <a:pt x="871926" y="8468"/>
                </a:lnTo>
                <a:lnTo>
                  <a:pt x="880651" y="10585"/>
                </a:lnTo>
                <a:lnTo>
                  <a:pt x="889640" y="13496"/>
                </a:lnTo>
                <a:lnTo>
                  <a:pt x="898629" y="16142"/>
                </a:lnTo>
                <a:lnTo>
                  <a:pt x="907618" y="19317"/>
                </a:lnTo>
                <a:lnTo>
                  <a:pt x="916872" y="22757"/>
                </a:lnTo>
                <a:lnTo>
                  <a:pt x="926125" y="26197"/>
                </a:lnTo>
                <a:lnTo>
                  <a:pt x="935643" y="30167"/>
                </a:lnTo>
                <a:lnTo>
                  <a:pt x="944896" y="34401"/>
                </a:lnTo>
                <a:lnTo>
                  <a:pt x="963667" y="42868"/>
                </a:lnTo>
                <a:lnTo>
                  <a:pt x="982703" y="52659"/>
                </a:lnTo>
                <a:lnTo>
                  <a:pt x="1001739" y="62715"/>
                </a:lnTo>
                <a:lnTo>
                  <a:pt x="1020774" y="73829"/>
                </a:lnTo>
                <a:lnTo>
                  <a:pt x="1039546" y="85472"/>
                </a:lnTo>
                <a:lnTo>
                  <a:pt x="1058052" y="97644"/>
                </a:lnTo>
                <a:lnTo>
                  <a:pt x="1076559" y="110610"/>
                </a:lnTo>
                <a:lnTo>
                  <a:pt x="1094537" y="124106"/>
                </a:lnTo>
                <a:lnTo>
                  <a:pt x="1112515" y="137601"/>
                </a:lnTo>
                <a:lnTo>
                  <a:pt x="1129700" y="152155"/>
                </a:lnTo>
                <a:lnTo>
                  <a:pt x="1146092" y="166445"/>
                </a:lnTo>
                <a:lnTo>
                  <a:pt x="1161955" y="181263"/>
                </a:lnTo>
                <a:lnTo>
                  <a:pt x="1177025" y="196347"/>
                </a:lnTo>
                <a:lnTo>
                  <a:pt x="1191566" y="211165"/>
                </a:lnTo>
                <a:lnTo>
                  <a:pt x="1198440" y="218839"/>
                </a:lnTo>
                <a:lnTo>
                  <a:pt x="1205314" y="226513"/>
                </a:lnTo>
                <a:lnTo>
                  <a:pt x="1211659" y="234187"/>
                </a:lnTo>
                <a:lnTo>
                  <a:pt x="1217740" y="241861"/>
                </a:lnTo>
                <a:lnTo>
                  <a:pt x="1223556" y="249535"/>
                </a:lnTo>
                <a:lnTo>
                  <a:pt x="1229373" y="257209"/>
                </a:lnTo>
                <a:lnTo>
                  <a:pt x="1234660" y="264883"/>
                </a:lnTo>
                <a:lnTo>
                  <a:pt x="1239948" y="272557"/>
                </a:lnTo>
                <a:lnTo>
                  <a:pt x="1244707" y="280230"/>
                </a:lnTo>
                <a:lnTo>
                  <a:pt x="1249202" y="287904"/>
                </a:lnTo>
                <a:lnTo>
                  <a:pt x="1253432" y="295314"/>
                </a:lnTo>
                <a:lnTo>
                  <a:pt x="1257397" y="302988"/>
                </a:lnTo>
                <a:lnTo>
                  <a:pt x="1260834" y="310397"/>
                </a:lnTo>
                <a:lnTo>
                  <a:pt x="1264007" y="317806"/>
                </a:lnTo>
                <a:lnTo>
                  <a:pt x="1263743" y="332360"/>
                </a:lnTo>
                <a:lnTo>
                  <a:pt x="1263214" y="349296"/>
                </a:lnTo>
                <a:lnTo>
                  <a:pt x="1261892" y="382902"/>
                </a:lnTo>
                <a:lnTo>
                  <a:pt x="1261628" y="396927"/>
                </a:lnTo>
                <a:lnTo>
                  <a:pt x="1261892" y="406982"/>
                </a:lnTo>
                <a:lnTo>
                  <a:pt x="1262156" y="409893"/>
                </a:lnTo>
                <a:lnTo>
                  <a:pt x="1262685" y="411481"/>
                </a:lnTo>
                <a:lnTo>
                  <a:pt x="1262950" y="411481"/>
                </a:lnTo>
                <a:lnTo>
                  <a:pt x="1263214" y="411216"/>
                </a:lnTo>
                <a:lnTo>
                  <a:pt x="1264007" y="408835"/>
                </a:lnTo>
                <a:lnTo>
                  <a:pt x="1266122" y="401690"/>
                </a:lnTo>
                <a:lnTo>
                  <a:pt x="1268766" y="394545"/>
                </a:lnTo>
                <a:lnTo>
                  <a:pt x="1271674" y="387665"/>
                </a:lnTo>
                <a:lnTo>
                  <a:pt x="1274847" y="380521"/>
                </a:lnTo>
                <a:lnTo>
                  <a:pt x="1278548" y="373376"/>
                </a:lnTo>
                <a:lnTo>
                  <a:pt x="1282250" y="366496"/>
                </a:lnTo>
                <a:lnTo>
                  <a:pt x="1286215" y="359351"/>
                </a:lnTo>
                <a:lnTo>
                  <a:pt x="1290710" y="352206"/>
                </a:lnTo>
                <a:lnTo>
                  <a:pt x="1295469" y="345326"/>
                </a:lnTo>
                <a:lnTo>
                  <a:pt x="1300228" y="337917"/>
                </a:lnTo>
                <a:lnTo>
                  <a:pt x="1305515" y="331302"/>
                </a:lnTo>
                <a:lnTo>
                  <a:pt x="1310803" y="324157"/>
                </a:lnTo>
                <a:lnTo>
                  <a:pt x="1316619" y="317012"/>
                </a:lnTo>
                <a:lnTo>
                  <a:pt x="1322436" y="310132"/>
                </a:lnTo>
                <a:lnTo>
                  <a:pt x="1328517" y="303252"/>
                </a:lnTo>
                <a:lnTo>
                  <a:pt x="1334598" y="296108"/>
                </a:lnTo>
                <a:lnTo>
                  <a:pt x="1348081" y="282612"/>
                </a:lnTo>
                <a:lnTo>
                  <a:pt x="1361829" y="269646"/>
                </a:lnTo>
                <a:lnTo>
                  <a:pt x="1376634" y="256415"/>
                </a:lnTo>
                <a:lnTo>
                  <a:pt x="1391969" y="243713"/>
                </a:lnTo>
                <a:lnTo>
                  <a:pt x="1407567" y="231276"/>
                </a:lnTo>
                <a:lnTo>
                  <a:pt x="1423959" y="219104"/>
                </a:lnTo>
                <a:lnTo>
                  <a:pt x="1440615" y="207990"/>
                </a:lnTo>
                <a:lnTo>
                  <a:pt x="1457536" y="196876"/>
                </a:lnTo>
                <a:lnTo>
                  <a:pt x="1474985" y="186291"/>
                </a:lnTo>
                <a:lnTo>
                  <a:pt x="1492434" y="176236"/>
                </a:lnTo>
                <a:lnTo>
                  <a:pt x="1509884" y="166709"/>
                </a:lnTo>
                <a:lnTo>
                  <a:pt x="1527598" y="158242"/>
                </a:lnTo>
                <a:lnTo>
                  <a:pt x="1545047" y="150303"/>
                </a:lnTo>
                <a:lnTo>
                  <a:pt x="1562761" y="142894"/>
                </a:lnTo>
                <a:lnTo>
                  <a:pt x="1579946" y="136014"/>
                </a:lnTo>
                <a:lnTo>
                  <a:pt x="1597130" y="130192"/>
                </a:lnTo>
                <a:lnTo>
                  <a:pt x="1614315" y="125429"/>
                </a:lnTo>
                <a:lnTo>
                  <a:pt x="1622511" y="123312"/>
                </a:lnTo>
                <a:lnTo>
                  <a:pt x="1630707" y="121460"/>
                </a:lnTo>
                <a:lnTo>
                  <a:pt x="1638903" y="119607"/>
                </a:lnTo>
                <a:lnTo>
                  <a:pt x="1646835" y="118020"/>
                </a:lnTo>
                <a:lnTo>
                  <a:pt x="1654766" y="116697"/>
                </a:lnTo>
                <a:lnTo>
                  <a:pt x="1662433" y="115903"/>
                </a:lnTo>
                <a:lnTo>
                  <a:pt x="1670100" y="114844"/>
                </a:lnTo>
                <a:lnTo>
                  <a:pt x="1677503" y="114580"/>
                </a:lnTo>
                <a:lnTo>
                  <a:pt x="1684906" y="114315"/>
                </a:lnTo>
                <a:lnTo>
                  <a:pt x="1691780" y="114315"/>
                </a:lnTo>
                <a:lnTo>
                  <a:pt x="1698918" y="114580"/>
                </a:lnTo>
                <a:lnTo>
                  <a:pt x="1705792" y="115374"/>
                </a:lnTo>
                <a:lnTo>
                  <a:pt x="1712137" y="115903"/>
                </a:lnTo>
                <a:lnTo>
                  <a:pt x="1718482" y="116961"/>
                </a:lnTo>
                <a:lnTo>
                  <a:pt x="1719540" y="121460"/>
                </a:lnTo>
                <a:lnTo>
                  <a:pt x="1719804" y="126223"/>
                </a:lnTo>
                <a:lnTo>
                  <a:pt x="1719804" y="131251"/>
                </a:lnTo>
                <a:lnTo>
                  <a:pt x="1719540" y="136808"/>
                </a:lnTo>
                <a:lnTo>
                  <a:pt x="1718747" y="142629"/>
                </a:lnTo>
                <a:lnTo>
                  <a:pt x="1717954" y="148451"/>
                </a:lnTo>
                <a:lnTo>
                  <a:pt x="1716367" y="154802"/>
                </a:lnTo>
                <a:lnTo>
                  <a:pt x="1714781" y="161682"/>
                </a:lnTo>
                <a:lnTo>
                  <a:pt x="1712666" y="168562"/>
                </a:lnTo>
                <a:lnTo>
                  <a:pt x="1710287" y="175706"/>
                </a:lnTo>
                <a:lnTo>
                  <a:pt x="1707643" y="183116"/>
                </a:lnTo>
                <a:lnTo>
                  <a:pt x="1704735" y="191054"/>
                </a:lnTo>
                <a:lnTo>
                  <a:pt x="1701298" y="198728"/>
                </a:lnTo>
                <a:lnTo>
                  <a:pt x="1697596" y="206931"/>
                </a:lnTo>
                <a:lnTo>
                  <a:pt x="1693630" y="215134"/>
                </a:lnTo>
                <a:lnTo>
                  <a:pt x="1689400" y="223602"/>
                </a:lnTo>
                <a:lnTo>
                  <a:pt x="1684906" y="232070"/>
                </a:lnTo>
                <a:lnTo>
                  <a:pt x="1679882" y="241067"/>
                </a:lnTo>
                <a:lnTo>
                  <a:pt x="1669572" y="258796"/>
                </a:lnTo>
                <a:lnTo>
                  <a:pt x="1657939" y="276790"/>
                </a:lnTo>
                <a:lnTo>
                  <a:pt x="1645248" y="295314"/>
                </a:lnTo>
                <a:lnTo>
                  <a:pt x="1631765" y="313572"/>
                </a:lnTo>
                <a:lnTo>
                  <a:pt x="1624891" y="322834"/>
                </a:lnTo>
                <a:lnTo>
                  <a:pt x="1617752" y="332096"/>
                </a:lnTo>
                <a:lnTo>
                  <a:pt x="1610085" y="341357"/>
                </a:lnTo>
                <a:lnTo>
                  <a:pt x="1602418" y="350619"/>
                </a:lnTo>
                <a:lnTo>
                  <a:pt x="1594487" y="359616"/>
                </a:lnTo>
                <a:lnTo>
                  <a:pt x="1586555" y="368613"/>
                </a:lnTo>
                <a:lnTo>
                  <a:pt x="1577830" y="377610"/>
                </a:lnTo>
                <a:lnTo>
                  <a:pt x="1569635" y="386342"/>
                </a:lnTo>
                <a:lnTo>
                  <a:pt x="1561174" y="395075"/>
                </a:lnTo>
                <a:lnTo>
                  <a:pt x="1552185" y="403542"/>
                </a:lnTo>
                <a:lnTo>
                  <a:pt x="1543196" y="411745"/>
                </a:lnTo>
                <a:lnTo>
                  <a:pt x="1534207" y="420213"/>
                </a:lnTo>
                <a:lnTo>
                  <a:pt x="1524689" y="428152"/>
                </a:lnTo>
                <a:lnTo>
                  <a:pt x="1515436" y="436090"/>
                </a:lnTo>
                <a:lnTo>
                  <a:pt x="1505918" y="443500"/>
                </a:lnTo>
                <a:lnTo>
                  <a:pt x="1496136" y="450909"/>
                </a:lnTo>
                <a:lnTo>
                  <a:pt x="1486354" y="458054"/>
                </a:lnTo>
                <a:lnTo>
                  <a:pt x="1476572" y="464934"/>
                </a:lnTo>
                <a:lnTo>
                  <a:pt x="1466260" y="471284"/>
                </a:lnTo>
                <a:lnTo>
                  <a:pt x="1456214" y="477900"/>
                </a:lnTo>
                <a:lnTo>
                  <a:pt x="1445903" y="483722"/>
                </a:lnTo>
                <a:lnTo>
                  <a:pt x="1435592" y="489014"/>
                </a:lnTo>
                <a:lnTo>
                  <a:pt x="1425281" y="494571"/>
                </a:lnTo>
                <a:lnTo>
                  <a:pt x="1414441" y="499599"/>
                </a:lnTo>
                <a:lnTo>
                  <a:pt x="1404130" y="504097"/>
                </a:lnTo>
                <a:lnTo>
                  <a:pt x="1393555" y="508066"/>
                </a:lnTo>
                <a:lnTo>
                  <a:pt x="1382980" y="511771"/>
                </a:lnTo>
                <a:lnTo>
                  <a:pt x="1372404" y="515211"/>
                </a:lnTo>
                <a:lnTo>
                  <a:pt x="1361300" y="518386"/>
                </a:lnTo>
                <a:lnTo>
                  <a:pt x="1350460" y="520768"/>
                </a:lnTo>
                <a:lnTo>
                  <a:pt x="1339885" y="522620"/>
                </a:lnTo>
                <a:lnTo>
                  <a:pt x="1328781" y="524208"/>
                </a:lnTo>
                <a:lnTo>
                  <a:pt x="1317941" y="525266"/>
                </a:lnTo>
                <a:lnTo>
                  <a:pt x="1307102" y="525531"/>
                </a:lnTo>
                <a:lnTo>
                  <a:pt x="1295997" y="525531"/>
                </a:lnTo>
                <a:lnTo>
                  <a:pt x="1285158" y="525002"/>
                </a:lnTo>
                <a:lnTo>
                  <a:pt x="1274318" y="524208"/>
                </a:lnTo>
                <a:lnTo>
                  <a:pt x="1263478" y="522356"/>
                </a:lnTo>
                <a:lnTo>
                  <a:pt x="1263478" y="661545"/>
                </a:lnTo>
                <a:lnTo>
                  <a:pt x="1200291" y="661545"/>
                </a:lnTo>
                <a:lnTo>
                  <a:pt x="1200291" y="419155"/>
                </a:lnTo>
                <a:lnTo>
                  <a:pt x="1189715" y="420742"/>
                </a:lnTo>
                <a:lnTo>
                  <a:pt x="1178876" y="422066"/>
                </a:lnTo>
                <a:lnTo>
                  <a:pt x="1168300" y="422595"/>
                </a:lnTo>
                <a:lnTo>
                  <a:pt x="1157196" y="422595"/>
                </a:lnTo>
                <a:lnTo>
                  <a:pt x="1146356" y="422330"/>
                </a:lnTo>
                <a:lnTo>
                  <a:pt x="1135781" y="421536"/>
                </a:lnTo>
                <a:lnTo>
                  <a:pt x="1124941" y="420478"/>
                </a:lnTo>
                <a:lnTo>
                  <a:pt x="1114366" y="418890"/>
                </a:lnTo>
                <a:lnTo>
                  <a:pt x="1103526" y="416773"/>
                </a:lnTo>
                <a:lnTo>
                  <a:pt x="1093215" y="414656"/>
                </a:lnTo>
                <a:lnTo>
                  <a:pt x="1082376" y="411745"/>
                </a:lnTo>
                <a:lnTo>
                  <a:pt x="1072065" y="408835"/>
                </a:lnTo>
                <a:lnTo>
                  <a:pt x="1061489" y="405395"/>
                </a:lnTo>
                <a:lnTo>
                  <a:pt x="1051178" y="401425"/>
                </a:lnTo>
                <a:lnTo>
                  <a:pt x="1040603" y="397456"/>
                </a:lnTo>
                <a:lnTo>
                  <a:pt x="1030557" y="392693"/>
                </a:lnTo>
                <a:lnTo>
                  <a:pt x="1020510" y="388195"/>
                </a:lnTo>
                <a:lnTo>
                  <a:pt x="1010463" y="383431"/>
                </a:lnTo>
                <a:lnTo>
                  <a:pt x="1000681" y="377874"/>
                </a:lnTo>
                <a:lnTo>
                  <a:pt x="990370" y="372317"/>
                </a:lnTo>
                <a:lnTo>
                  <a:pt x="980852" y="366496"/>
                </a:lnTo>
                <a:lnTo>
                  <a:pt x="971070" y="360410"/>
                </a:lnTo>
                <a:lnTo>
                  <a:pt x="961552" y="353794"/>
                </a:lnTo>
                <a:lnTo>
                  <a:pt x="952563" y="347179"/>
                </a:lnTo>
                <a:lnTo>
                  <a:pt x="943310" y="340299"/>
                </a:lnTo>
                <a:lnTo>
                  <a:pt x="934056" y="333419"/>
                </a:lnTo>
                <a:lnTo>
                  <a:pt x="925067" y="326009"/>
                </a:lnTo>
                <a:lnTo>
                  <a:pt x="916607" y="318600"/>
                </a:lnTo>
                <a:lnTo>
                  <a:pt x="908147" y="310926"/>
                </a:lnTo>
                <a:lnTo>
                  <a:pt x="899687" y="302988"/>
                </a:lnTo>
                <a:lnTo>
                  <a:pt x="891491" y="295049"/>
                </a:lnTo>
                <a:lnTo>
                  <a:pt x="883559" y="287111"/>
                </a:lnTo>
                <a:lnTo>
                  <a:pt x="875628" y="278643"/>
                </a:lnTo>
                <a:lnTo>
                  <a:pt x="867961" y="270175"/>
                </a:lnTo>
                <a:lnTo>
                  <a:pt x="860558" y="261443"/>
                </a:lnTo>
                <a:lnTo>
                  <a:pt x="853419" y="252975"/>
                </a:lnTo>
                <a:lnTo>
                  <a:pt x="846546" y="243978"/>
                </a:lnTo>
                <a:lnTo>
                  <a:pt x="839672" y="235245"/>
                </a:lnTo>
                <a:lnTo>
                  <a:pt x="833062" y="226248"/>
                </a:lnTo>
                <a:lnTo>
                  <a:pt x="826717" y="217516"/>
                </a:lnTo>
                <a:lnTo>
                  <a:pt x="820636" y="208254"/>
                </a:lnTo>
                <a:lnTo>
                  <a:pt x="814819" y="199257"/>
                </a:lnTo>
                <a:lnTo>
                  <a:pt x="809267" y="189996"/>
                </a:lnTo>
                <a:lnTo>
                  <a:pt x="804244" y="180999"/>
                </a:lnTo>
                <a:lnTo>
                  <a:pt x="799221" y="171737"/>
                </a:lnTo>
                <a:lnTo>
                  <a:pt x="794726" y="162476"/>
                </a:lnTo>
                <a:lnTo>
                  <a:pt x="789967" y="153214"/>
                </a:lnTo>
                <a:lnTo>
                  <a:pt x="786002" y="143952"/>
                </a:lnTo>
                <a:lnTo>
                  <a:pt x="782036" y="134955"/>
                </a:lnTo>
                <a:lnTo>
                  <a:pt x="778599" y="125694"/>
                </a:lnTo>
                <a:lnTo>
                  <a:pt x="775426" y="116432"/>
                </a:lnTo>
                <a:lnTo>
                  <a:pt x="772518" y="107700"/>
                </a:lnTo>
                <a:lnTo>
                  <a:pt x="770139" y="98438"/>
                </a:lnTo>
                <a:lnTo>
                  <a:pt x="768024" y="89441"/>
                </a:lnTo>
                <a:lnTo>
                  <a:pt x="765908" y="80973"/>
                </a:lnTo>
                <a:lnTo>
                  <a:pt x="764322" y="71976"/>
                </a:lnTo>
                <a:lnTo>
                  <a:pt x="763265" y="63509"/>
                </a:lnTo>
                <a:lnTo>
                  <a:pt x="762472" y="54776"/>
                </a:lnTo>
                <a:lnTo>
                  <a:pt x="761943" y="46573"/>
                </a:lnTo>
                <a:lnTo>
                  <a:pt x="761943" y="38370"/>
                </a:lnTo>
                <a:lnTo>
                  <a:pt x="762207" y="30167"/>
                </a:lnTo>
                <a:lnTo>
                  <a:pt x="762736" y="22228"/>
                </a:lnTo>
                <a:lnTo>
                  <a:pt x="764058" y="14554"/>
                </a:lnTo>
                <a:lnTo>
                  <a:pt x="765644" y="6880"/>
                </a:lnTo>
                <a:lnTo>
                  <a:pt x="771725" y="4763"/>
                </a:lnTo>
                <a:lnTo>
                  <a:pt x="778335" y="3176"/>
                </a:lnTo>
                <a:lnTo>
                  <a:pt x="785208" y="2117"/>
                </a:lnTo>
                <a:lnTo>
                  <a:pt x="791818" y="794"/>
                </a:lnTo>
                <a:lnTo>
                  <a:pt x="799221" y="265"/>
                </a:lnTo>
                <a:lnTo>
                  <a:pt x="806624" y="0"/>
                </a:lnTo>
                <a:close/>
              </a:path>
            </a:pathLst>
          </a:custGeom>
          <a:solidFill>
            <a:schemeClr val="accent1"/>
          </a:solidFill>
          <a:ln>
            <a:noFill/>
          </a:ln>
          <a:extLst>
            <a:ext uri="{91240B29-F687-4F45-9708-019B960494DF}">
              <a14:hiddenLine xmlns:a14="http://schemas.microsoft.com/office/drawing/2010/main" w="9525">
                <a:solidFill>
                  <a:srgbClr val="000000"/>
                </a:solidFill>
                <a:round/>
              </a14:hiddenLine>
            </a:ext>
          </a:extLst>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a:lstStyle>
          <a:p>
            <a:pPr algn="ctr"/>
            <a:endParaRPr lang="zh-CN" altLang="en-US" dirty="0">
              <a:solidFill>
                <a:srgbClr val="FFFFFF"/>
              </a:solidFill>
            </a:endParaRPr>
          </a:p>
        </p:txBody>
      </p:sp>
      <p:sp>
        <p:nvSpPr>
          <p:cNvPr id="27" name="圆角矩形 38"/>
          <p:cNvSpPr/>
          <p:nvPr/>
        </p:nvSpPr>
        <p:spPr>
          <a:xfrm>
            <a:off x="619293" y="5166926"/>
            <a:ext cx="4571686" cy="1279397"/>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nSpc>
                <a:spcPct val="150000"/>
              </a:lnSpc>
            </a:pPr>
            <a:r>
              <a:rPr lang="zh-CN" altLang="en-US" sz="1800" dirty="0">
                <a:solidFill>
                  <a:schemeClr val="tx1"/>
                </a:solidFill>
                <a:latin typeface="+mj-ea"/>
                <a:ea typeface="+mj-ea"/>
              </a:rPr>
              <a:t>请输入文本请输入文本请输入文本请输入文本请输入文本请输入文本请输入文本请输入文本请输入文本请输入文本请输入文本</a:t>
            </a:r>
            <a:endParaRPr lang="zh-CN" altLang="zh-CN" sz="1800" dirty="0">
              <a:solidFill>
                <a:schemeClr val="tx1"/>
              </a:solidFill>
              <a:latin typeface="+mj-ea"/>
              <a:ea typeface="+mj-ea"/>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标题 1"/>
          <p:cNvSpPr>
            <a:spLocks noGrp="1"/>
          </p:cNvSpPr>
          <p:nvPr>
            <p:ph type="title"/>
          </p:nvPr>
        </p:nvSpPr>
        <p:spPr/>
        <p:txBody>
          <a:bodyPr/>
          <a:lstStyle/>
          <a:p>
            <a:r>
              <a:rPr lang="zh-CN" altLang="en-US"/>
              <a:t>请输入第二章大标题</a:t>
            </a:r>
            <a:endParaRPr lang="zh-CN" altLang="en-US" dirty="0"/>
          </a:p>
        </p:txBody>
      </p:sp>
      <p:sp>
        <p:nvSpPr>
          <p:cNvPr id="9219" name="文本占位符 2"/>
          <p:cNvSpPr>
            <a:spLocks noGrp="1"/>
          </p:cNvSpPr>
          <p:nvPr>
            <p:ph type="body" idx="1"/>
          </p:nvPr>
        </p:nvSpPr>
        <p:spPr/>
        <p:txBody>
          <a:bodyPr/>
          <a:lstStyle/>
          <a:p>
            <a:r>
              <a:rPr lang="zh-CN" altLang="en-US"/>
              <a:t>请输入第二章说明小标题</a:t>
            </a:r>
            <a:endParaRPr lang="zh-CN" altLang="en-US" dirty="0"/>
          </a:p>
        </p:txBody>
      </p:sp>
      <p:sp>
        <p:nvSpPr>
          <p:cNvPr id="4" name="文本框 3"/>
          <p:cNvSpPr txBox="1"/>
          <p:nvPr/>
        </p:nvSpPr>
        <p:spPr>
          <a:xfrm>
            <a:off x="8858250" y="4821510"/>
            <a:ext cx="1885950" cy="1200329"/>
          </a:xfrm>
          <a:prstGeom prst="rect">
            <a:avLst/>
          </a:prstGeom>
          <a:noFill/>
        </p:spPr>
        <p:txBody>
          <a:bodyPr wrap="square" rtlCol="0">
            <a:spAutoFit/>
          </a:bodyPr>
          <a:lstStyle/>
          <a:p>
            <a:pPr algn="ctr"/>
            <a:r>
              <a:rPr lang="en-US" altLang="zh-CN" sz="7200" b="1" dirty="0">
                <a:solidFill>
                  <a:schemeClr val="accent1">
                    <a:lumMod val="75000"/>
                  </a:schemeClr>
                </a:solidFill>
                <a:latin typeface="微软雅黑" panose="020B0503020204020204" pitchFamily="34" charset="-122"/>
                <a:ea typeface="微软雅黑" panose="020B0503020204020204" pitchFamily="34" charset="-122"/>
              </a:rPr>
              <a:t>02</a:t>
            </a:r>
            <a:endParaRPr lang="zh-CN" altLang="en-US" sz="7200" b="1" dirty="0">
              <a:solidFill>
                <a:schemeClr val="accent1">
                  <a:lumMod val="75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tags/tag1.xml><?xml version="1.0" encoding="utf-8"?>
<p:tagLst xmlns:p="http://schemas.openxmlformats.org/presentationml/2006/main">
  <p:tag name="MH" val="20160621213506"/>
  <p:tag name="MH_LIBRARY" val="CONTENTS"/>
  <p:tag name="MH_TYPE" val="ENTRY"/>
  <p:tag name="ID" val="553532"/>
  <p:tag name="MH_ORDER" val="1"/>
</p:tagLst>
</file>

<file path=ppt/tags/tag10.xml><?xml version="1.0" encoding="utf-8"?>
<p:tagLst xmlns:p="http://schemas.openxmlformats.org/presentationml/2006/main">
  <p:tag name="MH" val="20160621213506"/>
  <p:tag name="MH_LIBRARY" val="CONTENTS"/>
  <p:tag name="MH_TYPE" val="NUMBER"/>
  <p:tag name="ID" val="553532"/>
  <p:tag name="MH_ORDER" val="1"/>
</p:tagLst>
</file>

<file path=ppt/tags/tag11.xml><?xml version="1.0" encoding="utf-8"?>
<p:tagLst xmlns:p="http://schemas.openxmlformats.org/presentationml/2006/main">
  <p:tag name="MH" val="20160621213506"/>
  <p:tag name="MH_LIBRARY" val="CONTENTS"/>
  <p:tag name="MH_TYPE" val="NUMBER"/>
  <p:tag name="ID" val="553532"/>
  <p:tag name="MH_ORDER" val="1"/>
</p:tagLst>
</file>

<file path=ppt/tags/tag12.xml><?xml version="1.0" encoding="utf-8"?>
<p:tagLst xmlns:p="http://schemas.openxmlformats.org/presentationml/2006/main">
  <p:tag name="MH" val="20160621213506"/>
  <p:tag name="MH_LIBRARY" val="CONTENTS"/>
  <p:tag name="MH_TYPE" val="NUMBER"/>
  <p:tag name="ID" val="553532"/>
  <p:tag name="MH_ORDER" val="1"/>
</p:tagLst>
</file>

<file path=ppt/tags/tag13.xml><?xml version="1.0" encoding="utf-8"?>
<p:tagLst xmlns:p="http://schemas.openxmlformats.org/presentationml/2006/main">
  <p:tag name="MH" val="20160623110603"/>
  <p:tag name="MH_LIBRARY" val="GRAPHIC"/>
  <p:tag name="MH_ORDER" val="Rectangle 3"/>
</p:tagLst>
</file>

<file path=ppt/tags/tag14.xml><?xml version="1.0" encoding="utf-8"?>
<p:tagLst xmlns:p="http://schemas.openxmlformats.org/presentationml/2006/main">
  <p:tag name="MH" val="20160623110603"/>
  <p:tag name="MH_LIBRARY" val="GRAPHIC"/>
  <p:tag name="MH_ORDER" val="Rectangle 7"/>
</p:tagLst>
</file>

<file path=ppt/tags/tag15.xml><?xml version="1.0" encoding="utf-8"?>
<p:tagLst xmlns:p="http://schemas.openxmlformats.org/presentationml/2006/main">
  <p:tag name="MH" val="20160623110603"/>
  <p:tag name="MH_LIBRARY" val="GRAPHIC"/>
  <p:tag name="MH_ORDER" val="Right Triangle 8"/>
</p:tagLst>
</file>

<file path=ppt/tags/tag16.xml><?xml version="1.0" encoding="utf-8"?>
<p:tagLst xmlns:p="http://schemas.openxmlformats.org/presentationml/2006/main">
  <p:tag name="MH" val="20160623110603"/>
  <p:tag name="MH_LIBRARY" val="GRAPHIC"/>
  <p:tag name="MH_ORDER" val="Rectangle 5"/>
</p:tagLst>
</file>

<file path=ppt/tags/tag17.xml><?xml version="1.0" encoding="utf-8"?>
<p:tagLst xmlns:p="http://schemas.openxmlformats.org/presentationml/2006/main">
  <p:tag name="MH" val="20160623110603"/>
  <p:tag name="MH_LIBRARY" val="GRAPHIC"/>
  <p:tag name="MH_ORDER" val="Right Triangle 9"/>
</p:tagLst>
</file>

<file path=ppt/tags/tag18.xml><?xml version="1.0" encoding="utf-8"?>
<p:tagLst xmlns:p="http://schemas.openxmlformats.org/presentationml/2006/main">
  <p:tag name="MH" val="20160623110603"/>
  <p:tag name="MH_LIBRARY" val="GRAPHIC"/>
  <p:tag name="MH_ORDER" val="Rectangle 3"/>
</p:tagLst>
</file>

<file path=ppt/tags/tag19.xml><?xml version="1.0" encoding="utf-8"?>
<p:tagLst xmlns:p="http://schemas.openxmlformats.org/presentationml/2006/main">
  <p:tag name="MH" val="20160623110603"/>
  <p:tag name="MH_LIBRARY" val="GRAPHIC"/>
  <p:tag name="MH_ORDER" val="Rectangle 7"/>
</p:tagLst>
</file>

<file path=ppt/tags/tag2.xml><?xml version="1.0" encoding="utf-8"?>
<p:tagLst xmlns:p="http://schemas.openxmlformats.org/presentationml/2006/main">
  <p:tag name="MH" val="20160621213506"/>
  <p:tag name="MH_LIBRARY" val="CONTENTS"/>
  <p:tag name="MH_TYPE" val="NUMBER"/>
  <p:tag name="ID" val="553532"/>
  <p:tag name="MH_ORDER" val="1"/>
</p:tagLst>
</file>

<file path=ppt/tags/tag20.xml><?xml version="1.0" encoding="utf-8"?>
<p:tagLst xmlns:p="http://schemas.openxmlformats.org/presentationml/2006/main">
  <p:tag name="MH" val="20160623110603"/>
  <p:tag name="MH_LIBRARY" val="GRAPHIC"/>
  <p:tag name="MH_ORDER" val="Right Triangle 8"/>
</p:tagLst>
</file>

<file path=ppt/tags/tag21.xml><?xml version="1.0" encoding="utf-8"?>
<p:tagLst xmlns:p="http://schemas.openxmlformats.org/presentationml/2006/main">
  <p:tag name="MH" val="20160623110603"/>
  <p:tag name="MH_LIBRARY" val="GRAPHIC"/>
  <p:tag name="MH_ORDER" val="Rectangle 5"/>
</p:tagLst>
</file>

<file path=ppt/tags/tag22.xml><?xml version="1.0" encoding="utf-8"?>
<p:tagLst xmlns:p="http://schemas.openxmlformats.org/presentationml/2006/main">
  <p:tag name="MH" val="20160623110603"/>
  <p:tag name="MH_LIBRARY" val="GRAPHIC"/>
  <p:tag name="MH_ORDER" val="Right Triangle 9"/>
</p:tagLst>
</file>

<file path=ppt/tags/tag23.xml><?xml version="1.0" encoding="utf-8"?>
<p:tagLst xmlns:p="http://schemas.openxmlformats.org/presentationml/2006/main">
  <p:tag name="MH" val="20160623110603"/>
  <p:tag name="MH_LIBRARY" val="GRAPHIC"/>
  <p:tag name="MH_ORDER" val="Rectangle 3"/>
</p:tagLst>
</file>

<file path=ppt/tags/tag24.xml><?xml version="1.0" encoding="utf-8"?>
<p:tagLst xmlns:p="http://schemas.openxmlformats.org/presentationml/2006/main">
  <p:tag name="MH" val="20160623110603"/>
  <p:tag name="MH_LIBRARY" val="GRAPHIC"/>
  <p:tag name="MH_ORDER" val="Rectangle 7"/>
</p:tagLst>
</file>

<file path=ppt/tags/tag25.xml><?xml version="1.0" encoding="utf-8"?>
<p:tagLst xmlns:p="http://schemas.openxmlformats.org/presentationml/2006/main">
  <p:tag name="MH" val="20160623110603"/>
  <p:tag name="MH_LIBRARY" val="GRAPHIC"/>
  <p:tag name="MH_ORDER" val="Right Triangle 8"/>
</p:tagLst>
</file>

<file path=ppt/tags/tag26.xml><?xml version="1.0" encoding="utf-8"?>
<p:tagLst xmlns:p="http://schemas.openxmlformats.org/presentationml/2006/main">
  <p:tag name="MH" val="20160623110603"/>
  <p:tag name="MH_LIBRARY" val="GRAPHIC"/>
  <p:tag name="MH_ORDER" val="Rectangle 5"/>
</p:tagLst>
</file>

<file path=ppt/tags/tag27.xml><?xml version="1.0" encoding="utf-8"?>
<p:tagLst xmlns:p="http://schemas.openxmlformats.org/presentationml/2006/main">
  <p:tag name="MH" val="20160623110603"/>
  <p:tag name="MH_LIBRARY" val="GRAPHIC"/>
  <p:tag name="MH_ORDER" val="Right Triangle 9"/>
</p:tagLst>
</file>

<file path=ppt/tags/tag28.xml><?xml version="1.0" encoding="utf-8"?>
<p:tagLst xmlns:p="http://schemas.openxmlformats.org/presentationml/2006/main">
  <p:tag name="MH" val="20170810222724"/>
  <p:tag name="MH_LIBRARY" val="GRAPHIC"/>
  <p:tag name="MH_TYPE" val="SubTitle"/>
  <p:tag name="MH_ORDER" val="1"/>
</p:tagLst>
</file>

<file path=ppt/tags/tag29.xml><?xml version="1.0" encoding="utf-8"?>
<p:tagLst xmlns:p="http://schemas.openxmlformats.org/presentationml/2006/main">
  <p:tag name="MH" val="20160624110115"/>
  <p:tag name="MH_LIBRARY" val="GRAPHIC"/>
  <p:tag name="MH_TYPE" val="Other"/>
  <p:tag name="MH_ORDER" val="1"/>
</p:tagLst>
</file>

<file path=ppt/tags/tag3.xml><?xml version="1.0" encoding="utf-8"?>
<p:tagLst xmlns:p="http://schemas.openxmlformats.org/presentationml/2006/main">
  <p:tag name="MH" val="20160621213506"/>
  <p:tag name="MH_LIBRARY" val="CONTENTS"/>
  <p:tag name="MH_TYPE" val="ENTRY"/>
  <p:tag name="ID" val="553532"/>
  <p:tag name="MH_ORDER" val="1"/>
</p:tagLst>
</file>

<file path=ppt/tags/tag4.xml><?xml version="1.0" encoding="utf-8"?>
<p:tagLst xmlns:p="http://schemas.openxmlformats.org/presentationml/2006/main">
  <p:tag name="MH" val="20160621213506"/>
  <p:tag name="MH_LIBRARY" val="CONTENTS"/>
  <p:tag name="MH_TYPE" val="NUMBER"/>
  <p:tag name="ID" val="553532"/>
  <p:tag name="MH_ORDER" val="1"/>
</p:tagLst>
</file>

<file path=ppt/tags/tag5.xml><?xml version="1.0" encoding="utf-8"?>
<p:tagLst xmlns:p="http://schemas.openxmlformats.org/presentationml/2006/main">
  <p:tag name="MH" val="20160621213506"/>
  <p:tag name="MH_LIBRARY" val="CONTENTS"/>
  <p:tag name="MH_TYPE" val="ENTRY"/>
  <p:tag name="ID" val="553532"/>
  <p:tag name="MH_ORDER" val="1"/>
</p:tagLst>
</file>

<file path=ppt/tags/tag6.xml><?xml version="1.0" encoding="utf-8"?>
<p:tagLst xmlns:p="http://schemas.openxmlformats.org/presentationml/2006/main">
  <p:tag name="MH" val="20160621213506"/>
  <p:tag name="MH_LIBRARY" val="CONTENTS"/>
  <p:tag name="MH_TYPE" val="NUMBER"/>
  <p:tag name="ID" val="553532"/>
  <p:tag name="MH_ORDER" val="1"/>
</p:tagLst>
</file>

<file path=ppt/tags/tag7.xml><?xml version="1.0" encoding="utf-8"?>
<p:tagLst xmlns:p="http://schemas.openxmlformats.org/presentationml/2006/main">
  <p:tag name="MH" val="20160621213506"/>
  <p:tag name="MH_LIBRARY" val="CONTENTS"/>
  <p:tag name="MH_TYPE" val="ENTRY"/>
  <p:tag name="ID" val="553532"/>
  <p:tag name="MH_ORDER" val="1"/>
</p:tagLst>
</file>

<file path=ppt/tags/tag8.xml><?xml version="1.0" encoding="utf-8"?>
<p:tagLst xmlns:p="http://schemas.openxmlformats.org/presentationml/2006/main">
  <p:tag name="MH" val="20160621213506"/>
  <p:tag name="MH_LIBRARY" val="CONTENTS"/>
  <p:tag name="MH_TYPE" val="NUMBER"/>
  <p:tag name="ID" val="553532"/>
  <p:tag name="MH_ORDER" val="1"/>
</p:tagLst>
</file>

<file path=ppt/tags/tag9.xml><?xml version="1.0" encoding="utf-8"?>
<p:tagLst xmlns:p="http://schemas.openxmlformats.org/presentationml/2006/main">
  <p:tag name="MH" val="20160621213506"/>
  <p:tag name="MH_LIBRARY" val="CONTENTS"/>
  <p:tag name="MH_TYPE" val="ENTRY"/>
  <p:tag name="ID" val="553532"/>
  <p:tag name="MH_ORDER" val="1"/>
</p:tagLst>
</file>

<file path=ppt/theme/theme1.xml><?xml version="1.0" encoding="utf-8"?>
<a:theme xmlns:a="http://schemas.openxmlformats.org/drawingml/2006/main" name="更多模板请关注：亮亮图文旗舰店https://liangliangtuwen.tmall.com">
  <a:themeElements>
    <a:clrScheme name="自定义 115">
      <a:dk1>
        <a:srgbClr val="FFFFFF"/>
      </a:dk1>
      <a:lt1>
        <a:srgbClr val="4D4D4D"/>
      </a:lt1>
      <a:dk2>
        <a:srgbClr val="FFFFFF"/>
      </a:dk2>
      <a:lt2>
        <a:srgbClr val="4D4D4D"/>
      </a:lt2>
      <a:accent1>
        <a:srgbClr val="F16BA4"/>
      </a:accent1>
      <a:accent2>
        <a:srgbClr val="F09142"/>
      </a:accent2>
      <a:accent3>
        <a:srgbClr val="D0B172"/>
      </a:accent3>
      <a:accent4>
        <a:srgbClr val="3DCEB5"/>
      </a:accent4>
      <a:accent5>
        <a:srgbClr val="3DB7CF"/>
      </a:accent5>
      <a:accent6>
        <a:srgbClr val="6397A9"/>
      </a:accent6>
      <a:hlink>
        <a:srgbClr val="92D050"/>
      </a:hlink>
      <a:folHlink>
        <a:srgbClr val="7F7F7F"/>
      </a:folHlink>
    </a:clrScheme>
    <a:fontScheme name="自定义 2">
      <a:majorFont>
        <a:latin typeface="等线 Light"/>
        <a:ea typeface="微软雅黑"/>
        <a:cs typeface=""/>
      </a:majorFont>
      <a:minorFont>
        <a:latin typeface="等线"/>
        <a:ea typeface="幼圆"/>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小清新文艺花瓣模板</Template>
  <TotalTime>0</TotalTime>
  <Words>2972</Words>
  <Application>WPS 演示</Application>
  <PresentationFormat>宽屏</PresentationFormat>
  <Paragraphs>305</Paragraphs>
  <Slides>27</Slides>
  <Notes>1</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27</vt:i4>
      </vt:variant>
    </vt:vector>
  </HeadingPairs>
  <TitlesOfParts>
    <vt:vector size="45" baseType="lpstr">
      <vt:lpstr>Arial</vt:lpstr>
      <vt:lpstr>宋体</vt:lpstr>
      <vt:lpstr>Wingdings</vt:lpstr>
      <vt:lpstr>Calibri</vt:lpstr>
      <vt:lpstr>幼圆</vt:lpstr>
      <vt:lpstr>等线 Light</vt:lpstr>
      <vt:lpstr>Tempus Sans ITC</vt:lpstr>
      <vt:lpstr>Wingdings 2</vt:lpstr>
      <vt:lpstr>Times New Roman</vt:lpstr>
      <vt:lpstr>Bauhaus 93</vt:lpstr>
      <vt:lpstr>微软雅黑</vt:lpstr>
      <vt:lpstr>等线</vt:lpstr>
      <vt:lpstr>Segoe Print</vt:lpstr>
      <vt:lpstr>Arial Unicode MS</vt:lpstr>
      <vt:lpstr>Calibri</vt:lpstr>
      <vt:lpstr>Agency FB</vt:lpstr>
      <vt:lpstr>黑体</vt:lpstr>
      <vt:lpstr>更多模板请关注：亮亮图文旗舰店https://liangliangtuwen.tmall.com</vt:lpstr>
      <vt:lpstr>孕妇健康医疗护理 粉色唯美模板</vt:lpstr>
      <vt:lpstr>PowerPoint 演示文稿</vt:lpstr>
      <vt:lpstr>请输入第一章大标题</vt:lpstr>
      <vt:lpstr>请在此输入您的大标题</vt:lpstr>
      <vt:lpstr>请在此输入您的大标题</vt:lpstr>
      <vt:lpstr>请在此输入您的大标题</vt:lpstr>
      <vt:lpstr>请在此输入您的大标题</vt:lpstr>
      <vt:lpstr>请在此输入您的大标题</vt:lpstr>
      <vt:lpstr>请输入第二章大标题</vt:lpstr>
      <vt:lpstr>请在此输入您的大标题</vt:lpstr>
      <vt:lpstr>请在此输入您的大标题</vt:lpstr>
      <vt:lpstr>请在此输入您的大标题</vt:lpstr>
      <vt:lpstr>请在此输入您的大标题</vt:lpstr>
      <vt:lpstr>请在此输入您的大标题</vt:lpstr>
      <vt:lpstr>请输入第三章大标题</vt:lpstr>
      <vt:lpstr>请在此输入您的大标题</vt:lpstr>
      <vt:lpstr>请在此输入您的大标题</vt:lpstr>
      <vt:lpstr>请在此输入您的大标题</vt:lpstr>
      <vt:lpstr>请在此输入您的大标题</vt:lpstr>
      <vt:lpstr>请在此输入您的大标题</vt:lpstr>
      <vt:lpstr>请输入第四章大标题</vt:lpstr>
      <vt:lpstr>请在此输入您的大标题</vt:lpstr>
      <vt:lpstr>请在此输入您的大标题</vt:lpstr>
      <vt:lpstr>请在此输入您的大标题</vt:lpstr>
      <vt:lpstr>请在此输入您的大标题</vt:lpstr>
      <vt:lpstr>请在此输入您的大标题</vt:lpstr>
      <vt:lpstr>PowerPoint 演示文稿</vt:lpstr>
    </vt:vector>
  </TitlesOfParts>
  <Company>情缘素材：https://haosc.taobao.com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更多模版：亮亮图文旗舰店https://liangliangtuwen.tmall.com</dc:subject>
  <dc:creator/>
  <dc:description>更多模版：亮亮图文旗舰店https://liangliangtuwen.tmall.com</dc:description>
  <cp:lastModifiedBy>Administrator</cp:lastModifiedBy>
  <cp:revision>7</cp:revision>
  <dcterms:created xsi:type="dcterms:W3CDTF">2016-06-21T13:40:00Z</dcterms:created>
  <dcterms:modified xsi:type="dcterms:W3CDTF">2017-12-08T06:46:33Z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2052-10.1.0.7023</vt:lpwstr>
  </property>
</Properties>
</file>