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65.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notesSlides/notesSlide20.xml" ContentType="application/vnd.openxmlformats-officedocument.presentationml.notesSlide+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notesSlides/notesSlide22.xml" ContentType="application/vnd.openxmlformats-officedocument.presentationml.notesSlide+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notesSlides/notesSlide25.xml" ContentType="application/vnd.openxmlformats-officedocument.presentationml.notesSlide+xml"/>
  <Override PartName="/ppt/tags/tag73.xml" ContentType="application/vnd.openxmlformats-officedocument.presentationml.tags+xml"/>
  <Override PartName="/ppt/notesSlides/notesSlide2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tags/tag74.xml" ContentType="application/vnd.openxmlformats-officedocument.presentationml.tags+xml"/>
  <Override PartName="/ppt/notesSlides/notesSlide27.xml" ContentType="application/vnd.openxmlformats-officedocument.presentationml.notesSlide+xml"/>
  <Override PartName="/ppt/tags/tag75.xml" ContentType="application/vnd.openxmlformats-officedocument.presentationml.tags+xml"/>
  <Override PartName="/ppt/notesSlides/notesSlide28.xml" ContentType="application/vnd.openxmlformats-officedocument.presentationml.notesSlide+xml"/>
  <Override PartName="/ppt/tags/tag76.xml" ContentType="application/vnd.openxmlformats-officedocument.presentationml.tags+xml"/>
  <Override PartName="/ppt/notesSlides/notesSlide2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tags/tag77.xml" ContentType="application/vnd.openxmlformats-officedocument.presentationml.tags+xml"/>
  <Override PartName="/ppt/notesSlides/notesSlide3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tags/tag78.xml" ContentType="application/vnd.openxmlformats-officedocument.presentationml.tags+xml"/>
  <Override PartName="/ppt/notesSlides/notesSlide31.xml" ContentType="application/vnd.openxmlformats-officedocument.presentationml.notesSlide+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notesSlides/notesSlide33.xml" ContentType="application/vnd.openxmlformats-officedocument.presentationml.notesSlide+xml"/>
  <Override PartName="/ppt/tags/tag81.xml" ContentType="application/vnd.openxmlformats-officedocument.presentationml.tags+xml"/>
  <Override PartName="/ppt/notesSlides/notesSlide34.xml" ContentType="application/vnd.openxmlformats-officedocument.presentationml.notesSlide+xml"/>
  <Override PartName="/ppt/tags/tag82.xml" ContentType="application/vnd.openxmlformats-officedocument.presentationml.tags+xml"/>
  <Override PartName="/ppt/notesSlides/notesSlide35.xml" ContentType="application/vnd.openxmlformats-officedocument.presentationml.notesSlide+xml"/>
  <Override PartName="/ppt/tags/tag83.xml" ContentType="application/vnd.openxmlformats-officedocument.presentationml.tags+xml"/>
  <Override PartName="/ppt/notesSlides/notesSlide36.xml" ContentType="application/vnd.openxmlformats-officedocument.presentationml.notesSlide+xml"/>
  <Override PartName="/ppt/tags/tag84.xml" ContentType="application/vnd.openxmlformats-officedocument.presentationml.tags+xml"/>
  <Override PartName="/ppt/notesSlides/notesSlide37.xml" ContentType="application/vnd.openxmlformats-officedocument.presentationml.notesSlide+xml"/>
  <Override PartName="/ppt/tags/tag85.xml" ContentType="application/vnd.openxmlformats-officedocument.presentationml.tags+xml"/>
  <Override PartName="/ppt/notesSlides/notesSlide3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notesSlides/notesSlide40.xml" ContentType="application/vnd.openxmlformats-officedocument.presentationml.notesSlide+xml"/>
  <Override PartName="/ppt/tags/tag103.xml" ContentType="application/vnd.openxmlformats-officedocument.presentationml.tags+xml"/>
  <Override PartName="/ppt/notesSlides/notesSlide41.xml" ContentType="application/vnd.openxmlformats-officedocument.presentationml.notesSlide+xml"/>
  <Override PartName="/ppt/tags/tag104.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64" r:id="rId3"/>
    <p:sldId id="261" r:id="rId4"/>
    <p:sldId id="265" r:id="rId5"/>
    <p:sldId id="266" r:id="rId6"/>
    <p:sldId id="267" r:id="rId7"/>
    <p:sldId id="268" r:id="rId8"/>
    <p:sldId id="301" r:id="rId9"/>
    <p:sldId id="269" r:id="rId10"/>
    <p:sldId id="270" r:id="rId11"/>
    <p:sldId id="271" r:id="rId12"/>
    <p:sldId id="302" r:id="rId13"/>
    <p:sldId id="272" r:id="rId14"/>
    <p:sldId id="273" r:id="rId15"/>
    <p:sldId id="274" r:id="rId16"/>
    <p:sldId id="30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88" r:id="rId38"/>
    <p:sldId id="298" r:id="rId39"/>
    <p:sldId id="300" r:id="rId40"/>
    <p:sldId id="296" r:id="rId41"/>
    <p:sldId id="299" r:id="rId42"/>
    <p:sldId id="297" r:id="rId43"/>
  </p:sldIdLst>
  <p:sldSz cx="12192000" cy="6858000"/>
  <p:notesSz cx="6858000" cy="9144000"/>
  <p:embeddedFontLst>
    <p:embeddedFont>
      <p:font typeface="黑体" panose="02010609060101010101" pitchFamily="49" charset="-122"/>
      <p:regular r:id="rId45"/>
    </p:embeddedFont>
    <p:embeddedFont>
      <p:font typeface="Calibri" panose="020F0502020204030204" pitchFamily="34" charset="0"/>
      <p:regular r:id="rId46"/>
      <p:bold r:id="rId47"/>
      <p:italic r:id="rId48"/>
      <p:boldItalic r:id="rId49"/>
    </p:embeddedFont>
    <p:embeddedFont>
      <p:font typeface="Impact" panose="020B0806030902050204" pitchFamily="34" charset="0"/>
      <p:regular r:id="rId50"/>
    </p:embeddedFont>
    <p:embeddedFont>
      <p:font typeface="等线" panose="02010600030101010101" charset="-122"/>
      <p:regular r:id="rId51"/>
      <p:bold r:id="rId52"/>
    </p:embeddedFont>
    <p:embeddedFont>
      <p:font typeface="等线 Light" panose="02010600030101010101" charset="-122"/>
      <p:regular r:id="rId53"/>
    </p:embeddedFont>
    <p:embeddedFont>
      <p:font typeface="微软雅黑" panose="020B0503020204020204" pitchFamily="34" charset="-122"/>
      <p:regular r:id="rId54"/>
      <p:bold r:id="rId55"/>
    </p:embeddedFont>
    <p:embeddedFont>
      <p:font typeface="方正正大黑简体" panose="02000000000000000000" pitchFamily="2" charset="-122"/>
      <p:regular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05F"/>
    <a:srgbClr val="73BB2C"/>
    <a:srgbClr val="27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p:scale>
          <a:sx n="80" d="100"/>
          <a:sy n="80" d="100"/>
        </p:scale>
        <p:origin x="480" y="33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22270;&#34920;%20&#22312;%20&#21697;&#31649;&#22280;&#31532;&#20108;&#22871;&#31995;&#21015;"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数量（个）</c:v>
                </c:pt>
              </c:strCache>
            </c:strRef>
          </c:tx>
          <c:invertIfNegative val="0"/>
          <c:dPt>
            <c:idx val="0"/>
            <c:invertIfNegative val="0"/>
            <c:bubble3D val="0"/>
            <c:spPr>
              <a:solidFill>
                <a:srgbClr val="16505F"/>
              </a:solidFill>
            </c:spPr>
          </c:dPt>
          <c:dPt>
            <c:idx val="1"/>
            <c:invertIfNegative val="0"/>
            <c:bubble3D val="0"/>
            <c:spPr>
              <a:solidFill>
                <a:srgbClr val="73BB2C"/>
              </a:solidFill>
            </c:spPr>
          </c:dPt>
          <c:dPt>
            <c:idx val="2"/>
            <c:invertIfNegative val="0"/>
            <c:bubble3D val="0"/>
            <c:spPr>
              <a:solidFill>
                <a:srgbClr val="16A085"/>
              </a:solidFill>
            </c:spPr>
          </c:dPt>
          <c:dPt>
            <c:idx val="3"/>
            <c:invertIfNegative val="0"/>
            <c:bubble3D val="0"/>
            <c:spPr>
              <a:solidFill>
                <a:srgbClr val="C0392B"/>
              </a:solidFill>
            </c:spPr>
          </c:dPt>
          <c:dPt>
            <c:idx val="4"/>
            <c:invertIfNegative val="0"/>
            <c:bubble3D val="0"/>
            <c:spPr>
              <a:solidFill>
                <a:srgbClr val="F39C12"/>
              </a:solidFill>
            </c:spPr>
          </c:dPt>
          <c:dPt>
            <c:idx val="5"/>
            <c:invertIfNegative val="0"/>
            <c:bubble3D val="0"/>
            <c:spPr>
              <a:solidFill>
                <a:sysClr val="windowText" lastClr="000000">
                  <a:lumMod val="50000"/>
                  <a:lumOff val="50000"/>
                </a:sysClr>
              </a:solidFill>
            </c:spPr>
          </c:dPt>
          <c:dPt>
            <c:idx val="6"/>
            <c:invertIfNegative val="0"/>
            <c:bubble3D val="0"/>
            <c:spPr>
              <a:solidFill>
                <a:sysClr val="window" lastClr="FFFFFF">
                  <a:lumMod val="75000"/>
                </a:sysClr>
              </a:solidFill>
            </c:spPr>
          </c:dPt>
          <c:dPt>
            <c:idx val="7"/>
            <c:invertIfNegative val="0"/>
            <c:bubble3D val="0"/>
            <c:spPr>
              <a:solidFill>
                <a:srgbClr val="00B0F0"/>
              </a:solidFill>
            </c:spPr>
          </c:dPt>
          <c:dPt>
            <c:idx val="8"/>
            <c:invertIfNegative val="0"/>
            <c:bubble3D val="0"/>
            <c:spPr>
              <a:solidFill>
                <a:schemeClr val="bg1">
                  <a:lumMod val="85000"/>
                </a:schemeClr>
              </a:solidFill>
            </c:spPr>
          </c:dPt>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Sheet1!$B$3:$B$11</c:f>
              <c:numCache>
                <c:formatCode>General</c:formatCode>
                <c:ptCount val="9"/>
                <c:pt idx="0">
                  <c:v>33</c:v>
                </c:pt>
                <c:pt idx="1">
                  <c:v>30</c:v>
                </c:pt>
                <c:pt idx="2">
                  <c:v>27</c:v>
                </c:pt>
                <c:pt idx="3">
                  <c:v>25</c:v>
                </c:pt>
                <c:pt idx="4">
                  <c:v>11</c:v>
                </c:pt>
                <c:pt idx="5">
                  <c:v>10</c:v>
                </c:pt>
                <c:pt idx="6">
                  <c:v>8</c:v>
                </c:pt>
                <c:pt idx="7">
                  <c:v>5</c:v>
                </c:pt>
                <c:pt idx="8">
                  <c:v>2</c:v>
                </c:pt>
              </c:numCache>
            </c:numRef>
          </c:val>
        </c:ser>
        <c:dLbls>
          <c:showLegendKey val="0"/>
          <c:showVal val="0"/>
          <c:showCatName val="0"/>
          <c:showSerName val="0"/>
          <c:showPercent val="0"/>
          <c:showBubbleSize val="0"/>
        </c:dLbls>
        <c:gapWidth val="0"/>
        <c:axId val="62895232"/>
        <c:axId val="147965456"/>
      </c:barChart>
      <c:lineChart>
        <c:grouping val="standard"/>
        <c:varyColors val="0"/>
        <c:ser>
          <c:idx val="1"/>
          <c:order val="1"/>
          <c:tx>
            <c:strRef>
              <c:f>Sheet1!$D$2</c:f>
              <c:strCache>
                <c:ptCount val="1"/>
                <c:pt idx="0">
                  <c:v>累积占比（%）</c:v>
                </c:pt>
              </c:strCache>
            </c:strRef>
          </c:tx>
          <c:spPr>
            <a:ln w="25400" cap="sq" cmpd="sng" algn="ctr">
              <a:solidFill>
                <a:srgbClr val="73BB2C"/>
              </a:solidFill>
              <a:prstDash val="sysDash"/>
              <a:bevel/>
            </a:ln>
          </c:spPr>
          <c:marker>
            <c:spPr>
              <a:solidFill>
                <a:sysClr val="window" lastClr="FFFFFF"/>
              </a:solidFill>
              <a:ln w="28575" cap="rnd" cmpd="sng" algn="ctr">
                <a:solidFill>
                  <a:srgbClr val="73BB2C"/>
                </a:solidFill>
                <a:prstDash val="solid"/>
                <a:round/>
              </a:ln>
            </c:spPr>
          </c:marker>
          <c:cat>
            <c:strRef>
              <c:f>Sheet1!$A$3:$A$11</c:f>
              <c:strCache>
                <c:ptCount val="9"/>
                <c:pt idx="0">
                  <c:v>步骤6：注射部位的检查及消毒不规范</c:v>
                </c:pt>
                <c:pt idx="1">
                  <c:v>步骤4：预混胰岛素摇匀手法不正确</c:v>
                </c:pt>
                <c:pt idx="2">
                  <c:v>步骤7:捏皮手法或进针角度的不正确</c:v>
                </c:pt>
                <c:pt idx="3">
                  <c:v>步骤9：注射完毕针头的处理不规范</c:v>
                </c:pt>
                <c:pt idx="4">
                  <c:v>步骤5：胰岛素注射笔用针头的安装不正确及针头重复利用</c:v>
                </c:pt>
                <c:pt idx="5">
                  <c:v>步骤8：注射完毕未停留至少10秒</c:v>
                </c:pt>
                <c:pt idx="6">
                  <c:v>步骤1：注射前未洗手</c:v>
                </c:pt>
                <c:pt idx="7">
                  <c:v>步骤2：未核对胰岛素的注射类型和剂量</c:v>
                </c:pt>
                <c:pt idx="8">
                  <c:v>步骤3：不会安装胰岛素笔芯</c:v>
                </c:pt>
              </c:strCache>
            </c:strRef>
          </c:cat>
          <c:val>
            <c:numRef>
              <c:f>Sheet1!$D$2:$D$10</c:f>
              <c:numCache>
                <c:formatCode>General</c:formatCode>
                <c:ptCount val="9"/>
                <c:pt idx="0">
                  <c:v>0</c:v>
                </c:pt>
                <c:pt idx="1">
                  <c:v>22</c:v>
                </c:pt>
                <c:pt idx="2">
                  <c:v>42</c:v>
                </c:pt>
                <c:pt idx="3">
                  <c:v>60</c:v>
                </c:pt>
                <c:pt idx="4">
                  <c:v>77</c:v>
                </c:pt>
                <c:pt idx="5">
                  <c:v>84</c:v>
                </c:pt>
                <c:pt idx="6">
                  <c:v>91</c:v>
                </c:pt>
                <c:pt idx="7">
                  <c:v>96</c:v>
                </c:pt>
                <c:pt idx="8">
                  <c:v>99</c:v>
                </c:pt>
              </c:numCache>
            </c:numRef>
          </c:val>
          <c:smooth val="0"/>
        </c:ser>
        <c:dLbls>
          <c:showLegendKey val="0"/>
          <c:showVal val="0"/>
          <c:showCatName val="0"/>
          <c:showSerName val="0"/>
          <c:showPercent val="0"/>
          <c:showBubbleSize val="0"/>
        </c:dLbls>
        <c:marker val="1"/>
        <c:smooth val="0"/>
        <c:axId val="318501632"/>
        <c:axId val="318502192"/>
      </c:lineChart>
      <c:catAx>
        <c:axId val="6289523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47965456"/>
        <c:crosses val="autoZero"/>
        <c:auto val="1"/>
        <c:lblAlgn val="ctr"/>
        <c:lblOffset val="100"/>
        <c:noMultiLvlLbl val="0"/>
      </c:catAx>
      <c:valAx>
        <c:axId val="147965456"/>
        <c:scaling>
          <c:orientation val="minMax"/>
          <c:max val="155"/>
          <c:min val="0"/>
        </c:scaling>
        <c:delete val="0"/>
        <c:axPos val="l"/>
        <c:majorGridlines>
          <c:spPr>
            <a:ln w="6350" cap="flat" cmpd="sng" algn="ctr">
              <a:solidFill>
                <a:sysClr val="window" lastClr="FFFFFF">
                  <a:lumMod val="95000"/>
                </a:sys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2895232"/>
        <c:crosses val="autoZero"/>
        <c:crossBetween val="between"/>
        <c:majorUnit val="20"/>
      </c:valAx>
      <c:catAx>
        <c:axId val="318501632"/>
        <c:scaling>
          <c:orientation val="minMax"/>
        </c:scaling>
        <c:delete val="0"/>
        <c:axPos val="t"/>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2192"/>
        <c:crosses val="max"/>
        <c:auto val="1"/>
        <c:lblAlgn val="ctr"/>
        <c:lblOffset val="100"/>
        <c:noMultiLvlLbl val="0"/>
      </c:catAx>
      <c:valAx>
        <c:axId val="318502192"/>
        <c:scaling>
          <c:orientation val="minMax"/>
          <c:max val="100"/>
          <c:min val="0"/>
        </c:scaling>
        <c:delete val="0"/>
        <c:axPos val="r"/>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1632"/>
        <c:crosses val="max"/>
        <c:crossBetween val="midCat"/>
        <c:majorUnit val="20"/>
      </c:valAx>
    </c:plotArea>
    <c:legend>
      <c:legendPos val="r"/>
      <c:overlay val="0"/>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txPr>
    <a:bodyPr/>
    <a:lstStyle/>
    <a:p>
      <a:pPr>
        <a:defRPr lang="zh-CN">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1"/>
        <c:ser>
          <c:idx val="0"/>
          <c:order val="0"/>
          <c:spPr>
            <a:solidFill>
              <a:srgbClr val="2980B9"/>
            </a:solidFill>
          </c:spPr>
          <c:invertIfNegative val="1"/>
          <c:dPt>
            <c:idx val="0"/>
            <c:invertIfNegative val="1"/>
            <c:bubble3D val="0"/>
            <c:spPr>
              <a:solidFill>
                <a:srgbClr val="73BB2C"/>
              </a:solidFill>
              <a:ln>
                <a:noFill/>
              </a:ln>
              <a:effectLst/>
            </c:spPr>
          </c:dPt>
          <c:dPt>
            <c:idx val="1"/>
            <c:invertIfNegative val="1"/>
            <c:bubble3D val="0"/>
            <c:spPr>
              <a:solidFill>
                <a:srgbClr val="16A08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overlap val="100"/>
        <c:axId val="318504432"/>
        <c:axId val="318505552"/>
      </c:barChart>
      <c:catAx>
        <c:axId val="31850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5552"/>
        <c:crosses val="autoZero"/>
        <c:auto val="1"/>
        <c:lblAlgn val="ctr"/>
        <c:lblOffset val="100"/>
        <c:noMultiLvlLbl val="1"/>
      </c:catAx>
      <c:valAx>
        <c:axId val="318505552"/>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4432"/>
        <c:crosses val="autoZero"/>
        <c:crossBetween val="between"/>
      </c:valAx>
      <c:spPr>
        <a:noFill/>
        <a:ln>
          <a:noFill/>
        </a:ln>
        <a:effectLst/>
      </c:spPr>
    </c:plotArea>
    <c:legend>
      <c:legendPos val="r"/>
      <c:overlay val="0"/>
      <c:spPr>
        <a:noFill/>
        <a:ln>
          <a:noFill/>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1"/>
  </c:chart>
  <c:spPr>
    <a:noFill/>
    <a:ln>
      <a:noFill/>
    </a:ln>
    <a:effectLst/>
  </c:spPr>
  <c:txPr>
    <a:bodyPr/>
    <a:lstStyle/>
    <a:p>
      <a:pPr>
        <a:defRPr lang="zh-CN" sz="14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1"/>
        <c:ser>
          <c:idx val="0"/>
          <c:order val="0"/>
          <c:spPr>
            <a:solidFill>
              <a:srgbClr val="2980B9"/>
            </a:solidFill>
          </c:spPr>
          <c:invertIfNegative val="1"/>
          <c:dPt>
            <c:idx val="0"/>
            <c:invertIfNegative val="1"/>
            <c:bubble3D val="0"/>
            <c:spPr>
              <a:solidFill>
                <a:srgbClr val="16505F"/>
              </a:solidFill>
              <a:ln>
                <a:noFill/>
              </a:ln>
              <a:effectLst/>
            </c:spPr>
          </c:dPt>
          <c:dPt>
            <c:idx val="1"/>
            <c:invertIfNegative val="1"/>
            <c:bubble3D val="0"/>
            <c:spPr>
              <a:solidFill>
                <a:srgbClr val="16A085"/>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现况值</c:v>
                </c:pt>
                <c:pt idx="1">
                  <c:v>目标值</c:v>
                </c:pt>
              </c:strCache>
            </c:strRef>
          </c:cat>
          <c:val>
            <c:numRef>
              <c:f>Sheet1!$B$3:$B$4</c:f>
              <c:numCache>
                <c:formatCode>General</c:formatCode>
                <c:ptCount val="2"/>
                <c:pt idx="0">
                  <c:v>46</c:v>
                </c:pt>
                <c:pt idx="1">
                  <c:v>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1"/>
          <c:showVal val="1"/>
          <c:showCatName val="1"/>
          <c:showSerName val="1"/>
          <c:showPercent val="1"/>
          <c:showBubbleSize val="1"/>
        </c:dLbls>
        <c:gapWidth val="75"/>
        <c:overlap val="100"/>
        <c:axId val="318508352"/>
        <c:axId val="318508912"/>
      </c:barChart>
      <c:catAx>
        <c:axId val="31850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8912"/>
        <c:crosses val="autoZero"/>
        <c:auto val="1"/>
        <c:lblAlgn val="ctr"/>
        <c:lblOffset val="100"/>
        <c:noMultiLvlLbl val="1"/>
      </c:catAx>
      <c:valAx>
        <c:axId val="318508912"/>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318508352"/>
        <c:crosses val="autoZero"/>
        <c:crossBetween val="between"/>
      </c:valAx>
      <c:spPr>
        <a:noFill/>
        <a:ln>
          <a:noFill/>
        </a:ln>
        <a:effectLst/>
      </c:spPr>
    </c:plotArea>
    <c:legend>
      <c:legendPos val="r"/>
      <c:overlay val="0"/>
      <c:spPr>
        <a:noFill/>
        <a:ln>
          <a:noFill/>
        </a:ln>
        <a:effectLst/>
      </c:spPr>
      <c:txPr>
        <a:bodyPr rot="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1"/>
  </c:chart>
  <c:spPr>
    <a:noFill/>
    <a:ln>
      <a:noFill/>
    </a:ln>
    <a:effectLst/>
  </c:spPr>
  <c:txPr>
    <a:bodyPr/>
    <a:lstStyle/>
    <a:p>
      <a:pPr>
        <a:defRPr lang="zh-CN" sz="1400">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rgbClr val="73BB2C"/>
              </a:solidFill>
              <a:ln>
                <a:noFill/>
              </a:ln>
              <a:effectLst/>
            </c:spPr>
          </c:dPt>
          <c:dPt>
            <c:idx val="1"/>
            <c:invertIfNegative val="0"/>
            <c:bubble3D val="0"/>
            <c:spPr>
              <a:solidFill>
                <a:srgbClr val="16505F"/>
              </a:solidFill>
              <a:ln>
                <a:noFill/>
              </a:ln>
              <a:effectLst/>
            </c:spPr>
          </c:dPt>
          <c:dPt>
            <c:idx val="2"/>
            <c:invertIfNegative val="0"/>
            <c:bubble3D val="0"/>
            <c:spPr>
              <a:solidFill>
                <a:srgbClr val="16A085"/>
              </a:solidFill>
              <a:ln>
                <a:noFill/>
              </a:ln>
              <a:effectLst/>
            </c:spPr>
          </c:dPt>
          <c:dPt>
            <c:idx val="3"/>
            <c:invertIfNegative val="0"/>
            <c:bubble3D val="0"/>
            <c:spPr>
              <a:solidFill>
                <a:srgbClr val="F39C12"/>
              </a:solidFill>
              <a:ln>
                <a:noFill/>
              </a:ln>
              <a:effectLst/>
            </c:spPr>
          </c:dPt>
          <c:dPt>
            <c:idx val="4"/>
            <c:invertIfNegative val="0"/>
            <c:bubble3D val="0"/>
            <c:spPr>
              <a:solidFill>
                <a:srgbClr val="C0392B"/>
              </a:solidFill>
              <a:ln>
                <a:noFill/>
              </a:ln>
              <a:effectLst/>
            </c:spPr>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'[图表 在 品管圈第二套系列]Sheet1'!$A$3:$A$8</c:f>
              <c:strCache>
                <c:ptCount val="6"/>
                <c:pt idx="0">
                  <c:v>超滤过多过快</c:v>
                </c:pt>
                <c:pt idx="1">
                  <c:v>透析中进食</c:v>
                </c:pt>
                <c:pt idx="2">
                  <c:v>透析前口服降压药</c:v>
                </c:pt>
                <c:pt idx="3">
                  <c:v>透析膜反应式过敏</c:v>
                </c:pt>
                <c:pt idx="4">
                  <c:v>严重营养不良</c:v>
                </c:pt>
                <c:pt idx="5">
                  <c:v>心功能不全</c:v>
                </c:pt>
              </c:strCache>
            </c:strRef>
          </c:cat>
          <c:val>
            <c:numRef>
              <c:f>'[图表 在 品管圈第二套系列]Sheet1'!$B$3:$B$8</c:f>
              <c:numCache>
                <c:formatCode>General</c:formatCode>
                <c:ptCount val="6"/>
                <c:pt idx="0">
                  <c:v>5</c:v>
                </c:pt>
                <c:pt idx="1">
                  <c:v>4</c:v>
                </c:pt>
                <c:pt idx="2">
                  <c:v>1</c:v>
                </c:pt>
                <c:pt idx="3">
                  <c:v>1</c:v>
                </c:pt>
                <c:pt idx="4">
                  <c:v>1</c:v>
                </c:pt>
                <c:pt idx="5">
                  <c:v>0</c:v>
                </c:pt>
              </c:numCache>
            </c:numRef>
          </c:val>
        </c:ser>
        <c:dLbls>
          <c:showLegendKey val="0"/>
          <c:showVal val="0"/>
          <c:showCatName val="0"/>
          <c:showSerName val="0"/>
          <c:showPercent val="0"/>
          <c:showBubbleSize val="0"/>
        </c:dLbls>
        <c:gapWidth val="0"/>
        <c:axId val="62886832"/>
        <c:axId val="62887392"/>
      </c:barChart>
      <c:lineChart>
        <c:grouping val="standard"/>
        <c:varyColors val="0"/>
        <c:ser>
          <c:idx val="1"/>
          <c:order val="1"/>
          <c:tx>
            <c:strRef>
              <c:f>系列2</c:f>
              <c:strCache>
                <c:ptCount val="1"/>
                <c:pt idx="0">
                  <c:v>系列2</c:v>
                </c:pt>
              </c:strCache>
            </c:strRef>
          </c:tx>
          <c:spPr>
            <a:ln w="41275" cap="rnd">
              <a:solidFill>
                <a:srgbClr val="9BBB59"/>
              </a:solidFill>
              <a:round/>
            </a:ln>
            <a:effectLst/>
          </c:spPr>
          <c:marker>
            <c:symbol val="circle"/>
            <c:size val="11"/>
            <c:spPr>
              <a:solidFill>
                <a:schemeClr val="bg1"/>
              </a:solidFill>
              <a:ln w="41275">
                <a:solidFill>
                  <a:srgbClr val="9BBB59"/>
                </a:solidFill>
                <a:round/>
              </a:ln>
              <a:effectLst/>
            </c:spPr>
          </c:marker>
          <c:dLbls>
            <c:dLbl>
              <c:idx val="0"/>
              <c:layout>
                <c:manualLayout>
                  <c:x val="1.24762852159916E-2"/>
                  <c:y val="-5.07587009624628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7716821359124598E-2"/>
                  <c:y val="-6.8398602512366499E-2"/>
                </c:manualLayout>
              </c:layout>
              <c:tx>
                <c:rich>
                  <a:bodyPr/>
                  <a:lstStyle/>
                  <a:p>
                    <a:r>
                      <a:rPr lang="en-US"/>
                      <a:t>45.71%</a:t>
                    </a:r>
                  </a:p>
                </c:rich>
              </c:tx>
              <c:dLblPos val="r"/>
              <c:showLegendKey val="0"/>
              <c:showVal val="0"/>
              <c:showCatName val="0"/>
              <c:showSerName val="0"/>
              <c:showPercent val="0"/>
              <c:showBubbleSize val="0"/>
              <c:extLst>
                <c:ext xmlns:c15="http://schemas.microsoft.com/office/drawing/2012/chart" uri="{CE6537A1-D6FC-4f65-9D91-7224C49458BB}"/>
              </c:extLst>
            </c:dLbl>
            <c:dLbl>
              <c:idx val="6"/>
              <c:layout>
                <c:manualLayout>
                  <c:x val="-8.6332675292195696E-2"/>
                  <c:y val="-5.075870096246269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'[图表 在 品管圈第二套系列]Sheet1'!$E$2:$E$8</c:f>
              <c:numCache>
                <c:formatCode>General</c:formatCode>
                <c:ptCount val="7"/>
                <c:pt idx="0">
                  <c:v>0.14285713999999999</c:v>
                </c:pt>
                <c:pt idx="1">
                  <c:v>0.30571428</c:v>
                </c:pt>
                <c:pt idx="2">
                  <c:v>0.42857141999999998</c:v>
                </c:pt>
                <c:pt idx="3">
                  <c:v>0.57142857000000002</c:v>
                </c:pt>
                <c:pt idx="4">
                  <c:v>0.71428570999999996</c:v>
                </c:pt>
                <c:pt idx="5">
                  <c:v>0.85714285000000001</c:v>
                </c:pt>
                <c:pt idx="6">
                  <c:v>1</c:v>
                </c:pt>
              </c:numCache>
            </c:numRef>
          </c:cat>
          <c:val>
            <c:numRef>
              <c:f>'[图表 在 品管圈第二套系列]Sheet1'!$D$2:$D$8</c:f>
              <c:numCache>
                <c:formatCode>0.00%</c:formatCode>
                <c:ptCount val="7"/>
                <c:pt idx="0">
                  <c:v>0</c:v>
                </c:pt>
                <c:pt idx="1">
                  <c:v>0.41670000000000001</c:v>
                </c:pt>
                <c:pt idx="2">
                  <c:v>0.74990000000000001</c:v>
                </c:pt>
                <c:pt idx="3">
                  <c:v>0.83320000000000005</c:v>
                </c:pt>
                <c:pt idx="4">
                  <c:v>0.91559999999999997</c:v>
                </c:pt>
                <c:pt idx="5">
                  <c:v>1</c:v>
                </c:pt>
                <c:pt idx="6">
                  <c:v>1</c:v>
                </c:pt>
              </c:numCache>
            </c:numRef>
          </c:val>
          <c:smooth val="0"/>
        </c:ser>
        <c:dLbls>
          <c:showLegendKey val="0"/>
          <c:showVal val="0"/>
          <c:showCatName val="0"/>
          <c:showSerName val="0"/>
          <c:showPercent val="0"/>
          <c:showBubbleSize val="0"/>
        </c:dLbls>
        <c:marker val="1"/>
        <c:smooth val="0"/>
        <c:axId val="62887952"/>
        <c:axId val="62888512"/>
      </c:lineChart>
      <c:catAx>
        <c:axId val="62886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820000" spcFirstLastPara="1" vertOverflow="ellipsis" wrap="square" anchor="ctr" anchorCtr="1"/>
          <a:lstStyle/>
          <a:p>
            <a:pPr>
              <a:defRPr lang="zh-CN"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62887392"/>
        <c:crosses val="autoZero"/>
        <c:auto val="1"/>
        <c:lblAlgn val="ctr"/>
        <c:lblOffset val="100"/>
        <c:tickLblSkip val="1"/>
        <c:noMultiLvlLbl val="0"/>
      </c:catAx>
      <c:valAx>
        <c:axId val="62887392"/>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atin typeface="微软雅黑" panose="020B0503020204020204" pitchFamily="34" charset="-122"/>
                    <a:ea typeface="微软雅黑" panose="020B0503020204020204" pitchFamily="34" charset="-122"/>
                  </a:rPr>
                  <a:t>次数</a:t>
                </a:r>
              </a:p>
            </c:rich>
          </c:tx>
          <c:overlay val="0"/>
          <c:spPr>
            <a:noFill/>
            <a:ln>
              <a:noFill/>
            </a:ln>
            <a:effectLst/>
          </c:spPr>
          <c:txPr>
            <a:bodyPr rot="-54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2886832"/>
        <c:crosses val="autoZero"/>
        <c:crossBetween val="between"/>
        <c:majorUnit val="5"/>
        <c:minorUnit val="2.5"/>
      </c:valAx>
      <c:catAx>
        <c:axId val="62887952"/>
        <c:scaling>
          <c:orientation val="minMax"/>
        </c:scaling>
        <c:delete val="0"/>
        <c:axPos val="t"/>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2888512"/>
        <c:crosses val="max"/>
        <c:auto val="1"/>
        <c:lblAlgn val="ctr"/>
        <c:lblOffset val="100"/>
        <c:noMultiLvlLbl val="0"/>
      </c:catAx>
      <c:valAx>
        <c:axId val="62888512"/>
        <c:scaling>
          <c:orientation val="minMax"/>
          <c:max val="2"/>
          <c:min val="0"/>
        </c:scaling>
        <c:delete val="0"/>
        <c:axPos val="r"/>
        <c:numFmt formatCode="0.00%" sourceLinked="1"/>
        <c:majorTickMark val="none"/>
        <c:minorTickMark val="none"/>
        <c:tickLblPos val="nextTo"/>
        <c:spPr>
          <a:noFill/>
          <a:ln>
            <a:noFill/>
          </a:ln>
          <a:effectLst/>
        </c:spPr>
        <c:txPr>
          <a:bodyPr rot="0" spcFirstLastPara="1" vertOverflow="ellipsis"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2887952"/>
        <c:crosses val="max"/>
        <c:crossBetween val="midCat"/>
        <c:majorUnit val="0.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抗肿瘤废弃物处置不合理</c:v>
                </c:pt>
              </c:strCache>
            </c:strRef>
          </c:tx>
          <c:spPr>
            <a:solidFill>
              <a:srgbClr val="9BBB59"/>
            </a:solidFill>
            <a:ln>
              <a:noFill/>
            </a:ln>
            <a:effectLst/>
          </c:spPr>
          <c:invertIfNegative val="0"/>
          <c:dPt>
            <c:idx val="0"/>
            <c:invertIfNegative val="0"/>
            <c:bubble3D val="0"/>
            <c:spPr>
              <a:solidFill>
                <a:srgbClr val="16505F"/>
              </a:solidFill>
              <a:ln>
                <a:noFill/>
              </a:ln>
              <a:effectLst/>
            </c:spPr>
          </c:dPt>
          <c:dPt>
            <c:idx val="1"/>
            <c:invertIfNegative val="0"/>
            <c:bubble3D val="0"/>
          </c:dPt>
          <c:dPt>
            <c:idx val="2"/>
            <c:invertIfNegative val="0"/>
            <c:bubble3D val="0"/>
            <c:spPr>
              <a:solidFill>
                <a:srgbClr val="16A085"/>
              </a:solidFill>
              <a:ln>
                <a:noFill/>
              </a:ln>
              <a:effectLst/>
            </c:spPr>
          </c:dPt>
          <c:dLbls>
            <c:dLbl>
              <c:idx val="2"/>
              <c:layout>
                <c:manualLayout>
                  <c:x val="1.47272262036249E-3"/>
                  <c:y val="-4.5378776341207301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改进前</c:v>
                </c:pt>
                <c:pt idx="1">
                  <c:v>目标值</c:v>
                </c:pt>
                <c:pt idx="2">
                  <c:v>改进后</c:v>
                </c:pt>
              </c:strCache>
            </c:strRef>
          </c:cat>
          <c:val>
            <c:numRef>
              <c:f>Sheet1!$B$2:$B$4</c:f>
              <c:numCache>
                <c:formatCode>General</c:formatCode>
                <c:ptCount val="3"/>
                <c:pt idx="0">
                  <c:v>32</c:v>
                </c:pt>
                <c:pt idx="1">
                  <c:v>9</c:v>
                </c:pt>
                <c:pt idx="2">
                  <c:v>5</c:v>
                </c:pt>
              </c:numCache>
            </c:numRef>
          </c:val>
        </c:ser>
        <c:dLbls>
          <c:showLegendKey val="0"/>
          <c:showVal val="0"/>
          <c:showCatName val="0"/>
          <c:showSerName val="0"/>
          <c:showPercent val="0"/>
          <c:showBubbleSize val="0"/>
        </c:dLbls>
        <c:gapWidth val="219"/>
        <c:axId val="323758128"/>
        <c:axId val="323758688"/>
      </c:barChart>
      <c:catAx>
        <c:axId val="3237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endParaRPr lang="zh-CN"/>
          </a:p>
        </c:txPr>
        <c:crossAx val="323758688"/>
        <c:crosses val="autoZero"/>
        <c:auto val="1"/>
        <c:lblAlgn val="ctr"/>
        <c:lblOffset val="100"/>
        <c:noMultiLvlLbl val="0"/>
      </c:catAx>
      <c:valAx>
        <c:axId val="323758688"/>
        <c:scaling>
          <c:orientation val="minMax"/>
        </c:scaling>
        <c:delete val="0"/>
        <c:axPos val="l"/>
        <c:majorGridlines>
          <c:spPr>
            <a:ln w="9525" cap="flat" cmpd="sng" algn="ctr">
              <a:no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323758128"/>
        <c:crosses val="autoZero"/>
        <c:crossBetween val="between"/>
      </c:valAx>
      <c:spPr>
        <a:noFill/>
        <a:ln>
          <a:noFill/>
        </a:ln>
        <a:effectLst/>
      </c:spPr>
    </c:plotArea>
    <c:legend>
      <c:legendPos val="r"/>
      <c:layout>
        <c:manualLayout>
          <c:xMode val="edge"/>
          <c:yMode val="edge"/>
          <c:x val="0.77273645002084901"/>
          <c:y val="0.37644229945746499"/>
          <c:w val="7.31496869078328E-2"/>
          <c:h val="0.28414169402059603"/>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Sheet1!$B$1</c:f>
              <c:strCache>
                <c:ptCount val="1"/>
                <c:pt idx="0">
                  <c:v>改善前</c:v>
                </c:pt>
              </c:strCache>
            </c:strRef>
          </c:tx>
          <c:spPr>
            <a:ln w="38036" cap="rnd" cmpd="sng" algn="ctr">
              <a:solidFill>
                <a:srgbClr val="9BBB59"/>
              </a:solidFill>
              <a:prstDash val="solid"/>
              <a:round/>
            </a:ln>
            <a:effectLst/>
          </c:spPr>
          <c:marker>
            <c:symbol val="circle"/>
            <c:size val="7"/>
            <c:spPr>
              <a:solidFill>
                <a:sysClr val="window" lastClr="FFFFFF"/>
              </a:solidFill>
              <a:ln w="25400" cap="flat" cmpd="sng" algn="ctr">
                <a:solidFill>
                  <a:srgbClr val="9BBB59"/>
                </a:solidFill>
                <a:prstDash val="solid"/>
                <a:round/>
              </a:ln>
              <a:effectLst/>
            </c:spPr>
          </c:marker>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Sheet1!$B$2:$B$9</c:f>
              <c:numCache>
                <c:formatCode>General</c:formatCode>
                <c:ptCount val="8"/>
                <c:pt idx="0">
                  <c:v>2.2999999999999998</c:v>
                </c:pt>
                <c:pt idx="1">
                  <c:v>3</c:v>
                </c:pt>
                <c:pt idx="2">
                  <c:v>1.89</c:v>
                </c:pt>
                <c:pt idx="3">
                  <c:v>2</c:v>
                </c:pt>
                <c:pt idx="4">
                  <c:v>2.2200000000000002</c:v>
                </c:pt>
                <c:pt idx="5">
                  <c:v>2.23</c:v>
                </c:pt>
                <c:pt idx="6">
                  <c:v>1</c:v>
                </c:pt>
                <c:pt idx="7">
                  <c:v>2.2200000000000002</c:v>
                </c:pt>
              </c:numCache>
            </c:numRef>
          </c:val>
        </c:ser>
        <c:ser>
          <c:idx val="1"/>
          <c:order val="1"/>
          <c:tx>
            <c:strRef>
              <c:f>Sheet1!$C$1</c:f>
              <c:strCache>
                <c:ptCount val="1"/>
                <c:pt idx="0">
                  <c:v>改善后</c:v>
                </c:pt>
              </c:strCache>
            </c:strRef>
          </c:tx>
          <c:spPr>
            <a:ln w="38036" cap="rnd" cmpd="sng" algn="ctr">
              <a:solidFill>
                <a:srgbClr val="16505F"/>
              </a:solidFill>
              <a:prstDash val="solid"/>
              <a:round/>
            </a:ln>
            <a:effectLst/>
          </c:spPr>
          <c:marker>
            <c:symbol val="circle"/>
            <c:size val="7"/>
            <c:spPr>
              <a:solidFill>
                <a:sysClr val="window" lastClr="FFFFFF"/>
              </a:solidFill>
              <a:ln w="22225" cap="flat" cmpd="sng" algn="ctr">
                <a:solidFill>
                  <a:srgbClr val="16505F"/>
                </a:solidFill>
                <a:prstDash val="solid"/>
                <a:round/>
              </a:ln>
              <a:effectLst/>
            </c:spPr>
          </c:marker>
          <c:cat>
            <c:strRef>
              <c:f>Sheet1!$A$2:$A$9</c:f>
              <c:strCache>
                <c:ptCount val="8"/>
                <c:pt idx="0">
                  <c:v>解决问题能力</c:v>
                </c:pt>
                <c:pt idx="1">
                  <c:v>责任心</c:v>
                </c:pt>
                <c:pt idx="2">
                  <c:v>沟通协调</c:v>
                </c:pt>
                <c:pt idx="3">
                  <c:v>自信心</c:v>
                </c:pt>
                <c:pt idx="4">
                  <c:v>团队凝聚力</c:v>
                </c:pt>
                <c:pt idx="5">
                  <c:v>积极性</c:v>
                </c:pt>
                <c:pt idx="6">
                  <c:v>品管手法</c:v>
                </c:pt>
                <c:pt idx="7">
                  <c:v>和谐度</c:v>
                </c:pt>
              </c:strCache>
            </c:strRef>
          </c:cat>
          <c:val>
            <c:numRef>
              <c:f>Sheet1!$C$2:$C$9</c:f>
              <c:numCache>
                <c:formatCode>General</c:formatCode>
                <c:ptCount val="8"/>
                <c:pt idx="0">
                  <c:v>3.67</c:v>
                </c:pt>
                <c:pt idx="1">
                  <c:v>3.89</c:v>
                </c:pt>
                <c:pt idx="2">
                  <c:v>4.0999999999999996</c:v>
                </c:pt>
                <c:pt idx="3">
                  <c:v>4.0999999999999996</c:v>
                </c:pt>
                <c:pt idx="4">
                  <c:v>4.5599999999999996</c:v>
                </c:pt>
                <c:pt idx="5">
                  <c:v>4.22</c:v>
                </c:pt>
                <c:pt idx="6">
                  <c:v>4</c:v>
                </c:pt>
                <c:pt idx="7">
                  <c:v>4.33</c:v>
                </c:pt>
              </c:numCache>
            </c:numRef>
          </c:val>
        </c:ser>
        <c:dLbls>
          <c:showLegendKey val="0"/>
          <c:showVal val="0"/>
          <c:showCatName val="0"/>
          <c:showSerName val="0"/>
          <c:showPercent val="0"/>
          <c:showBubbleSize val="0"/>
        </c:dLbls>
        <c:axId val="323761488"/>
        <c:axId val="323762048"/>
      </c:radarChart>
      <c:catAx>
        <c:axId val="323761488"/>
        <c:scaling>
          <c:orientation val="minMax"/>
        </c:scaling>
        <c:delete val="0"/>
        <c:axPos val="b"/>
        <c:majorGridlines>
          <c:spPr>
            <a:ln w="9510" cap="flat" cmpd="sng" algn="ctr">
              <a:noFill/>
              <a:prstDash val="solid"/>
              <a:round/>
            </a:ln>
          </c:spPr>
        </c:majorGridlines>
        <c:numFmt formatCode="General" sourceLinked="1"/>
        <c:majorTickMark val="out"/>
        <c:minorTickMark val="none"/>
        <c:tickLblPos val="nextTo"/>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23762048"/>
        <c:crosses val="autoZero"/>
        <c:auto val="0"/>
        <c:lblAlgn val="ctr"/>
        <c:lblOffset val="100"/>
        <c:noMultiLvlLbl val="0"/>
      </c:catAx>
      <c:valAx>
        <c:axId val="323762048"/>
        <c:scaling>
          <c:orientation val="minMax"/>
        </c:scaling>
        <c:delete val="0"/>
        <c:axPos val="l"/>
        <c:majorGridlines>
          <c:spPr>
            <a:ln w="3169" cap="flat" cmpd="sng" algn="ctr">
              <a:solidFill>
                <a:sysClr val="window" lastClr="FFFFFF">
                  <a:lumMod val="85000"/>
                </a:sysClr>
              </a:solidFill>
              <a:prstDash val="solid"/>
              <a:round/>
            </a:ln>
            <a:effectLst/>
          </c:spPr>
        </c:majorGridlines>
        <c:numFmt formatCode="General" sourceLinked="1"/>
        <c:majorTickMark val="none"/>
        <c:minorTickMark val="none"/>
        <c:tickLblPos val="nextTo"/>
        <c:spPr>
          <a:ln w="9510" cap="flat" cmpd="sng" algn="ctr">
            <a:noFill/>
            <a:prstDash val="solid"/>
            <a:round/>
          </a:ln>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23761488"/>
        <c:crosses val="autoZero"/>
        <c:crossBetween val="between"/>
      </c:valAx>
      <c:spPr>
        <a:noFill/>
        <a:ln w="25386">
          <a:noFill/>
        </a:ln>
      </c:spPr>
    </c:plotArea>
    <c:legend>
      <c:legendPos val="r"/>
      <c:overlay val="0"/>
      <c:spPr>
        <a:noFill/>
        <a:ln w="25358">
          <a:noFill/>
        </a:ln>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c:spPr>
  <c:txPr>
    <a:bodyPr/>
    <a:lstStyle/>
    <a:p>
      <a:pPr>
        <a:defRPr lang="zh-CN">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0F63-CDCF-4D80-A6F8-7C122C734781}" type="datetimeFigureOut">
              <a:rPr lang="zh-CN" altLang="en-US" smtClean="0"/>
              <a:t>2017/10/10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D3111-6DF8-45BB-924A-D7DF8ED90672}" type="slidenum">
              <a:rPr lang="zh-CN" altLang="en-US" smtClean="0"/>
              <a:t>‹#›</a:t>
            </a:fld>
            <a:endParaRPr lang="zh-CN" altLang="en-US"/>
          </a:p>
        </p:txBody>
      </p:sp>
    </p:spTree>
    <p:extLst>
      <p:ext uri="{BB962C8B-B14F-4D97-AF65-F5344CB8AC3E}">
        <p14:creationId xmlns:p14="http://schemas.microsoft.com/office/powerpoint/2010/main" val="313726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D4CD3111-6DF8-45BB-924A-D7DF8ED90672}" type="slidenum">
              <a:rPr lang="zh-CN" altLang="en-US" smtClean="0"/>
              <a:t>1</a:t>
            </a:fld>
            <a:endParaRPr lang="zh-CN" altLang="en-US"/>
          </a:p>
        </p:txBody>
      </p:sp>
    </p:spTree>
    <p:extLst>
      <p:ext uri="{BB962C8B-B14F-4D97-AF65-F5344CB8AC3E}">
        <p14:creationId xmlns:p14="http://schemas.microsoft.com/office/powerpoint/2010/main" val="123908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10</a:t>
            </a:fld>
            <a:endParaRPr lang="zh-CN" altLang="en-US"/>
          </a:p>
        </p:txBody>
      </p:sp>
    </p:spTree>
    <p:extLst>
      <p:ext uri="{BB962C8B-B14F-4D97-AF65-F5344CB8AC3E}">
        <p14:creationId xmlns:p14="http://schemas.microsoft.com/office/powerpoint/2010/main" val="131346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11</a:t>
            </a:fld>
            <a:endParaRPr lang="zh-CN" altLang="en-US"/>
          </a:p>
        </p:txBody>
      </p:sp>
    </p:spTree>
    <p:extLst>
      <p:ext uri="{BB962C8B-B14F-4D97-AF65-F5344CB8AC3E}">
        <p14:creationId xmlns:p14="http://schemas.microsoft.com/office/powerpoint/2010/main" val="244483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12</a:t>
            </a:fld>
            <a:endParaRPr lang="zh-CN" altLang="en-US"/>
          </a:p>
        </p:txBody>
      </p:sp>
    </p:spTree>
    <p:extLst>
      <p:ext uri="{BB962C8B-B14F-4D97-AF65-F5344CB8AC3E}">
        <p14:creationId xmlns:p14="http://schemas.microsoft.com/office/powerpoint/2010/main" val="380034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13</a:t>
            </a:fld>
            <a:endParaRPr lang="zh-CN" altLang="en-US"/>
          </a:p>
        </p:txBody>
      </p:sp>
    </p:spTree>
    <p:extLst>
      <p:ext uri="{BB962C8B-B14F-4D97-AF65-F5344CB8AC3E}">
        <p14:creationId xmlns:p14="http://schemas.microsoft.com/office/powerpoint/2010/main" val="10235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14</a:t>
            </a:fld>
            <a:endParaRPr lang="zh-CN" altLang="en-US"/>
          </a:p>
        </p:txBody>
      </p:sp>
    </p:spTree>
    <p:extLst>
      <p:ext uri="{BB962C8B-B14F-4D97-AF65-F5344CB8AC3E}">
        <p14:creationId xmlns:p14="http://schemas.microsoft.com/office/powerpoint/2010/main" val="1848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15</a:t>
            </a:fld>
            <a:endParaRPr lang="zh-CN" altLang="en-US"/>
          </a:p>
        </p:txBody>
      </p:sp>
    </p:spTree>
    <p:extLst>
      <p:ext uri="{BB962C8B-B14F-4D97-AF65-F5344CB8AC3E}">
        <p14:creationId xmlns:p14="http://schemas.microsoft.com/office/powerpoint/2010/main" val="239279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16</a:t>
            </a:fld>
            <a:endParaRPr lang="zh-CN" altLang="en-US"/>
          </a:p>
        </p:txBody>
      </p:sp>
    </p:spTree>
    <p:extLst>
      <p:ext uri="{BB962C8B-B14F-4D97-AF65-F5344CB8AC3E}">
        <p14:creationId xmlns:p14="http://schemas.microsoft.com/office/powerpoint/2010/main" val="300060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17</a:t>
            </a:fld>
            <a:endParaRPr lang="zh-CN" altLang="en-US"/>
          </a:p>
        </p:txBody>
      </p:sp>
    </p:spTree>
    <p:extLst>
      <p:ext uri="{BB962C8B-B14F-4D97-AF65-F5344CB8AC3E}">
        <p14:creationId xmlns:p14="http://schemas.microsoft.com/office/powerpoint/2010/main" val="643222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18</a:t>
            </a:fld>
            <a:endParaRPr lang="zh-CN" altLang="en-US"/>
          </a:p>
        </p:txBody>
      </p:sp>
    </p:spTree>
    <p:extLst>
      <p:ext uri="{BB962C8B-B14F-4D97-AF65-F5344CB8AC3E}">
        <p14:creationId xmlns:p14="http://schemas.microsoft.com/office/powerpoint/2010/main" val="287909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19</a:t>
            </a:fld>
            <a:endParaRPr lang="zh-CN" altLang="en-US"/>
          </a:p>
        </p:txBody>
      </p:sp>
    </p:spTree>
    <p:extLst>
      <p:ext uri="{BB962C8B-B14F-4D97-AF65-F5344CB8AC3E}">
        <p14:creationId xmlns:p14="http://schemas.microsoft.com/office/powerpoint/2010/main" val="84182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a:t>
            </a:fld>
            <a:endParaRPr lang="zh-CN" altLang="en-US"/>
          </a:p>
        </p:txBody>
      </p:sp>
    </p:spTree>
    <p:extLst>
      <p:ext uri="{BB962C8B-B14F-4D97-AF65-F5344CB8AC3E}">
        <p14:creationId xmlns:p14="http://schemas.microsoft.com/office/powerpoint/2010/main" val="293843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20</a:t>
            </a:fld>
            <a:endParaRPr lang="zh-CN" altLang="en-US"/>
          </a:p>
        </p:txBody>
      </p:sp>
    </p:spTree>
    <p:extLst>
      <p:ext uri="{BB962C8B-B14F-4D97-AF65-F5344CB8AC3E}">
        <p14:creationId xmlns:p14="http://schemas.microsoft.com/office/powerpoint/2010/main" val="351030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21</a:t>
            </a:fld>
            <a:endParaRPr lang="zh-CN" altLang="en-US"/>
          </a:p>
        </p:txBody>
      </p:sp>
    </p:spTree>
    <p:extLst>
      <p:ext uri="{BB962C8B-B14F-4D97-AF65-F5344CB8AC3E}">
        <p14:creationId xmlns:p14="http://schemas.microsoft.com/office/powerpoint/2010/main" val="3286932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22</a:t>
            </a:fld>
            <a:endParaRPr lang="zh-CN" altLang="en-US"/>
          </a:p>
        </p:txBody>
      </p:sp>
    </p:spTree>
    <p:extLst>
      <p:ext uri="{BB962C8B-B14F-4D97-AF65-F5344CB8AC3E}">
        <p14:creationId xmlns:p14="http://schemas.microsoft.com/office/powerpoint/2010/main" val="99899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23</a:t>
            </a:fld>
            <a:endParaRPr lang="zh-CN" altLang="en-US"/>
          </a:p>
        </p:txBody>
      </p:sp>
    </p:spTree>
    <p:extLst>
      <p:ext uri="{BB962C8B-B14F-4D97-AF65-F5344CB8AC3E}">
        <p14:creationId xmlns:p14="http://schemas.microsoft.com/office/powerpoint/2010/main" val="141767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24</a:t>
            </a:fld>
            <a:endParaRPr lang="zh-CN" altLang="en-US"/>
          </a:p>
        </p:txBody>
      </p:sp>
    </p:spTree>
    <p:extLst>
      <p:ext uri="{BB962C8B-B14F-4D97-AF65-F5344CB8AC3E}">
        <p14:creationId xmlns:p14="http://schemas.microsoft.com/office/powerpoint/2010/main" val="128005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25</a:t>
            </a:fld>
            <a:endParaRPr lang="zh-CN" altLang="en-US"/>
          </a:p>
        </p:txBody>
      </p:sp>
    </p:spTree>
    <p:extLst>
      <p:ext uri="{BB962C8B-B14F-4D97-AF65-F5344CB8AC3E}">
        <p14:creationId xmlns:p14="http://schemas.microsoft.com/office/powerpoint/2010/main" val="223484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26</a:t>
            </a:fld>
            <a:endParaRPr lang="zh-CN" altLang="en-US"/>
          </a:p>
        </p:txBody>
      </p:sp>
    </p:spTree>
    <p:extLst>
      <p:ext uri="{BB962C8B-B14F-4D97-AF65-F5344CB8AC3E}">
        <p14:creationId xmlns:p14="http://schemas.microsoft.com/office/powerpoint/2010/main" val="3787348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27</a:t>
            </a:fld>
            <a:endParaRPr lang="zh-CN" altLang="en-US"/>
          </a:p>
        </p:txBody>
      </p:sp>
    </p:spTree>
    <p:extLst>
      <p:ext uri="{BB962C8B-B14F-4D97-AF65-F5344CB8AC3E}">
        <p14:creationId xmlns:p14="http://schemas.microsoft.com/office/powerpoint/2010/main" val="422772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28</a:t>
            </a:fld>
            <a:endParaRPr lang="zh-CN" altLang="en-US"/>
          </a:p>
        </p:txBody>
      </p:sp>
    </p:spTree>
    <p:extLst>
      <p:ext uri="{BB962C8B-B14F-4D97-AF65-F5344CB8AC3E}">
        <p14:creationId xmlns:p14="http://schemas.microsoft.com/office/powerpoint/2010/main" val="2508582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29</a:t>
            </a:fld>
            <a:endParaRPr lang="zh-CN" altLang="en-US"/>
          </a:p>
        </p:txBody>
      </p:sp>
    </p:spTree>
    <p:extLst>
      <p:ext uri="{BB962C8B-B14F-4D97-AF65-F5344CB8AC3E}">
        <p14:creationId xmlns:p14="http://schemas.microsoft.com/office/powerpoint/2010/main" val="63928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a:t>
            </a:fld>
            <a:endParaRPr lang="zh-CN" altLang="en-US"/>
          </a:p>
        </p:txBody>
      </p:sp>
    </p:spTree>
    <p:extLst>
      <p:ext uri="{BB962C8B-B14F-4D97-AF65-F5344CB8AC3E}">
        <p14:creationId xmlns:p14="http://schemas.microsoft.com/office/powerpoint/2010/main" val="2192289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30</a:t>
            </a:fld>
            <a:endParaRPr lang="zh-CN" altLang="en-US"/>
          </a:p>
        </p:txBody>
      </p:sp>
    </p:spTree>
    <p:extLst>
      <p:ext uri="{BB962C8B-B14F-4D97-AF65-F5344CB8AC3E}">
        <p14:creationId xmlns:p14="http://schemas.microsoft.com/office/powerpoint/2010/main" val="402983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31</a:t>
            </a:fld>
            <a:endParaRPr lang="zh-CN" altLang="en-US"/>
          </a:p>
        </p:txBody>
      </p:sp>
    </p:spTree>
    <p:extLst>
      <p:ext uri="{BB962C8B-B14F-4D97-AF65-F5344CB8AC3E}">
        <p14:creationId xmlns:p14="http://schemas.microsoft.com/office/powerpoint/2010/main" val="655048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32</a:t>
            </a:fld>
            <a:endParaRPr lang="zh-CN" altLang="en-US"/>
          </a:p>
        </p:txBody>
      </p:sp>
    </p:spTree>
    <p:extLst>
      <p:ext uri="{BB962C8B-B14F-4D97-AF65-F5344CB8AC3E}">
        <p14:creationId xmlns:p14="http://schemas.microsoft.com/office/powerpoint/2010/main" val="19816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33</a:t>
            </a:fld>
            <a:endParaRPr lang="zh-CN" altLang="en-US"/>
          </a:p>
        </p:txBody>
      </p:sp>
    </p:spTree>
    <p:extLst>
      <p:ext uri="{BB962C8B-B14F-4D97-AF65-F5344CB8AC3E}">
        <p14:creationId xmlns:p14="http://schemas.microsoft.com/office/powerpoint/2010/main" val="1861539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34</a:t>
            </a:fld>
            <a:endParaRPr lang="zh-CN" altLang="en-US"/>
          </a:p>
        </p:txBody>
      </p:sp>
    </p:spTree>
    <p:extLst>
      <p:ext uri="{BB962C8B-B14F-4D97-AF65-F5344CB8AC3E}">
        <p14:creationId xmlns:p14="http://schemas.microsoft.com/office/powerpoint/2010/main" val="1626038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35</a:t>
            </a:fld>
            <a:endParaRPr lang="zh-CN" altLang="en-US"/>
          </a:p>
        </p:txBody>
      </p:sp>
    </p:spTree>
    <p:extLst>
      <p:ext uri="{BB962C8B-B14F-4D97-AF65-F5344CB8AC3E}">
        <p14:creationId xmlns:p14="http://schemas.microsoft.com/office/powerpoint/2010/main" val="2390752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36</a:t>
            </a:fld>
            <a:endParaRPr lang="zh-CN" altLang="en-US"/>
          </a:p>
        </p:txBody>
      </p:sp>
    </p:spTree>
    <p:extLst>
      <p:ext uri="{BB962C8B-B14F-4D97-AF65-F5344CB8AC3E}">
        <p14:creationId xmlns:p14="http://schemas.microsoft.com/office/powerpoint/2010/main" val="1296894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37</a:t>
            </a:fld>
            <a:endParaRPr lang="zh-CN" altLang="en-US"/>
          </a:p>
        </p:txBody>
      </p:sp>
    </p:spTree>
    <p:extLst>
      <p:ext uri="{BB962C8B-B14F-4D97-AF65-F5344CB8AC3E}">
        <p14:creationId xmlns:p14="http://schemas.microsoft.com/office/powerpoint/2010/main" val="4223431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38</a:t>
            </a:fld>
            <a:endParaRPr lang="zh-CN" altLang="en-US"/>
          </a:p>
        </p:txBody>
      </p:sp>
    </p:spTree>
    <p:extLst>
      <p:ext uri="{BB962C8B-B14F-4D97-AF65-F5344CB8AC3E}">
        <p14:creationId xmlns:p14="http://schemas.microsoft.com/office/powerpoint/2010/main" val="2552088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39</a:t>
            </a:fld>
            <a:endParaRPr lang="zh-CN" altLang="en-US"/>
          </a:p>
        </p:txBody>
      </p:sp>
    </p:spTree>
    <p:extLst>
      <p:ext uri="{BB962C8B-B14F-4D97-AF65-F5344CB8AC3E}">
        <p14:creationId xmlns:p14="http://schemas.microsoft.com/office/powerpoint/2010/main" val="62560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4</a:t>
            </a:fld>
            <a:endParaRPr lang="zh-CN" altLang="en-US"/>
          </a:p>
        </p:txBody>
      </p:sp>
    </p:spTree>
    <p:extLst>
      <p:ext uri="{BB962C8B-B14F-4D97-AF65-F5344CB8AC3E}">
        <p14:creationId xmlns:p14="http://schemas.microsoft.com/office/powerpoint/2010/main" val="3990942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40</a:t>
            </a:fld>
            <a:endParaRPr lang="zh-CN" altLang="en-US"/>
          </a:p>
        </p:txBody>
      </p:sp>
    </p:spTree>
    <p:extLst>
      <p:ext uri="{BB962C8B-B14F-4D97-AF65-F5344CB8AC3E}">
        <p14:creationId xmlns:p14="http://schemas.microsoft.com/office/powerpoint/2010/main" val="3164477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41</a:t>
            </a:fld>
            <a:endParaRPr lang="zh-CN" altLang="en-US"/>
          </a:p>
        </p:txBody>
      </p:sp>
    </p:spTree>
    <p:extLst>
      <p:ext uri="{BB962C8B-B14F-4D97-AF65-F5344CB8AC3E}">
        <p14:creationId xmlns:p14="http://schemas.microsoft.com/office/powerpoint/2010/main" val="1947255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42</a:t>
            </a:fld>
            <a:endParaRPr lang="zh-CN" altLang="en-US"/>
          </a:p>
        </p:txBody>
      </p:sp>
    </p:spTree>
    <p:extLst>
      <p:ext uri="{BB962C8B-B14F-4D97-AF65-F5344CB8AC3E}">
        <p14:creationId xmlns:p14="http://schemas.microsoft.com/office/powerpoint/2010/main" val="25363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5</a:t>
            </a:fld>
            <a:endParaRPr lang="zh-CN" altLang="en-US"/>
          </a:p>
        </p:txBody>
      </p:sp>
    </p:spTree>
    <p:extLst>
      <p:ext uri="{BB962C8B-B14F-4D97-AF65-F5344CB8AC3E}">
        <p14:creationId xmlns:p14="http://schemas.microsoft.com/office/powerpoint/2010/main" val="215303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6</a:t>
            </a:fld>
            <a:endParaRPr lang="zh-CN" altLang="en-US"/>
          </a:p>
        </p:txBody>
      </p:sp>
    </p:spTree>
    <p:extLst>
      <p:ext uri="{BB962C8B-B14F-4D97-AF65-F5344CB8AC3E}">
        <p14:creationId xmlns:p14="http://schemas.microsoft.com/office/powerpoint/2010/main" val="224495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7</a:t>
            </a:fld>
            <a:endParaRPr lang="zh-CN" altLang="en-US"/>
          </a:p>
        </p:txBody>
      </p:sp>
    </p:spTree>
    <p:extLst>
      <p:ext uri="{BB962C8B-B14F-4D97-AF65-F5344CB8AC3E}">
        <p14:creationId xmlns:p14="http://schemas.microsoft.com/office/powerpoint/2010/main" val="165800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8</a:t>
            </a:fld>
            <a:endParaRPr lang="zh-CN" altLang="en-US"/>
          </a:p>
        </p:txBody>
      </p:sp>
    </p:spTree>
    <p:extLst>
      <p:ext uri="{BB962C8B-B14F-4D97-AF65-F5344CB8AC3E}">
        <p14:creationId xmlns:p14="http://schemas.microsoft.com/office/powerpoint/2010/main" val="7425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t>9</a:t>
            </a:fld>
            <a:endParaRPr lang="zh-CN" altLang="en-US"/>
          </a:p>
        </p:txBody>
      </p:sp>
    </p:spTree>
    <p:extLst>
      <p:ext uri="{BB962C8B-B14F-4D97-AF65-F5344CB8AC3E}">
        <p14:creationId xmlns:p14="http://schemas.microsoft.com/office/powerpoint/2010/main" val="400953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t>‹#›</a:t>
            </a:fld>
            <a:endParaRPr lang="zh-CN" altLang="en-US"/>
          </a:p>
        </p:txBody>
      </p:sp>
      <p:sp>
        <p:nvSpPr>
          <p:cNvPr id="7" name="任意多边形: 形状 6"/>
          <p:cNvSpPr/>
          <p:nvPr userDrawn="1"/>
        </p:nvSpPr>
        <p:spPr>
          <a:xfrm>
            <a:off x="63922" y="1"/>
            <a:ext cx="12064156" cy="2557671"/>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t>‹#›</a:t>
            </a:fld>
            <a:endParaRPr lang="zh-CN" altLang="en-US"/>
          </a:p>
        </p:txBody>
      </p:sp>
      <p:sp>
        <p:nvSpPr>
          <p:cNvPr id="7" name="任意多边形: 形状 6"/>
          <p:cNvSpPr/>
          <p:nvPr userDrawn="1"/>
        </p:nvSpPr>
        <p:spPr>
          <a:xfrm rot="16200000">
            <a:off x="-89339" y="289887"/>
            <a:ext cx="603016" cy="424338"/>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2535" y="6750399"/>
            <a:ext cx="12159465" cy="107601"/>
          </a:xfrm>
          <a:custGeom>
            <a:avLst/>
            <a:gdLst>
              <a:gd name="connsiteX0" fmla="*/ 381302 w 11898887"/>
              <a:gd name="connsiteY0" fmla="*/ 0 h 105295"/>
              <a:gd name="connsiteX1" fmla="*/ 11517585 w 11898887"/>
              <a:gd name="connsiteY1" fmla="*/ 0 h 105295"/>
              <a:gd name="connsiteX2" fmla="*/ 11890838 w 11898887"/>
              <a:gd name="connsiteY2" fmla="*/ 99045 h 105295"/>
              <a:gd name="connsiteX3" fmla="*/ 11898887 w 11898887"/>
              <a:gd name="connsiteY3" fmla="*/ 105295 h 105295"/>
              <a:gd name="connsiteX4" fmla="*/ 0 w 11898887"/>
              <a:gd name="connsiteY4" fmla="*/ 105295 h 105295"/>
              <a:gd name="connsiteX5" fmla="*/ 8050 w 11898887"/>
              <a:gd name="connsiteY5" fmla="*/ 99045 h 105295"/>
              <a:gd name="connsiteX6" fmla="*/ 381302 w 11898887"/>
              <a:gd name="connsiteY6" fmla="*/ 0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887" h="105295">
                <a:moveTo>
                  <a:pt x="381302" y="0"/>
                </a:moveTo>
                <a:lnTo>
                  <a:pt x="11517585" y="0"/>
                </a:lnTo>
                <a:cubicBezTo>
                  <a:pt x="11663349" y="0"/>
                  <a:pt x="11795314" y="37850"/>
                  <a:pt x="11890838" y="99045"/>
                </a:cubicBezTo>
                <a:lnTo>
                  <a:pt x="11898887" y="105295"/>
                </a:lnTo>
                <a:lnTo>
                  <a:pt x="0" y="105295"/>
                </a:lnTo>
                <a:lnTo>
                  <a:pt x="8050" y="99045"/>
                </a:lnTo>
                <a:cubicBezTo>
                  <a:pt x="103573" y="37850"/>
                  <a:pt x="235538" y="0"/>
                  <a:pt x="381302"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A_图片 9"/>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BDBAA-8DDB-47F2-8D38-89C0C0616E89}" type="slidenum">
              <a:rPr lang="zh-CN" altLang="en-US" smtClean="0"/>
              <a:t>‹#›</a:t>
            </a:fld>
            <a:endParaRPr lang="zh-CN" altLang="en-US"/>
          </a:p>
        </p:txBody>
      </p:sp>
      <p:sp>
        <p:nvSpPr>
          <p:cNvPr id="5" name="任意多边形: 形状 4"/>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userDrawn="1"/>
        </p:nvSpPr>
        <p:spPr>
          <a:xfrm>
            <a:off x="253763" y="0"/>
            <a:ext cx="11683558" cy="1901890"/>
          </a:xfrm>
          <a:custGeom>
            <a:avLst/>
            <a:gdLst>
              <a:gd name="connsiteX0" fmla="*/ 0 w 11683558"/>
              <a:gd name="connsiteY0" fmla="*/ 0 h 1901890"/>
              <a:gd name="connsiteX1" fmla="*/ 11683558 w 11683558"/>
              <a:gd name="connsiteY1" fmla="*/ 0 h 1901890"/>
              <a:gd name="connsiteX2" fmla="*/ 11658824 w 11683558"/>
              <a:gd name="connsiteY2" fmla="*/ 85029 h 1901890"/>
              <a:gd name="connsiteX3" fmla="*/ 11509752 w 11683558"/>
              <a:gd name="connsiteY3" fmla="*/ 597508 h 1901890"/>
              <a:gd name="connsiteX4" fmla="*/ 11458291 w 11683558"/>
              <a:gd name="connsiteY4" fmla="*/ 773733 h 1901890"/>
              <a:gd name="connsiteX5" fmla="*/ 11312485 w 11683558"/>
              <a:gd name="connsiteY5" fmla="*/ 980046 h 1901890"/>
              <a:gd name="connsiteX6" fmla="*/ 11115217 w 11683558"/>
              <a:gd name="connsiteY6" fmla="*/ 1087500 h 1901890"/>
              <a:gd name="connsiteX7" fmla="*/ 11068044 w 11683558"/>
              <a:gd name="connsiteY7" fmla="*/ 1096097 h 1901890"/>
              <a:gd name="connsiteX8" fmla="*/ 10167474 w 11683558"/>
              <a:gd name="connsiteY8" fmla="*/ 1242235 h 1901890"/>
              <a:gd name="connsiteX9" fmla="*/ 8868081 w 11683558"/>
              <a:gd name="connsiteY9" fmla="*/ 1444249 h 1901890"/>
              <a:gd name="connsiteX10" fmla="*/ 7444323 w 11683558"/>
              <a:gd name="connsiteY10" fmla="*/ 1672053 h 1901890"/>
              <a:gd name="connsiteX11" fmla="*/ 6162083 w 11683558"/>
              <a:gd name="connsiteY11" fmla="*/ 1874067 h 1901890"/>
              <a:gd name="connsiteX12" fmla="*/ 5827586 w 11683558"/>
              <a:gd name="connsiteY12" fmla="*/ 1899856 h 1901890"/>
              <a:gd name="connsiteX13" fmla="*/ 5523107 w 11683558"/>
              <a:gd name="connsiteY13" fmla="*/ 1874067 h 1901890"/>
              <a:gd name="connsiteX14" fmla="*/ 5368724 w 11683558"/>
              <a:gd name="connsiteY14" fmla="*/ 1848278 h 1901890"/>
              <a:gd name="connsiteX15" fmla="*/ 4339503 w 11683558"/>
              <a:gd name="connsiteY15" fmla="*/ 1684947 h 1901890"/>
              <a:gd name="connsiteX16" fmla="*/ 2478324 w 11683558"/>
              <a:gd name="connsiteY16" fmla="*/ 1392671 h 1901890"/>
              <a:gd name="connsiteX17" fmla="*/ 617146 w 11683558"/>
              <a:gd name="connsiteY17" fmla="*/ 1096097 h 1901890"/>
              <a:gd name="connsiteX18" fmla="*/ 226899 w 11683558"/>
              <a:gd name="connsiteY18" fmla="*/ 773733 h 1901890"/>
              <a:gd name="connsiteX19" fmla="*/ 201169 w 11683558"/>
              <a:gd name="connsiteY19" fmla="*/ 692068 h 1901890"/>
              <a:gd name="connsiteX20" fmla="*/ 17705 w 11683558"/>
              <a:gd name="connsiteY20" fmla="*/ 60908 h 19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3558" h="1901890">
                <a:moveTo>
                  <a:pt x="0" y="0"/>
                </a:moveTo>
                <a:lnTo>
                  <a:pt x="11683558" y="0"/>
                </a:lnTo>
                <a:lnTo>
                  <a:pt x="11658824" y="85029"/>
                </a:lnTo>
                <a:cubicBezTo>
                  <a:pt x="11509752" y="597508"/>
                  <a:pt x="11509752" y="597508"/>
                  <a:pt x="11509752" y="597508"/>
                </a:cubicBezTo>
                <a:cubicBezTo>
                  <a:pt x="11458291" y="773733"/>
                  <a:pt x="11458291" y="773733"/>
                  <a:pt x="11458291" y="773733"/>
                </a:cubicBezTo>
                <a:cubicBezTo>
                  <a:pt x="11458291" y="773733"/>
                  <a:pt x="11415407" y="885486"/>
                  <a:pt x="11312485" y="980046"/>
                </a:cubicBezTo>
                <a:cubicBezTo>
                  <a:pt x="11261023" y="1023028"/>
                  <a:pt x="11196697" y="1066009"/>
                  <a:pt x="11115217" y="1087500"/>
                </a:cubicBezTo>
                <a:cubicBezTo>
                  <a:pt x="11098063" y="1091799"/>
                  <a:pt x="11085198" y="1096097"/>
                  <a:pt x="11068044" y="1096097"/>
                </a:cubicBezTo>
                <a:cubicBezTo>
                  <a:pt x="10167474" y="1242235"/>
                  <a:pt x="10167474" y="1242235"/>
                  <a:pt x="10167474" y="1242235"/>
                </a:cubicBezTo>
                <a:cubicBezTo>
                  <a:pt x="8868081" y="1444249"/>
                  <a:pt x="8868081" y="1444249"/>
                  <a:pt x="8868081" y="1444249"/>
                </a:cubicBezTo>
                <a:cubicBezTo>
                  <a:pt x="7444323" y="1672053"/>
                  <a:pt x="7444323" y="1672053"/>
                  <a:pt x="7444323" y="1672053"/>
                </a:cubicBezTo>
                <a:cubicBezTo>
                  <a:pt x="6162083" y="1874067"/>
                  <a:pt x="6162083" y="1874067"/>
                  <a:pt x="6162083" y="1874067"/>
                </a:cubicBezTo>
                <a:cubicBezTo>
                  <a:pt x="5990546" y="1904154"/>
                  <a:pt x="5887624" y="1904154"/>
                  <a:pt x="5827586" y="1899856"/>
                </a:cubicBezTo>
                <a:cubicBezTo>
                  <a:pt x="5797567" y="1904154"/>
                  <a:pt x="5694644" y="1904154"/>
                  <a:pt x="5523107" y="1874067"/>
                </a:cubicBezTo>
                <a:cubicBezTo>
                  <a:pt x="5368724" y="1848278"/>
                  <a:pt x="5368724" y="1848278"/>
                  <a:pt x="5368724" y="1848278"/>
                </a:cubicBezTo>
                <a:cubicBezTo>
                  <a:pt x="4339503" y="1684947"/>
                  <a:pt x="4339503" y="1684947"/>
                  <a:pt x="4339503" y="1684947"/>
                </a:cubicBezTo>
                <a:cubicBezTo>
                  <a:pt x="2478324" y="1392671"/>
                  <a:pt x="2478324" y="1392671"/>
                  <a:pt x="2478324" y="1392671"/>
                </a:cubicBezTo>
                <a:cubicBezTo>
                  <a:pt x="617146" y="1096097"/>
                  <a:pt x="617146" y="1096097"/>
                  <a:pt x="617146" y="1096097"/>
                </a:cubicBezTo>
                <a:cubicBezTo>
                  <a:pt x="329821" y="1048817"/>
                  <a:pt x="226899" y="773733"/>
                  <a:pt x="226899" y="773733"/>
                </a:cubicBezTo>
                <a:cubicBezTo>
                  <a:pt x="201169" y="692068"/>
                  <a:pt x="201169" y="692068"/>
                  <a:pt x="201169" y="692068"/>
                </a:cubicBezTo>
                <a:cubicBezTo>
                  <a:pt x="121833" y="419134"/>
                  <a:pt x="62331" y="214433"/>
                  <a:pt x="17705" y="6090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18053" y="0"/>
            <a:ext cx="11355894" cy="1338472"/>
          </a:xfrm>
          <a:custGeom>
            <a:avLst/>
            <a:gdLst>
              <a:gd name="connsiteX0" fmla="*/ 0 w 11355894"/>
              <a:gd name="connsiteY0" fmla="*/ 0 h 1338472"/>
              <a:gd name="connsiteX1" fmla="*/ 11355894 w 11355894"/>
              <a:gd name="connsiteY1" fmla="*/ 0 h 1338472"/>
              <a:gd name="connsiteX2" fmla="*/ 11353839 w 11355894"/>
              <a:gd name="connsiteY2" fmla="*/ 7065 h 1338472"/>
              <a:gd name="connsiteX3" fmla="*/ 11345978 w 11355894"/>
              <a:gd name="connsiteY3" fmla="*/ 34090 h 1338472"/>
              <a:gd name="connsiteX4" fmla="*/ 11294517 w 11355894"/>
              <a:gd name="connsiteY4" fmla="*/ 210315 h 1338472"/>
              <a:gd name="connsiteX5" fmla="*/ 11148711 w 11355894"/>
              <a:gd name="connsiteY5" fmla="*/ 416628 h 1338472"/>
              <a:gd name="connsiteX6" fmla="*/ 10951443 w 11355894"/>
              <a:gd name="connsiteY6" fmla="*/ 524082 h 1338472"/>
              <a:gd name="connsiteX7" fmla="*/ 10904270 w 11355894"/>
              <a:gd name="connsiteY7" fmla="*/ 532679 h 1338472"/>
              <a:gd name="connsiteX8" fmla="*/ 10003700 w 11355894"/>
              <a:gd name="connsiteY8" fmla="*/ 678817 h 1338472"/>
              <a:gd name="connsiteX9" fmla="*/ 8704307 w 11355894"/>
              <a:gd name="connsiteY9" fmla="*/ 880831 h 1338472"/>
              <a:gd name="connsiteX10" fmla="*/ 7280549 w 11355894"/>
              <a:gd name="connsiteY10" fmla="*/ 1108635 h 1338472"/>
              <a:gd name="connsiteX11" fmla="*/ 5998309 w 11355894"/>
              <a:gd name="connsiteY11" fmla="*/ 1310649 h 1338472"/>
              <a:gd name="connsiteX12" fmla="*/ 5663812 w 11355894"/>
              <a:gd name="connsiteY12" fmla="*/ 1336438 h 1338472"/>
              <a:gd name="connsiteX13" fmla="*/ 5359333 w 11355894"/>
              <a:gd name="connsiteY13" fmla="*/ 1310649 h 1338472"/>
              <a:gd name="connsiteX14" fmla="*/ 5204950 w 11355894"/>
              <a:gd name="connsiteY14" fmla="*/ 1284860 h 1338472"/>
              <a:gd name="connsiteX15" fmla="*/ 4175729 w 11355894"/>
              <a:gd name="connsiteY15" fmla="*/ 1121529 h 1338472"/>
              <a:gd name="connsiteX16" fmla="*/ 2314550 w 11355894"/>
              <a:gd name="connsiteY16" fmla="*/ 829253 h 1338472"/>
              <a:gd name="connsiteX17" fmla="*/ 453372 w 11355894"/>
              <a:gd name="connsiteY17" fmla="*/ 532679 h 1338472"/>
              <a:gd name="connsiteX18" fmla="*/ 63125 w 11355894"/>
              <a:gd name="connsiteY18" fmla="*/ 210315 h 1338472"/>
              <a:gd name="connsiteX19" fmla="*/ 37395 w 11355894"/>
              <a:gd name="connsiteY19" fmla="*/ 128650 h 133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5894" h="1338472">
                <a:moveTo>
                  <a:pt x="0" y="0"/>
                </a:moveTo>
                <a:lnTo>
                  <a:pt x="11355894" y="0"/>
                </a:lnTo>
                <a:lnTo>
                  <a:pt x="11353839" y="7065"/>
                </a:lnTo>
                <a:cubicBezTo>
                  <a:pt x="11345978" y="34090"/>
                  <a:pt x="11345978" y="34090"/>
                  <a:pt x="11345978" y="34090"/>
                </a:cubicBezTo>
                <a:cubicBezTo>
                  <a:pt x="11294517" y="210315"/>
                  <a:pt x="11294517" y="210315"/>
                  <a:pt x="11294517" y="210315"/>
                </a:cubicBezTo>
                <a:cubicBezTo>
                  <a:pt x="11294517" y="210315"/>
                  <a:pt x="11251633" y="322068"/>
                  <a:pt x="11148711" y="416628"/>
                </a:cubicBezTo>
                <a:cubicBezTo>
                  <a:pt x="11097249" y="459610"/>
                  <a:pt x="11032923" y="502591"/>
                  <a:pt x="10951443" y="524082"/>
                </a:cubicBezTo>
                <a:cubicBezTo>
                  <a:pt x="10934289" y="528381"/>
                  <a:pt x="10921424" y="532679"/>
                  <a:pt x="10904270" y="532679"/>
                </a:cubicBezTo>
                <a:cubicBezTo>
                  <a:pt x="10003700" y="678817"/>
                  <a:pt x="10003700" y="678817"/>
                  <a:pt x="10003700" y="678817"/>
                </a:cubicBezTo>
                <a:cubicBezTo>
                  <a:pt x="8704307" y="880831"/>
                  <a:pt x="8704307" y="880831"/>
                  <a:pt x="8704307" y="880831"/>
                </a:cubicBezTo>
                <a:cubicBezTo>
                  <a:pt x="7280549" y="1108635"/>
                  <a:pt x="7280549" y="1108635"/>
                  <a:pt x="7280549" y="1108635"/>
                </a:cubicBezTo>
                <a:cubicBezTo>
                  <a:pt x="5998309" y="1310649"/>
                  <a:pt x="5998309" y="1310649"/>
                  <a:pt x="5998309" y="1310649"/>
                </a:cubicBezTo>
                <a:cubicBezTo>
                  <a:pt x="5826772" y="1340736"/>
                  <a:pt x="5723850" y="1340736"/>
                  <a:pt x="5663812" y="1336438"/>
                </a:cubicBezTo>
                <a:cubicBezTo>
                  <a:pt x="5633794" y="1340736"/>
                  <a:pt x="5530871" y="1340736"/>
                  <a:pt x="5359333" y="1310649"/>
                </a:cubicBezTo>
                <a:cubicBezTo>
                  <a:pt x="5204950" y="1284860"/>
                  <a:pt x="5204950" y="1284860"/>
                  <a:pt x="5204950" y="1284860"/>
                </a:cubicBezTo>
                <a:cubicBezTo>
                  <a:pt x="4175729" y="1121529"/>
                  <a:pt x="4175729" y="1121529"/>
                  <a:pt x="4175729" y="1121529"/>
                </a:cubicBezTo>
                <a:cubicBezTo>
                  <a:pt x="2314550" y="829253"/>
                  <a:pt x="2314550" y="829253"/>
                  <a:pt x="2314550" y="829253"/>
                </a:cubicBezTo>
                <a:cubicBezTo>
                  <a:pt x="453372" y="532679"/>
                  <a:pt x="453372" y="532679"/>
                  <a:pt x="453372" y="532679"/>
                </a:cubicBezTo>
                <a:cubicBezTo>
                  <a:pt x="166047" y="485399"/>
                  <a:pt x="63125" y="210315"/>
                  <a:pt x="63125" y="210315"/>
                </a:cubicBezTo>
                <a:cubicBezTo>
                  <a:pt x="37395" y="128650"/>
                  <a:pt x="37395" y="128650"/>
                  <a:pt x="37395" y="12865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229B7E-B6FD-4BD6-A177-632712FAD40E}" type="datetimeFigureOut">
              <a:rPr lang="zh-CN" altLang="en-US" smtClean="0"/>
              <a:t>2017/10/10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9B7E-B6FD-4BD6-A177-632712FAD40E}" type="datetimeFigureOut">
              <a:rPr lang="zh-CN" altLang="en-US" smtClean="0"/>
              <a:t>2017/10/10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DBAA-8DDB-47F2-8D38-89C0C0616E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1.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1.GI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11.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GIF"/><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5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60.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GIF"/><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chart" Target="../charts/char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65.xml"/><Relationship Id="rId5" Type="http://schemas.openxmlformats.org/officeDocument/2006/relationships/image" Target="../media/image17.pn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image" Target="../media/image1.GIF"/><Relationship Id="rId2" Type="http://schemas.openxmlformats.org/officeDocument/2006/relationships/tags" Target="../tags/tag19.xml"/><Relationship Id="rId16" Type="http://schemas.openxmlformats.org/officeDocument/2006/relationships/notesSlide" Target="../notesSlides/notesSlide2.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slideLayout" Target="../slideLayouts/slideLayout8.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6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8" Type="http://schemas.openxmlformats.org/officeDocument/2006/relationships/image" Target="file:///C:\Program%20Files\Tencent\QQ\Users\531929508\Image\5C0B197613CFB657C6E27130FBDADA7E.jpg" TargetMode="External"/><Relationship Id="rId13" Type="http://schemas.openxmlformats.org/officeDocument/2006/relationships/image" Target="../media/image24.jpeg"/><Relationship Id="rId3" Type="http://schemas.openxmlformats.org/officeDocument/2006/relationships/notesSlide" Target="../notesSlides/notesSlide22.xml"/><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slideLayout" Target="../slideLayouts/slideLayout11.xml"/><Relationship Id="rId1" Type="http://schemas.openxmlformats.org/officeDocument/2006/relationships/tags" Target="../tags/tag69.xml"/><Relationship Id="rId6" Type="http://schemas.openxmlformats.org/officeDocument/2006/relationships/image" Target="file:///C:\Program%20Files\Tencent\QQ\Users\531929508\Image\60371DCD91FE7FC47770011175F64EE0.jpg"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image" Target="file:///C:\Program%20Files\Tencent\QQ\Users\531929508\Image\0EE3B234BDB0DAC4863B6B13A93EECEC.jpg" TargetMode="External"/><Relationship Id="rId4" Type="http://schemas.openxmlformats.org/officeDocument/2006/relationships/image" Target="../media/image18.jpe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73.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7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7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GIF"/><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77.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7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8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3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notesSlide" Target="../notesSlides/notesSlide39.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slideLayout" Target="../slideLayouts/slideLayout1.xml"/><Relationship Id="rId2" Type="http://schemas.openxmlformats.org/officeDocument/2006/relationships/tags" Target="../tags/tag87.xml"/><Relationship Id="rId16" Type="http://schemas.openxmlformats.org/officeDocument/2006/relationships/tags" Target="../tags/tag101.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10" Type="http://schemas.openxmlformats.org/officeDocument/2006/relationships/tags" Target="../tags/tag95.xml"/><Relationship Id="rId19" Type="http://schemas.openxmlformats.org/officeDocument/2006/relationships/image" Target="../media/image1.GIF"/><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GIF"/><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10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26" Type="http://schemas.openxmlformats.org/officeDocument/2006/relationships/image" Target="../media/image54.png"/><Relationship Id="rId117" Type="http://schemas.openxmlformats.org/officeDocument/2006/relationships/image" Target="../media/image145.png"/><Relationship Id="rId21" Type="http://schemas.openxmlformats.org/officeDocument/2006/relationships/image" Target="../media/image49.png"/><Relationship Id="rId42" Type="http://schemas.openxmlformats.org/officeDocument/2006/relationships/image" Target="../media/image70.png"/><Relationship Id="rId47" Type="http://schemas.openxmlformats.org/officeDocument/2006/relationships/image" Target="../media/image75.png"/><Relationship Id="rId63" Type="http://schemas.openxmlformats.org/officeDocument/2006/relationships/image" Target="../media/image91.png"/><Relationship Id="rId68" Type="http://schemas.openxmlformats.org/officeDocument/2006/relationships/image" Target="../media/image96.png"/><Relationship Id="rId84" Type="http://schemas.openxmlformats.org/officeDocument/2006/relationships/image" Target="../media/image112.png"/><Relationship Id="rId89" Type="http://schemas.openxmlformats.org/officeDocument/2006/relationships/image" Target="../media/image117.png"/><Relationship Id="rId112" Type="http://schemas.openxmlformats.org/officeDocument/2006/relationships/image" Target="../media/image140.png"/><Relationship Id="rId16" Type="http://schemas.openxmlformats.org/officeDocument/2006/relationships/image" Target="../media/image44.png"/><Relationship Id="rId107" Type="http://schemas.openxmlformats.org/officeDocument/2006/relationships/image" Target="../media/image135.png"/><Relationship Id="rId11" Type="http://schemas.openxmlformats.org/officeDocument/2006/relationships/image" Target="../media/image39.png"/><Relationship Id="rId32" Type="http://schemas.openxmlformats.org/officeDocument/2006/relationships/image" Target="../media/image60.png"/><Relationship Id="rId37" Type="http://schemas.openxmlformats.org/officeDocument/2006/relationships/image" Target="../media/image65.png"/><Relationship Id="rId53" Type="http://schemas.openxmlformats.org/officeDocument/2006/relationships/image" Target="../media/image81.png"/><Relationship Id="rId58" Type="http://schemas.openxmlformats.org/officeDocument/2006/relationships/image" Target="../media/image86.png"/><Relationship Id="rId74" Type="http://schemas.openxmlformats.org/officeDocument/2006/relationships/image" Target="../media/image102.png"/><Relationship Id="rId79" Type="http://schemas.openxmlformats.org/officeDocument/2006/relationships/image" Target="../media/image107.png"/><Relationship Id="rId102" Type="http://schemas.openxmlformats.org/officeDocument/2006/relationships/image" Target="../media/image130.png"/><Relationship Id="rId123" Type="http://schemas.openxmlformats.org/officeDocument/2006/relationships/image" Target="../media/image151.png"/><Relationship Id="rId5" Type="http://schemas.openxmlformats.org/officeDocument/2006/relationships/image" Target="../media/image33.png"/><Relationship Id="rId90" Type="http://schemas.openxmlformats.org/officeDocument/2006/relationships/image" Target="../media/image118.png"/><Relationship Id="rId95" Type="http://schemas.openxmlformats.org/officeDocument/2006/relationships/image" Target="../media/image123.png"/><Relationship Id="rId22" Type="http://schemas.openxmlformats.org/officeDocument/2006/relationships/image" Target="../media/image50.png"/><Relationship Id="rId27" Type="http://schemas.openxmlformats.org/officeDocument/2006/relationships/image" Target="../media/image55.png"/><Relationship Id="rId43" Type="http://schemas.openxmlformats.org/officeDocument/2006/relationships/image" Target="../media/image71.png"/><Relationship Id="rId48" Type="http://schemas.openxmlformats.org/officeDocument/2006/relationships/image" Target="../media/image76.png"/><Relationship Id="rId64" Type="http://schemas.openxmlformats.org/officeDocument/2006/relationships/image" Target="../media/image92.png"/><Relationship Id="rId69" Type="http://schemas.openxmlformats.org/officeDocument/2006/relationships/image" Target="../media/image97.png"/><Relationship Id="rId113" Type="http://schemas.openxmlformats.org/officeDocument/2006/relationships/image" Target="../media/image141.png"/><Relationship Id="rId118" Type="http://schemas.openxmlformats.org/officeDocument/2006/relationships/image" Target="../media/image146.png"/><Relationship Id="rId80" Type="http://schemas.openxmlformats.org/officeDocument/2006/relationships/image" Target="../media/image108.png"/><Relationship Id="rId85" Type="http://schemas.openxmlformats.org/officeDocument/2006/relationships/image" Target="../media/image113.png"/><Relationship Id="rId12" Type="http://schemas.openxmlformats.org/officeDocument/2006/relationships/image" Target="../media/image40.png"/><Relationship Id="rId17" Type="http://schemas.openxmlformats.org/officeDocument/2006/relationships/image" Target="../media/image45.png"/><Relationship Id="rId33" Type="http://schemas.openxmlformats.org/officeDocument/2006/relationships/image" Target="../media/image61.png"/><Relationship Id="rId38" Type="http://schemas.openxmlformats.org/officeDocument/2006/relationships/image" Target="../media/image66.png"/><Relationship Id="rId59" Type="http://schemas.openxmlformats.org/officeDocument/2006/relationships/image" Target="../media/image87.png"/><Relationship Id="rId103" Type="http://schemas.openxmlformats.org/officeDocument/2006/relationships/image" Target="../media/image131.png"/><Relationship Id="rId108" Type="http://schemas.openxmlformats.org/officeDocument/2006/relationships/image" Target="../media/image136.png"/><Relationship Id="rId124" Type="http://schemas.openxmlformats.org/officeDocument/2006/relationships/image" Target="../media/image152.png"/><Relationship Id="rId54" Type="http://schemas.openxmlformats.org/officeDocument/2006/relationships/image" Target="../media/image82.png"/><Relationship Id="rId70" Type="http://schemas.openxmlformats.org/officeDocument/2006/relationships/image" Target="../media/image98.png"/><Relationship Id="rId75" Type="http://schemas.openxmlformats.org/officeDocument/2006/relationships/image" Target="../media/image103.png"/><Relationship Id="rId91" Type="http://schemas.openxmlformats.org/officeDocument/2006/relationships/image" Target="../media/image119.png"/><Relationship Id="rId96" Type="http://schemas.openxmlformats.org/officeDocument/2006/relationships/image" Target="../media/image124.png"/><Relationship Id="rId1" Type="http://schemas.openxmlformats.org/officeDocument/2006/relationships/tags" Target="../tags/tag104.xml"/><Relationship Id="rId6" Type="http://schemas.openxmlformats.org/officeDocument/2006/relationships/image" Target="../media/image34.png"/><Relationship Id="rId23" Type="http://schemas.openxmlformats.org/officeDocument/2006/relationships/image" Target="../media/image51.png"/><Relationship Id="rId28" Type="http://schemas.openxmlformats.org/officeDocument/2006/relationships/image" Target="../media/image56.png"/><Relationship Id="rId49" Type="http://schemas.openxmlformats.org/officeDocument/2006/relationships/image" Target="../media/image77.png"/><Relationship Id="rId114" Type="http://schemas.openxmlformats.org/officeDocument/2006/relationships/image" Target="../media/image142.png"/><Relationship Id="rId119" Type="http://schemas.openxmlformats.org/officeDocument/2006/relationships/image" Target="../media/image147.png"/><Relationship Id="rId44" Type="http://schemas.openxmlformats.org/officeDocument/2006/relationships/image" Target="../media/image72.png"/><Relationship Id="rId60" Type="http://schemas.openxmlformats.org/officeDocument/2006/relationships/image" Target="../media/image88.png"/><Relationship Id="rId65" Type="http://schemas.openxmlformats.org/officeDocument/2006/relationships/image" Target="../media/image93.png"/><Relationship Id="rId81" Type="http://schemas.openxmlformats.org/officeDocument/2006/relationships/image" Target="../media/image109.png"/><Relationship Id="rId86" Type="http://schemas.openxmlformats.org/officeDocument/2006/relationships/image" Target="../media/image114.png"/><Relationship Id="rId13" Type="http://schemas.openxmlformats.org/officeDocument/2006/relationships/image" Target="../media/image41.png"/><Relationship Id="rId18" Type="http://schemas.openxmlformats.org/officeDocument/2006/relationships/image" Target="../media/image46.png"/><Relationship Id="rId39" Type="http://schemas.openxmlformats.org/officeDocument/2006/relationships/image" Target="../media/image67.png"/><Relationship Id="rId109" Type="http://schemas.openxmlformats.org/officeDocument/2006/relationships/image" Target="../media/image137.png"/><Relationship Id="rId34" Type="http://schemas.openxmlformats.org/officeDocument/2006/relationships/image" Target="../media/image62.png"/><Relationship Id="rId50" Type="http://schemas.openxmlformats.org/officeDocument/2006/relationships/image" Target="../media/image78.png"/><Relationship Id="rId55" Type="http://schemas.openxmlformats.org/officeDocument/2006/relationships/image" Target="../media/image83.png"/><Relationship Id="rId76" Type="http://schemas.openxmlformats.org/officeDocument/2006/relationships/image" Target="../media/image104.png"/><Relationship Id="rId97" Type="http://schemas.openxmlformats.org/officeDocument/2006/relationships/image" Target="../media/image125.png"/><Relationship Id="rId104" Type="http://schemas.openxmlformats.org/officeDocument/2006/relationships/image" Target="../media/image132.png"/><Relationship Id="rId120" Type="http://schemas.openxmlformats.org/officeDocument/2006/relationships/image" Target="../media/image148.png"/><Relationship Id="rId125" Type="http://schemas.openxmlformats.org/officeDocument/2006/relationships/image" Target="../media/image153.png"/><Relationship Id="rId7" Type="http://schemas.openxmlformats.org/officeDocument/2006/relationships/image" Target="../media/image35.png"/><Relationship Id="rId71" Type="http://schemas.openxmlformats.org/officeDocument/2006/relationships/image" Target="../media/image99.png"/><Relationship Id="rId92" Type="http://schemas.openxmlformats.org/officeDocument/2006/relationships/image" Target="../media/image120.png"/><Relationship Id="rId2" Type="http://schemas.openxmlformats.org/officeDocument/2006/relationships/slideLayout" Target="../slideLayouts/slideLayout11.xml"/><Relationship Id="rId29" Type="http://schemas.openxmlformats.org/officeDocument/2006/relationships/image" Target="../media/image57.png"/><Relationship Id="rId24" Type="http://schemas.openxmlformats.org/officeDocument/2006/relationships/image" Target="../media/image52.png"/><Relationship Id="rId40" Type="http://schemas.openxmlformats.org/officeDocument/2006/relationships/image" Target="../media/image68.png"/><Relationship Id="rId45" Type="http://schemas.openxmlformats.org/officeDocument/2006/relationships/image" Target="../media/image73.png"/><Relationship Id="rId66" Type="http://schemas.openxmlformats.org/officeDocument/2006/relationships/image" Target="../media/image94.png"/><Relationship Id="rId87" Type="http://schemas.openxmlformats.org/officeDocument/2006/relationships/image" Target="../media/image115.png"/><Relationship Id="rId110" Type="http://schemas.openxmlformats.org/officeDocument/2006/relationships/image" Target="../media/image138.png"/><Relationship Id="rId115" Type="http://schemas.openxmlformats.org/officeDocument/2006/relationships/image" Target="../media/image143.png"/><Relationship Id="rId61" Type="http://schemas.openxmlformats.org/officeDocument/2006/relationships/image" Target="../media/image89.png"/><Relationship Id="rId82" Type="http://schemas.openxmlformats.org/officeDocument/2006/relationships/image" Target="../media/image110.png"/><Relationship Id="rId19" Type="http://schemas.openxmlformats.org/officeDocument/2006/relationships/image" Target="../media/image47.png"/><Relationship Id="rId14" Type="http://schemas.openxmlformats.org/officeDocument/2006/relationships/image" Target="../media/image42.png"/><Relationship Id="rId30" Type="http://schemas.openxmlformats.org/officeDocument/2006/relationships/image" Target="../media/image58.png"/><Relationship Id="rId35" Type="http://schemas.openxmlformats.org/officeDocument/2006/relationships/image" Target="../media/image63.png"/><Relationship Id="rId56" Type="http://schemas.openxmlformats.org/officeDocument/2006/relationships/image" Target="../media/image84.png"/><Relationship Id="rId77" Type="http://schemas.openxmlformats.org/officeDocument/2006/relationships/image" Target="../media/image105.png"/><Relationship Id="rId100" Type="http://schemas.openxmlformats.org/officeDocument/2006/relationships/image" Target="../media/image128.png"/><Relationship Id="rId105" Type="http://schemas.openxmlformats.org/officeDocument/2006/relationships/image" Target="../media/image133.png"/><Relationship Id="rId126" Type="http://schemas.openxmlformats.org/officeDocument/2006/relationships/image" Target="../media/image154.png"/><Relationship Id="rId8" Type="http://schemas.openxmlformats.org/officeDocument/2006/relationships/image" Target="../media/image36.png"/><Relationship Id="rId51" Type="http://schemas.openxmlformats.org/officeDocument/2006/relationships/image" Target="../media/image79.png"/><Relationship Id="rId72" Type="http://schemas.openxmlformats.org/officeDocument/2006/relationships/image" Target="../media/image100.png"/><Relationship Id="rId93" Type="http://schemas.openxmlformats.org/officeDocument/2006/relationships/image" Target="../media/image121.png"/><Relationship Id="rId98" Type="http://schemas.openxmlformats.org/officeDocument/2006/relationships/image" Target="../media/image126.png"/><Relationship Id="rId121" Type="http://schemas.openxmlformats.org/officeDocument/2006/relationships/image" Target="../media/image149.png"/><Relationship Id="rId3" Type="http://schemas.openxmlformats.org/officeDocument/2006/relationships/notesSlide" Target="../notesSlides/notesSlide42.xml"/><Relationship Id="rId25" Type="http://schemas.openxmlformats.org/officeDocument/2006/relationships/image" Target="../media/image53.png"/><Relationship Id="rId46" Type="http://schemas.openxmlformats.org/officeDocument/2006/relationships/image" Target="../media/image74.png"/><Relationship Id="rId67" Type="http://schemas.openxmlformats.org/officeDocument/2006/relationships/image" Target="../media/image95.png"/><Relationship Id="rId116" Type="http://schemas.openxmlformats.org/officeDocument/2006/relationships/image" Target="../media/image144.png"/><Relationship Id="rId20" Type="http://schemas.openxmlformats.org/officeDocument/2006/relationships/image" Target="../media/image48.png"/><Relationship Id="rId41" Type="http://schemas.openxmlformats.org/officeDocument/2006/relationships/image" Target="../media/image69.png"/><Relationship Id="rId62" Type="http://schemas.openxmlformats.org/officeDocument/2006/relationships/image" Target="../media/image90.png"/><Relationship Id="rId83" Type="http://schemas.openxmlformats.org/officeDocument/2006/relationships/image" Target="../media/image111.png"/><Relationship Id="rId88" Type="http://schemas.openxmlformats.org/officeDocument/2006/relationships/image" Target="../media/image116.png"/><Relationship Id="rId111" Type="http://schemas.openxmlformats.org/officeDocument/2006/relationships/image" Target="../media/image139.png"/><Relationship Id="rId15" Type="http://schemas.openxmlformats.org/officeDocument/2006/relationships/image" Target="../media/image43.png"/><Relationship Id="rId36" Type="http://schemas.openxmlformats.org/officeDocument/2006/relationships/image" Target="../media/image64.png"/><Relationship Id="rId57" Type="http://schemas.openxmlformats.org/officeDocument/2006/relationships/image" Target="../media/image85.png"/><Relationship Id="rId106" Type="http://schemas.openxmlformats.org/officeDocument/2006/relationships/image" Target="../media/image134.png"/><Relationship Id="rId10" Type="http://schemas.openxmlformats.org/officeDocument/2006/relationships/image" Target="../media/image38.png"/><Relationship Id="rId31" Type="http://schemas.openxmlformats.org/officeDocument/2006/relationships/image" Target="../media/image59.png"/><Relationship Id="rId52" Type="http://schemas.openxmlformats.org/officeDocument/2006/relationships/image" Target="../media/image80.png"/><Relationship Id="rId73" Type="http://schemas.openxmlformats.org/officeDocument/2006/relationships/image" Target="../media/image101.png"/><Relationship Id="rId78" Type="http://schemas.openxmlformats.org/officeDocument/2006/relationships/image" Target="../media/image106.png"/><Relationship Id="rId94" Type="http://schemas.openxmlformats.org/officeDocument/2006/relationships/image" Target="../media/image122.png"/><Relationship Id="rId99" Type="http://schemas.openxmlformats.org/officeDocument/2006/relationships/image" Target="../media/image127.png"/><Relationship Id="rId101" Type="http://schemas.openxmlformats.org/officeDocument/2006/relationships/image" Target="../media/image129.png"/><Relationship Id="rId122" Type="http://schemas.openxmlformats.org/officeDocument/2006/relationships/image" Target="../media/image150.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2.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1.GI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5.xml"/><Relationship Id="rId5" Type="http://schemas.openxmlformats.org/officeDocument/2006/relationships/tags" Target="../tags/tag41.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11.xml"/><Relationship Id="rId7" Type="http://schemas.openxmlformats.org/officeDocument/2006/relationships/image" Target="../media/image7.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notesSlide" Target="../notesSlides/notesSlide6.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48.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GIF"/><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2"/>
            </p:custDataLst>
          </p:nvPr>
        </p:nvSpPr>
        <p:spPr>
          <a:xfrm>
            <a:off x="2189692" y="3378267"/>
            <a:ext cx="7922069"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微粒体获奖创意品管圈</a:t>
            </a:r>
          </a:p>
        </p:txBody>
      </p:sp>
      <p:sp>
        <p:nvSpPr>
          <p:cNvPr id="11" name="PA_文本框 10"/>
          <p:cNvSpPr txBox="1"/>
          <p:nvPr>
            <p:custDataLst>
              <p:tags r:id="rId3"/>
            </p:custDataLst>
          </p:nvPr>
        </p:nvSpPr>
        <p:spPr>
          <a:xfrm>
            <a:off x="2082068" y="4218398"/>
            <a:ext cx="8029693" cy="553998"/>
          </a:xfrm>
          <a:prstGeom prst="rect">
            <a:avLst/>
          </a:prstGeom>
          <a:noFill/>
        </p:spPr>
        <p:txBody>
          <a:bodyPr wrap="square" rtlCol="0">
            <a:spAutoFit/>
          </a:bodyPr>
          <a:lstStyle/>
          <a:p>
            <a:pPr algn="ct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内含专业品管圈图表</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柏拉图</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甘特图</a:t>
            </a: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rPr>
              <a:t>鱼骨图等</a:t>
            </a:r>
          </a:p>
        </p:txBody>
      </p:sp>
      <p:sp>
        <p:nvSpPr>
          <p:cNvPr id="9" name="PA_椭圆 8"/>
          <p:cNvSpPr/>
          <p:nvPr>
            <p:custDataLst>
              <p:tags r:id="rId4"/>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pic>
        <p:nvPicPr>
          <p:cNvPr id="10" name="PA_图片 9"/>
          <p:cNvPicPr>
            <a:picLocks noChangeAspect="1"/>
          </p:cNvPicPr>
          <p:nvPr>
            <p:custDataLst>
              <p:tags r:id="rId5"/>
            </p:custDataLst>
          </p:nvPr>
        </p:nvPicPr>
        <p:blipFill>
          <a:blip r:embed="rId19"/>
          <a:stretch>
            <a:fillRect/>
          </a:stretch>
        </p:blipFill>
        <p:spPr>
          <a:xfrm>
            <a:off x="5346035" y="1342154"/>
            <a:ext cx="1609384" cy="1557315"/>
          </a:xfrm>
          <a:prstGeom prst="rect">
            <a:avLst/>
          </a:prstGeom>
        </p:spPr>
      </p:pic>
      <p:grpSp>
        <p:nvGrpSpPr>
          <p:cNvPr id="6" name="PA_组合 5"/>
          <p:cNvGrpSpPr/>
          <p:nvPr>
            <p:custDataLst>
              <p:tags r:id="rId6"/>
            </p:custDataLst>
          </p:nvPr>
        </p:nvGrpSpPr>
        <p:grpSpPr>
          <a:xfrm>
            <a:off x="3292519" y="5001407"/>
            <a:ext cx="3418340" cy="459953"/>
            <a:chOff x="3312485" y="4847385"/>
            <a:chExt cx="3418340" cy="459953"/>
          </a:xfrm>
        </p:grpSpPr>
        <p:sp>
          <p:nvSpPr>
            <p:cNvPr id="21" name="PA_文本框 20"/>
            <p:cNvSpPr txBox="1"/>
            <p:nvPr>
              <p:custDataLst>
                <p:tags r:id="rId15"/>
              </p:custDataLst>
            </p:nvPr>
          </p:nvSpPr>
          <p:spPr>
            <a:xfrm>
              <a:off x="3776170" y="4883427"/>
              <a:ext cx="2954655" cy="369332"/>
            </a:xfrm>
            <a:prstGeom prst="rect">
              <a:avLst/>
            </a:prstGeom>
            <a:noFill/>
          </p:spPr>
          <p:txBody>
            <a:bodyPr wrap="none" rtlCol="0">
              <a:spAutoFit/>
            </a:bodyPr>
            <a:lstStyle/>
            <a:p>
              <a:pPr>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糖尿病专科小组护理品管圈</a:t>
              </a:r>
            </a:p>
          </p:txBody>
        </p:sp>
        <p:grpSp>
          <p:nvGrpSpPr>
            <p:cNvPr id="139" name="PA_组合 138"/>
            <p:cNvGrpSpPr/>
            <p:nvPr>
              <p:custDataLst>
                <p:tags r:id="rId16"/>
              </p:custDataLst>
            </p:nvPr>
          </p:nvGrpSpPr>
          <p:grpSpPr>
            <a:xfrm>
              <a:off x="3312485" y="4847385"/>
              <a:ext cx="463685" cy="459953"/>
              <a:chOff x="2858671" y="4813744"/>
              <a:chExt cx="463685" cy="459953"/>
            </a:xfrm>
          </p:grpSpPr>
          <p:sp>
            <p:nvSpPr>
              <p:cNvPr id="136" name="椭圆 1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37" name="椭圆 1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2979301" y="4974112"/>
                <a:ext cx="222424" cy="139215"/>
              </a:xfrm>
              <a:custGeom>
                <a:avLst/>
                <a:gdLst>
                  <a:gd name="T0" fmla="*/ 1855787 w 2462213"/>
                  <a:gd name="T1" fmla="*/ 1260475 h 1693863"/>
                  <a:gd name="T2" fmla="*/ 1271587 w 2462213"/>
                  <a:gd name="T3" fmla="*/ 1387475 h 1693863"/>
                  <a:gd name="T4" fmla="*/ 1195387 w 2462213"/>
                  <a:gd name="T5" fmla="*/ 1387475 h 1693863"/>
                  <a:gd name="T6" fmla="*/ 612775 w 2462213"/>
                  <a:gd name="T7" fmla="*/ 1260475 h 1693863"/>
                  <a:gd name="T8" fmla="*/ 280987 w 2462213"/>
                  <a:gd name="T9" fmla="*/ 1260475 h 1693863"/>
                  <a:gd name="T10" fmla="*/ 1855787 w 2462213"/>
                  <a:gd name="T11" fmla="*/ 1047750 h 1693863"/>
                  <a:gd name="T12" fmla="*/ 1271587 w 2462213"/>
                  <a:gd name="T13" fmla="*/ 1174750 h 1693863"/>
                  <a:gd name="T14" fmla="*/ 1195387 w 2462213"/>
                  <a:gd name="T15" fmla="*/ 1174750 h 1693863"/>
                  <a:gd name="T16" fmla="*/ 612775 w 2462213"/>
                  <a:gd name="T17" fmla="*/ 1047750 h 1693863"/>
                  <a:gd name="T18" fmla="*/ 280987 w 2462213"/>
                  <a:gd name="T19" fmla="*/ 1047750 h 1693863"/>
                  <a:gd name="T20" fmla="*/ 1855787 w 2462213"/>
                  <a:gd name="T21" fmla="*/ 817562 h 1693863"/>
                  <a:gd name="T22" fmla="*/ 1271587 w 2462213"/>
                  <a:gd name="T23" fmla="*/ 944562 h 1693863"/>
                  <a:gd name="T24" fmla="*/ 1195387 w 2462213"/>
                  <a:gd name="T25" fmla="*/ 944562 h 1693863"/>
                  <a:gd name="T26" fmla="*/ 612775 w 2462213"/>
                  <a:gd name="T27" fmla="*/ 817562 h 1693863"/>
                  <a:gd name="T28" fmla="*/ 280987 w 2462213"/>
                  <a:gd name="T29" fmla="*/ 817562 h 1693863"/>
                  <a:gd name="T30" fmla="*/ 1855787 w 2462213"/>
                  <a:gd name="T31" fmla="*/ 604837 h 1693863"/>
                  <a:gd name="T32" fmla="*/ 1271587 w 2462213"/>
                  <a:gd name="T33" fmla="*/ 731837 h 1693863"/>
                  <a:gd name="T34" fmla="*/ 1195387 w 2462213"/>
                  <a:gd name="T35" fmla="*/ 731837 h 1693863"/>
                  <a:gd name="T36" fmla="*/ 612775 w 2462213"/>
                  <a:gd name="T37" fmla="*/ 604837 h 1693863"/>
                  <a:gd name="T38" fmla="*/ 280987 w 2462213"/>
                  <a:gd name="T39" fmla="*/ 604837 h 1693863"/>
                  <a:gd name="T40" fmla="*/ 1217659 w 2462213"/>
                  <a:gd name="T41" fmla="*/ 88928 h 1693863"/>
                  <a:gd name="T42" fmla="*/ 1211327 w 2462213"/>
                  <a:gd name="T43" fmla="*/ 104873 h 1693863"/>
                  <a:gd name="T44" fmla="*/ 1139150 w 2462213"/>
                  <a:gd name="T45" fmla="*/ 170566 h 1693863"/>
                  <a:gd name="T46" fmla="*/ 1126487 w 2462213"/>
                  <a:gd name="T47" fmla="*/ 186829 h 1693863"/>
                  <a:gd name="T48" fmla="*/ 1127437 w 2462213"/>
                  <a:gd name="T49" fmla="*/ 199904 h 1693863"/>
                  <a:gd name="T50" fmla="*/ 1143582 w 2462213"/>
                  <a:gd name="T51" fmla="*/ 213298 h 1693863"/>
                  <a:gd name="T52" fmla="*/ 1211644 w 2462213"/>
                  <a:gd name="T53" fmla="*/ 281861 h 1693863"/>
                  <a:gd name="T54" fmla="*/ 1224940 w 2462213"/>
                  <a:gd name="T55" fmla="*/ 298125 h 1693863"/>
                  <a:gd name="T56" fmla="*/ 1238236 w 2462213"/>
                  <a:gd name="T57" fmla="*/ 299400 h 1693863"/>
                  <a:gd name="T58" fmla="*/ 1254381 w 2462213"/>
                  <a:gd name="T59" fmla="*/ 286325 h 1693863"/>
                  <a:gd name="T60" fmla="*/ 1319277 w 2462213"/>
                  <a:gd name="T61" fmla="*/ 213617 h 1693863"/>
                  <a:gd name="T62" fmla="*/ 1335106 w 2462213"/>
                  <a:gd name="T63" fmla="*/ 207239 h 1693863"/>
                  <a:gd name="T64" fmla="*/ 1341437 w 2462213"/>
                  <a:gd name="T65" fmla="*/ 191294 h 1693863"/>
                  <a:gd name="T66" fmla="*/ 1335106 w 2462213"/>
                  <a:gd name="T67" fmla="*/ 175349 h 1693863"/>
                  <a:gd name="T68" fmla="*/ 1319277 w 2462213"/>
                  <a:gd name="T69" fmla="*/ 168652 h 1693863"/>
                  <a:gd name="T70" fmla="*/ 1254381 w 2462213"/>
                  <a:gd name="T71" fmla="*/ 96263 h 1693863"/>
                  <a:gd name="T72" fmla="*/ 1238236 w 2462213"/>
                  <a:gd name="T73" fmla="*/ 82869 h 1693863"/>
                  <a:gd name="T74" fmla="*/ 1630998 w 2462213"/>
                  <a:gd name="T75" fmla="*/ 0 h 1693863"/>
                  <a:gd name="T76" fmla="*/ 1669733 w 2462213"/>
                  <a:gd name="T77" fmla="*/ 6352 h 1693863"/>
                  <a:gd name="T78" fmla="*/ 1703388 w 2462213"/>
                  <a:gd name="T79" fmla="*/ 23186 h 1693863"/>
                  <a:gd name="T80" fmla="*/ 1731328 w 2462213"/>
                  <a:gd name="T81" fmla="*/ 48913 h 1693863"/>
                  <a:gd name="T82" fmla="*/ 1750696 w 2462213"/>
                  <a:gd name="T83" fmla="*/ 82581 h 1693863"/>
                  <a:gd name="T84" fmla="*/ 1759903 w 2462213"/>
                  <a:gd name="T85" fmla="*/ 121331 h 1693863"/>
                  <a:gd name="T86" fmla="*/ 2206626 w 2462213"/>
                  <a:gd name="T87" fmla="*/ 382731 h 1693863"/>
                  <a:gd name="T88" fmla="*/ 2243456 w 2462213"/>
                  <a:gd name="T89" fmla="*/ 392895 h 1693863"/>
                  <a:gd name="T90" fmla="*/ 2275841 w 2462213"/>
                  <a:gd name="T91" fmla="*/ 413540 h 1693863"/>
                  <a:gd name="T92" fmla="*/ 2300923 w 2462213"/>
                  <a:gd name="T93" fmla="*/ 442444 h 1693863"/>
                  <a:gd name="T94" fmla="*/ 2317433 w 2462213"/>
                  <a:gd name="T95" fmla="*/ 478652 h 1693863"/>
                  <a:gd name="T96" fmla="*/ 2323148 w 2462213"/>
                  <a:gd name="T97" fmla="*/ 519307 h 1693863"/>
                  <a:gd name="T98" fmla="*/ 0 w 2462213"/>
                  <a:gd name="T99" fmla="*/ 1693863 h 1693863"/>
                  <a:gd name="T100" fmla="*/ 133350 w 2462213"/>
                  <a:gd name="T101" fmla="*/ 512320 h 1693863"/>
                  <a:gd name="T102" fmla="*/ 141288 w 2462213"/>
                  <a:gd name="T103" fmla="*/ 471982 h 1693863"/>
                  <a:gd name="T104" fmla="*/ 159068 w 2462213"/>
                  <a:gd name="T105" fmla="*/ 437362 h 1693863"/>
                  <a:gd name="T106" fmla="*/ 185420 w 2462213"/>
                  <a:gd name="T107" fmla="*/ 409094 h 1693863"/>
                  <a:gd name="T108" fmla="*/ 218440 w 2462213"/>
                  <a:gd name="T109" fmla="*/ 390354 h 1693863"/>
                  <a:gd name="T110" fmla="*/ 256223 w 2462213"/>
                  <a:gd name="T111" fmla="*/ 382096 h 1693863"/>
                  <a:gd name="T112" fmla="*/ 708978 w 2462213"/>
                  <a:gd name="T113" fmla="*/ 114661 h 1693863"/>
                  <a:gd name="T114" fmla="*/ 720090 w 2462213"/>
                  <a:gd name="T115" fmla="*/ 76864 h 1693863"/>
                  <a:gd name="T116" fmla="*/ 741045 w 2462213"/>
                  <a:gd name="T117" fmla="*/ 44467 h 1693863"/>
                  <a:gd name="T118" fmla="*/ 769620 w 2462213"/>
                  <a:gd name="T119" fmla="*/ 19692 h 1693863"/>
                  <a:gd name="T120" fmla="*/ 804545 w 2462213"/>
                  <a:gd name="T121" fmla="*/ 4447 h 169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2213" h="1693863">
                    <a:moveTo>
                      <a:pt x="2058987" y="1260475"/>
                    </a:moveTo>
                    <a:lnTo>
                      <a:pt x="2058987" y="1387475"/>
                    </a:lnTo>
                    <a:lnTo>
                      <a:pt x="2185987" y="1387475"/>
                    </a:lnTo>
                    <a:lnTo>
                      <a:pt x="2185987" y="1260475"/>
                    </a:lnTo>
                    <a:lnTo>
                      <a:pt x="2058987" y="1260475"/>
                    </a:lnTo>
                    <a:close/>
                    <a:moveTo>
                      <a:pt x="1855787" y="1260475"/>
                    </a:moveTo>
                    <a:lnTo>
                      <a:pt x="1855787" y="1387475"/>
                    </a:lnTo>
                    <a:lnTo>
                      <a:pt x="1982787" y="1387475"/>
                    </a:lnTo>
                    <a:lnTo>
                      <a:pt x="1982787" y="1260475"/>
                    </a:lnTo>
                    <a:lnTo>
                      <a:pt x="1855787" y="1260475"/>
                    </a:lnTo>
                    <a:close/>
                    <a:moveTo>
                      <a:pt x="1271587" y="1260475"/>
                    </a:moveTo>
                    <a:lnTo>
                      <a:pt x="1271587" y="1387475"/>
                    </a:lnTo>
                    <a:lnTo>
                      <a:pt x="1398587" y="1387475"/>
                    </a:lnTo>
                    <a:lnTo>
                      <a:pt x="1398587" y="1260475"/>
                    </a:lnTo>
                    <a:lnTo>
                      <a:pt x="1271587" y="1260475"/>
                    </a:lnTo>
                    <a:close/>
                    <a:moveTo>
                      <a:pt x="1068387" y="1260475"/>
                    </a:moveTo>
                    <a:lnTo>
                      <a:pt x="1068387" y="1387475"/>
                    </a:lnTo>
                    <a:lnTo>
                      <a:pt x="1195387" y="1387475"/>
                    </a:lnTo>
                    <a:lnTo>
                      <a:pt x="1195387" y="1260475"/>
                    </a:lnTo>
                    <a:lnTo>
                      <a:pt x="1068387" y="1260475"/>
                    </a:lnTo>
                    <a:close/>
                    <a:moveTo>
                      <a:pt x="484187" y="1260475"/>
                    </a:moveTo>
                    <a:lnTo>
                      <a:pt x="484187" y="1387475"/>
                    </a:lnTo>
                    <a:lnTo>
                      <a:pt x="612775" y="1387475"/>
                    </a:lnTo>
                    <a:lnTo>
                      <a:pt x="612775" y="1260475"/>
                    </a:lnTo>
                    <a:lnTo>
                      <a:pt x="484187" y="1260475"/>
                    </a:lnTo>
                    <a:close/>
                    <a:moveTo>
                      <a:pt x="280987" y="1260475"/>
                    </a:moveTo>
                    <a:lnTo>
                      <a:pt x="280987" y="1387475"/>
                    </a:lnTo>
                    <a:lnTo>
                      <a:pt x="407987" y="1387475"/>
                    </a:lnTo>
                    <a:lnTo>
                      <a:pt x="407987" y="1260475"/>
                    </a:lnTo>
                    <a:lnTo>
                      <a:pt x="280987" y="1260475"/>
                    </a:lnTo>
                    <a:close/>
                    <a:moveTo>
                      <a:pt x="2058987" y="1047750"/>
                    </a:moveTo>
                    <a:lnTo>
                      <a:pt x="2058987" y="1174750"/>
                    </a:lnTo>
                    <a:lnTo>
                      <a:pt x="2185987" y="1174750"/>
                    </a:lnTo>
                    <a:lnTo>
                      <a:pt x="2185987" y="1047750"/>
                    </a:lnTo>
                    <a:lnTo>
                      <a:pt x="2058987" y="1047750"/>
                    </a:lnTo>
                    <a:close/>
                    <a:moveTo>
                      <a:pt x="1855787" y="1047750"/>
                    </a:moveTo>
                    <a:lnTo>
                      <a:pt x="1855787" y="1174750"/>
                    </a:lnTo>
                    <a:lnTo>
                      <a:pt x="1982787" y="1174750"/>
                    </a:lnTo>
                    <a:lnTo>
                      <a:pt x="1982787" y="1047750"/>
                    </a:lnTo>
                    <a:lnTo>
                      <a:pt x="1855787" y="1047750"/>
                    </a:lnTo>
                    <a:close/>
                    <a:moveTo>
                      <a:pt x="1271587" y="1047750"/>
                    </a:moveTo>
                    <a:lnTo>
                      <a:pt x="1271587" y="1174750"/>
                    </a:lnTo>
                    <a:lnTo>
                      <a:pt x="1398587" y="1174750"/>
                    </a:lnTo>
                    <a:lnTo>
                      <a:pt x="1398587" y="1047750"/>
                    </a:lnTo>
                    <a:lnTo>
                      <a:pt x="1271587" y="1047750"/>
                    </a:lnTo>
                    <a:close/>
                    <a:moveTo>
                      <a:pt x="1068387" y="1047750"/>
                    </a:moveTo>
                    <a:lnTo>
                      <a:pt x="1068387" y="1174750"/>
                    </a:lnTo>
                    <a:lnTo>
                      <a:pt x="1195387" y="1174750"/>
                    </a:lnTo>
                    <a:lnTo>
                      <a:pt x="1195387" y="1047750"/>
                    </a:lnTo>
                    <a:lnTo>
                      <a:pt x="1068387" y="1047750"/>
                    </a:lnTo>
                    <a:close/>
                    <a:moveTo>
                      <a:pt x="484187" y="1047750"/>
                    </a:moveTo>
                    <a:lnTo>
                      <a:pt x="484187" y="1174750"/>
                    </a:lnTo>
                    <a:lnTo>
                      <a:pt x="612775" y="1174750"/>
                    </a:lnTo>
                    <a:lnTo>
                      <a:pt x="612775" y="1047750"/>
                    </a:lnTo>
                    <a:lnTo>
                      <a:pt x="484187" y="1047750"/>
                    </a:lnTo>
                    <a:close/>
                    <a:moveTo>
                      <a:pt x="280987" y="1047750"/>
                    </a:moveTo>
                    <a:lnTo>
                      <a:pt x="280987" y="1174750"/>
                    </a:lnTo>
                    <a:lnTo>
                      <a:pt x="407987" y="1174750"/>
                    </a:lnTo>
                    <a:lnTo>
                      <a:pt x="407987" y="1047750"/>
                    </a:lnTo>
                    <a:lnTo>
                      <a:pt x="280987" y="1047750"/>
                    </a:lnTo>
                    <a:close/>
                    <a:moveTo>
                      <a:pt x="2058987" y="817562"/>
                    </a:moveTo>
                    <a:lnTo>
                      <a:pt x="2058987" y="944562"/>
                    </a:lnTo>
                    <a:lnTo>
                      <a:pt x="2185987" y="944562"/>
                    </a:lnTo>
                    <a:lnTo>
                      <a:pt x="2185987" y="817562"/>
                    </a:lnTo>
                    <a:lnTo>
                      <a:pt x="2058987" y="817562"/>
                    </a:lnTo>
                    <a:close/>
                    <a:moveTo>
                      <a:pt x="1855787" y="817562"/>
                    </a:moveTo>
                    <a:lnTo>
                      <a:pt x="1855787" y="944562"/>
                    </a:lnTo>
                    <a:lnTo>
                      <a:pt x="1982787" y="944562"/>
                    </a:lnTo>
                    <a:lnTo>
                      <a:pt x="1982787" y="817562"/>
                    </a:lnTo>
                    <a:lnTo>
                      <a:pt x="1855787" y="817562"/>
                    </a:lnTo>
                    <a:close/>
                    <a:moveTo>
                      <a:pt x="1271587" y="817562"/>
                    </a:moveTo>
                    <a:lnTo>
                      <a:pt x="1271587" y="944562"/>
                    </a:lnTo>
                    <a:lnTo>
                      <a:pt x="1398587" y="944562"/>
                    </a:lnTo>
                    <a:lnTo>
                      <a:pt x="1398587" y="817562"/>
                    </a:lnTo>
                    <a:lnTo>
                      <a:pt x="1271587" y="817562"/>
                    </a:lnTo>
                    <a:close/>
                    <a:moveTo>
                      <a:pt x="1068387" y="817562"/>
                    </a:moveTo>
                    <a:lnTo>
                      <a:pt x="1068387" y="944562"/>
                    </a:lnTo>
                    <a:lnTo>
                      <a:pt x="1195387" y="944562"/>
                    </a:lnTo>
                    <a:lnTo>
                      <a:pt x="1195387" y="817562"/>
                    </a:lnTo>
                    <a:lnTo>
                      <a:pt x="1068387" y="817562"/>
                    </a:lnTo>
                    <a:close/>
                    <a:moveTo>
                      <a:pt x="484187" y="817562"/>
                    </a:moveTo>
                    <a:lnTo>
                      <a:pt x="484187" y="944562"/>
                    </a:lnTo>
                    <a:lnTo>
                      <a:pt x="612775" y="944562"/>
                    </a:lnTo>
                    <a:lnTo>
                      <a:pt x="612775" y="817562"/>
                    </a:lnTo>
                    <a:lnTo>
                      <a:pt x="484187" y="817562"/>
                    </a:lnTo>
                    <a:close/>
                    <a:moveTo>
                      <a:pt x="280987" y="817562"/>
                    </a:moveTo>
                    <a:lnTo>
                      <a:pt x="280987" y="944562"/>
                    </a:lnTo>
                    <a:lnTo>
                      <a:pt x="407987" y="944562"/>
                    </a:lnTo>
                    <a:lnTo>
                      <a:pt x="407987" y="817562"/>
                    </a:lnTo>
                    <a:lnTo>
                      <a:pt x="280987" y="817562"/>
                    </a:lnTo>
                    <a:close/>
                    <a:moveTo>
                      <a:pt x="2058987" y="604837"/>
                    </a:moveTo>
                    <a:lnTo>
                      <a:pt x="2058987" y="731837"/>
                    </a:lnTo>
                    <a:lnTo>
                      <a:pt x="2185987" y="731837"/>
                    </a:lnTo>
                    <a:lnTo>
                      <a:pt x="2185987" y="604837"/>
                    </a:lnTo>
                    <a:lnTo>
                      <a:pt x="2058987" y="604837"/>
                    </a:lnTo>
                    <a:close/>
                    <a:moveTo>
                      <a:pt x="1855787" y="604837"/>
                    </a:moveTo>
                    <a:lnTo>
                      <a:pt x="1855787" y="731837"/>
                    </a:lnTo>
                    <a:lnTo>
                      <a:pt x="1982787" y="731837"/>
                    </a:lnTo>
                    <a:lnTo>
                      <a:pt x="1982787" y="604837"/>
                    </a:lnTo>
                    <a:lnTo>
                      <a:pt x="1855787" y="604837"/>
                    </a:lnTo>
                    <a:close/>
                    <a:moveTo>
                      <a:pt x="1271587" y="604837"/>
                    </a:moveTo>
                    <a:lnTo>
                      <a:pt x="1271587" y="731837"/>
                    </a:lnTo>
                    <a:lnTo>
                      <a:pt x="1398587" y="731837"/>
                    </a:lnTo>
                    <a:lnTo>
                      <a:pt x="1398587" y="604837"/>
                    </a:lnTo>
                    <a:lnTo>
                      <a:pt x="1271587" y="604837"/>
                    </a:lnTo>
                    <a:close/>
                    <a:moveTo>
                      <a:pt x="1068387" y="604837"/>
                    </a:moveTo>
                    <a:lnTo>
                      <a:pt x="1068387" y="731837"/>
                    </a:lnTo>
                    <a:lnTo>
                      <a:pt x="1195387" y="731837"/>
                    </a:lnTo>
                    <a:lnTo>
                      <a:pt x="1195387" y="604837"/>
                    </a:lnTo>
                    <a:lnTo>
                      <a:pt x="1068387" y="604837"/>
                    </a:lnTo>
                    <a:close/>
                    <a:moveTo>
                      <a:pt x="484187" y="604837"/>
                    </a:moveTo>
                    <a:lnTo>
                      <a:pt x="484187" y="731837"/>
                    </a:lnTo>
                    <a:lnTo>
                      <a:pt x="612775" y="731837"/>
                    </a:lnTo>
                    <a:lnTo>
                      <a:pt x="612775" y="604837"/>
                    </a:lnTo>
                    <a:lnTo>
                      <a:pt x="484187" y="604837"/>
                    </a:lnTo>
                    <a:close/>
                    <a:moveTo>
                      <a:pt x="280987" y="604837"/>
                    </a:moveTo>
                    <a:lnTo>
                      <a:pt x="280987" y="731837"/>
                    </a:lnTo>
                    <a:lnTo>
                      <a:pt x="407987" y="731837"/>
                    </a:lnTo>
                    <a:lnTo>
                      <a:pt x="407987" y="604837"/>
                    </a:lnTo>
                    <a:lnTo>
                      <a:pt x="280987" y="604837"/>
                    </a:lnTo>
                    <a:close/>
                    <a:moveTo>
                      <a:pt x="1231588" y="82550"/>
                    </a:moveTo>
                    <a:lnTo>
                      <a:pt x="1229372" y="82869"/>
                    </a:lnTo>
                    <a:lnTo>
                      <a:pt x="1227156" y="83507"/>
                    </a:lnTo>
                    <a:lnTo>
                      <a:pt x="1224940" y="84145"/>
                    </a:lnTo>
                    <a:lnTo>
                      <a:pt x="1221458" y="86377"/>
                    </a:lnTo>
                    <a:lnTo>
                      <a:pt x="1217659" y="88928"/>
                    </a:lnTo>
                    <a:lnTo>
                      <a:pt x="1215443" y="92755"/>
                    </a:lnTo>
                    <a:lnTo>
                      <a:pt x="1213227" y="96263"/>
                    </a:lnTo>
                    <a:lnTo>
                      <a:pt x="1212594" y="98495"/>
                    </a:lnTo>
                    <a:lnTo>
                      <a:pt x="1211644" y="100408"/>
                    </a:lnTo>
                    <a:lnTo>
                      <a:pt x="1211327" y="102641"/>
                    </a:lnTo>
                    <a:lnTo>
                      <a:pt x="1211327" y="104873"/>
                    </a:lnTo>
                    <a:lnTo>
                      <a:pt x="1211327" y="168652"/>
                    </a:lnTo>
                    <a:lnTo>
                      <a:pt x="1148330" y="168652"/>
                    </a:lnTo>
                    <a:lnTo>
                      <a:pt x="1145798" y="168652"/>
                    </a:lnTo>
                    <a:lnTo>
                      <a:pt x="1143582" y="169290"/>
                    </a:lnTo>
                    <a:lnTo>
                      <a:pt x="1141366" y="169928"/>
                    </a:lnTo>
                    <a:lnTo>
                      <a:pt x="1139150" y="170566"/>
                    </a:lnTo>
                    <a:lnTo>
                      <a:pt x="1135667" y="172798"/>
                    </a:lnTo>
                    <a:lnTo>
                      <a:pt x="1132502" y="175349"/>
                    </a:lnTo>
                    <a:lnTo>
                      <a:pt x="1129653" y="178538"/>
                    </a:lnTo>
                    <a:lnTo>
                      <a:pt x="1127437" y="182684"/>
                    </a:lnTo>
                    <a:lnTo>
                      <a:pt x="1126804" y="184597"/>
                    </a:lnTo>
                    <a:lnTo>
                      <a:pt x="1126487" y="186829"/>
                    </a:lnTo>
                    <a:lnTo>
                      <a:pt x="1126170" y="189062"/>
                    </a:lnTo>
                    <a:lnTo>
                      <a:pt x="1125537" y="191294"/>
                    </a:lnTo>
                    <a:lnTo>
                      <a:pt x="1126170" y="193845"/>
                    </a:lnTo>
                    <a:lnTo>
                      <a:pt x="1126487" y="195759"/>
                    </a:lnTo>
                    <a:lnTo>
                      <a:pt x="1126804" y="197991"/>
                    </a:lnTo>
                    <a:lnTo>
                      <a:pt x="1127437" y="199904"/>
                    </a:lnTo>
                    <a:lnTo>
                      <a:pt x="1129653" y="203731"/>
                    </a:lnTo>
                    <a:lnTo>
                      <a:pt x="1132502" y="207239"/>
                    </a:lnTo>
                    <a:lnTo>
                      <a:pt x="1135667" y="210109"/>
                    </a:lnTo>
                    <a:lnTo>
                      <a:pt x="1139150" y="212022"/>
                    </a:lnTo>
                    <a:lnTo>
                      <a:pt x="1141366" y="212979"/>
                    </a:lnTo>
                    <a:lnTo>
                      <a:pt x="1143582" y="213298"/>
                    </a:lnTo>
                    <a:lnTo>
                      <a:pt x="1145798" y="213617"/>
                    </a:lnTo>
                    <a:lnTo>
                      <a:pt x="1148330" y="213617"/>
                    </a:lnTo>
                    <a:lnTo>
                      <a:pt x="1211327" y="213617"/>
                    </a:lnTo>
                    <a:lnTo>
                      <a:pt x="1211327" y="277396"/>
                    </a:lnTo>
                    <a:lnTo>
                      <a:pt x="1211327" y="279629"/>
                    </a:lnTo>
                    <a:lnTo>
                      <a:pt x="1211644" y="281861"/>
                    </a:lnTo>
                    <a:lnTo>
                      <a:pt x="1212594" y="284093"/>
                    </a:lnTo>
                    <a:lnTo>
                      <a:pt x="1213227" y="286325"/>
                    </a:lnTo>
                    <a:lnTo>
                      <a:pt x="1215443" y="290152"/>
                    </a:lnTo>
                    <a:lnTo>
                      <a:pt x="1217659" y="293341"/>
                    </a:lnTo>
                    <a:lnTo>
                      <a:pt x="1221458" y="296211"/>
                    </a:lnTo>
                    <a:lnTo>
                      <a:pt x="1224940" y="298125"/>
                    </a:lnTo>
                    <a:lnTo>
                      <a:pt x="1227156" y="298762"/>
                    </a:lnTo>
                    <a:lnTo>
                      <a:pt x="1229372" y="299400"/>
                    </a:lnTo>
                    <a:lnTo>
                      <a:pt x="1231588" y="300038"/>
                    </a:lnTo>
                    <a:lnTo>
                      <a:pt x="1233487" y="300038"/>
                    </a:lnTo>
                    <a:lnTo>
                      <a:pt x="1236020" y="300038"/>
                    </a:lnTo>
                    <a:lnTo>
                      <a:pt x="1238236" y="299400"/>
                    </a:lnTo>
                    <a:lnTo>
                      <a:pt x="1240452" y="298762"/>
                    </a:lnTo>
                    <a:lnTo>
                      <a:pt x="1242668" y="298125"/>
                    </a:lnTo>
                    <a:lnTo>
                      <a:pt x="1246150" y="296211"/>
                    </a:lnTo>
                    <a:lnTo>
                      <a:pt x="1249316" y="293341"/>
                    </a:lnTo>
                    <a:lnTo>
                      <a:pt x="1252165" y="290152"/>
                    </a:lnTo>
                    <a:lnTo>
                      <a:pt x="1254381" y="286325"/>
                    </a:lnTo>
                    <a:lnTo>
                      <a:pt x="1255014" y="284093"/>
                    </a:lnTo>
                    <a:lnTo>
                      <a:pt x="1255331" y="281861"/>
                    </a:lnTo>
                    <a:lnTo>
                      <a:pt x="1255964" y="279629"/>
                    </a:lnTo>
                    <a:lnTo>
                      <a:pt x="1256280" y="277396"/>
                    </a:lnTo>
                    <a:lnTo>
                      <a:pt x="1256280" y="213617"/>
                    </a:lnTo>
                    <a:lnTo>
                      <a:pt x="1319277" y="213617"/>
                    </a:lnTo>
                    <a:lnTo>
                      <a:pt x="1321493" y="213617"/>
                    </a:lnTo>
                    <a:lnTo>
                      <a:pt x="1324026" y="213298"/>
                    </a:lnTo>
                    <a:lnTo>
                      <a:pt x="1326242" y="212979"/>
                    </a:lnTo>
                    <a:lnTo>
                      <a:pt x="1327825" y="212022"/>
                    </a:lnTo>
                    <a:lnTo>
                      <a:pt x="1331940" y="210109"/>
                    </a:lnTo>
                    <a:lnTo>
                      <a:pt x="1335106" y="207239"/>
                    </a:lnTo>
                    <a:lnTo>
                      <a:pt x="1337955" y="203731"/>
                    </a:lnTo>
                    <a:lnTo>
                      <a:pt x="1339854" y="199904"/>
                    </a:lnTo>
                    <a:lnTo>
                      <a:pt x="1340804" y="197991"/>
                    </a:lnTo>
                    <a:lnTo>
                      <a:pt x="1341121" y="195759"/>
                    </a:lnTo>
                    <a:lnTo>
                      <a:pt x="1341437" y="193845"/>
                    </a:lnTo>
                    <a:lnTo>
                      <a:pt x="1341437" y="191294"/>
                    </a:lnTo>
                    <a:lnTo>
                      <a:pt x="1341437" y="189062"/>
                    </a:lnTo>
                    <a:lnTo>
                      <a:pt x="1341121" y="186829"/>
                    </a:lnTo>
                    <a:lnTo>
                      <a:pt x="1340804" y="184597"/>
                    </a:lnTo>
                    <a:lnTo>
                      <a:pt x="1339854" y="182684"/>
                    </a:lnTo>
                    <a:lnTo>
                      <a:pt x="1337955" y="178538"/>
                    </a:lnTo>
                    <a:lnTo>
                      <a:pt x="1335106" y="175349"/>
                    </a:lnTo>
                    <a:lnTo>
                      <a:pt x="1331940" y="172798"/>
                    </a:lnTo>
                    <a:lnTo>
                      <a:pt x="1327825" y="170566"/>
                    </a:lnTo>
                    <a:lnTo>
                      <a:pt x="1326242" y="169928"/>
                    </a:lnTo>
                    <a:lnTo>
                      <a:pt x="1324026" y="169290"/>
                    </a:lnTo>
                    <a:lnTo>
                      <a:pt x="1321493" y="168652"/>
                    </a:lnTo>
                    <a:lnTo>
                      <a:pt x="1319277" y="168652"/>
                    </a:lnTo>
                    <a:lnTo>
                      <a:pt x="1256280" y="168652"/>
                    </a:lnTo>
                    <a:lnTo>
                      <a:pt x="1256280" y="104873"/>
                    </a:lnTo>
                    <a:lnTo>
                      <a:pt x="1255964" y="102641"/>
                    </a:lnTo>
                    <a:lnTo>
                      <a:pt x="1255331" y="100408"/>
                    </a:lnTo>
                    <a:lnTo>
                      <a:pt x="1255014" y="98495"/>
                    </a:lnTo>
                    <a:lnTo>
                      <a:pt x="1254381" y="96263"/>
                    </a:lnTo>
                    <a:lnTo>
                      <a:pt x="1252165" y="92755"/>
                    </a:lnTo>
                    <a:lnTo>
                      <a:pt x="1249316" y="88928"/>
                    </a:lnTo>
                    <a:lnTo>
                      <a:pt x="1246150" y="86377"/>
                    </a:lnTo>
                    <a:lnTo>
                      <a:pt x="1242668" y="84145"/>
                    </a:lnTo>
                    <a:lnTo>
                      <a:pt x="1240452" y="83507"/>
                    </a:lnTo>
                    <a:lnTo>
                      <a:pt x="1238236" y="82869"/>
                    </a:lnTo>
                    <a:lnTo>
                      <a:pt x="1236020" y="82550"/>
                    </a:lnTo>
                    <a:lnTo>
                      <a:pt x="1233487" y="82550"/>
                    </a:lnTo>
                    <a:lnTo>
                      <a:pt x="1231588" y="82550"/>
                    </a:lnTo>
                    <a:close/>
                    <a:moveTo>
                      <a:pt x="830580" y="0"/>
                    </a:moveTo>
                    <a:lnTo>
                      <a:pt x="837248" y="0"/>
                    </a:lnTo>
                    <a:lnTo>
                      <a:pt x="1630998" y="0"/>
                    </a:lnTo>
                    <a:lnTo>
                      <a:pt x="1637666" y="0"/>
                    </a:lnTo>
                    <a:lnTo>
                      <a:pt x="1644333" y="953"/>
                    </a:lnTo>
                    <a:lnTo>
                      <a:pt x="1650683" y="1588"/>
                    </a:lnTo>
                    <a:lnTo>
                      <a:pt x="1657033" y="3176"/>
                    </a:lnTo>
                    <a:lnTo>
                      <a:pt x="1663383" y="4447"/>
                    </a:lnTo>
                    <a:lnTo>
                      <a:pt x="1669733" y="6352"/>
                    </a:lnTo>
                    <a:lnTo>
                      <a:pt x="1675448" y="8576"/>
                    </a:lnTo>
                    <a:lnTo>
                      <a:pt x="1681481" y="10481"/>
                    </a:lnTo>
                    <a:lnTo>
                      <a:pt x="1687196" y="13340"/>
                    </a:lnTo>
                    <a:lnTo>
                      <a:pt x="1692593" y="16199"/>
                    </a:lnTo>
                    <a:lnTo>
                      <a:pt x="1697991" y="19692"/>
                    </a:lnTo>
                    <a:lnTo>
                      <a:pt x="1703388" y="23186"/>
                    </a:lnTo>
                    <a:lnTo>
                      <a:pt x="1708468" y="26680"/>
                    </a:lnTo>
                    <a:lnTo>
                      <a:pt x="1713548" y="31127"/>
                    </a:lnTo>
                    <a:lnTo>
                      <a:pt x="1718311" y="34938"/>
                    </a:lnTo>
                    <a:lnTo>
                      <a:pt x="1722438" y="39702"/>
                    </a:lnTo>
                    <a:lnTo>
                      <a:pt x="1726883" y="44467"/>
                    </a:lnTo>
                    <a:lnTo>
                      <a:pt x="1731328" y="48913"/>
                    </a:lnTo>
                    <a:lnTo>
                      <a:pt x="1735138" y="54313"/>
                    </a:lnTo>
                    <a:lnTo>
                      <a:pt x="1738631" y="59395"/>
                    </a:lnTo>
                    <a:lnTo>
                      <a:pt x="1742123" y="65112"/>
                    </a:lnTo>
                    <a:lnTo>
                      <a:pt x="1745298" y="70511"/>
                    </a:lnTo>
                    <a:lnTo>
                      <a:pt x="1748156" y="76864"/>
                    </a:lnTo>
                    <a:lnTo>
                      <a:pt x="1750696" y="82581"/>
                    </a:lnTo>
                    <a:lnTo>
                      <a:pt x="1752918" y="88616"/>
                    </a:lnTo>
                    <a:lnTo>
                      <a:pt x="1754823" y="94968"/>
                    </a:lnTo>
                    <a:lnTo>
                      <a:pt x="1756728" y="101321"/>
                    </a:lnTo>
                    <a:lnTo>
                      <a:pt x="1758316" y="107991"/>
                    </a:lnTo>
                    <a:lnTo>
                      <a:pt x="1759268" y="114661"/>
                    </a:lnTo>
                    <a:lnTo>
                      <a:pt x="1759903" y="121331"/>
                    </a:lnTo>
                    <a:lnTo>
                      <a:pt x="1760538" y="128318"/>
                    </a:lnTo>
                    <a:lnTo>
                      <a:pt x="1760538" y="134988"/>
                    </a:lnTo>
                    <a:lnTo>
                      <a:pt x="1760538" y="382096"/>
                    </a:lnTo>
                    <a:lnTo>
                      <a:pt x="2193291" y="382096"/>
                    </a:lnTo>
                    <a:lnTo>
                      <a:pt x="2199641" y="382096"/>
                    </a:lnTo>
                    <a:lnTo>
                      <a:pt x="2206626" y="382731"/>
                    </a:lnTo>
                    <a:lnTo>
                      <a:pt x="2212976" y="383684"/>
                    </a:lnTo>
                    <a:lnTo>
                      <a:pt x="2219643" y="384637"/>
                    </a:lnTo>
                    <a:lnTo>
                      <a:pt x="2225676" y="386543"/>
                    </a:lnTo>
                    <a:lnTo>
                      <a:pt x="2231708" y="388131"/>
                    </a:lnTo>
                    <a:lnTo>
                      <a:pt x="2237741" y="390354"/>
                    </a:lnTo>
                    <a:lnTo>
                      <a:pt x="2243456" y="392895"/>
                    </a:lnTo>
                    <a:lnTo>
                      <a:pt x="2249488" y="395436"/>
                    </a:lnTo>
                    <a:lnTo>
                      <a:pt x="2255203" y="398612"/>
                    </a:lnTo>
                    <a:lnTo>
                      <a:pt x="2260601" y="402106"/>
                    </a:lnTo>
                    <a:lnTo>
                      <a:pt x="2265998" y="405600"/>
                    </a:lnTo>
                    <a:lnTo>
                      <a:pt x="2271078" y="409094"/>
                    </a:lnTo>
                    <a:lnTo>
                      <a:pt x="2275841" y="413540"/>
                    </a:lnTo>
                    <a:lnTo>
                      <a:pt x="2280603" y="417669"/>
                    </a:lnTo>
                    <a:lnTo>
                      <a:pt x="2285048" y="422116"/>
                    </a:lnTo>
                    <a:lnTo>
                      <a:pt x="2289175" y="427198"/>
                    </a:lnTo>
                    <a:lnTo>
                      <a:pt x="2293621" y="431962"/>
                    </a:lnTo>
                    <a:lnTo>
                      <a:pt x="2297113" y="437362"/>
                    </a:lnTo>
                    <a:lnTo>
                      <a:pt x="2300923" y="442444"/>
                    </a:lnTo>
                    <a:lnTo>
                      <a:pt x="2304415" y="447843"/>
                    </a:lnTo>
                    <a:lnTo>
                      <a:pt x="2307273" y="453878"/>
                    </a:lnTo>
                    <a:lnTo>
                      <a:pt x="2310131" y="459913"/>
                    </a:lnTo>
                    <a:lnTo>
                      <a:pt x="2312988" y="465947"/>
                    </a:lnTo>
                    <a:lnTo>
                      <a:pt x="2315211" y="471982"/>
                    </a:lnTo>
                    <a:lnTo>
                      <a:pt x="2317433" y="478652"/>
                    </a:lnTo>
                    <a:lnTo>
                      <a:pt x="2319021" y="485005"/>
                    </a:lnTo>
                    <a:lnTo>
                      <a:pt x="2320608" y="491675"/>
                    </a:lnTo>
                    <a:lnTo>
                      <a:pt x="2321561" y="498345"/>
                    </a:lnTo>
                    <a:lnTo>
                      <a:pt x="2322195" y="505332"/>
                    </a:lnTo>
                    <a:lnTo>
                      <a:pt x="2322831" y="512320"/>
                    </a:lnTo>
                    <a:lnTo>
                      <a:pt x="2323148" y="519307"/>
                    </a:lnTo>
                    <a:lnTo>
                      <a:pt x="2323148" y="1505833"/>
                    </a:lnTo>
                    <a:lnTo>
                      <a:pt x="2322831" y="1509644"/>
                    </a:lnTo>
                    <a:lnTo>
                      <a:pt x="2322195" y="1512820"/>
                    </a:lnTo>
                    <a:lnTo>
                      <a:pt x="2462213" y="1512820"/>
                    </a:lnTo>
                    <a:lnTo>
                      <a:pt x="2462213" y="1693863"/>
                    </a:lnTo>
                    <a:lnTo>
                      <a:pt x="0" y="1693863"/>
                    </a:lnTo>
                    <a:lnTo>
                      <a:pt x="0" y="1512820"/>
                    </a:lnTo>
                    <a:lnTo>
                      <a:pt x="133985" y="1512820"/>
                    </a:lnTo>
                    <a:lnTo>
                      <a:pt x="133668" y="1509644"/>
                    </a:lnTo>
                    <a:lnTo>
                      <a:pt x="133350" y="1505833"/>
                    </a:lnTo>
                    <a:lnTo>
                      <a:pt x="133350" y="519307"/>
                    </a:lnTo>
                    <a:lnTo>
                      <a:pt x="133350" y="512320"/>
                    </a:lnTo>
                    <a:lnTo>
                      <a:pt x="133985" y="505332"/>
                    </a:lnTo>
                    <a:lnTo>
                      <a:pt x="134620" y="498345"/>
                    </a:lnTo>
                    <a:lnTo>
                      <a:pt x="135890" y="491675"/>
                    </a:lnTo>
                    <a:lnTo>
                      <a:pt x="137160" y="485005"/>
                    </a:lnTo>
                    <a:lnTo>
                      <a:pt x="139065" y="478652"/>
                    </a:lnTo>
                    <a:lnTo>
                      <a:pt x="141288" y="471982"/>
                    </a:lnTo>
                    <a:lnTo>
                      <a:pt x="143193" y="465947"/>
                    </a:lnTo>
                    <a:lnTo>
                      <a:pt x="145733" y="459913"/>
                    </a:lnTo>
                    <a:lnTo>
                      <a:pt x="148590" y="453878"/>
                    </a:lnTo>
                    <a:lnTo>
                      <a:pt x="152083" y="447843"/>
                    </a:lnTo>
                    <a:lnTo>
                      <a:pt x="155258" y="442444"/>
                    </a:lnTo>
                    <a:lnTo>
                      <a:pt x="159068" y="437362"/>
                    </a:lnTo>
                    <a:lnTo>
                      <a:pt x="162878" y="431962"/>
                    </a:lnTo>
                    <a:lnTo>
                      <a:pt x="167005" y="427198"/>
                    </a:lnTo>
                    <a:lnTo>
                      <a:pt x="171450" y="422116"/>
                    </a:lnTo>
                    <a:lnTo>
                      <a:pt x="175578" y="417669"/>
                    </a:lnTo>
                    <a:lnTo>
                      <a:pt x="180340" y="413540"/>
                    </a:lnTo>
                    <a:lnTo>
                      <a:pt x="185420" y="409094"/>
                    </a:lnTo>
                    <a:lnTo>
                      <a:pt x="190500" y="405600"/>
                    </a:lnTo>
                    <a:lnTo>
                      <a:pt x="195898" y="402106"/>
                    </a:lnTo>
                    <a:lnTo>
                      <a:pt x="201295" y="398612"/>
                    </a:lnTo>
                    <a:lnTo>
                      <a:pt x="206693" y="395436"/>
                    </a:lnTo>
                    <a:lnTo>
                      <a:pt x="212408" y="392895"/>
                    </a:lnTo>
                    <a:lnTo>
                      <a:pt x="218440" y="390354"/>
                    </a:lnTo>
                    <a:lnTo>
                      <a:pt x="224155" y="388131"/>
                    </a:lnTo>
                    <a:lnTo>
                      <a:pt x="230823" y="386543"/>
                    </a:lnTo>
                    <a:lnTo>
                      <a:pt x="236855" y="384637"/>
                    </a:lnTo>
                    <a:lnTo>
                      <a:pt x="243205" y="383684"/>
                    </a:lnTo>
                    <a:lnTo>
                      <a:pt x="249873" y="382731"/>
                    </a:lnTo>
                    <a:lnTo>
                      <a:pt x="256223" y="382096"/>
                    </a:lnTo>
                    <a:lnTo>
                      <a:pt x="263208" y="382096"/>
                    </a:lnTo>
                    <a:lnTo>
                      <a:pt x="707073" y="382096"/>
                    </a:lnTo>
                    <a:lnTo>
                      <a:pt x="707073" y="134988"/>
                    </a:lnTo>
                    <a:lnTo>
                      <a:pt x="707390" y="128318"/>
                    </a:lnTo>
                    <a:lnTo>
                      <a:pt x="707708" y="121331"/>
                    </a:lnTo>
                    <a:lnTo>
                      <a:pt x="708978" y="114661"/>
                    </a:lnTo>
                    <a:lnTo>
                      <a:pt x="709930" y="107991"/>
                    </a:lnTo>
                    <a:lnTo>
                      <a:pt x="711518" y="101321"/>
                    </a:lnTo>
                    <a:lnTo>
                      <a:pt x="713105" y="94968"/>
                    </a:lnTo>
                    <a:lnTo>
                      <a:pt x="715010" y="88616"/>
                    </a:lnTo>
                    <a:lnTo>
                      <a:pt x="717550" y="82581"/>
                    </a:lnTo>
                    <a:lnTo>
                      <a:pt x="720090" y="76864"/>
                    </a:lnTo>
                    <a:lnTo>
                      <a:pt x="722948" y="70511"/>
                    </a:lnTo>
                    <a:lnTo>
                      <a:pt x="726123" y="65112"/>
                    </a:lnTo>
                    <a:lnTo>
                      <a:pt x="729298" y="59395"/>
                    </a:lnTo>
                    <a:lnTo>
                      <a:pt x="733108" y="54313"/>
                    </a:lnTo>
                    <a:lnTo>
                      <a:pt x="736918" y="48913"/>
                    </a:lnTo>
                    <a:lnTo>
                      <a:pt x="741045" y="44467"/>
                    </a:lnTo>
                    <a:lnTo>
                      <a:pt x="745173" y="39702"/>
                    </a:lnTo>
                    <a:lnTo>
                      <a:pt x="749935" y="34938"/>
                    </a:lnTo>
                    <a:lnTo>
                      <a:pt x="754698" y="31127"/>
                    </a:lnTo>
                    <a:lnTo>
                      <a:pt x="759143" y="26680"/>
                    </a:lnTo>
                    <a:lnTo>
                      <a:pt x="764540" y="23186"/>
                    </a:lnTo>
                    <a:lnTo>
                      <a:pt x="769620" y="19692"/>
                    </a:lnTo>
                    <a:lnTo>
                      <a:pt x="775018" y="16199"/>
                    </a:lnTo>
                    <a:lnTo>
                      <a:pt x="780733" y="13340"/>
                    </a:lnTo>
                    <a:lnTo>
                      <a:pt x="786448" y="10481"/>
                    </a:lnTo>
                    <a:lnTo>
                      <a:pt x="792480" y="8576"/>
                    </a:lnTo>
                    <a:lnTo>
                      <a:pt x="798513" y="6352"/>
                    </a:lnTo>
                    <a:lnTo>
                      <a:pt x="804545" y="4447"/>
                    </a:lnTo>
                    <a:lnTo>
                      <a:pt x="810895" y="3176"/>
                    </a:lnTo>
                    <a:lnTo>
                      <a:pt x="817563" y="1588"/>
                    </a:lnTo>
                    <a:lnTo>
                      <a:pt x="823913" y="953"/>
                    </a:lnTo>
                    <a:lnTo>
                      <a:pt x="83058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 name="PA_组合 2"/>
          <p:cNvGrpSpPr/>
          <p:nvPr>
            <p:custDataLst>
              <p:tags r:id="rId7"/>
            </p:custDataLst>
          </p:nvPr>
        </p:nvGrpSpPr>
        <p:grpSpPr>
          <a:xfrm>
            <a:off x="7130439" y="5001407"/>
            <a:ext cx="1560964" cy="459953"/>
            <a:chOff x="6969884" y="4894391"/>
            <a:chExt cx="1560964" cy="459953"/>
          </a:xfrm>
        </p:grpSpPr>
        <p:sp>
          <p:nvSpPr>
            <p:cNvPr id="19" name="PA_文本框 18"/>
            <p:cNvSpPr txBox="1"/>
            <p:nvPr>
              <p:custDataLst>
                <p:tags r:id="rId13"/>
              </p:custDataLst>
            </p:nvPr>
          </p:nvSpPr>
          <p:spPr>
            <a:xfrm>
              <a:off x="7433568" y="4927238"/>
              <a:ext cx="1097280" cy="368300"/>
            </a:xfrm>
            <a:prstGeom prst="rect">
              <a:avLst/>
            </a:prstGeom>
            <a:noFill/>
          </p:spPr>
          <p:txBody>
            <a:bodyPr wrap="none" rtlCol="0">
              <a:spAutoFit/>
            </a:bodyPr>
            <a:lstStyle/>
            <a:p>
              <a:pPr algn="l">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情缘素材</a:t>
              </a:r>
            </a:p>
          </p:txBody>
        </p:sp>
        <p:grpSp>
          <p:nvGrpSpPr>
            <p:cNvPr id="2" name="组合 1"/>
            <p:cNvGrpSpPr/>
            <p:nvPr/>
          </p:nvGrpSpPr>
          <p:grpSpPr>
            <a:xfrm>
              <a:off x="6969884" y="4894391"/>
              <a:ext cx="463685" cy="459953"/>
              <a:chOff x="6969884" y="4894391"/>
              <a:chExt cx="463685" cy="459953"/>
            </a:xfrm>
          </p:grpSpPr>
          <p:grpSp>
            <p:nvGrpSpPr>
              <p:cNvPr id="140" name="PA_组合 139"/>
              <p:cNvGrpSpPr/>
              <p:nvPr>
                <p:custDataLst>
                  <p:tags r:id="rId14"/>
                </p:custDataLst>
              </p:nvPr>
            </p:nvGrpSpPr>
            <p:grpSpPr>
              <a:xfrm>
                <a:off x="6969884" y="4894391"/>
                <a:ext cx="463685" cy="459953"/>
                <a:chOff x="2858671" y="4813744"/>
                <a:chExt cx="463685" cy="459953"/>
              </a:xfrm>
            </p:grpSpPr>
            <p:sp>
              <p:nvSpPr>
                <p:cNvPr id="141" name="椭圆 14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42" name="椭圆 141"/>
                <p:cNvSpPr/>
                <p:nvPr/>
              </p:nvSpPr>
              <p:spPr>
                <a:xfrm>
                  <a:off x="2928513" y="4881720"/>
                  <a:ext cx="324000" cy="324000"/>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Freeform 74"/>
              <p:cNvSpPr>
                <a:spLocks noChangeAspect="1" noEditPoints="1"/>
              </p:cNvSpPr>
              <p:nvPr/>
            </p:nvSpPr>
            <p:spPr bwMode="auto">
              <a:xfrm>
                <a:off x="7131072" y="5034891"/>
                <a:ext cx="141308" cy="190310"/>
              </a:xfrm>
              <a:custGeom>
                <a:avLst/>
                <a:gdLst>
                  <a:gd name="T0" fmla="*/ 99 w 136"/>
                  <a:gd name="T1" fmla="*/ 13 h 183"/>
                  <a:gd name="T2" fmla="*/ 112 w 136"/>
                  <a:gd name="T3" fmla="*/ 85 h 183"/>
                  <a:gd name="T4" fmla="*/ 99 w 136"/>
                  <a:gd name="T5" fmla="*/ 116 h 183"/>
                  <a:gd name="T6" fmla="*/ 37 w 136"/>
                  <a:gd name="T7" fmla="*/ 116 h 183"/>
                  <a:gd name="T8" fmla="*/ 24 w 136"/>
                  <a:gd name="T9" fmla="*/ 85 h 183"/>
                  <a:gd name="T10" fmla="*/ 37 w 136"/>
                  <a:gd name="T11" fmla="*/ 13 h 183"/>
                  <a:gd name="T12" fmla="*/ 38 w 136"/>
                  <a:gd name="T13" fmla="*/ 39 h 183"/>
                  <a:gd name="T14" fmla="*/ 51 w 136"/>
                  <a:gd name="T15" fmla="*/ 39 h 183"/>
                  <a:gd name="T16" fmla="*/ 51 w 136"/>
                  <a:gd name="T17" fmla="*/ 48 h 183"/>
                  <a:gd name="T18" fmla="*/ 38 w 136"/>
                  <a:gd name="T19" fmla="*/ 60 h 183"/>
                  <a:gd name="T20" fmla="*/ 55 w 136"/>
                  <a:gd name="T21" fmla="*/ 65 h 183"/>
                  <a:gd name="T22" fmla="*/ 38 w 136"/>
                  <a:gd name="T23" fmla="*/ 69 h 183"/>
                  <a:gd name="T24" fmla="*/ 51 w 136"/>
                  <a:gd name="T25" fmla="*/ 81 h 183"/>
                  <a:gd name="T26" fmla="*/ 51 w 136"/>
                  <a:gd name="T27" fmla="*/ 90 h 183"/>
                  <a:gd name="T28" fmla="*/ 46 w 136"/>
                  <a:gd name="T29" fmla="*/ 106 h 183"/>
                  <a:gd name="T30" fmla="*/ 68 w 136"/>
                  <a:gd name="T31" fmla="*/ 115 h 183"/>
                  <a:gd name="T32" fmla="*/ 89 w 136"/>
                  <a:gd name="T33" fmla="*/ 106 h 183"/>
                  <a:gd name="T34" fmla="*/ 85 w 136"/>
                  <a:gd name="T35" fmla="*/ 90 h 183"/>
                  <a:gd name="T36" fmla="*/ 85 w 136"/>
                  <a:gd name="T37" fmla="*/ 81 h 183"/>
                  <a:gd name="T38" fmla="*/ 98 w 136"/>
                  <a:gd name="T39" fmla="*/ 69 h 183"/>
                  <a:gd name="T40" fmla="*/ 81 w 136"/>
                  <a:gd name="T41" fmla="*/ 65 h 183"/>
                  <a:gd name="T42" fmla="*/ 98 w 136"/>
                  <a:gd name="T43" fmla="*/ 60 h 183"/>
                  <a:gd name="T44" fmla="*/ 85 w 136"/>
                  <a:gd name="T45" fmla="*/ 48 h 183"/>
                  <a:gd name="T46" fmla="*/ 85 w 136"/>
                  <a:gd name="T47" fmla="*/ 39 h 183"/>
                  <a:gd name="T48" fmla="*/ 89 w 136"/>
                  <a:gd name="T49" fmla="*/ 23 h 183"/>
                  <a:gd name="T50" fmla="*/ 47 w 136"/>
                  <a:gd name="T51" fmla="*/ 23 h 183"/>
                  <a:gd name="T52" fmla="*/ 26 w 136"/>
                  <a:gd name="T53" fmla="*/ 183 h 183"/>
                  <a:gd name="T54" fmla="*/ 19 w 136"/>
                  <a:gd name="T55" fmla="*/ 176 h 183"/>
                  <a:gd name="T56" fmla="*/ 61 w 136"/>
                  <a:gd name="T57" fmla="*/ 169 h 183"/>
                  <a:gd name="T58" fmla="*/ 42 w 136"/>
                  <a:gd name="T59" fmla="*/ 148 h 183"/>
                  <a:gd name="T60" fmla="*/ 5 w 136"/>
                  <a:gd name="T61" fmla="*/ 111 h 183"/>
                  <a:gd name="T62" fmla="*/ 0 w 136"/>
                  <a:gd name="T63" fmla="*/ 65 h 183"/>
                  <a:gd name="T64" fmla="*/ 14 w 136"/>
                  <a:gd name="T65" fmla="*/ 65 h 183"/>
                  <a:gd name="T66" fmla="*/ 18 w 136"/>
                  <a:gd name="T67" fmla="*/ 105 h 183"/>
                  <a:gd name="T68" fmla="*/ 48 w 136"/>
                  <a:gd name="T69" fmla="*/ 135 h 183"/>
                  <a:gd name="T70" fmla="*/ 106 w 136"/>
                  <a:gd name="T71" fmla="*/ 123 h 183"/>
                  <a:gd name="T72" fmla="*/ 122 w 136"/>
                  <a:gd name="T73" fmla="*/ 85 h 183"/>
                  <a:gd name="T74" fmla="*/ 129 w 136"/>
                  <a:gd name="T75" fmla="*/ 58 h 183"/>
                  <a:gd name="T76" fmla="*/ 136 w 136"/>
                  <a:gd name="T77" fmla="*/ 85 h 183"/>
                  <a:gd name="T78" fmla="*/ 116 w 136"/>
                  <a:gd name="T79" fmla="*/ 133 h 183"/>
                  <a:gd name="T80" fmla="*/ 75 w 136"/>
                  <a:gd name="T81" fmla="*/ 169 h 183"/>
                  <a:gd name="T82" fmla="*/ 117 w 136"/>
                  <a:gd name="T83" fmla="*/ 176 h 183"/>
                  <a:gd name="T84" fmla="*/ 26 w 136"/>
                  <a:gd name="T8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83">
                    <a:moveTo>
                      <a:pt x="68" y="0"/>
                    </a:moveTo>
                    <a:cubicBezTo>
                      <a:pt x="80" y="0"/>
                      <a:pt x="91" y="5"/>
                      <a:pt x="99" y="13"/>
                    </a:cubicBezTo>
                    <a:cubicBezTo>
                      <a:pt x="107" y="21"/>
                      <a:pt x="112" y="32"/>
                      <a:pt x="112" y="44"/>
                    </a:cubicBezTo>
                    <a:cubicBezTo>
                      <a:pt x="112" y="85"/>
                      <a:pt x="112" y="85"/>
                      <a:pt x="112" y="85"/>
                    </a:cubicBezTo>
                    <a:cubicBezTo>
                      <a:pt x="112" y="97"/>
                      <a:pt x="107" y="108"/>
                      <a:pt x="99" y="116"/>
                    </a:cubicBezTo>
                    <a:cubicBezTo>
                      <a:pt x="99" y="116"/>
                      <a:pt x="99" y="116"/>
                      <a:pt x="99" y="116"/>
                    </a:cubicBezTo>
                    <a:cubicBezTo>
                      <a:pt x="91" y="124"/>
                      <a:pt x="80" y="129"/>
                      <a:pt x="68" y="129"/>
                    </a:cubicBezTo>
                    <a:cubicBezTo>
                      <a:pt x="56" y="129"/>
                      <a:pt x="45" y="124"/>
                      <a:pt x="37" y="116"/>
                    </a:cubicBezTo>
                    <a:cubicBezTo>
                      <a:pt x="36" y="116"/>
                      <a:pt x="36" y="116"/>
                      <a:pt x="36" y="116"/>
                    </a:cubicBezTo>
                    <a:cubicBezTo>
                      <a:pt x="29" y="108"/>
                      <a:pt x="24" y="97"/>
                      <a:pt x="24" y="85"/>
                    </a:cubicBezTo>
                    <a:cubicBezTo>
                      <a:pt x="24" y="44"/>
                      <a:pt x="24" y="44"/>
                      <a:pt x="24" y="44"/>
                    </a:cubicBezTo>
                    <a:cubicBezTo>
                      <a:pt x="24" y="32"/>
                      <a:pt x="29" y="21"/>
                      <a:pt x="37" y="13"/>
                    </a:cubicBezTo>
                    <a:cubicBezTo>
                      <a:pt x="45" y="5"/>
                      <a:pt x="56" y="0"/>
                      <a:pt x="68" y="0"/>
                    </a:cubicBezTo>
                    <a:close/>
                    <a:moveTo>
                      <a:pt x="38" y="39"/>
                    </a:moveTo>
                    <a:cubicBezTo>
                      <a:pt x="38" y="39"/>
                      <a:pt x="38" y="39"/>
                      <a:pt x="38" y="39"/>
                    </a:cubicBezTo>
                    <a:cubicBezTo>
                      <a:pt x="51" y="39"/>
                      <a:pt x="51" y="39"/>
                      <a:pt x="51" y="39"/>
                    </a:cubicBezTo>
                    <a:cubicBezTo>
                      <a:pt x="53" y="39"/>
                      <a:pt x="55" y="41"/>
                      <a:pt x="55" y="44"/>
                    </a:cubicBezTo>
                    <a:cubicBezTo>
                      <a:pt x="55" y="46"/>
                      <a:pt x="53" y="48"/>
                      <a:pt x="51" y="48"/>
                    </a:cubicBezTo>
                    <a:cubicBezTo>
                      <a:pt x="38" y="48"/>
                      <a:pt x="38" y="48"/>
                      <a:pt x="38" y="48"/>
                    </a:cubicBezTo>
                    <a:cubicBezTo>
                      <a:pt x="38" y="60"/>
                      <a:pt x="38" y="60"/>
                      <a:pt x="38" y="60"/>
                    </a:cubicBezTo>
                    <a:cubicBezTo>
                      <a:pt x="51" y="60"/>
                      <a:pt x="51" y="60"/>
                      <a:pt x="51" y="60"/>
                    </a:cubicBezTo>
                    <a:cubicBezTo>
                      <a:pt x="53" y="60"/>
                      <a:pt x="55" y="62"/>
                      <a:pt x="55" y="65"/>
                    </a:cubicBezTo>
                    <a:cubicBezTo>
                      <a:pt x="55" y="67"/>
                      <a:pt x="53" y="69"/>
                      <a:pt x="51" y="69"/>
                    </a:cubicBezTo>
                    <a:cubicBezTo>
                      <a:pt x="38" y="69"/>
                      <a:pt x="38" y="69"/>
                      <a:pt x="38" y="69"/>
                    </a:cubicBezTo>
                    <a:cubicBezTo>
                      <a:pt x="38" y="81"/>
                      <a:pt x="38" y="81"/>
                      <a:pt x="38" y="81"/>
                    </a:cubicBezTo>
                    <a:cubicBezTo>
                      <a:pt x="51" y="81"/>
                      <a:pt x="51" y="81"/>
                      <a:pt x="51" y="81"/>
                    </a:cubicBezTo>
                    <a:cubicBezTo>
                      <a:pt x="53" y="81"/>
                      <a:pt x="55" y="83"/>
                      <a:pt x="55" y="85"/>
                    </a:cubicBezTo>
                    <a:cubicBezTo>
                      <a:pt x="55" y="88"/>
                      <a:pt x="53" y="90"/>
                      <a:pt x="51" y="90"/>
                    </a:cubicBezTo>
                    <a:cubicBezTo>
                      <a:pt x="38" y="90"/>
                      <a:pt x="38" y="90"/>
                      <a:pt x="38" y="90"/>
                    </a:cubicBezTo>
                    <a:cubicBezTo>
                      <a:pt x="39" y="96"/>
                      <a:pt x="42" y="102"/>
                      <a:pt x="46" y="106"/>
                    </a:cubicBezTo>
                    <a:cubicBezTo>
                      <a:pt x="47" y="106"/>
                      <a:pt x="47" y="106"/>
                      <a:pt x="47" y="106"/>
                    </a:cubicBezTo>
                    <a:cubicBezTo>
                      <a:pt x="52" y="112"/>
                      <a:pt x="60" y="115"/>
                      <a:pt x="68" y="115"/>
                    </a:cubicBezTo>
                    <a:cubicBezTo>
                      <a:pt x="76" y="115"/>
                      <a:pt x="84" y="112"/>
                      <a:pt x="89" y="106"/>
                    </a:cubicBezTo>
                    <a:cubicBezTo>
                      <a:pt x="89" y="106"/>
                      <a:pt x="89" y="106"/>
                      <a:pt x="89" y="106"/>
                    </a:cubicBezTo>
                    <a:cubicBezTo>
                      <a:pt x="94" y="102"/>
                      <a:pt x="97" y="96"/>
                      <a:pt x="98" y="90"/>
                    </a:cubicBezTo>
                    <a:cubicBezTo>
                      <a:pt x="85" y="90"/>
                      <a:pt x="85" y="90"/>
                      <a:pt x="85" y="90"/>
                    </a:cubicBezTo>
                    <a:cubicBezTo>
                      <a:pt x="83" y="90"/>
                      <a:pt x="81" y="88"/>
                      <a:pt x="81" y="85"/>
                    </a:cubicBezTo>
                    <a:cubicBezTo>
                      <a:pt x="81" y="83"/>
                      <a:pt x="83" y="81"/>
                      <a:pt x="85" y="81"/>
                    </a:cubicBezTo>
                    <a:cubicBezTo>
                      <a:pt x="98" y="81"/>
                      <a:pt x="98" y="81"/>
                      <a:pt x="98" y="81"/>
                    </a:cubicBezTo>
                    <a:cubicBezTo>
                      <a:pt x="98" y="69"/>
                      <a:pt x="98" y="69"/>
                      <a:pt x="98" y="69"/>
                    </a:cubicBezTo>
                    <a:cubicBezTo>
                      <a:pt x="85" y="69"/>
                      <a:pt x="85" y="69"/>
                      <a:pt x="85" y="69"/>
                    </a:cubicBezTo>
                    <a:cubicBezTo>
                      <a:pt x="83" y="69"/>
                      <a:pt x="81" y="67"/>
                      <a:pt x="81" y="65"/>
                    </a:cubicBezTo>
                    <a:cubicBezTo>
                      <a:pt x="81" y="62"/>
                      <a:pt x="83" y="60"/>
                      <a:pt x="85" y="60"/>
                    </a:cubicBezTo>
                    <a:cubicBezTo>
                      <a:pt x="98" y="60"/>
                      <a:pt x="98" y="60"/>
                      <a:pt x="98" y="60"/>
                    </a:cubicBezTo>
                    <a:cubicBezTo>
                      <a:pt x="98" y="48"/>
                      <a:pt x="98" y="48"/>
                      <a:pt x="98" y="48"/>
                    </a:cubicBezTo>
                    <a:cubicBezTo>
                      <a:pt x="85" y="48"/>
                      <a:pt x="85" y="48"/>
                      <a:pt x="85" y="48"/>
                    </a:cubicBezTo>
                    <a:cubicBezTo>
                      <a:pt x="83" y="48"/>
                      <a:pt x="81" y="46"/>
                      <a:pt x="81" y="44"/>
                    </a:cubicBezTo>
                    <a:cubicBezTo>
                      <a:pt x="81" y="41"/>
                      <a:pt x="83" y="39"/>
                      <a:pt x="85" y="39"/>
                    </a:cubicBezTo>
                    <a:cubicBezTo>
                      <a:pt x="98" y="39"/>
                      <a:pt x="98" y="39"/>
                      <a:pt x="98" y="39"/>
                    </a:cubicBezTo>
                    <a:cubicBezTo>
                      <a:pt x="97" y="33"/>
                      <a:pt x="94" y="27"/>
                      <a:pt x="89" y="23"/>
                    </a:cubicBezTo>
                    <a:cubicBezTo>
                      <a:pt x="84" y="18"/>
                      <a:pt x="76" y="14"/>
                      <a:pt x="68" y="14"/>
                    </a:cubicBezTo>
                    <a:cubicBezTo>
                      <a:pt x="60" y="14"/>
                      <a:pt x="52" y="18"/>
                      <a:pt x="47" y="23"/>
                    </a:cubicBezTo>
                    <a:cubicBezTo>
                      <a:pt x="42" y="27"/>
                      <a:pt x="39" y="33"/>
                      <a:pt x="38" y="39"/>
                    </a:cubicBezTo>
                    <a:close/>
                    <a:moveTo>
                      <a:pt x="26" y="183"/>
                    </a:moveTo>
                    <a:cubicBezTo>
                      <a:pt x="26" y="183"/>
                      <a:pt x="26" y="183"/>
                      <a:pt x="26" y="183"/>
                    </a:cubicBezTo>
                    <a:cubicBezTo>
                      <a:pt x="22" y="183"/>
                      <a:pt x="19" y="180"/>
                      <a:pt x="19" y="176"/>
                    </a:cubicBezTo>
                    <a:cubicBezTo>
                      <a:pt x="19" y="172"/>
                      <a:pt x="22" y="169"/>
                      <a:pt x="26" y="169"/>
                    </a:cubicBezTo>
                    <a:cubicBezTo>
                      <a:pt x="61" y="169"/>
                      <a:pt x="61" y="169"/>
                      <a:pt x="61" y="169"/>
                    </a:cubicBezTo>
                    <a:cubicBezTo>
                      <a:pt x="61" y="152"/>
                      <a:pt x="61" y="152"/>
                      <a:pt x="61" y="152"/>
                    </a:cubicBezTo>
                    <a:cubicBezTo>
                      <a:pt x="54" y="152"/>
                      <a:pt x="48" y="150"/>
                      <a:pt x="42" y="148"/>
                    </a:cubicBezTo>
                    <a:cubicBezTo>
                      <a:pt x="34" y="144"/>
                      <a:pt x="26" y="139"/>
                      <a:pt x="20" y="133"/>
                    </a:cubicBezTo>
                    <a:cubicBezTo>
                      <a:pt x="14" y="127"/>
                      <a:pt x="9" y="119"/>
                      <a:pt x="5" y="111"/>
                    </a:cubicBezTo>
                    <a:cubicBezTo>
                      <a:pt x="2" y="103"/>
                      <a:pt x="0" y="94"/>
                      <a:pt x="0" y="85"/>
                    </a:cubicBezTo>
                    <a:cubicBezTo>
                      <a:pt x="0" y="65"/>
                      <a:pt x="0" y="65"/>
                      <a:pt x="0" y="65"/>
                    </a:cubicBezTo>
                    <a:cubicBezTo>
                      <a:pt x="0" y="61"/>
                      <a:pt x="3" y="58"/>
                      <a:pt x="7" y="58"/>
                    </a:cubicBezTo>
                    <a:cubicBezTo>
                      <a:pt x="11" y="58"/>
                      <a:pt x="14" y="61"/>
                      <a:pt x="14" y="65"/>
                    </a:cubicBezTo>
                    <a:cubicBezTo>
                      <a:pt x="14" y="85"/>
                      <a:pt x="14" y="85"/>
                      <a:pt x="14" y="85"/>
                    </a:cubicBezTo>
                    <a:cubicBezTo>
                      <a:pt x="14" y="92"/>
                      <a:pt x="16" y="99"/>
                      <a:pt x="18" y="105"/>
                    </a:cubicBezTo>
                    <a:cubicBezTo>
                      <a:pt x="21" y="112"/>
                      <a:pt x="25" y="118"/>
                      <a:pt x="30" y="123"/>
                    </a:cubicBezTo>
                    <a:cubicBezTo>
                      <a:pt x="35" y="128"/>
                      <a:pt x="41" y="132"/>
                      <a:pt x="48" y="135"/>
                    </a:cubicBezTo>
                    <a:cubicBezTo>
                      <a:pt x="54" y="137"/>
                      <a:pt x="61" y="139"/>
                      <a:pt x="68" y="139"/>
                    </a:cubicBezTo>
                    <a:cubicBezTo>
                      <a:pt x="83" y="139"/>
                      <a:pt x="96" y="133"/>
                      <a:pt x="106" y="123"/>
                    </a:cubicBezTo>
                    <a:cubicBezTo>
                      <a:pt x="111" y="118"/>
                      <a:pt x="115" y="112"/>
                      <a:pt x="118" y="105"/>
                    </a:cubicBezTo>
                    <a:cubicBezTo>
                      <a:pt x="121" y="99"/>
                      <a:pt x="122" y="92"/>
                      <a:pt x="122" y="85"/>
                    </a:cubicBezTo>
                    <a:cubicBezTo>
                      <a:pt x="122" y="65"/>
                      <a:pt x="122" y="65"/>
                      <a:pt x="122" y="65"/>
                    </a:cubicBezTo>
                    <a:cubicBezTo>
                      <a:pt x="122" y="61"/>
                      <a:pt x="125" y="58"/>
                      <a:pt x="129" y="58"/>
                    </a:cubicBezTo>
                    <a:cubicBezTo>
                      <a:pt x="133" y="58"/>
                      <a:pt x="136" y="61"/>
                      <a:pt x="136" y="65"/>
                    </a:cubicBezTo>
                    <a:cubicBezTo>
                      <a:pt x="136" y="85"/>
                      <a:pt x="136" y="85"/>
                      <a:pt x="136" y="85"/>
                    </a:cubicBezTo>
                    <a:cubicBezTo>
                      <a:pt x="136" y="94"/>
                      <a:pt x="134" y="103"/>
                      <a:pt x="131" y="111"/>
                    </a:cubicBezTo>
                    <a:cubicBezTo>
                      <a:pt x="127" y="119"/>
                      <a:pt x="122" y="127"/>
                      <a:pt x="116" y="133"/>
                    </a:cubicBezTo>
                    <a:cubicBezTo>
                      <a:pt x="105" y="144"/>
                      <a:pt x="91" y="151"/>
                      <a:pt x="75" y="152"/>
                    </a:cubicBezTo>
                    <a:cubicBezTo>
                      <a:pt x="75" y="169"/>
                      <a:pt x="75" y="169"/>
                      <a:pt x="75" y="169"/>
                    </a:cubicBezTo>
                    <a:cubicBezTo>
                      <a:pt x="110" y="169"/>
                      <a:pt x="110" y="169"/>
                      <a:pt x="110" y="169"/>
                    </a:cubicBezTo>
                    <a:cubicBezTo>
                      <a:pt x="114" y="169"/>
                      <a:pt x="117" y="172"/>
                      <a:pt x="117" y="176"/>
                    </a:cubicBezTo>
                    <a:cubicBezTo>
                      <a:pt x="117" y="180"/>
                      <a:pt x="114" y="183"/>
                      <a:pt x="110" y="183"/>
                    </a:cubicBezTo>
                    <a:cubicBezTo>
                      <a:pt x="82" y="183"/>
                      <a:pt x="54" y="183"/>
                      <a:pt x="26" y="18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sp>
        <p:nvSpPr>
          <p:cNvPr id="32" name="PA_文本框 3"/>
          <p:cNvSpPr txBox="1"/>
          <p:nvPr>
            <p:custDataLst>
              <p:tags r:id="rId8"/>
            </p:custDataLst>
          </p:nvPr>
        </p:nvSpPr>
        <p:spPr>
          <a:xfrm>
            <a:off x="2189692" y="3390019"/>
            <a:ext cx="7922069"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微粒体获奖创意品管圈</a:t>
            </a:r>
          </a:p>
        </p:txBody>
      </p:sp>
      <p:grpSp>
        <p:nvGrpSpPr>
          <p:cNvPr id="38" name="PA_组合 37"/>
          <p:cNvGrpSpPr/>
          <p:nvPr>
            <p:custDataLst>
              <p:tags r:id="rId9"/>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10"/>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11"/>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12"/>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4/3*#ppt_w"/>
                                          </p:val>
                                        </p:tav>
                                        <p:tav tm="100000">
                                          <p:val>
                                            <p:strVal val="#ppt_w"/>
                                          </p:val>
                                        </p:tav>
                                      </p:tavLst>
                                    </p:anim>
                                    <p:anim calcmode="lin" valueType="num">
                                      <p:cBhvr>
                                        <p:cTn id="42" dur="500" fill="hold"/>
                                        <p:tgtEl>
                                          <p:spTgt spid="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0"/>
                                  </p:stCondLst>
                                  <p:iterate type="lt">
                                    <p:tmPct val="0"/>
                                  </p:iterate>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4/3*#ppt_w"/>
                                          </p:val>
                                        </p:tav>
                                        <p:tav tm="100000">
                                          <p:val>
                                            <p:strVal val="#ppt_w"/>
                                          </p:val>
                                        </p:tav>
                                      </p:tavLst>
                                    </p:anim>
                                    <p:anim calcmode="lin" valueType="num">
                                      <p:cBhvr>
                                        <p:cTn id="46" dur="500" fill="hold"/>
                                        <p:tgtEl>
                                          <p:spTgt spid="32"/>
                                        </p:tgtEl>
                                        <p:attrNameLst>
                                          <p:attrName>ppt_h</p:attrName>
                                        </p:attrNameLst>
                                      </p:cBhvr>
                                      <p:tavLst>
                                        <p:tav tm="0">
                                          <p:val>
                                            <p:strVal val="4/3*#ppt_h"/>
                                          </p:val>
                                        </p:tav>
                                        <p:tav tm="100000">
                                          <p:val>
                                            <p:strVal val="#ppt_h"/>
                                          </p:val>
                                        </p:tav>
                                      </p:tavLst>
                                    </p:anim>
                                  </p:childTnLst>
                                </p:cTn>
                              </p:par>
                              <p:par>
                                <p:cTn id="47" presetID="6" presetClass="emph" presetSubtype="0" fill="hold" grpId="1" nodeType="withEffect">
                                  <p:stCondLst>
                                    <p:cond delay="200"/>
                                  </p:stCondLst>
                                  <p:iterate type="lt">
                                    <p:tmPct val="10000"/>
                                  </p:iterate>
                                  <p:childTnLst>
                                    <p:animScale>
                                      <p:cBhvr>
                                        <p:cTn id="48" dur="750" fill="hold"/>
                                        <p:tgtEl>
                                          <p:spTgt spid="32"/>
                                        </p:tgtEl>
                                      </p:cBhvr>
                                      <p:by x="120000" y="120000"/>
                                    </p:animScale>
                                  </p:childTnLst>
                                </p:cTn>
                              </p:par>
                              <p:par>
                                <p:cTn id="49" presetID="10" presetClass="exit" presetSubtype="0" fill="hold" grpId="2" nodeType="withEffect">
                                  <p:stCondLst>
                                    <p:cond delay="200"/>
                                  </p:stCondLst>
                                  <p:iterate type="lt">
                                    <p:tmPct val="10000"/>
                                  </p:iterate>
                                  <p:childTnLst>
                                    <p:animEffect transition="out" filter="fade">
                                      <p:cBhvr>
                                        <p:cTn id="50" dur="750"/>
                                        <p:tgtEl>
                                          <p:spTgt spid="32"/>
                                        </p:tgtEl>
                                      </p:cBhvr>
                                    </p:animEffect>
                                    <p:set>
                                      <p:cBhvr>
                                        <p:cTn id="51" dur="1" fill="hold">
                                          <p:stCondLst>
                                            <p:cond delay="749"/>
                                          </p:stCondLst>
                                        </p:cTn>
                                        <p:tgtEl>
                                          <p:spTgt spid="32"/>
                                        </p:tgtEl>
                                        <p:attrNameLst>
                                          <p:attrName>style.visibility</p:attrName>
                                        </p:attrNameLst>
                                      </p:cBhvr>
                                      <p:to>
                                        <p:strVal val="hidden"/>
                                      </p:to>
                                    </p:set>
                                  </p:childTnLst>
                                </p:cTn>
                              </p:par>
                            </p:childTnLst>
                          </p:cTn>
                        </p:par>
                        <p:par>
                          <p:cTn id="52" fill="hold">
                            <p:stCondLst>
                              <p:cond delay="3625"/>
                            </p:stCondLst>
                            <p:childTnLst>
                              <p:par>
                                <p:cTn id="53" presetID="52" presetClass="entr" presetSubtype="0"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42" presetClass="path" presetSubtype="0" fill="hold" nodeType="withEffect">
                                  <p:stCondLst>
                                    <p:cond delay="0"/>
                                  </p:stCondLst>
                                  <p:childTnLst>
                                    <p:animMotion origin="layout" path="M -0.04805 0.04051 L -0.00117 -0.00231 " pathEditMode="relative" rAng="0" ptsTypes="AA">
                                      <p:cBhvr>
                                        <p:cTn id="62" dur="500" fill="hold"/>
                                        <p:tgtEl>
                                          <p:spTgt spid="6"/>
                                        </p:tgtEl>
                                        <p:attrNameLst>
                                          <p:attrName>ppt_x</p:attrName>
                                          <p:attrName>ppt_y</p:attrName>
                                        </p:attrNameLst>
                                      </p:cBhvr>
                                      <p:rCtr x="2344" y="-2153"/>
                                    </p:animMotion>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42" presetClass="path" presetSubtype="0" fill="hold" nodeType="withEffect">
                                  <p:stCondLst>
                                    <p:cond delay="0"/>
                                  </p:stCondLst>
                                  <p:childTnLst>
                                    <p:animMotion origin="layout" path="M -0.04805 0.04051 L -0.00117 -0.00231 " pathEditMode="relative" rAng="0" ptsTypes="AA">
                                      <p:cBhvr>
                                        <p:cTn id="67" dur="500" fill="hold"/>
                                        <p:tgtEl>
                                          <p:spTgt spid="3"/>
                                        </p:tgtEl>
                                        <p:attrNameLst>
                                          <p:attrName>ppt_x</p:attrName>
                                          <p:attrName>ppt_y</p:attrName>
                                        </p:attrNameLst>
                                      </p:cBhvr>
                                      <p:rCtr x="2344"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P spid="32" grpId="0"/>
      <p:bldP spid="32" grpId="1"/>
      <p:bldP spid="32" grpId="2"/>
      <p:bldP spid="42" grpId="0" animBg="1"/>
      <p:bldP spid="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871268" y="2127957"/>
            <a:ext cx="10308566" cy="3116498"/>
          </a:xfrm>
          <a:prstGeom prst="roundRect">
            <a:avLst>
              <a:gd name="adj" fmla="val 553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关于主题</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942864" y="1688443"/>
            <a:ext cx="6306273" cy="894304"/>
            <a:chOff x="437103" y="2720729"/>
            <a:chExt cx="6306273" cy="894304"/>
          </a:xfrm>
        </p:grpSpPr>
        <p:sp>
          <p:nvSpPr>
            <p:cNvPr id="16"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17" name="组合 16"/>
            <p:cNvGrpSpPr/>
            <p:nvPr/>
          </p:nvGrpSpPr>
          <p:grpSpPr>
            <a:xfrm>
              <a:off x="581752" y="2832076"/>
              <a:ext cx="6013070" cy="656334"/>
              <a:chOff x="1076666" y="2965342"/>
              <a:chExt cx="6013070" cy="656334"/>
            </a:xfrm>
          </p:grpSpPr>
          <p:sp>
            <p:nvSpPr>
              <p:cNvPr id="19" name="圆角矩形 24"/>
              <p:cNvSpPr/>
              <p:nvPr/>
            </p:nvSpPr>
            <p:spPr>
              <a:xfrm>
                <a:off x="1076666" y="2965342"/>
                <a:ext cx="6013070" cy="656334"/>
              </a:xfrm>
              <a:prstGeom prst="roundRect">
                <a:avLst>
                  <a:gd name="adj" fmla="val 5000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0" name="矩形 19"/>
              <p:cNvSpPr/>
              <p:nvPr/>
            </p:nvSpPr>
            <p:spPr>
              <a:xfrm>
                <a:off x="1614047" y="3084823"/>
                <a:ext cx="4801314" cy="400110"/>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活动主题：提高抗肿瘤药物操作的规范性</a:t>
                </a:r>
              </a:p>
            </p:txBody>
          </p:sp>
        </p:grpSp>
        <p:sp>
          <p:nvSpPr>
            <p:cNvPr id="18" name="矩形 17"/>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314685" y="3107296"/>
            <a:ext cx="2004270" cy="602694"/>
            <a:chOff x="437103" y="2720729"/>
            <a:chExt cx="6306273" cy="894304"/>
          </a:xfrm>
        </p:grpSpPr>
        <p:sp>
          <p:nvSpPr>
            <p:cNvPr id="24"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5" name="组合 24"/>
            <p:cNvGrpSpPr/>
            <p:nvPr/>
          </p:nvGrpSpPr>
          <p:grpSpPr>
            <a:xfrm>
              <a:off x="777031" y="2839589"/>
              <a:ext cx="5706496" cy="656334"/>
              <a:chOff x="1271945" y="2972855"/>
              <a:chExt cx="5706496" cy="656334"/>
            </a:xfrm>
          </p:grpSpPr>
          <p:sp>
            <p:nvSpPr>
              <p:cNvPr id="27" name="圆角矩形 30"/>
              <p:cNvSpPr/>
              <p:nvPr/>
            </p:nvSpPr>
            <p:spPr>
              <a:xfrm>
                <a:off x="1271945" y="2972855"/>
                <a:ext cx="5706496" cy="656334"/>
              </a:xfrm>
              <a:prstGeom prst="roundRect">
                <a:avLst>
                  <a:gd name="adj" fmla="val 5000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8" name="矩形 27"/>
              <p:cNvSpPr/>
              <p:nvPr/>
            </p:nvSpPr>
            <p:spPr>
              <a:xfrm>
                <a:off x="2253203" y="2985077"/>
                <a:ext cx="3127792" cy="400110"/>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名词解释</a:t>
                </a:r>
              </a:p>
            </p:txBody>
          </p:sp>
        </p:grpSp>
        <p:sp>
          <p:nvSpPr>
            <p:cNvPr id="26" name="矩形 25"/>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314685" y="4100593"/>
            <a:ext cx="2004270" cy="602694"/>
            <a:chOff x="437103" y="2720729"/>
            <a:chExt cx="6306273" cy="894304"/>
          </a:xfrm>
        </p:grpSpPr>
        <p:sp>
          <p:nvSpPr>
            <p:cNvPr id="30" name="圆角矩形 49"/>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31" name="组合 30"/>
            <p:cNvGrpSpPr/>
            <p:nvPr/>
          </p:nvGrpSpPr>
          <p:grpSpPr>
            <a:xfrm>
              <a:off x="777031" y="2839589"/>
              <a:ext cx="5706496" cy="656334"/>
              <a:chOff x="1271945" y="2972855"/>
              <a:chExt cx="5706496" cy="656334"/>
            </a:xfrm>
          </p:grpSpPr>
          <p:sp>
            <p:nvSpPr>
              <p:cNvPr id="35" name="圆角矩形 52"/>
              <p:cNvSpPr/>
              <p:nvPr/>
            </p:nvSpPr>
            <p:spPr>
              <a:xfrm>
                <a:off x="1271945" y="2972855"/>
                <a:ext cx="5706496" cy="656334"/>
              </a:xfrm>
              <a:prstGeom prst="roundRect">
                <a:avLst>
                  <a:gd name="adj" fmla="val 5000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36" name="矩形 35"/>
              <p:cNvSpPr/>
              <p:nvPr/>
            </p:nvSpPr>
            <p:spPr>
              <a:xfrm>
                <a:off x="2253203" y="3004172"/>
                <a:ext cx="3809017" cy="593701"/>
              </a:xfrm>
              <a:prstGeom prst="rect">
                <a:avLst/>
              </a:prstGeom>
            </p:spPr>
            <p:txBody>
              <a:bodyPr wrap="none">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计算公式</a:t>
                </a:r>
              </a:p>
            </p:txBody>
          </p:sp>
        </p:grpSp>
        <p:sp>
          <p:nvSpPr>
            <p:cNvPr id="34" name="矩形 33"/>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3367335" y="4020235"/>
            <a:ext cx="6467475" cy="739775"/>
            <a:chOff x="727294" y="3606799"/>
            <a:chExt cx="6467426" cy="738664"/>
          </a:xfrm>
        </p:grpSpPr>
        <p:grpSp>
          <p:nvGrpSpPr>
            <p:cNvPr id="48" name="组合 32"/>
            <p:cNvGrpSpPr/>
            <p:nvPr/>
          </p:nvGrpSpPr>
          <p:grpSpPr bwMode="auto">
            <a:xfrm>
              <a:off x="2977667" y="3606799"/>
              <a:ext cx="4217053" cy="738664"/>
              <a:chOff x="988878" y="4051601"/>
              <a:chExt cx="4217053" cy="738664"/>
            </a:xfrm>
          </p:grpSpPr>
          <p:sp>
            <p:nvSpPr>
              <p:cNvPr id="51" name="矩形 24"/>
              <p:cNvSpPr>
                <a:spLocks noChangeArrowheads="1"/>
              </p:cNvSpPr>
              <p:nvPr/>
            </p:nvSpPr>
            <p:spPr bwMode="auto">
              <a:xfrm>
                <a:off x="3309788" y="4059065"/>
                <a:ext cx="550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en-US" altLang="zh-CN" sz="3600" b="1" kern="0">
                    <a:solidFill>
                      <a:srgbClr val="16A085"/>
                    </a:solidFill>
                    <a:latin typeface="微软雅黑" panose="020B0503020204020204" pitchFamily="34" charset="-122"/>
                    <a:ea typeface="微软雅黑" panose="020B0503020204020204" pitchFamily="34" charset="-122"/>
                  </a:rPr>
                  <a:t>×</a:t>
                </a:r>
                <a:endParaRPr lang="en-US" altLang="zh-CN" b="1" kern="0">
                  <a:solidFill>
                    <a:srgbClr val="16A085"/>
                  </a:solidFill>
                  <a:latin typeface="微软雅黑" panose="020B0503020204020204" pitchFamily="34" charset="-122"/>
                  <a:ea typeface="微软雅黑" panose="020B0503020204020204" pitchFamily="34" charset="-122"/>
                </a:endParaRPr>
              </a:p>
            </p:txBody>
          </p:sp>
          <p:grpSp>
            <p:nvGrpSpPr>
              <p:cNvPr id="52" name="组合 30"/>
              <p:cNvGrpSpPr/>
              <p:nvPr/>
            </p:nvGrpSpPr>
            <p:grpSpPr bwMode="auto">
              <a:xfrm>
                <a:off x="988878" y="4051601"/>
                <a:ext cx="2359415" cy="738664"/>
                <a:chOff x="988878" y="4051601"/>
                <a:chExt cx="2359415" cy="738664"/>
              </a:xfrm>
            </p:grpSpPr>
            <p:cxnSp>
              <p:nvCxnSpPr>
                <p:cNvPr id="54" name="直接连接符 53"/>
                <p:cNvCxnSpPr/>
                <p:nvPr/>
              </p:nvCxnSpPr>
              <p:spPr>
                <a:xfrm>
                  <a:off x="989563" y="4420933"/>
                  <a:ext cx="2359007" cy="0"/>
                </a:xfrm>
                <a:prstGeom prst="line">
                  <a:avLst/>
                </a:prstGeom>
                <a:noFill/>
                <a:ln w="15875" cap="flat" cmpd="sng" algn="ctr">
                  <a:solidFill>
                    <a:srgbClr val="00B392"/>
                  </a:solidFill>
                  <a:prstDash val="solid"/>
                  <a:miter lim="800000"/>
                </a:ln>
                <a:effectLst/>
              </p:spPr>
            </p:cxnSp>
            <p:sp>
              <p:nvSpPr>
                <p:cNvPr id="55" name="矩形 27"/>
                <p:cNvSpPr>
                  <a:spLocks noChangeArrowheads="1"/>
                </p:cNvSpPr>
                <p:nvPr/>
              </p:nvSpPr>
              <p:spPr bwMode="auto">
                <a:xfrm>
                  <a:off x="1126473" y="4051601"/>
                  <a:ext cx="2084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低血压发生的次数 </a:t>
                  </a:r>
                </a:p>
              </p:txBody>
            </p:sp>
            <p:sp>
              <p:nvSpPr>
                <p:cNvPr id="56" name="矩形 29"/>
                <p:cNvSpPr>
                  <a:spLocks noChangeArrowheads="1"/>
                </p:cNvSpPr>
                <p:nvPr/>
              </p:nvSpPr>
              <p:spPr bwMode="auto">
                <a:xfrm>
                  <a:off x="1408849" y="442093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总调查次数</a:t>
                  </a:r>
                </a:p>
              </p:txBody>
            </p:sp>
          </p:grpSp>
          <p:sp>
            <p:nvSpPr>
              <p:cNvPr id="53" name="矩形 31"/>
              <p:cNvSpPr>
                <a:spLocks noChangeArrowheads="1"/>
              </p:cNvSpPr>
              <p:nvPr/>
            </p:nvSpPr>
            <p:spPr bwMode="auto">
              <a:xfrm>
                <a:off x="3798173" y="4082121"/>
                <a:ext cx="14077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en-US" altLang="zh-CN" sz="3600" kern="0">
                    <a:solidFill>
                      <a:srgbClr val="16A085"/>
                    </a:solidFill>
                    <a:latin typeface="微软雅黑" panose="020B0503020204020204" pitchFamily="34" charset="-122"/>
                    <a:ea typeface="微软雅黑" panose="020B0503020204020204" pitchFamily="34" charset="-122"/>
                  </a:rPr>
                  <a:t>100%</a:t>
                </a:r>
              </a:p>
            </p:txBody>
          </p:sp>
        </p:grpSp>
        <p:sp>
          <p:nvSpPr>
            <p:cNvPr id="49" name="矩形 33"/>
            <p:cNvSpPr>
              <a:spLocks noChangeArrowheads="1"/>
            </p:cNvSpPr>
            <p:nvPr/>
          </p:nvSpPr>
          <p:spPr bwMode="auto">
            <a:xfrm>
              <a:off x="727294" y="365296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血透过程中患者</a:t>
              </a:r>
              <a:endParaRPr lang="en-US" altLang="zh-CN" b="1" kern="0">
                <a:solidFill>
                  <a:srgbClr val="16A085"/>
                </a:solidFill>
                <a:latin typeface="微软雅黑" panose="020B0503020204020204" pitchFamily="34" charset="-122"/>
                <a:ea typeface="微软雅黑" panose="020B0503020204020204" pitchFamily="34" charset="-122"/>
              </a:endParaRPr>
            </a:p>
            <a:p>
              <a:pPr fontAlgn="base">
                <a:spcBef>
                  <a:spcPct val="0"/>
                </a:spcBef>
                <a:spcAft>
                  <a:spcPct val="0"/>
                </a:spcAft>
                <a:defRPr/>
              </a:pPr>
              <a:r>
                <a:rPr lang="zh-CN" altLang="en-US" b="1" kern="0">
                  <a:solidFill>
                    <a:srgbClr val="16A085"/>
                  </a:solidFill>
                  <a:latin typeface="微软雅黑" panose="020B0503020204020204" pitchFamily="34" charset="-122"/>
                  <a:ea typeface="微软雅黑" panose="020B0503020204020204" pitchFamily="34" charset="-122"/>
                </a:rPr>
                <a:t>低血压的发生率</a:t>
              </a:r>
              <a:endParaRPr lang="zh-CN" altLang="en-US" kern="0">
                <a:solidFill>
                  <a:srgbClr val="16A085"/>
                </a:solidFill>
                <a:latin typeface="微软雅黑" panose="020B0503020204020204" pitchFamily="34" charset="-122"/>
                <a:ea typeface="微软雅黑" panose="020B0503020204020204" pitchFamily="34" charset="-122"/>
              </a:endParaRPr>
            </a:p>
          </p:txBody>
        </p:sp>
        <p:sp>
          <p:nvSpPr>
            <p:cNvPr id="50" name="等于号 57"/>
            <p:cNvSpPr/>
            <p:nvPr/>
          </p:nvSpPr>
          <p:spPr>
            <a:xfrm>
              <a:off x="2544968" y="3711417"/>
              <a:ext cx="415922" cy="497726"/>
            </a:xfrm>
            <a:prstGeom prst="mathEqual">
              <a:avLst>
                <a:gd name="adj1" fmla="val 10241"/>
                <a:gd name="adj2" fmla="val 22887"/>
              </a:avLst>
            </a:prstGeom>
            <a:solidFill>
              <a:srgbClr val="00B392"/>
            </a:solidFill>
            <a:ln w="12700" cap="flat" cmpd="sng" algn="ctr">
              <a:noFill/>
              <a:prstDash val="solid"/>
              <a:miter lim="800000"/>
            </a:ln>
            <a:effectLst/>
          </p:spPr>
          <p:txBody>
            <a:bodyPr anchor="ctr"/>
            <a:lstStyle/>
            <a:p>
              <a:pPr algn="ctr">
                <a:defRPr/>
              </a:pPr>
              <a:endParaRPr lang="zh-CN" altLang="en-US" kern="0">
                <a:solidFill>
                  <a:srgbClr val="16A085"/>
                </a:solidFill>
                <a:latin typeface="微软雅黑" panose="020B0503020204020204" pitchFamily="34" charset="-122"/>
                <a:ea typeface="微软雅黑" panose="020B0503020204020204" pitchFamily="34" charset="-122"/>
              </a:endParaRPr>
            </a:p>
          </p:txBody>
        </p:sp>
      </p:grpSp>
      <p:sp>
        <p:nvSpPr>
          <p:cNvPr id="57" name="矩形 56"/>
          <p:cNvSpPr/>
          <p:nvPr/>
        </p:nvSpPr>
        <p:spPr>
          <a:xfrm>
            <a:off x="1204005" y="5371078"/>
            <a:ext cx="10165610" cy="609398"/>
          </a:xfrm>
          <a:prstGeom prst="rect">
            <a:avLst/>
          </a:prstGeom>
        </p:spPr>
        <p:txBody>
          <a:bodyPr wrap="square">
            <a:spAutoFit/>
          </a:bodyPr>
          <a:lstStyle/>
          <a:p>
            <a:pPr>
              <a:lnSpc>
                <a:spcPct val="120000"/>
              </a:lnSpc>
            </a:pP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楼青青</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杨丽黎</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邵爱仙</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行为改变与糖尿病</a:t>
            </a:r>
            <a:r>
              <a:rPr lang="en-US" altLang="zh-CN" sz="1400" dirty="0">
                <a:solidFill>
                  <a:prstClr val="black"/>
                </a:solidFill>
                <a:latin typeface="微软雅黑" panose="020B0503020204020204" pitchFamily="34" charset="-122"/>
                <a:ea typeface="微软雅黑" panose="020B0503020204020204" pitchFamily="34" charset="-122"/>
              </a:rPr>
              <a:t>[J].</a:t>
            </a:r>
            <a:r>
              <a:rPr lang="zh-CN" altLang="en-US" sz="1400" dirty="0">
                <a:solidFill>
                  <a:prstClr val="black"/>
                </a:solidFill>
                <a:latin typeface="微软雅黑" panose="020B0503020204020204" pitchFamily="34" charset="-122"/>
                <a:ea typeface="微软雅黑" panose="020B0503020204020204" pitchFamily="34" charset="-122"/>
              </a:rPr>
              <a:t>中华护理杂志</a:t>
            </a:r>
            <a:r>
              <a:rPr lang="en-US" altLang="zh-CN" sz="1400" dirty="0">
                <a:solidFill>
                  <a:prstClr val="black"/>
                </a:solidFill>
                <a:latin typeface="微软雅黑" panose="020B0503020204020204" pitchFamily="34" charset="-122"/>
                <a:ea typeface="微软雅黑" panose="020B0503020204020204" pitchFamily="34" charset="-122"/>
              </a:rPr>
              <a:t>,2005,40(12):935-936.</a:t>
            </a:r>
          </a:p>
          <a:p>
            <a:pPr>
              <a:lnSpc>
                <a:spcPct val="120000"/>
              </a:lnSpc>
            </a:pPr>
            <a:r>
              <a:rPr lang="en-US" altLang="zh-CN" sz="1400" dirty="0">
                <a:solidFill>
                  <a:prstClr val="black"/>
                </a:solidFill>
                <a:latin typeface="微软雅黑" panose="020B0503020204020204" pitchFamily="34" charset="-122"/>
                <a:ea typeface="微软雅黑" panose="020B0503020204020204" pitchFamily="34" charset="-122"/>
              </a:rPr>
              <a:t>[2]</a:t>
            </a:r>
            <a:r>
              <a:rPr lang="zh-CN" altLang="en-US" sz="1400" dirty="0">
                <a:solidFill>
                  <a:prstClr val="black"/>
                </a:solidFill>
                <a:latin typeface="微软雅黑" panose="020B0503020204020204" pitchFamily="34" charset="-122"/>
                <a:ea typeface="微软雅黑" panose="020B0503020204020204" pitchFamily="34" charset="-122"/>
              </a:rPr>
              <a:t>中华医学会糖尿病学分会</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中国糖尿病药物注射技术指南</a:t>
            </a:r>
            <a:r>
              <a:rPr lang="en-US" altLang="zh-CN" sz="1400" dirty="0">
                <a:solidFill>
                  <a:prstClr val="black"/>
                </a:solidFill>
                <a:latin typeface="微软雅黑" panose="020B0503020204020204" pitchFamily="34" charset="-122"/>
                <a:ea typeface="微软雅黑" panose="020B0503020204020204" pitchFamily="34" charset="-122"/>
              </a:rPr>
              <a:t>2011 </a:t>
            </a:r>
            <a:r>
              <a:rPr lang="zh-CN" altLang="en-US" sz="1400" dirty="0">
                <a:solidFill>
                  <a:prstClr val="black"/>
                </a:solidFill>
                <a:latin typeface="微软雅黑" panose="020B0503020204020204" pitchFamily="34" charset="-122"/>
                <a:ea typeface="微软雅黑" panose="020B0503020204020204" pitchFamily="34" charset="-122"/>
              </a:rPr>
              <a:t>版（节选）</a:t>
            </a:r>
            <a:r>
              <a:rPr lang="en-US" altLang="zh-CN" sz="1400" dirty="0">
                <a:solidFill>
                  <a:prstClr val="black"/>
                </a:solidFill>
                <a:latin typeface="微软雅黑" panose="020B0503020204020204" pitchFamily="34" charset="-122"/>
                <a:ea typeface="微软雅黑" panose="020B0503020204020204" pitchFamily="34" charset="-122"/>
              </a:rPr>
              <a:t>[J].</a:t>
            </a:r>
            <a:r>
              <a:rPr lang="zh-CN" altLang="en-US" sz="1400" dirty="0">
                <a:solidFill>
                  <a:prstClr val="black"/>
                </a:solidFill>
                <a:latin typeface="微软雅黑" panose="020B0503020204020204" pitchFamily="34" charset="-122"/>
                <a:ea typeface="微软雅黑" panose="020B0503020204020204" pitchFamily="34" charset="-122"/>
              </a:rPr>
              <a:t>中华全科医师杂志，</a:t>
            </a:r>
            <a:r>
              <a:rPr lang="en-US" altLang="zh-CN" sz="1400" dirty="0">
                <a:solidFill>
                  <a:prstClr val="black"/>
                </a:solidFill>
                <a:latin typeface="微软雅黑" panose="020B0503020204020204" pitchFamily="34" charset="-122"/>
                <a:ea typeface="微软雅黑" panose="020B0503020204020204" pitchFamily="34" charset="-122"/>
              </a:rPr>
              <a:t>2012,11</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5</a:t>
            </a:r>
            <a:r>
              <a:rPr lang="zh-CN" altLang="en-US"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319-321.</a:t>
            </a:r>
          </a:p>
        </p:txBody>
      </p:sp>
      <p:sp>
        <p:nvSpPr>
          <p:cNvPr id="59" name="矩形 58"/>
          <p:cNvSpPr/>
          <p:nvPr/>
        </p:nvSpPr>
        <p:spPr>
          <a:xfrm>
            <a:off x="3367335" y="3109283"/>
            <a:ext cx="6838876" cy="584775"/>
          </a:xfrm>
          <a:prstGeom prst="rect">
            <a:avLst/>
          </a:prstGeom>
        </p:spPr>
        <p:txBody>
          <a:bodyPr wrap="square">
            <a:spAutoFit/>
          </a:bodyPr>
          <a:lstStyle/>
          <a:p>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抗肿瘤药物的操作包括：配制流程、给药方式及操作流程药物、外渗的应急、预案化疗废弃物的处理。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选题理由</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39" name="矩形 38"/>
          <p:cNvSpPr/>
          <p:nvPr/>
        </p:nvSpPr>
        <p:spPr>
          <a:xfrm>
            <a:off x="552280" y="1436332"/>
            <a:ext cx="11261969" cy="615553"/>
          </a:xfrm>
          <a:prstGeom prst="rect">
            <a:avLst/>
          </a:prstGeom>
        </p:spPr>
        <p:txBody>
          <a:bodyPr wrap="square">
            <a:spAutoFit/>
          </a:bodyPr>
          <a:lstStyle/>
          <a:p>
            <a:r>
              <a:rPr lang="zh-CN" altLang="en-US" b="1" dirty="0">
                <a:solidFill>
                  <a:srgbClr val="73BB2C"/>
                </a:solidFill>
                <a:latin typeface="微软雅黑" panose="020B0503020204020204" pitchFamily="34" charset="-122"/>
                <a:ea typeface="微软雅黑" panose="020B0503020204020204" pitchFamily="34" charset="-122"/>
              </a:rPr>
              <a:t>抗肿瘤药物能抑制恶性肿瘤细胞生长。</a:t>
            </a:r>
            <a:r>
              <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rPr>
              <a:t>化疗是目前治疗肿瘤患者的主要手段之一，但在化疗药物操作的过程中，可能会出现药物暴露或外渗现象，这不仅对患者造成危害，而且也对经常接触的医务人员存在影响。</a:t>
            </a:r>
            <a:endPar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85946" y="2239195"/>
            <a:ext cx="2398143" cy="4106174"/>
            <a:chOff x="863584" y="2222631"/>
            <a:chExt cx="2398143" cy="4106174"/>
          </a:xfrm>
        </p:grpSpPr>
        <p:sp>
          <p:nvSpPr>
            <p:cNvPr id="3" name="矩形: 圆角 2"/>
            <p:cNvSpPr/>
            <p:nvPr/>
          </p:nvSpPr>
          <p:spPr>
            <a:xfrm>
              <a:off x="863584" y="2222631"/>
              <a:ext cx="2398143" cy="4106174"/>
            </a:xfrm>
            <a:prstGeom prst="roundRect">
              <a:avLst>
                <a:gd name="adj" fmla="val 10791"/>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4" name="椭圆 3"/>
            <p:cNvSpPr/>
            <p:nvPr/>
          </p:nvSpPr>
          <p:spPr>
            <a:xfrm>
              <a:off x="1271392" y="2370934"/>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25796" y="2587123"/>
              <a:ext cx="1407758" cy="944405"/>
              <a:chOff x="1631888" y="2608881"/>
              <a:chExt cx="1407758" cy="944405"/>
            </a:xfrm>
          </p:grpSpPr>
          <p:pic>
            <p:nvPicPr>
              <p:cNvPr id="79" name="图片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22049" y="2608881"/>
                <a:ext cx="693395" cy="624463"/>
              </a:xfrm>
              <a:prstGeom prst="rect">
                <a:avLst/>
              </a:prstGeom>
            </p:spPr>
          </p:pic>
          <p:sp>
            <p:nvSpPr>
              <p:cNvPr id="8" name="矩形 7"/>
              <p:cNvSpPr/>
              <p:nvPr/>
            </p:nvSpPr>
            <p:spPr>
              <a:xfrm>
                <a:off x="1631888" y="3183954"/>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对同仁而言 </a:t>
                </a:r>
                <a:endParaRPr lang="en-US" altLang="zh-CN" dirty="0">
                  <a:solidFill>
                    <a:prstClr val="white"/>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1038653" y="4127146"/>
              <a:ext cx="2048000" cy="1200329"/>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保护了自身的健康，提高护理质量，减少护理不良事件的发生。</a:t>
              </a:r>
            </a:p>
          </p:txBody>
        </p:sp>
      </p:grpSp>
      <p:grpSp>
        <p:nvGrpSpPr>
          <p:cNvPr id="12" name="组合 11"/>
          <p:cNvGrpSpPr/>
          <p:nvPr/>
        </p:nvGrpSpPr>
        <p:grpSpPr>
          <a:xfrm>
            <a:off x="3465146" y="2239195"/>
            <a:ext cx="2398143" cy="4106174"/>
            <a:chOff x="3629269" y="2209347"/>
            <a:chExt cx="2398143" cy="4106174"/>
          </a:xfrm>
        </p:grpSpPr>
        <p:sp>
          <p:nvSpPr>
            <p:cNvPr id="81" name="矩形: 圆角 80"/>
            <p:cNvSpPr/>
            <p:nvPr/>
          </p:nvSpPr>
          <p:spPr>
            <a:xfrm>
              <a:off x="3629269" y="2209347"/>
              <a:ext cx="2398143" cy="4106174"/>
            </a:xfrm>
            <a:prstGeom prst="roundRect">
              <a:avLst>
                <a:gd name="adj" fmla="val 14748"/>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82" name="椭圆 81"/>
            <p:cNvSpPr/>
            <p:nvPr/>
          </p:nvSpPr>
          <p:spPr>
            <a:xfrm>
              <a:off x="4037077" y="2357650"/>
              <a:ext cx="1582523" cy="1582523"/>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191481" y="3148912"/>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对医院而言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86" name="矩形 85"/>
            <p:cNvSpPr/>
            <p:nvPr/>
          </p:nvSpPr>
          <p:spPr>
            <a:xfrm>
              <a:off x="3804338" y="4113862"/>
              <a:ext cx="2048000" cy="923330"/>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避免了不必要的医患纠纷，提高了医院的形象。</a:t>
              </a:r>
            </a:p>
          </p:txBody>
        </p:sp>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022" y="2544809"/>
              <a:ext cx="596675" cy="596675"/>
            </a:xfrm>
            <a:prstGeom prst="rect">
              <a:avLst/>
            </a:prstGeom>
          </p:spPr>
        </p:pic>
      </p:grpSp>
      <p:grpSp>
        <p:nvGrpSpPr>
          <p:cNvPr id="13" name="组合 12"/>
          <p:cNvGrpSpPr/>
          <p:nvPr/>
        </p:nvGrpSpPr>
        <p:grpSpPr>
          <a:xfrm>
            <a:off x="6144346" y="2239195"/>
            <a:ext cx="2398143" cy="4106174"/>
            <a:chOff x="6219880" y="2196063"/>
            <a:chExt cx="2398143" cy="4106174"/>
          </a:xfrm>
        </p:grpSpPr>
        <p:sp>
          <p:nvSpPr>
            <p:cNvPr id="89" name="矩形: 圆角 88"/>
            <p:cNvSpPr/>
            <p:nvPr/>
          </p:nvSpPr>
          <p:spPr>
            <a:xfrm>
              <a:off x="6219880" y="2196063"/>
              <a:ext cx="2398143" cy="4106174"/>
            </a:xfrm>
            <a:prstGeom prst="roundRect">
              <a:avLst>
                <a:gd name="adj" fmla="val 1438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90" name="椭圆 89"/>
            <p:cNvSpPr/>
            <p:nvPr/>
          </p:nvSpPr>
          <p:spPr>
            <a:xfrm>
              <a:off x="6627688" y="2344366"/>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6782092" y="3135628"/>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对患者而言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92" name="矩形 91"/>
            <p:cNvSpPr/>
            <p:nvPr/>
          </p:nvSpPr>
          <p:spPr>
            <a:xfrm>
              <a:off x="6394949" y="4100578"/>
              <a:ext cx="2048000" cy="1477328"/>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病人用药安全得到了保证，减少患者因化疗药物外渗而导致的费用增加、住院时间延长。</a:t>
              </a:r>
            </a:p>
          </p:txBody>
        </p:sp>
        <p:pic>
          <p:nvPicPr>
            <p:cNvPr id="94" name="图片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65252" y="2458381"/>
              <a:ext cx="707394" cy="703814"/>
            </a:xfrm>
            <a:prstGeom prst="rect">
              <a:avLst/>
            </a:prstGeom>
          </p:spPr>
        </p:pic>
      </p:grpSp>
      <p:grpSp>
        <p:nvGrpSpPr>
          <p:cNvPr id="14" name="组合 13"/>
          <p:cNvGrpSpPr/>
          <p:nvPr/>
        </p:nvGrpSpPr>
        <p:grpSpPr>
          <a:xfrm>
            <a:off x="8823545" y="2239195"/>
            <a:ext cx="2398143" cy="4106174"/>
            <a:chOff x="8789032" y="2103021"/>
            <a:chExt cx="2398143" cy="4106174"/>
          </a:xfrm>
        </p:grpSpPr>
        <p:sp>
          <p:nvSpPr>
            <p:cNvPr id="96" name="矩形: 圆角 95"/>
            <p:cNvSpPr/>
            <p:nvPr/>
          </p:nvSpPr>
          <p:spPr>
            <a:xfrm>
              <a:off x="8789032" y="2103021"/>
              <a:ext cx="2398143" cy="4106174"/>
            </a:xfrm>
            <a:prstGeom prst="roundRect">
              <a:avLst>
                <a:gd name="adj" fmla="val 1978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97" name="椭圆 96"/>
            <p:cNvSpPr/>
            <p:nvPr/>
          </p:nvSpPr>
          <p:spPr>
            <a:xfrm>
              <a:off x="9196840" y="2251324"/>
              <a:ext cx="1582523" cy="1582523"/>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9351244" y="3042586"/>
              <a:ext cx="1407758" cy="369332"/>
            </a:xfrm>
            <a:prstGeom prst="rect">
              <a:avLst/>
            </a:prstGeom>
          </p:spPr>
          <p:txBody>
            <a:bodyPr wrap="none">
              <a:spAutoFit/>
            </a:bodyPr>
            <a:lstStyle/>
            <a:p>
              <a:pPr lvl="0"/>
              <a:r>
                <a:rPr lang="zh-CN" altLang="en-US" dirty="0">
                  <a:solidFill>
                    <a:prstClr val="white"/>
                  </a:solidFill>
                  <a:latin typeface="微软雅黑" panose="020B0503020204020204" pitchFamily="34" charset="-122"/>
                  <a:ea typeface="微软雅黑" panose="020B0503020204020204" pitchFamily="34" charset="-122"/>
                </a:rPr>
                <a:t>对护士而言 </a:t>
              </a:r>
              <a:endParaRPr lang="en-US" altLang="zh-CN" dirty="0">
                <a:solidFill>
                  <a:prstClr val="white"/>
                </a:solidFill>
                <a:latin typeface="微软雅黑" panose="020B0503020204020204" pitchFamily="34" charset="-122"/>
                <a:ea typeface="微软雅黑" panose="020B0503020204020204" pitchFamily="34" charset="-122"/>
              </a:endParaRPr>
            </a:p>
          </p:txBody>
        </p:sp>
        <p:sp>
          <p:nvSpPr>
            <p:cNvPr id="99" name="矩形 98"/>
            <p:cNvSpPr/>
            <p:nvPr/>
          </p:nvSpPr>
          <p:spPr>
            <a:xfrm>
              <a:off x="8964101" y="4007536"/>
              <a:ext cx="2048000" cy="1477328"/>
            </a:xfrm>
            <a:prstGeom prst="rect">
              <a:avLst/>
            </a:prstGeom>
          </p:spPr>
          <p:txBody>
            <a:bodyPr wrap="square">
              <a:spAutoFit/>
            </a:bodyPr>
            <a:lstStyle/>
            <a:p>
              <a:pPr lvl="0"/>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病人用药安全得到了保证，减少患者因化疗药物外渗而导致的费用增加、住院时间延长。</a:t>
              </a:r>
            </a:p>
          </p:txBody>
        </p:sp>
        <p:pic>
          <p:nvPicPr>
            <p:cNvPr id="101" name="图片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49362" y="2377801"/>
              <a:ext cx="677477" cy="677477"/>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6" presetClass="emph" presetSubtype="0" fill="hold" nodeType="withEffect">
                                  <p:stCondLst>
                                    <p:cond delay="0"/>
                                  </p:stCondLst>
                                  <p:childTnLst>
                                    <p:animEffect transition="out" filter="fade">
                                      <p:cBhvr>
                                        <p:cTn id="21" dur="500" tmFilter="0, 0; .2, .5; .8, .5; 1, 0"/>
                                        <p:tgtEl>
                                          <p:spTgt spid="12"/>
                                        </p:tgtEl>
                                      </p:cBhvr>
                                    </p:animEffect>
                                    <p:animScale>
                                      <p:cBhvr>
                                        <p:cTn id="22" dur="250" autoRev="1" fill="hold"/>
                                        <p:tgtEl>
                                          <p:spTgt spid="12"/>
                                        </p:tgtEl>
                                      </p:cBhvr>
                                      <p:by x="105000" y="105000"/>
                                    </p:animScale>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438863" y="3325902"/>
            <a:ext cx="5314275"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活动计划表</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09714" y="1969383"/>
                <a:ext cx="344590"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03</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p:cNvSpPr/>
          <p:nvPr/>
        </p:nvSpPr>
        <p:spPr>
          <a:xfrm>
            <a:off x="448574" y="1190445"/>
            <a:ext cx="11404120" cy="5270740"/>
          </a:xfrm>
          <a:prstGeom prst="roundRect">
            <a:avLst>
              <a:gd name="adj" fmla="val 5534"/>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42273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3/</a:t>
            </a:r>
            <a:r>
              <a:rPr lang="zh-CN" altLang="en-US" sz="3600" dirty="0">
                <a:solidFill>
                  <a:srgbClr val="16505F"/>
                </a:solidFill>
                <a:latin typeface="微软雅黑" panose="020B0503020204020204" pitchFamily="34" charset="-122"/>
                <a:ea typeface="微软雅黑" panose="020B0503020204020204" pitchFamily="34" charset="-122"/>
              </a:rPr>
              <a:t>活动计划拟定</a:t>
            </a:r>
          </a:p>
        </p:txBody>
      </p:sp>
      <p:graphicFrame>
        <p:nvGraphicFramePr>
          <p:cNvPr id="29" name="表格 28"/>
          <p:cNvGraphicFramePr>
            <a:graphicFrameLocks noGrp="1"/>
          </p:cNvGraphicFramePr>
          <p:nvPr/>
        </p:nvGraphicFramePr>
        <p:xfrm>
          <a:off x="552280" y="1293710"/>
          <a:ext cx="11172282" cy="5037513"/>
        </p:xfrm>
        <a:graphic>
          <a:graphicData uri="http://schemas.openxmlformats.org/drawingml/2006/table">
            <a:tbl>
              <a:tblPr firstRow="1" firstCol="1" lastRow="1" lastCol="1" bandRow="1" bandCol="1"/>
              <a:tblGrid>
                <a:gridCol w="1436877"/>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24426"/>
                <a:gridCol w="307238"/>
                <a:gridCol w="307238"/>
                <a:gridCol w="685853"/>
              </a:tblGrid>
              <a:tr h="275208">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400" b="0" kern="0" baseline="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月份</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周期</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400" b="0" kern="0" dirty="0">
                          <a:solidFill>
                            <a:schemeClr val="bg1"/>
                          </a:solidFill>
                          <a:effectLst/>
                          <a:latin typeface="微软雅黑" panose="020B0503020204020204" pitchFamily="34" charset="-122"/>
                          <a:ea typeface="微软雅黑" panose="020B0503020204020204" pitchFamily="34" charset="-122"/>
                        </a:rPr>
                        <a:t>活动</a:t>
                      </a:r>
                      <a:endParaRPr lang="zh-CN" sz="1400" b="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altLang="zh-CN" sz="1400" b="0" kern="0" dirty="0">
                          <a:solidFill>
                            <a:schemeClr val="bg1"/>
                          </a:solidFill>
                          <a:effectLst/>
                          <a:latin typeface="微软雅黑" panose="020B0503020204020204" pitchFamily="34" charset="-122"/>
                          <a:ea typeface="微软雅黑" panose="020B0503020204020204" pitchFamily="34" charset="-122"/>
                        </a:rPr>
                        <a:t>     </a:t>
                      </a:r>
                      <a:r>
                        <a:rPr lang="zh-CN" sz="1400" b="0" kern="0" dirty="0">
                          <a:solidFill>
                            <a:schemeClr val="bg1"/>
                          </a:solidFill>
                          <a:effectLst/>
                          <a:latin typeface="微软雅黑" panose="020B0503020204020204" pitchFamily="34" charset="-122"/>
                          <a:ea typeface="微软雅黑" panose="020B0503020204020204" pitchFamily="34" charset="-122"/>
                        </a:rPr>
                        <a:t>项目</a:t>
                      </a:r>
                      <a:endParaRPr lang="zh-CN" sz="1400" b="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ap="flat" cmpd="sng" algn="ctr">
                      <a:solidFill>
                        <a:sysClr val="window" lastClr="FFFFFF"/>
                      </a:solidFill>
                      <a:prstDash val="solid"/>
                      <a:round/>
                      <a:headEnd type="none" w="med" len="med"/>
                      <a:tailEnd type="none" w="med" len="med"/>
                    </a:lnTlToBr>
                    <a:lnBlToTr w="12700" cmpd="sng">
                      <a:noFill/>
                      <a:prstDash val="solid"/>
                    </a:lnBlToTr>
                    <a:solidFill>
                      <a:srgbClr val="73BB2C"/>
                    </a:solid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3</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4</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5</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6</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7</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8</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600" b="0" kern="0" dirty="0">
                          <a:solidFill>
                            <a:schemeClr val="bg1"/>
                          </a:solidFill>
                          <a:effectLst/>
                        </a:rPr>
                        <a:t>2016</a:t>
                      </a:r>
                      <a:r>
                        <a:rPr lang="zh-CN" sz="1600" b="0" kern="0" dirty="0">
                          <a:solidFill>
                            <a:schemeClr val="bg1"/>
                          </a:solidFill>
                          <a:effectLst/>
                        </a:rPr>
                        <a:t>年</a:t>
                      </a:r>
                      <a:r>
                        <a:rPr lang="en-US" sz="1600" b="0" kern="0" dirty="0">
                          <a:solidFill>
                            <a:schemeClr val="bg1"/>
                          </a:solidFill>
                          <a:effectLst/>
                        </a:rPr>
                        <a:t>9</a:t>
                      </a:r>
                      <a:r>
                        <a:rPr lang="zh-CN" sz="1600" b="0" kern="0" dirty="0">
                          <a:solidFill>
                            <a:schemeClr val="bg1"/>
                          </a:solidFill>
                          <a:effectLst/>
                        </a:rPr>
                        <a:t>月</a:t>
                      </a:r>
                      <a:endParaRPr lang="zh-CN" sz="16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hMerge="1">
                  <a:txBody>
                    <a:bodyPr/>
                    <a:lstStyle/>
                    <a:p>
                      <a:endParaRPr lang="zh-CN"/>
                    </a:p>
                  </a:txBody>
                  <a:tcPr/>
                </a:tc>
                <a:tc hMerge="1">
                  <a:txBody>
                    <a:bodyPr/>
                    <a:lstStyle/>
                    <a:p>
                      <a:endParaRPr lang="zh-CN"/>
                    </a:p>
                  </a:txBody>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latin typeface="微软雅黑" panose="020B0503020204020204" pitchFamily="34" charset="-122"/>
                          <a:ea typeface="微软雅黑" panose="020B0503020204020204" pitchFamily="34" charset="-122"/>
                        </a:rPr>
                        <a:t> </a:t>
                      </a:r>
                      <a:endParaRPr lang="zh-CN" sz="1200" b="0" kern="100" dirty="0">
                        <a:effectLst/>
                        <a:latin typeface="微软雅黑" panose="020B0503020204020204" pitchFamily="34" charset="-122"/>
                        <a:ea typeface="微软雅黑" panose="020B0503020204020204" pitchFamily="34" charset="-122"/>
                      </a:endParaRPr>
                    </a:p>
                    <a:p>
                      <a:pPr algn="ctr">
                        <a:spcAft>
                          <a:spcPts val="0"/>
                        </a:spcAft>
                      </a:pPr>
                      <a:r>
                        <a:rPr lang="zh-CN" sz="1200" b="0" kern="100" dirty="0">
                          <a:effectLst/>
                          <a:latin typeface="微软雅黑" panose="020B0503020204020204" pitchFamily="34" charset="-122"/>
                          <a:ea typeface="微软雅黑" panose="020B0503020204020204" pitchFamily="34" charset="-122"/>
                        </a:rPr>
                        <a:t>负责人</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688019">
                <a:tc vMerge="1">
                  <a:txBody>
                    <a:bodyPr/>
                    <a:lstStyle/>
                    <a:p>
                      <a:endParaRPr lang="zh-CN"/>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1</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2</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3</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solidFill>
                            <a:schemeClr val="bg1"/>
                          </a:solidFill>
                          <a:effectLst/>
                        </a:rPr>
                        <a:t>4</a:t>
                      </a:r>
                      <a:endParaRPr lang="zh-CN" sz="1200" b="0" kern="100" dirty="0">
                        <a:solidFill>
                          <a:schemeClr val="bg1"/>
                        </a:solidFill>
                        <a:effectLst/>
                      </a:endParaRPr>
                    </a:p>
                    <a:p>
                      <a:pPr algn="ctr">
                        <a:spcAft>
                          <a:spcPts val="0"/>
                        </a:spcAft>
                      </a:pPr>
                      <a:r>
                        <a:rPr lang="zh-CN" sz="1200" b="0" kern="100" dirty="0">
                          <a:solidFill>
                            <a:schemeClr val="bg1"/>
                          </a:solidFill>
                          <a:effectLst/>
                        </a:rPr>
                        <a:t>周</a:t>
                      </a:r>
                      <a:endParaRPr lang="zh-CN" sz="1200" b="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vMerge="1">
                  <a:txBody>
                    <a:bodyPr/>
                    <a:lstStyle/>
                    <a:p>
                      <a:endParaRPr lang="zh-CN"/>
                    </a:p>
                  </a:txBody>
                  <a:tcPr/>
                </a:tc>
              </a:tr>
              <a:tr h="3983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选出圈名及圈徽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主题确定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活动计划拟定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现状把握</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目标设定</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原因解析</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制定对策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对策实施</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效果确认</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标准化</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277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检讨及改进</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r h="39836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0" dirty="0">
                          <a:effectLst/>
                          <a:latin typeface="微软雅黑" panose="020B0503020204020204" pitchFamily="34" charset="-122"/>
                          <a:ea typeface="微软雅黑" panose="020B0503020204020204" pitchFamily="34" charset="-122"/>
                        </a:rPr>
                        <a:t> </a:t>
                      </a:r>
                      <a:r>
                        <a:rPr lang="zh-CN" sz="1200" b="0" kern="0" dirty="0">
                          <a:effectLst/>
                          <a:latin typeface="微软雅黑" panose="020B0503020204020204" pitchFamily="34" charset="-122"/>
                          <a:ea typeface="微软雅黑" panose="020B0503020204020204" pitchFamily="34" charset="-122"/>
                        </a:rPr>
                        <a:t>资料整理及发表</a:t>
                      </a:r>
                      <a:endParaRPr lang="zh-CN" sz="1200" b="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a:effectLst/>
                        </a:rPr>
                        <a:t> </a:t>
                      </a:r>
                      <a:endParaRPr lang="zh-CN" sz="1200" b="0" kern="10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sz="1200" b="0" kern="100" dirty="0">
                          <a:effectLst/>
                        </a:rPr>
                        <a:t> </a:t>
                      </a:r>
                      <a:endParaRPr lang="zh-CN" sz="1200" b="0" kern="100" dirty="0">
                        <a:effectLst/>
                        <a:latin typeface="Times New Roman" panose="02020603050405020304" pitchFamily="18" charset="0"/>
                        <a:ea typeface="宋体" panose="02010600030101010101" pitchFamily="2"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6350" cap="flat" cmpd="sng" algn="ctr">
                      <a:solidFill>
                        <a:sysClr val="window" lastClr="FFFFFF">
                          <a:lumMod val="85000"/>
                        </a:sysClr>
                      </a:solidFill>
                      <a:prstDash val="solid"/>
                      <a:round/>
                      <a:headEnd type="none" w="med" len="med"/>
                      <a:tailEnd type="none" w="med" len="med"/>
                    </a:lnR>
                    <a:lnT w="6350" cap="flat" cmpd="sng" algn="ctr">
                      <a:solidFill>
                        <a:sysClr val="window" lastClr="FFFFFF">
                          <a:lumMod val="85000"/>
                        </a:sysClr>
                      </a:solidFill>
                      <a:prstDash val="solid"/>
                      <a:round/>
                      <a:headEnd type="none" w="med" len="med"/>
                      <a:tailEnd type="none" w="med" len="med"/>
                    </a:lnT>
                    <a:lnB w="635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spcAft>
                          <a:spcPts val="0"/>
                        </a:spcAft>
                      </a:pPr>
                      <a:r>
                        <a:rPr lang="en-US" altLang="zh-CN" sz="1200" b="0" kern="100" dirty="0">
                          <a:effectLst/>
                          <a:latin typeface="微软雅黑" panose="020B0503020204020204" pitchFamily="34" charset="-122"/>
                          <a:ea typeface="微软雅黑" panose="020B0503020204020204" pitchFamily="34" charset="-122"/>
                        </a:rPr>
                        <a:t>xxx</a:t>
                      </a:r>
                      <a:endParaRPr lang="zh-CN" altLang="zh-CN" sz="1200" b="0" kern="100" dirty="0">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lumMod val="85000"/>
                        </a:sysClr>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A085"/>
                    </a:solidFill>
                  </a:tcPr>
                </a:tc>
              </a:tr>
            </a:tbl>
          </a:graphicData>
        </a:graphic>
      </p:graphicFrame>
      <p:sp>
        <p:nvSpPr>
          <p:cNvPr id="30" name="圆角矩形 3"/>
          <p:cNvSpPr/>
          <p:nvPr/>
        </p:nvSpPr>
        <p:spPr>
          <a:xfrm>
            <a:off x="2278984" y="2350031"/>
            <a:ext cx="176715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圆角矩形 43"/>
          <p:cNvSpPr/>
          <p:nvPr/>
        </p:nvSpPr>
        <p:spPr>
          <a:xfrm>
            <a:off x="9768619" y="6015370"/>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圆角矩形 44"/>
          <p:cNvSpPr/>
          <p:nvPr/>
        </p:nvSpPr>
        <p:spPr>
          <a:xfrm>
            <a:off x="3377801" y="2707900"/>
            <a:ext cx="80674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圆角矩形 47"/>
          <p:cNvSpPr/>
          <p:nvPr/>
        </p:nvSpPr>
        <p:spPr>
          <a:xfrm>
            <a:off x="5530712" y="3748685"/>
            <a:ext cx="66833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圆角矩形 49"/>
          <p:cNvSpPr/>
          <p:nvPr/>
        </p:nvSpPr>
        <p:spPr>
          <a:xfrm>
            <a:off x="4315253" y="3072329"/>
            <a:ext cx="1767156"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圆角矩形 50"/>
          <p:cNvSpPr/>
          <p:nvPr/>
        </p:nvSpPr>
        <p:spPr>
          <a:xfrm>
            <a:off x="6618615" y="4086687"/>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圆角矩形 51"/>
          <p:cNvSpPr/>
          <p:nvPr/>
        </p:nvSpPr>
        <p:spPr>
          <a:xfrm>
            <a:off x="4950520" y="4723294"/>
            <a:ext cx="3491284"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圆角矩形 52"/>
          <p:cNvSpPr/>
          <p:nvPr/>
        </p:nvSpPr>
        <p:spPr>
          <a:xfrm>
            <a:off x="6199051" y="4399915"/>
            <a:ext cx="571547"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圆角矩形 53"/>
          <p:cNvSpPr/>
          <p:nvPr/>
        </p:nvSpPr>
        <p:spPr>
          <a:xfrm>
            <a:off x="7920825" y="5041597"/>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54"/>
          <p:cNvSpPr/>
          <p:nvPr/>
        </p:nvSpPr>
        <p:spPr>
          <a:xfrm>
            <a:off x="8553161" y="5359900"/>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圆角矩形 55"/>
          <p:cNvSpPr/>
          <p:nvPr/>
        </p:nvSpPr>
        <p:spPr>
          <a:xfrm>
            <a:off x="9768620" y="5687635"/>
            <a:ext cx="121545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圆角矩形 56"/>
          <p:cNvSpPr/>
          <p:nvPr/>
        </p:nvSpPr>
        <p:spPr>
          <a:xfrm>
            <a:off x="4906243" y="3434296"/>
            <a:ext cx="668339" cy="72000"/>
          </a:xfrm>
          <a:prstGeom prst="roundRect">
            <a:avLst>
              <a:gd name="adj" fmla="val 50000"/>
            </a:avLst>
          </a:prstGeom>
          <a:gradFill flip="none" rotWithShape="1">
            <a:gsLst>
              <a:gs pos="0">
                <a:srgbClr val="16505F"/>
              </a:gs>
              <a:gs pos="100000">
                <a:srgbClr val="73BB2C"/>
              </a:gs>
            </a:gsLst>
            <a:lin ang="108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635658"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4/</a:t>
            </a:r>
            <a:r>
              <a:rPr lang="zh-CN" altLang="en-US" sz="3600" dirty="0">
                <a:solidFill>
                  <a:srgbClr val="16505F"/>
                </a:solidFill>
                <a:latin typeface="微软雅黑" panose="020B0503020204020204" pitchFamily="34" charset="-122"/>
                <a:ea typeface="微软雅黑" panose="020B0503020204020204" pitchFamily="34" charset="-122"/>
              </a:rPr>
              <a:t>现状把握 </a:t>
            </a:r>
          </a:p>
        </p:txBody>
      </p:sp>
      <p:grpSp>
        <p:nvGrpSpPr>
          <p:cNvPr id="4" name="组合 3"/>
          <p:cNvGrpSpPr/>
          <p:nvPr/>
        </p:nvGrpSpPr>
        <p:grpSpPr>
          <a:xfrm>
            <a:off x="994883" y="1650561"/>
            <a:ext cx="2398143" cy="4106174"/>
            <a:chOff x="1253675" y="1650561"/>
            <a:chExt cx="2398143" cy="4106174"/>
          </a:xfrm>
        </p:grpSpPr>
        <p:grpSp>
          <p:nvGrpSpPr>
            <p:cNvPr id="23" name="组合 22"/>
            <p:cNvGrpSpPr/>
            <p:nvPr/>
          </p:nvGrpSpPr>
          <p:grpSpPr>
            <a:xfrm>
              <a:off x="1253675" y="1650561"/>
              <a:ext cx="2398143" cy="4106174"/>
              <a:chOff x="6219880" y="2196063"/>
              <a:chExt cx="2398143" cy="4106174"/>
            </a:xfrm>
          </p:grpSpPr>
          <p:sp>
            <p:nvSpPr>
              <p:cNvPr id="24" name="矩形: 圆角 23"/>
              <p:cNvSpPr/>
              <p:nvPr/>
            </p:nvSpPr>
            <p:spPr>
              <a:xfrm>
                <a:off x="6219880" y="2196063"/>
                <a:ext cx="2398143" cy="4106174"/>
              </a:xfrm>
              <a:prstGeom prst="roundRect">
                <a:avLst>
                  <a:gd name="adj" fmla="val 1438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25" name="椭圆 24"/>
              <p:cNvSpPr/>
              <p:nvPr/>
            </p:nvSpPr>
            <p:spPr>
              <a:xfrm>
                <a:off x="6627688" y="2344366"/>
                <a:ext cx="1582523" cy="1582523"/>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218" y="3587541"/>
              <a:ext cx="2167600" cy="1895519"/>
            </a:xfrm>
            <a:prstGeom prst="rect">
              <a:avLst/>
            </a:prstGeom>
          </p:spPr>
          <p:txBody>
            <a:bodyPr wrap="square">
              <a:spAutoFit/>
            </a:bodyPr>
            <a:lstStyle/>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对象：</a:t>
              </a:r>
              <a:r>
                <a:rPr lang="en-US" altLang="zh-CN" sz="1600" dirty="0">
                  <a:solidFill>
                    <a:prstClr val="black"/>
                  </a:solidFill>
                  <a:latin typeface="微软雅黑" panose="020B0503020204020204" pitchFamily="34" charset="-122"/>
                  <a:ea typeface="微软雅黑" panose="020B0503020204020204" pitchFamily="34" charset="-122"/>
                </a:rPr>
                <a:t>2016</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月抗肿瘤药物操作数</a:t>
              </a:r>
              <a:r>
                <a:rPr lang="en-US" altLang="zh-CN" sz="1600" dirty="0">
                  <a:solidFill>
                    <a:prstClr val="black"/>
                  </a:solidFill>
                  <a:latin typeface="微软雅黑" panose="020B0503020204020204" pitchFamily="34" charset="-122"/>
                  <a:ea typeface="微软雅黑" panose="020B0503020204020204" pitchFamily="34" charset="-122"/>
                </a:rPr>
                <a:t>99</a:t>
              </a:r>
              <a:r>
                <a:rPr lang="zh-CN" altLang="en-US" sz="1600" dirty="0">
                  <a:solidFill>
                    <a:prstClr val="black"/>
                  </a:solidFill>
                  <a:latin typeface="微软雅黑" panose="020B0503020204020204" pitchFamily="34" charset="-122"/>
                  <a:ea typeface="微软雅黑" panose="020B0503020204020204" pitchFamily="34" charset="-122"/>
                </a:rPr>
                <a:t>例</a:t>
              </a:r>
            </a:p>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时间：</a:t>
              </a:r>
              <a:r>
                <a:rPr lang="en-US" altLang="zh-CN" sz="1600" dirty="0">
                  <a:solidFill>
                    <a:prstClr val="black"/>
                  </a:solidFill>
                  <a:latin typeface="微软雅黑" panose="020B0503020204020204" pitchFamily="34" charset="-122"/>
                  <a:ea typeface="微软雅黑" panose="020B0503020204020204" pitchFamily="34" charset="-122"/>
                </a:rPr>
                <a:t>2016</a:t>
              </a:r>
              <a:r>
                <a:rPr lang="zh-CN" altLang="en-US" sz="1600" dirty="0">
                  <a:solidFill>
                    <a:prstClr val="black"/>
                  </a:solidFill>
                  <a:latin typeface="微软雅黑" panose="020B0503020204020204" pitchFamily="34" charset="-122"/>
                  <a:ea typeface="微软雅黑" panose="020B0503020204020204" pitchFamily="34" charset="-122"/>
                </a:rPr>
                <a:t>年</a:t>
              </a:r>
              <a:r>
                <a:rPr lang="en-US" altLang="zh-CN" sz="1600" dirty="0">
                  <a:solidFill>
                    <a:prstClr val="black"/>
                  </a:solidFill>
                  <a:latin typeface="微软雅黑" panose="020B0503020204020204" pitchFamily="34" charset="-122"/>
                  <a:ea typeface="微软雅黑" panose="020B0503020204020204" pitchFamily="34" charset="-122"/>
                </a:rPr>
                <a:t>4</a:t>
              </a:r>
              <a:r>
                <a:rPr lang="zh-CN" altLang="en-US" sz="1600" dirty="0">
                  <a:solidFill>
                    <a:prstClr val="black"/>
                  </a:solidFill>
                  <a:latin typeface="微软雅黑" panose="020B0503020204020204" pitchFamily="34" charset="-122"/>
                  <a:ea typeface="微软雅黑" panose="020B0503020204020204" pitchFamily="34" charset="-122"/>
                </a:rPr>
                <a:t>月</a:t>
              </a:r>
              <a:r>
                <a:rPr lang="en-US" altLang="zh-CN" sz="1600" dirty="0">
                  <a:solidFill>
                    <a:prstClr val="black"/>
                  </a:solidFill>
                  <a:latin typeface="微软雅黑" panose="020B0503020204020204" pitchFamily="34" charset="-122"/>
                  <a:ea typeface="微软雅黑" panose="020B0503020204020204" pitchFamily="34" charset="-122"/>
                </a:rPr>
                <a:t>1</a:t>
              </a:r>
              <a:r>
                <a:rPr lang="zh-CN" altLang="en-US" sz="1600" dirty="0">
                  <a:solidFill>
                    <a:prstClr val="black"/>
                  </a:solidFill>
                  <a:latin typeface="微软雅黑" panose="020B0503020204020204" pitchFamily="34" charset="-122"/>
                  <a:ea typeface="微软雅黑" panose="020B0503020204020204" pitchFamily="34" charset="-122"/>
                </a:rPr>
                <a:t>日</a:t>
              </a:r>
              <a:r>
                <a:rPr lang="en-US" altLang="zh-CN" sz="1600" dirty="0">
                  <a:solidFill>
                    <a:prstClr val="black"/>
                  </a:solidFill>
                  <a:latin typeface="微软雅黑" panose="020B0503020204020204" pitchFamily="34" charset="-122"/>
                  <a:ea typeface="微软雅黑" panose="020B0503020204020204" pitchFamily="34" charset="-122"/>
                </a:rPr>
                <a:t>—24</a:t>
              </a:r>
              <a:r>
                <a:rPr lang="zh-CN" altLang="en-US" sz="1600" dirty="0">
                  <a:solidFill>
                    <a:prstClr val="black"/>
                  </a:solidFill>
                  <a:latin typeface="微软雅黑" panose="020B0503020204020204" pitchFamily="34" charset="-122"/>
                  <a:ea typeface="微软雅黑" panose="020B0503020204020204" pitchFamily="34" charset="-122"/>
                </a:rPr>
                <a:t>日</a:t>
              </a:r>
            </a:p>
            <a:p>
              <a:pPr lvl="0">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方法：</a:t>
              </a:r>
              <a:r>
                <a:rPr lang="zh-CN" altLang="en-US" sz="1600" dirty="0">
                  <a:solidFill>
                    <a:prstClr val="black"/>
                  </a:solidFill>
                  <a:latin typeface="微软雅黑" panose="020B0503020204020204" pitchFamily="34" charset="-122"/>
                  <a:ea typeface="微软雅黑" panose="020B0503020204020204" pitchFamily="34" charset="-122"/>
                </a:rPr>
                <a:t>数据收集</a:t>
              </a:r>
            </a:p>
          </p:txBody>
        </p:sp>
        <p:grpSp>
          <p:nvGrpSpPr>
            <p:cNvPr id="3" name="组合 2"/>
            <p:cNvGrpSpPr/>
            <p:nvPr/>
          </p:nvGrpSpPr>
          <p:grpSpPr>
            <a:xfrm>
              <a:off x="1777344" y="1922259"/>
              <a:ext cx="1252856" cy="1335730"/>
              <a:chOff x="2234544" y="1473685"/>
              <a:chExt cx="1252856" cy="1335730"/>
            </a:xfrm>
          </p:grpSpPr>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544" y="1473686"/>
                <a:ext cx="925291" cy="1335729"/>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109" y="1473685"/>
                <a:ext cx="925291" cy="1335729"/>
              </a:xfrm>
              <a:prstGeom prst="rect">
                <a:avLst/>
              </a:prstGeom>
            </p:spPr>
          </p:pic>
        </p:grpSp>
      </p:grpSp>
      <p:graphicFrame>
        <p:nvGraphicFramePr>
          <p:cNvPr id="48" name="表格 47"/>
          <p:cNvGraphicFramePr>
            <a:graphicFrameLocks noGrp="1"/>
          </p:cNvGraphicFramePr>
          <p:nvPr/>
        </p:nvGraphicFramePr>
        <p:xfrm>
          <a:off x="3720591" y="1764889"/>
          <a:ext cx="7639016" cy="3991847"/>
        </p:xfrm>
        <a:graphic>
          <a:graphicData uri="http://schemas.openxmlformats.org/drawingml/2006/table">
            <a:tbl>
              <a:tblPr firstRow="1" firstCol="1" lastRow="1" lastCol="1" bandRow="1" bandCol="1"/>
              <a:tblGrid>
                <a:gridCol w="2545746"/>
                <a:gridCol w="2546635"/>
                <a:gridCol w="2546635"/>
              </a:tblGrid>
              <a:tr h="5584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缺陷项目</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缺陷例数</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累计百分比（</a:t>
                      </a:r>
                      <a:r>
                        <a:rPr lang="en-US" sz="1800" kern="100" dirty="0">
                          <a:solidFill>
                            <a:schemeClr val="bg1"/>
                          </a:solidFill>
                          <a:effectLst/>
                          <a:latin typeface="微软雅黑" panose="020B0503020204020204" pitchFamily="34" charset="-122"/>
                          <a:ea typeface="微软雅黑" panose="020B0503020204020204" pitchFamily="34" charset="-122"/>
                        </a:rPr>
                        <a:t>%</a:t>
                      </a:r>
                      <a:r>
                        <a:rPr lang="zh-CN" sz="1800" kern="100" dirty="0">
                          <a:solidFill>
                            <a:schemeClr val="bg1"/>
                          </a:solidFill>
                          <a:effectLst/>
                          <a:latin typeface="微软雅黑" panose="020B0503020204020204" pitchFamily="34" charset="-122"/>
                          <a:ea typeface="微软雅黑" panose="020B0503020204020204" pitchFamily="34" charset="-122"/>
                        </a:rPr>
                        <a:t>）</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42585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altLang="en-US" sz="1800" kern="100" dirty="0">
                          <a:effectLst/>
                          <a:latin typeface="微软雅黑" panose="020B0503020204020204" pitchFamily="34" charset="-122"/>
                          <a:ea typeface="微软雅黑" panose="020B0503020204020204" pitchFamily="34" charset="-122"/>
                        </a:rPr>
                        <a:t>化疗防护设施不齐全</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46.46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582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静脉给药流程不合理</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78.79</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906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altLang="en-US" sz="1800" kern="100" dirty="0">
                          <a:effectLst/>
                          <a:latin typeface="微软雅黑" panose="020B0503020204020204" pitchFamily="34" charset="-122"/>
                          <a:ea typeface="微软雅黑" panose="020B0503020204020204" pitchFamily="34" charset="-122"/>
                        </a:rPr>
                        <a:t>抗肿瘤药物处置不合理</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9</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87.88</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8294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护理人员防护意识不强</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93.94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888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接收抗肿瘤药物不合理</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98.99</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6421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抗肿瘤药物暴露处置不合理</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100.00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4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合计</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99</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fill="hold" nodeType="withEffect">
                                  <p:stCondLst>
                                    <p:cond delay="0"/>
                                  </p:stCondLst>
                                  <p:childTnLst>
                                    <p:animMotion origin="layout" path="M 0.13099 -0.04885 L -0.00117 -0.00232 " pathEditMode="relative" rAng="0" ptsTypes="AA">
                                      <p:cBhvr>
                                        <p:cTn id="9" dur="500" fill="hold"/>
                                        <p:tgtEl>
                                          <p:spTgt spid="4"/>
                                        </p:tgtEl>
                                        <p:attrNameLst>
                                          <p:attrName>ppt_x</p:attrName>
                                          <p:attrName>ppt_y</p:attrName>
                                        </p:attrNameLst>
                                      </p:cBhvr>
                                      <p:rCtr x="-6615" y="2315"/>
                                    </p:animMotion>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900" decel="100000" fill="hold"/>
                                        <p:tgtEl>
                                          <p:spTgt spid="4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635658"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4/</a:t>
            </a:r>
            <a:r>
              <a:rPr lang="zh-CN" altLang="en-US" sz="3600" dirty="0">
                <a:solidFill>
                  <a:srgbClr val="16505F"/>
                </a:solidFill>
                <a:latin typeface="微软雅黑" panose="020B0503020204020204" pitchFamily="34" charset="-122"/>
                <a:ea typeface="微软雅黑" panose="020B0503020204020204" pitchFamily="34" charset="-122"/>
              </a:rPr>
              <a:t>现状把握 </a:t>
            </a:r>
          </a:p>
        </p:txBody>
      </p:sp>
      <p:grpSp>
        <p:nvGrpSpPr>
          <p:cNvPr id="12" name="组合 11"/>
          <p:cNvGrpSpPr/>
          <p:nvPr/>
        </p:nvGrpSpPr>
        <p:grpSpPr>
          <a:xfrm>
            <a:off x="534425" y="1635677"/>
            <a:ext cx="11345926" cy="4580422"/>
            <a:chOff x="437102" y="1978309"/>
            <a:chExt cx="11345926" cy="4580422"/>
          </a:xfrm>
        </p:grpSpPr>
        <p:grpSp>
          <p:nvGrpSpPr>
            <p:cNvPr id="13" name="组合 12"/>
            <p:cNvGrpSpPr/>
            <p:nvPr/>
          </p:nvGrpSpPr>
          <p:grpSpPr>
            <a:xfrm>
              <a:off x="437102" y="1978309"/>
              <a:ext cx="11345926" cy="4580422"/>
              <a:chOff x="437102" y="1978309"/>
              <a:chExt cx="11345926" cy="4580422"/>
            </a:xfrm>
          </p:grpSpPr>
          <p:sp>
            <p:nvSpPr>
              <p:cNvPr id="15"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aphicFrame>
            <p:nvGraphicFramePr>
              <p:cNvPr id="16" name="图表 15"/>
              <p:cNvGraphicFramePr/>
              <p:nvPr/>
            </p:nvGraphicFramePr>
            <p:xfrm>
              <a:off x="566517" y="2257273"/>
              <a:ext cx="11087096" cy="4301458"/>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矩形 13"/>
            <p:cNvSpPr/>
            <p:nvPr/>
          </p:nvSpPr>
          <p:spPr>
            <a:xfrm>
              <a:off x="7429838" y="6143232"/>
              <a:ext cx="4027064" cy="276999"/>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制表目的：现状把握   制表时间：</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2016.5.1  </a:t>
              </a:r>
              <a:r>
                <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制表人：</a:t>
              </a:r>
              <a:r>
                <a:rPr kumimoji="0" lang="en-US" altLang="zh-CN"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xxx</a:t>
              </a:r>
              <a:endParaRPr kumimoji="0" lang="zh-CN" altLang="en-US" sz="12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17" name="圆角矩形 21"/>
          <p:cNvSpPr/>
          <p:nvPr/>
        </p:nvSpPr>
        <p:spPr>
          <a:xfrm>
            <a:off x="534425" y="1388962"/>
            <a:ext cx="11345926" cy="49793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18" name="矩形 17"/>
          <p:cNvSpPr/>
          <p:nvPr/>
        </p:nvSpPr>
        <p:spPr>
          <a:xfrm>
            <a:off x="5307141" y="1423686"/>
            <a:ext cx="1800493" cy="400110"/>
          </a:xfrm>
          <a:prstGeom prst="rect">
            <a:avLst/>
          </a:prstGeom>
        </p:spPr>
        <p:txBody>
          <a:bodyPr wrap="none">
            <a:spAutoFit/>
          </a:bodyPr>
          <a:lstStyle/>
          <a:p>
            <a:pPr fontAlgn="base">
              <a:spcBef>
                <a:spcPct val="0"/>
              </a:spcBef>
              <a:spcAft>
                <a:spcPct val="0"/>
              </a:spcAft>
            </a:pPr>
            <a:r>
              <a:rPr lang="zh-CN" altLang="en-US" sz="2000" dirty="0">
                <a:solidFill>
                  <a:prstClr val="white"/>
                </a:solidFill>
                <a:latin typeface="微软雅黑" panose="020B0503020204020204" pitchFamily="34" charset="-122"/>
                <a:ea typeface="微软雅黑" panose="020B0503020204020204" pitchFamily="34" charset="-122"/>
              </a:rPr>
              <a:t>改善前 柏拉图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951823" y="3242777"/>
            <a:ext cx="4288353"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目标设定</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292265" y="1976358"/>
                <a:ext cx="344590"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05</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5/</a:t>
            </a:r>
            <a:r>
              <a:rPr lang="zh-CN" altLang="en-US" sz="3600" dirty="0">
                <a:solidFill>
                  <a:srgbClr val="16505F"/>
                </a:solidFill>
                <a:latin typeface="微软雅黑" panose="020B0503020204020204" pitchFamily="34" charset="-122"/>
                <a:ea typeface="微软雅黑" panose="020B0503020204020204" pitchFamily="34" charset="-122"/>
              </a:rPr>
              <a:t>目标设定</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81" y="1158918"/>
            <a:ext cx="3518166" cy="4533476"/>
          </a:xfrm>
          <a:prstGeom prst="rect">
            <a:avLst/>
          </a:prstGeom>
        </p:spPr>
      </p:pic>
      <p:grpSp>
        <p:nvGrpSpPr>
          <p:cNvPr id="27" name="组合 26"/>
          <p:cNvGrpSpPr/>
          <p:nvPr/>
        </p:nvGrpSpPr>
        <p:grpSpPr>
          <a:xfrm>
            <a:off x="3983415" y="1765378"/>
            <a:ext cx="7407797" cy="1440809"/>
            <a:chOff x="4352081" y="2066320"/>
            <a:chExt cx="7407797" cy="1440809"/>
          </a:xfrm>
        </p:grpSpPr>
        <p:grpSp>
          <p:nvGrpSpPr>
            <p:cNvPr id="28" name="组合 27"/>
            <p:cNvGrpSpPr/>
            <p:nvPr/>
          </p:nvGrpSpPr>
          <p:grpSpPr>
            <a:xfrm>
              <a:off x="4352081" y="2066320"/>
              <a:ext cx="7407797" cy="1440809"/>
              <a:chOff x="2743200" y="2077895"/>
              <a:chExt cx="7407797" cy="1440809"/>
            </a:xfrm>
          </p:grpSpPr>
          <p:grpSp>
            <p:nvGrpSpPr>
              <p:cNvPr id="30" name="组合 29"/>
              <p:cNvGrpSpPr/>
              <p:nvPr/>
            </p:nvGrpSpPr>
            <p:grpSpPr>
              <a:xfrm>
                <a:off x="2743200" y="2077895"/>
                <a:ext cx="7407797" cy="1440809"/>
                <a:chOff x="-2015362" y="1994658"/>
                <a:chExt cx="7407797" cy="1440809"/>
              </a:xfrm>
            </p:grpSpPr>
            <p:sp>
              <p:nvSpPr>
                <p:cNvPr id="32" name="圆角矩形 25"/>
                <p:cNvSpPr/>
                <p:nvPr/>
              </p:nvSpPr>
              <p:spPr>
                <a:xfrm>
                  <a:off x="-2015362" y="1994658"/>
                  <a:ext cx="7407797"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33" name="圆角矩形 27"/>
                <p:cNvSpPr/>
                <p:nvPr/>
              </p:nvSpPr>
              <p:spPr>
                <a:xfrm>
                  <a:off x="3652161" y="2214127"/>
                  <a:ext cx="1533654" cy="1001869"/>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31" name="矩形 30"/>
              <p:cNvSpPr/>
              <p:nvPr/>
            </p:nvSpPr>
            <p:spPr>
              <a:xfrm>
                <a:off x="2972121" y="2204319"/>
                <a:ext cx="5523697"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现况值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（现况值</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累计百分比</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圈员能力）</a:t>
                </a: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设定降低因抗肿瘤废弃物处置不合理而发生缺陷的目标值</a:t>
                </a: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=46-</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46×46.46%×90.0%</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=26</a:t>
                </a:r>
              </a:p>
            </p:txBody>
          </p:sp>
        </p:grpSp>
        <p:sp>
          <p:nvSpPr>
            <p:cNvPr id="29" name="矩形 28"/>
            <p:cNvSpPr/>
            <p:nvPr/>
          </p:nvSpPr>
          <p:spPr>
            <a:xfrm>
              <a:off x="10151481" y="2555890"/>
              <a:ext cx="1269899" cy="461665"/>
            </a:xfrm>
            <a:prstGeom prst="rect">
              <a:avLst/>
            </a:prstGeom>
          </p:spPr>
          <p:txBody>
            <a:bodyPr wrap="non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目标 </a:t>
              </a:r>
              <a:r>
                <a:rPr lang="en-US" altLang="zh-CN" sz="2400" b="1" dirty="0">
                  <a:solidFill>
                    <a:prstClr val="white"/>
                  </a:solidFill>
                  <a:latin typeface="微软雅黑" panose="020B0503020204020204" pitchFamily="34" charset="-122"/>
                  <a:ea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aphicFrame>
        <p:nvGraphicFramePr>
          <p:cNvPr id="34" name="对象 13"/>
          <p:cNvGraphicFramePr>
            <a:graphicFrameLocks noChangeAspect="1"/>
          </p:cNvGraphicFramePr>
          <p:nvPr/>
        </p:nvGraphicFramePr>
        <p:xfrm>
          <a:off x="4436310" y="3185176"/>
          <a:ext cx="6356239" cy="332549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path" presetSubtype="0" fill="hold" nodeType="withEffect">
                                  <p:stCondLst>
                                    <p:cond delay="0"/>
                                  </p:stCondLst>
                                  <p:childTnLst>
                                    <p:animMotion origin="layout" path="M -0.08385 0.07708 L -0.00117 -0.00232 " pathEditMode="relative" rAng="0" ptsTypes="AA">
                                      <p:cBhvr>
                                        <p:cTn id="9" dur="500" fill="hold"/>
                                        <p:tgtEl>
                                          <p:spTgt spid="3"/>
                                        </p:tgtEl>
                                        <p:attrNameLst>
                                          <p:attrName>ppt_x</p:attrName>
                                          <p:attrName>ppt_y</p:attrName>
                                        </p:attrNameLst>
                                      </p:cBhvr>
                                      <p:rCtr x="4128" y="-3981"/>
                                    </p:animMotion>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flipH="1">
            <a:off x="1184870" y="1594573"/>
            <a:ext cx="10060989" cy="989396"/>
            <a:chOff x="1698890" y="2066320"/>
            <a:chExt cx="10060989" cy="1440809"/>
          </a:xfrm>
        </p:grpSpPr>
        <p:grpSp>
          <p:nvGrpSpPr>
            <p:cNvPr id="15" name="组合 14"/>
            <p:cNvGrpSpPr/>
            <p:nvPr/>
          </p:nvGrpSpPr>
          <p:grpSpPr>
            <a:xfrm>
              <a:off x="1698890" y="2066320"/>
              <a:ext cx="10060989" cy="1440809"/>
              <a:chOff x="90009" y="2077895"/>
              <a:chExt cx="10060989" cy="1440809"/>
            </a:xfrm>
          </p:grpSpPr>
          <p:grpSp>
            <p:nvGrpSpPr>
              <p:cNvPr id="17" name="组合 16"/>
              <p:cNvGrpSpPr/>
              <p:nvPr/>
            </p:nvGrpSpPr>
            <p:grpSpPr>
              <a:xfrm>
                <a:off x="90009" y="2077895"/>
                <a:ext cx="10060989" cy="1440809"/>
                <a:chOff x="-4668553" y="1994658"/>
                <a:chExt cx="10060989" cy="1440809"/>
              </a:xfrm>
            </p:grpSpPr>
            <p:sp>
              <p:nvSpPr>
                <p:cNvPr id="19" name="圆角矩形 25"/>
                <p:cNvSpPr/>
                <p:nvPr/>
              </p:nvSpPr>
              <p:spPr>
                <a:xfrm>
                  <a:off x="-4668553" y="1994658"/>
                  <a:ext cx="10060989" cy="1440809"/>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0" name="圆角矩形 27"/>
                <p:cNvSpPr/>
                <p:nvPr/>
              </p:nvSpPr>
              <p:spPr>
                <a:xfrm>
                  <a:off x="3652161" y="2214127"/>
                  <a:ext cx="1533654" cy="1001869"/>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611322" y="2204319"/>
                <a:ext cx="5523697" cy="78752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设定降低因静脉给药流程不合理而发生缺陷的目标值</a:t>
                </a:r>
              </a:p>
              <a:p>
                <a:pPr>
                  <a:lnSpc>
                    <a:spcPct val="150000"/>
                  </a:lnSpc>
                </a:pPr>
                <a:r>
                  <a:rPr lang="zh-CN" altLang="en-US" sz="1600" dirty="0">
                    <a:solidFill>
                      <a:prstClr val="black"/>
                    </a:solidFill>
                    <a:latin typeface="微软雅黑" panose="020B0503020204020204" pitchFamily="34" charset="-122"/>
                    <a:ea typeface="微软雅黑" panose="020B0503020204020204" pitchFamily="34" charset="-122"/>
                  </a:rPr>
                  <a:t>目标值</a:t>
                </a:r>
                <a:r>
                  <a:rPr lang="en-US" altLang="zh-CN" sz="1600" dirty="0">
                    <a:solidFill>
                      <a:prstClr val="black"/>
                    </a:solidFill>
                    <a:latin typeface="微软雅黑" panose="020B0503020204020204" pitchFamily="34" charset="-122"/>
                    <a:ea typeface="微软雅黑" panose="020B0503020204020204" pitchFamily="34" charset="-122"/>
                  </a:rPr>
                  <a:t>=32-</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32×78.79%×90%</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=9</a:t>
                </a:r>
              </a:p>
            </p:txBody>
          </p:sp>
        </p:grpSp>
        <p:sp>
          <p:nvSpPr>
            <p:cNvPr id="16" name="矩形 15"/>
            <p:cNvSpPr/>
            <p:nvPr/>
          </p:nvSpPr>
          <p:spPr>
            <a:xfrm>
              <a:off x="10151481" y="2518602"/>
              <a:ext cx="1269899" cy="461665"/>
            </a:xfrm>
            <a:prstGeom prst="rect">
              <a:avLst/>
            </a:prstGeom>
          </p:spPr>
          <p:txBody>
            <a:bodyPr wrap="non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目标 </a:t>
              </a:r>
              <a:r>
                <a:rPr lang="en-US" altLang="zh-CN" sz="2400" b="1" dirty="0">
                  <a:solidFill>
                    <a:prstClr val="white"/>
                  </a:solidFill>
                  <a:latin typeface="微软雅黑" panose="020B0503020204020204" pitchFamily="34" charset="-122"/>
                  <a:ea typeface="微软雅黑" panose="020B0503020204020204" pitchFamily="34" charset="-122"/>
                </a:rPr>
                <a:t>02</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graphicFrame>
        <p:nvGraphicFramePr>
          <p:cNvPr id="21" name="对象 13"/>
          <p:cNvGraphicFramePr>
            <a:graphicFrameLocks noChangeAspect="1"/>
          </p:cNvGraphicFramePr>
          <p:nvPr/>
        </p:nvGraphicFramePr>
        <p:xfrm>
          <a:off x="1102657" y="2924382"/>
          <a:ext cx="6356239" cy="3325496"/>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5/</a:t>
            </a:r>
            <a:r>
              <a:rPr lang="zh-CN" altLang="en-US" sz="3600" dirty="0">
                <a:solidFill>
                  <a:srgbClr val="16505F"/>
                </a:solidFill>
                <a:latin typeface="微软雅黑" panose="020B0503020204020204" pitchFamily="34" charset="-122"/>
                <a:ea typeface="微软雅黑" panose="020B0503020204020204" pitchFamily="34" charset="-122"/>
              </a:rPr>
              <a:t>目标设定</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839" y="1143240"/>
            <a:ext cx="4065696" cy="518726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95813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6/</a:t>
            </a:r>
            <a:r>
              <a:rPr lang="zh-CN" altLang="en-US" sz="3600" dirty="0">
                <a:solidFill>
                  <a:srgbClr val="16505F"/>
                </a:solidFill>
                <a:latin typeface="微软雅黑" panose="020B0503020204020204" pitchFamily="34" charset="-122"/>
                <a:ea typeface="微软雅黑" panose="020B0503020204020204" pitchFamily="34" charset="-122"/>
              </a:rPr>
              <a:t>解析</a:t>
            </a:r>
            <a:r>
              <a:rPr lang="en-US" altLang="zh-CN" sz="3600" dirty="0">
                <a:solidFill>
                  <a:srgbClr val="16505F"/>
                </a:solidFill>
                <a:latin typeface="微软雅黑" panose="020B0503020204020204" pitchFamily="34" charset="-122"/>
                <a:ea typeface="微软雅黑" panose="020B0503020204020204" pitchFamily="34" charset="-122"/>
              </a:rPr>
              <a:t>——</a:t>
            </a:r>
            <a:r>
              <a:rPr lang="zh-CN" altLang="en-US" sz="3600" dirty="0">
                <a:solidFill>
                  <a:srgbClr val="16505F"/>
                </a:solidFill>
                <a:latin typeface="微软雅黑" panose="020B0503020204020204" pitchFamily="34" charset="-122"/>
                <a:ea typeface="微软雅黑" panose="020B0503020204020204" pitchFamily="34" charset="-122"/>
              </a:rPr>
              <a:t>鱼骨图</a:t>
            </a:r>
          </a:p>
        </p:txBody>
      </p:sp>
      <p:sp>
        <p:nvSpPr>
          <p:cNvPr id="12" name="Freeform 5"/>
          <p:cNvSpPr/>
          <p:nvPr/>
        </p:nvSpPr>
        <p:spPr bwMode="auto">
          <a:xfrm>
            <a:off x="923447" y="3291881"/>
            <a:ext cx="9564479" cy="1281604"/>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13" name="组合 12"/>
          <p:cNvGrpSpPr/>
          <p:nvPr/>
        </p:nvGrpSpPr>
        <p:grpSpPr>
          <a:xfrm>
            <a:off x="9277544" y="2136172"/>
            <a:ext cx="2439835" cy="914909"/>
            <a:chOff x="9275855" y="1645482"/>
            <a:chExt cx="2541481" cy="914909"/>
          </a:xfrm>
          <a:solidFill>
            <a:srgbClr val="279280"/>
          </a:solidFill>
        </p:grpSpPr>
        <p:sp>
          <p:nvSpPr>
            <p:cNvPr id="22" name="矩形标注 108"/>
            <p:cNvSpPr/>
            <p:nvPr/>
          </p:nvSpPr>
          <p:spPr>
            <a:xfrm>
              <a:off x="9275855" y="1645482"/>
              <a:ext cx="2541481" cy="914909"/>
            </a:xfrm>
            <a:prstGeom prst="wedgeRectCallout">
              <a:avLst>
                <a:gd name="adj1" fmla="val -32560"/>
                <a:gd name="adj2" fmla="val 76653"/>
              </a:avLst>
            </a:prstGeom>
            <a:grpFill/>
            <a:ln w="15875" cap="flat" cmpd="sng" algn="ctr">
              <a:solidFill>
                <a:sysClr val="window" lastClr="FFFFFF"/>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3" name="矩形 22"/>
            <p:cNvSpPr/>
            <p:nvPr/>
          </p:nvSpPr>
          <p:spPr>
            <a:xfrm>
              <a:off x="9530932" y="1796210"/>
              <a:ext cx="2031325" cy="646331"/>
            </a:xfrm>
            <a:prstGeom prst="rect">
              <a:avLst/>
            </a:prstGeom>
            <a:grp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dirty="0">
                  <a:solidFill>
                    <a:sysClr val="window" lastClr="FFFFFF"/>
                  </a:solidFill>
                  <a:latin typeface="微软雅黑" panose="020B0503020204020204" pitchFamily="34" charset="-122"/>
                  <a:ea typeface="微软雅黑" panose="020B0503020204020204" pitchFamily="34" charset="-122"/>
                </a:rPr>
                <a:t>为什么抗肿瘤药物</a:t>
              </a:r>
              <a:endParaRPr lang="en-US" altLang="zh-CN" dirty="0">
                <a:solidFill>
                  <a:sysClr val="window" lastClr="FFFFFF"/>
                </a:solidFill>
                <a:latin typeface="微软雅黑" panose="020B0503020204020204" pitchFamily="34" charset="-122"/>
                <a:ea typeface="微软雅黑" panose="020B0503020204020204" pitchFamily="34" charset="-122"/>
              </a:endParaRPr>
            </a:p>
            <a:p>
              <a:pPr>
                <a:defRPr/>
              </a:pPr>
              <a:r>
                <a:rPr lang="zh-CN" altLang="en-US" dirty="0">
                  <a:solidFill>
                    <a:sysClr val="window" lastClr="FFFFFF"/>
                  </a:solidFill>
                  <a:latin typeface="微软雅黑" panose="020B0503020204020204" pitchFamily="34" charset="-122"/>
                  <a:ea typeface="微软雅黑" panose="020B0503020204020204" pitchFamily="34" charset="-122"/>
                </a:rPr>
                <a:t>操作会不规范</a:t>
              </a:r>
            </a:p>
          </p:txBody>
        </p:sp>
      </p:grpSp>
      <p:cxnSp>
        <p:nvCxnSpPr>
          <p:cNvPr id="24" name="直接箭头连接符 23"/>
          <p:cNvCxnSpPr/>
          <p:nvPr/>
        </p:nvCxnSpPr>
        <p:spPr>
          <a:xfrm>
            <a:off x="6363030" y="1978406"/>
            <a:ext cx="2028924" cy="1953871"/>
          </a:xfrm>
          <a:prstGeom prst="straightConnector1">
            <a:avLst/>
          </a:prstGeom>
          <a:noFill/>
          <a:ln w="63500" cap="flat" cmpd="sng" algn="ctr">
            <a:solidFill>
              <a:srgbClr val="279280"/>
            </a:solidFill>
            <a:prstDash val="solid"/>
            <a:tailEnd type="triangle"/>
          </a:ln>
          <a:effectLst/>
        </p:spPr>
      </p:cxnSp>
      <p:grpSp>
        <p:nvGrpSpPr>
          <p:cNvPr id="25" name="组合 24"/>
          <p:cNvGrpSpPr/>
          <p:nvPr/>
        </p:nvGrpSpPr>
        <p:grpSpPr>
          <a:xfrm>
            <a:off x="7033405" y="2278735"/>
            <a:ext cx="2159566" cy="307777"/>
            <a:chOff x="6905438" y="2166698"/>
            <a:chExt cx="2159566" cy="307777"/>
          </a:xfrm>
        </p:grpSpPr>
        <p:sp>
          <p:nvSpPr>
            <p:cNvPr id="26" name="矩形 25"/>
            <p:cNvSpPr/>
            <p:nvPr/>
          </p:nvSpPr>
          <p:spPr>
            <a:xfrm>
              <a:off x="6905438" y="2166698"/>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化疗废弃物专用垃圾桶少</a:t>
              </a:r>
            </a:p>
          </p:txBody>
        </p:sp>
        <p:cxnSp>
          <p:nvCxnSpPr>
            <p:cNvPr id="27" name="直接箭头连接符 26"/>
            <p:cNvCxnSpPr/>
            <p:nvPr/>
          </p:nvCxnSpPr>
          <p:spPr>
            <a:xfrm flipH="1" flipV="1">
              <a:off x="6916011" y="2460751"/>
              <a:ext cx="1991472" cy="13724"/>
            </a:xfrm>
            <a:prstGeom prst="straightConnector1">
              <a:avLst/>
            </a:prstGeom>
            <a:noFill/>
            <a:ln w="22225" cap="flat" cmpd="sng" algn="ctr">
              <a:solidFill>
                <a:srgbClr val="279280"/>
              </a:solidFill>
              <a:prstDash val="solid"/>
              <a:tailEnd type="triangle"/>
            </a:ln>
            <a:effectLst/>
          </p:spPr>
        </p:cxnSp>
      </p:grpSp>
      <p:grpSp>
        <p:nvGrpSpPr>
          <p:cNvPr id="28" name="组合 27"/>
          <p:cNvGrpSpPr/>
          <p:nvPr/>
        </p:nvGrpSpPr>
        <p:grpSpPr>
          <a:xfrm>
            <a:off x="6738322" y="1952837"/>
            <a:ext cx="2002045" cy="307777"/>
            <a:chOff x="6905438" y="2166698"/>
            <a:chExt cx="2002045" cy="307777"/>
          </a:xfrm>
        </p:grpSpPr>
        <p:sp>
          <p:nvSpPr>
            <p:cNvPr id="29" name="矩形 28"/>
            <p:cNvSpPr/>
            <p:nvPr/>
          </p:nvSpPr>
          <p:spPr>
            <a:xfrm>
              <a:off x="6905438" y="2166698"/>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无专用化疗操作箱</a:t>
              </a:r>
            </a:p>
          </p:txBody>
        </p:sp>
        <p:cxnSp>
          <p:nvCxnSpPr>
            <p:cNvPr id="30" name="直接箭头连接符 29"/>
            <p:cNvCxnSpPr/>
            <p:nvPr/>
          </p:nvCxnSpPr>
          <p:spPr>
            <a:xfrm flipH="1" flipV="1">
              <a:off x="6916011" y="2460751"/>
              <a:ext cx="1991472" cy="13724"/>
            </a:xfrm>
            <a:prstGeom prst="straightConnector1">
              <a:avLst/>
            </a:prstGeom>
            <a:noFill/>
            <a:ln w="22225" cap="flat" cmpd="sng" algn="ctr">
              <a:solidFill>
                <a:srgbClr val="279280"/>
              </a:solidFill>
              <a:prstDash val="solid"/>
              <a:tailEnd type="triangle"/>
            </a:ln>
            <a:effectLst/>
          </p:spPr>
        </p:cxnSp>
      </p:grpSp>
      <p:grpSp>
        <p:nvGrpSpPr>
          <p:cNvPr id="31" name="组合 30"/>
          <p:cNvGrpSpPr/>
          <p:nvPr/>
        </p:nvGrpSpPr>
        <p:grpSpPr>
          <a:xfrm>
            <a:off x="7454476" y="2656289"/>
            <a:ext cx="1261884" cy="307777"/>
            <a:chOff x="6905438" y="2166698"/>
            <a:chExt cx="1261884" cy="307777"/>
          </a:xfrm>
        </p:grpSpPr>
        <p:sp>
          <p:nvSpPr>
            <p:cNvPr id="32" name="矩形 31"/>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专用容器缺乏</a:t>
              </a:r>
            </a:p>
          </p:txBody>
        </p:sp>
        <p:cxnSp>
          <p:nvCxnSpPr>
            <p:cNvPr id="33" name="直接箭头连接符 32"/>
            <p:cNvCxnSpPr/>
            <p:nvPr/>
          </p:nvCxnSpPr>
          <p:spPr>
            <a:xfrm flipH="1" flipV="1">
              <a:off x="6916011" y="2460751"/>
              <a:ext cx="1251311" cy="8623"/>
            </a:xfrm>
            <a:prstGeom prst="straightConnector1">
              <a:avLst/>
            </a:prstGeom>
            <a:noFill/>
            <a:ln w="22225" cap="flat" cmpd="sng" algn="ctr">
              <a:solidFill>
                <a:srgbClr val="279280"/>
              </a:solidFill>
              <a:prstDash val="solid"/>
              <a:tailEnd type="triangle"/>
            </a:ln>
            <a:effectLst/>
          </p:spPr>
        </p:cxnSp>
      </p:grpSp>
      <p:grpSp>
        <p:nvGrpSpPr>
          <p:cNvPr id="34" name="组合 33"/>
          <p:cNvGrpSpPr/>
          <p:nvPr/>
        </p:nvGrpSpPr>
        <p:grpSpPr>
          <a:xfrm>
            <a:off x="6133455" y="2619730"/>
            <a:ext cx="1078927" cy="307777"/>
            <a:chOff x="7088396" y="2169024"/>
            <a:chExt cx="1078927" cy="307777"/>
          </a:xfrm>
        </p:grpSpPr>
        <p:sp>
          <p:nvSpPr>
            <p:cNvPr id="35" name="矩形 34"/>
            <p:cNvSpPr/>
            <p:nvPr/>
          </p:nvSpPr>
          <p:spPr>
            <a:xfrm>
              <a:off x="7098664" y="2169024"/>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标识不清</a:t>
              </a:r>
            </a:p>
          </p:txBody>
        </p:sp>
        <p:cxnSp>
          <p:nvCxnSpPr>
            <p:cNvPr id="36" name="直接箭头连接符 35"/>
            <p:cNvCxnSpPr/>
            <p:nvPr/>
          </p:nvCxnSpPr>
          <p:spPr>
            <a:xfrm flipH="1" flipV="1">
              <a:off x="7088396" y="2464407"/>
              <a:ext cx="1078927" cy="4968"/>
            </a:xfrm>
            <a:prstGeom prst="straightConnector1">
              <a:avLst/>
            </a:prstGeom>
            <a:noFill/>
            <a:ln w="22225" cap="flat" cmpd="sng" algn="ctr">
              <a:solidFill>
                <a:srgbClr val="279280"/>
              </a:solidFill>
              <a:prstDash val="solid"/>
              <a:headEnd type="stealth"/>
              <a:tailEnd type="none"/>
            </a:ln>
            <a:effectLst/>
          </p:spPr>
        </p:cxnSp>
      </p:grpSp>
      <p:cxnSp>
        <p:nvCxnSpPr>
          <p:cNvPr id="37" name="直接箭头连接符 36"/>
          <p:cNvCxnSpPr/>
          <p:nvPr/>
        </p:nvCxnSpPr>
        <p:spPr>
          <a:xfrm flipV="1">
            <a:off x="5958769" y="4062021"/>
            <a:ext cx="1993390" cy="1415869"/>
          </a:xfrm>
          <a:prstGeom prst="straightConnector1">
            <a:avLst/>
          </a:prstGeom>
          <a:noFill/>
          <a:ln w="63500" cap="flat" cmpd="sng" algn="ctr">
            <a:solidFill>
              <a:srgbClr val="279280"/>
            </a:solidFill>
            <a:prstDash val="solid"/>
            <a:tailEnd type="triangle"/>
          </a:ln>
          <a:effectLst/>
        </p:spPr>
      </p:cxnSp>
      <p:grpSp>
        <p:nvGrpSpPr>
          <p:cNvPr id="38" name="组合 37"/>
          <p:cNvGrpSpPr/>
          <p:nvPr/>
        </p:nvGrpSpPr>
        <p:grpSpPr>
          <a:xfrm>
            <a:off x="7377492" y="4325275"/>
            <a:ext cx="2083391" cy="307777"/>
            <a:chOff x="6824092" y="2166698"/>
            <a:chExt cx="2083391" cy="307777"/>
          </a:xfrm>
        </p:grpSpPr>
        <p:sp>
          <p:nvSpPr>
            <p:cNvPr id="39" name="矩形 38"/>
            <p:cNvSpPr/>
            <p:nvPr/>
          </p:nvSpPr>
          <p:spPr>
            <a:xfrm>
              <a:off x="6905438" y="2166698"/>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无静脉给药流程</a:t>
              </a:r>
            </a:p>
          </p:txBody>
        </p:sp>
        <p:cxnSp>
          <p:nvCxnSpPr>
            <p:cNvPr id="40" name="直接箭头连接符 39"/>
            <p:cNvCxnSpPr/>
            <p:nvPr/>
          </p:nvCxnSpPr>
          <p:spPr>
            <a:xfrm flipH="1" flipV="1">
              <a:off x="6824092" y="2449338"/>
              <a:ext cx="2083391" cy="25137"/>
            </a:xfrm>
            <a:prstGeom prst="straightConnector1">
              <a:avLst/>
            </a:prstGeom>
            <a:noFill/>
            <a:ln w="22225" cap="flat" cmpd="sng" algn="ctr">
              <a:solidFill>
                <a:srgbClr val="73BB2C"/>
              </a:solidFill>
              <a:prstDash val="solid"/>
              <a:tailEnd type="triangle"/>
            </a:ln>
            <a:effectLst/>
          </p:spPr>
        </p:cxnSp>
      </p:grpSp>
      <p:grpSp>
        <p:nvGrpSpPr>
          <p:cNvPr id="41" name="组合 40"/>
          <p:cNvGrpSpPr/>
          <p:nvPr/>
        </p:nvGrpSpPr>
        <p:grpSpPr>
          <a:xfrm>
            <a:off x="6862777" y="4669350"/>
            <a:ext cx="1991472" cy="329355"/>
            <a:chOff x="6916011" y="2145120"/>
            <a:chExt cx="1991472" cy="329355"/>
          </a:xfrm>
        </p:grpSpPr>
        <p:sp>
          <p:nvSpPr>
            <p:cNvPr id="42" name="矩形 41"/>
            <p:cNvSpPr/>
            <p:nvPr/>
          </p:nvSpPr>
          <p:spPr>
            <a:xfrm>
              <a:off x="7017719" y="214512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规程不够细化</a:t>
              </a:r>
            </a:p>
          </p:txBody>
        </p:sp>
        <p:cxnSp>
          <p:nvCxnSpPr>
            <p:cNvPr id="43" name="直接箭头连接符 42"/>
            <p:cNvCxnSpPr/>
            <p:nvPr/>
          </p:nvCxnSpPr>
          <p:spPr>
            <a:xfrm flipH="1" flipV="1">
              <a:off x="6916011" y="2460751"/>
              <a:ext cx="1991472" cy="13724"/>
            </a:xfrm>
            <a:prstGeom prst="straightConnector1">
              <a:avLst/>
            </a:prstGeom>
            <a:noFill/>
            <a:ln w="22225" cap="flat" cmpd="sng" algn="ctr">
              <a:solidFill>
                <a:srgbClr val="73BB2C"/>
              </a:solidFill>
              <a:prstDash val="solid"/>
              <a:tailEnd type="triangle"/>
            </a:ln>
            <a:effectLst/>
          </p:spPr>
        </p:cxnSp>
      </p:grpSp>
      <p:grpSp>
        <p:nvGrpSpPr>
          <p:cNvPr id="44" name="组合 43"/>
          <p:cNvGrpSpPr/>
          <p:nvPr/>
        </p:nvGrpSpPr>
        <p:grpSpPr>
          <a:xfrm>
            <a:off x="6371863" y="5019794"/>
            <a:ext cx="2081737" cy="329355"/>
            <a:chOff x="6916011" y="2145120"/>
            <a:chExt cx="2081737" cy="329355"/>
          </a:xfrm>
        </p:grpSpPr>
        <p:sp>
          <p:nvSpPr>
            <p:cNvPr id="45" name="矩形 44"/>
            <p:cNvSpPr/>
            <p:nvPr/>
          </p:nvSpPr>
          <p:spPr>
            <a:xfrm>
              <a:off x="7017719" y="2145120"/>
              <a:ext cx="198002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与静配室接药流程缺乏</a:t>
              </a:r>
            </a:p>
          </p:txBody>
        </p:sp>
        <p:cxnSp>
          <p:nvCxnSpPr>
            <p:cNvPr id="46" name="直接箭头连接符 45"/>
            <p:cNvCxnSpPr/>
            <p:nvPr/>
          </p:nvCxnSpPr>
          <p:spPr>
            <a:xfrm flipH="1" flipV="1">
              <a:off x="6916011" y="2460751"/>
              <a:ext cx="1991472" cy="13724"/>
            </a:xfrm>
            <a:prstGeom prst="straightConnector1">
              <a:avLst/>
            </a:prstGeom>
            <a:noFill/>
            <a:ln w="22225" cap="flat" cmpd="sng" algn="ctr">
              <a:solidFill>
                <a:srgbClr val="73BB2C"/>
              </a:solidFill>
              <a:prstDash val="solid"/>
              <a:tailEnd type="triangle"/>
            </a:ln>
            <a:effectLst/>
          </p:spPr>
        </p:cxnSp>
      </p:grpSp>
      <p:grpSp>
        <p:nvGrpSpPr>
          <p:cNvPr id="47" name="组合 46"/>
          <p:cNvGrpSpPr/>
          <p:nvPr/>
        </p:nvGrpSpPr>
        <p:grpSpPr>
          <a:xfrm>
            <a:off x="5272951" y="4136226"/>
            <a:ext cx="1776623" cy="523220"/>
            <a:chOff x="7047600" y="2044540"/>
            <a:chExt cx="1181794" cy="444541"/>
          </a:xfrm>
        </p:grpSpPr>
        <p:sp>
          <p:nvSpPr>
            <p:cNvPr id="48" name="矩形 47"/>
            <p:cNvSpPr/>
            <p:nvPr/>
          </p:nvSpPr>
          <p:spPr>
            <a:xfrm>
              <a:off x="7047600" y="2044540"/>
              <a:ext cx="958820"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化疗药物外渗应</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急预案未更新</a:t>
              </a:r>
            </a:p>
          </p:txBody>
        </p:sp>
        <p:cxnSp>
          <p:nvCxnSpPr>
            <p:cNvPr id="49" name="直接箭头连接符 48"/>
            <p:cNvCxnSpPr/>
            <p:nvPr/>
          </p:nvCxnSpPr>
          <p:spPr>
            <a:xfrm flipH="1">
              <a:off x="7088396" y="2464407"/>
              <a:ext cx="1140998" cy="1"/>
            </a:xfrm>
            <a:prstGeom prst="straightConnector1">
              <a:avLst/>
            </a:prstGeom>
            <a:noFill/>
            <a:ln w="22225" cap="flat" cmpd="sng" algn="ctr">
              <a:solidFill>
                <a:srgbClr val="73BB2C"/>
              </a:solidFill>
              <a:prstDash val="solid"/>
              <a:headEnd type="stealth"/>
              <a:tailEnd type="none"/>
            </a:ln>
            <a:effectLst/>
          </p:spPr>
        </p:cxnSp>
      </p:grpSp>
      <p:grpSp>
        <p:nvGrpSpPr>
          <p:cNvPr id="50" name="组合 49"/>
          <p:cNvGrpSpPr/>
          <p:nvPr/>
        </p:nvGrpSpPr>
        <p:grpSpPr>
          <a:xfrm>
            <a:off x="4501418" y="4709959"/>
            <a:ext cx="1800493" cy="523220"/>
            <a:chOff x="7047600" y="2044540"/>
            <a:chExt cx="1197672" cy="444541"/>
          </a:xfrm>
        </p:grpSpPr>
        <p:sp>
          <p:nvSpPr>
            <p:cNvPr id="51" name="矩形 50"/>
            <p:cNvSpPr/>
            <p:nvPr/>
          </p:nvSpPr>
          <p:spPr>
            <a:xfrm>
              <a:off x="7047600" y="2044540"/>
              <a:ext cx="1197672" cy="44454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抗肿瘤药物暴露应急</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预案不够</a:t>
              </a:r>
            </a:p>
          </p:txBody>
        </p:sp>
        <p:cxnSp>
          <p:nvCxnSpPr>
            <p:cNvPr id="52" name="直接箭头连接符 51"/>
            <p:cNvCxnSpPr/>
            <p:nvPr/>
          </p:nvCxnSpPr>
          <p:spPr>
            <a:xfrm flipH="1">
              <a:off x="7088396" y="2464407"/>
              <a:ext cx="1140998" cy="1"/>
            </a:xfrm>
            <a:prstGeom prst="straightConnector1">
              <a:avLst/>
            </a:prstGeom>
            <a:noFill/>
            <a:ln w="22225" cap="flat" cmpd="sng" algn="ctr">
              <a:solidFill>
                <a:srgbClr val="73BB2C"/>
              </a:solidFill>
              <a:prstDash val="solid"/>
              <a:headEnd type="stealth"/>
              <a:tailEnd type="none"/>
            </a:ln>
            <a:effectLst/>
          </p:spPr>
        </p:cxnSp>
      </p:grpSp>
      <p:cxnSp>
        <p:nvCxnSpPr>
          <p:cNvPr id="53" name="直接箭头连接符 52"/>
          <p:cNvCxnSpPr/>
          <p:nvPr/>
        </p:nvCxnSpPr>
        <p:spPr>
          <a:xfrm>
            <a:off x="2851344" y="1908247"/>
            <a:ext cx="1870204" cy="2051573"/>
          </a:xfrm>
          <a:prstGeom prst="straightConnector1">
            <a:avLst/>
          </a:prstGeom>
          <a:noFill/>
          <a:ln w="63500" cap="flat" cmpd="sng" algn="ctr">
            <a:solidFill>
              <a:srgbClr val="279280"/>
            </a:solidFill>
            <a:prstDash val="solid"/>
            <a:tailEnd type="triangle"/>
          </a:ln>
          <a:effectLst/>
        </p:spPr>
      </p:cxnSp>
      <p:cxnSp>
        <p:nvCxnSpPr>
          <p:cNvPr id="54" name="直接箭头连接符 53"/>
          <p:cNvCxnSpPr/>
          <p:nvPr/>
        </p:nvCxnSpPr>
        <p:spPr>
          <a:xfrm flipV="1">
            <a:off x="2392960" y="4038511"/>
            <a:ext cx="1993390" cy="1415869"/>
          </a:xfrm>
          <a:prstGeom prst="straightConnector1">
            <a:avLst/>
          </a:prstGeom>
          <a:noFill/>
          <a:ln w="63500" cap="flat" cmpd="sng" algn="ctr">
            <a:solidFill>
              <a:srgbClr val="279280"/>
            </a:solidFill>
            <a:prstDash val="solid"/>
            <a:tailEnd type="triangle"/>
          </a:ln>
          <a:effectLst/>
        </p:spPr>
      </p:cxnSp>
      <p:grpSp>
        <p:nvGrpSpPr>
          <p:cNvPr id="55" name="组合 54"/>
          <p:cNvGrpSpPr/>
          <p:nvPr/>
        </p:nvGrpSpPr>
        <p:grpSpPr>
          <a:xfrm>
            <a:off x="3197360" y="1921942"/>
            <a:ext cx="1301655" cy="319793"/>
            <a:chOff x="6905438" y="2166698"/>
            <a:chExt cx="1301655" cy="319793"/>
          </a:xfrm>
        </p:grpSpPr>
        <p:sp>
          <p:nvSpPr>
            <p:cNvPr id="56" name="矩形 55"/>
            <p:cNvSpPr/>
            <p:nvPr/>
          </p:nvSpPr>
          <p:spPr>
            <a:xfrm>
              <a:off x="6905438" y="2166698"/>
              <a:ext cx="1082348"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责任心不强</a:t>
              </a:r>
            </a:p>
          </p:txBody>
        </p:sp>
        <p:cxnSp>
          <p:nvCxnSpPr>
            <p:cNvPr id="57" name="直接箭头连接符 56"/>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58" name="组合 57"/>
          <p:cNvGrpSpPr/>
          <p:nvPr/>
        </p:nvGrpSpPr>
        <p:grpSpPr>
          <a:xfrm>
            <a:off x="3525318" y="2285851"/>
            <a:ext cx="1301655" cy="319793"/>
            <a:chOff x="6905438" y="2166698"/>
            <a:chExt cx="1301655" cy="319793"/>
          </a:xfrm>
        </p:grpSpPr>
        <p:sp>
          <p:nvSpPr>
            <p:cNvPr id="59" name="矩形 58"/>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防护意识不强</a:t>
              </a:r>
            </a:p>
          </p:txBody>
        </p:sp>
        <p:cxnSp>
          <p:nvCxnSpPr>
            <p:cNvPr id="60" name="直接箭头连接符 59"/>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61" name="组合 60"/>
          <p:cNvGrpSpPr/>
          <p:nvPr/>
        </p:nvGrpSpPr>
        <p:grpSpPr>
          <a:xfrm>
            <a:off x="3872765" y="2656289"/>
            <a:ext cx="1301655" cy="319793"/>
            <a:chOff x="6905438" y="2166698"/>
            <a:chExt cx="1301655" cy="319793"/>
          </a:xfrm>
        </p:grpSpPr>
        <p:sp>
          <p:nvSpPr>
            <p:cNvPr id="62" name="矩形 61"/>
            <p:cNvSpPr/>
            <p:nvPr/>
          </p:nvSpPr>
          <p:spPr>
            <a:xfrm>
              <a:off x="6905438" y="2166698"/>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防护意识不强</a:t>
              </a:r>
            </a:p>
          </p:txBody>
        </p:sp>
        <p:cxnSp>
          <p:nvCxnSpPr>
            <p:cNvPr id="63" name="直接箭头连接符 62"/>
            <p:cNvCxnSpPr/>
            <p:nvPr/>
          </p:nvCxnSpPr>
          <p:spPr>
            <a:xfrm flipH="1">
              <a:off x="6907707" y="2462458"/>
              <a:ext cx="1299386" cy="24033"/>
            </a:xfrm>
            <a:prstGeom prst="straightConnector1">
              <a:avLst/>
            </a:prstGeom>
            <a:noFill/>
            <a:ln w="22225" cap="flat" cmpd="sng" algn="ctr">
              <a:solidFill>
                <a:srgbClr val="16505F"/>
              </a:solidFill>
              <a:prstDash val="solid"/>
              <a:tailEnd type="triangle"/>
            </a:ln>
            <a:effectLst/>
          </p:spPr>
        </p:cxnSp>
      </p:grpSp>
      <p:grpSp>
        <p:nvGrpSpPr>
          <p:cNvPr id="64" name="组合 63"/>
          <p:cNvGrpSpPr/>
          <p:nvPr/>
        </p:nvGrpSpPr>
        <p:grpSpPr>
          <a:xfrm>
            <a:off x="4176145" y="3002651"/>
            <a:ext cx="2343726" cy="319793"/>
            <a:chOff x="6905438" y="2166698"/>
            <a:chExt cx="2343726" cy="319793"/>
          </a:xfrm>
        </p:grpSpPr>
        <p:sp>
          <p:nvSpPr>
            <p:cNvPr id="65" name="矩形 64"/>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化疗知识防护信息更新慢</a:t>
              </a:r>
            </a:p>
          </p:txBody>
        </p:sp>
        <p:cxnSp>
          <p:nvCxnSpPr>
            <p:cNvPr id="66" name="直接箭头连接符 65"/>
            <p:cNvCxnSpPr/>
            <p:nvPr/>
          </p:nvCxnSpPr>
          <p:spPr>
            <a:xfrm flipH="1">
              <a:off x="6907707" y="2474475"/>
              <a:ext cx="2079191" cy="12016"/>
            </a:xfrm>
            <a:prstGeom prst="straightConnector1">
              <a:avLst/>
            </a:prstGeom>
            <a:noFill/>
            <a:ln w="22225" cap="flat" cmpd="sng" algn="ctr">
              <a:solidFill>
                <a:srgbClr val="16505F"/>
              </a:solidFill>
              <a:prstDash val="solid"/>
              <a:tailEnd type="triangle"/>
            </a:ln>
            <a:effectLst/>
          </p:spPr>
        </p:cxnSp>
      </p:grpSp>
      <p:grpSp>
        <p:nvGrpSpPr>
          <p:cNvPr id="67" name="组合 66"/>
          <p:cNvGrpSpPr/>
          <p:nvPr/>
        </p:nvGrpSpPr>
        <p:grpSpPr>
          <a:xfrm>
            <a:off x="4512184" y="3348985"/>
            <a:ext cx="2343726" cy="319793"/>
            <a:chOff x="6905438" y="2166698"/>
            <a:chExt cx="2343726" cy="319793"/>
          </a:xfrm>
        </p:grpSpPr>
        <p:sp>
          <p:nvSpPr>
            <p:cNvPr id="68" name="矩形 67"/>
            <p:cNvSpPr/>
            <p:nvPr/>
          </p:nvSpPr>
          <p:spPr>
            <a:xfrm>
              <a:off x="6905438" y="2166698"/>
              <a:ext cx="2343726"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防护知识缺乏</a:t>
              </a:r>
            </a:p>
          </p:txBody>
        </p:sp>
        <p:cxnSp>
          <p:nvCxnSpPr>
            <p:cNvPr id="69" name="直接箭头连接符 68"/>
            <p:cNvCxnSpPr/>
            <p:nvPr/>
          </p:nvCxnSpPr>
          <p:spPr>
            <a:xfrm flipH="1">
              <a:off x="6907708" y="2477135"/>
              <a:ext cx="1618851" cy="9356"/>
            </a:xfrm>
            <a:prstGeom prst="straightConnector1">
              <a:avLst/>
            </a:prstGeom>
            <a:noFill/>
            <a:ln w="22225" cap="flat" cmpd="sng" algn="ctr">
              <a:solidFill>
                <a:srgbClr val="16505F"/>
              </a:solidFill>
              <a:prstDash val="solid"/>
              <a:tailEnd type="triangle"/>
            </a:ln>
            <a:effectLst/>
          </p:spPr>
        </p:cxnSp>
      </p:grpSp>
      <p:grpSp>
        <p:nvGrpSpPr>
          <p:cNvPr id="70" name="组合 69"/>
          <p:cNvGrpSpPr/>
          <p:nvPr/>
        </p:nvGrpSpPr>
        <p:grpSpPr>
          <a:xfrm>
            <a:off x="1468193" y="2239380"/>
            <a:ext cx="1838674" cy="307777"/>
            <a:chOff x="7088397" y="2169024"/>
            <a:chExt cx="1838674" cy="307777"/>
          </a:xfrm>
        </p:grpSpPr>
        <p:sp>
          <p:nvSpPr>
            <p:cNvPr id="71" name="矩形 70"/>
            <p:cNvSpPr/>
            <p:nvPr/>
          </p:nvSpPr>
          <p:spPr>
            <a:xfrm>
              <a:off x="7098664" y="2169024"/>
              <a:ext cx="1800493"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与外院缺少学习交流</a:t>
              </a:r>
            </a:p>
          </p:txBody>
        </p:sp>
        <p:cxnSp>
          <p:nvCxnSpPr>
            <p:cNvPr id="72" name="直接箭头连接符 71"/>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3" name="组合 72"/>
          <p:cNvGrpSpPr/>
          <p:nvPr/>
        </p:nvGrpSpPr>
        <p:grpSpPr>
          <a:xfrm>
            <a:off x="1849905" y="2631071"/>
            <a:ext cx="1838674" cy="307777"/>
            <a:chOff x="7088397" y="2180592"/>
            <a:chExt cx="1838674" cy="307777"/>
          </a:xfrm>
        </p:grpSpPr>
        <p:sp>
          <p:nvSpPr>
            <p:cNvPr id="74" name="矩形 73"/>
            <p:cNvSpPr/>
            <p:nvPr/>
          </p:nvSpPr>
          <p:spPr>
            <a:xfrm>
              <a:off x="7353361" y="2180592"/>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人员配置不合理</a:t>
              </a:r>
            </a:p>
          </p:txBody>
        </p:sp>
        <p:cxnSp>
          <p:nvCxnSpPr>
            <p:cNvPr id="75" name="直接箭头连接符 74"/>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6" name="组合 75"/>
          <p:cNvGrpSpPr/>
          <p:nvPr/>
        </p:nvGrpSpPr>
        <p:grpSpPr>
          <a:xfrm>
            <a:off x="2207848" y="2954963"/>
            <a:ext cx="1838674" cy="307777"/>
            <a:chOff x="7088397" y="2156630"/>
            <a:chExt cx="1838674" cy="307777"/>
          </a:xfrm>
        </p:grpSpPr>
        <p:sp>
          <p:nvSpPr>
            <p:cNvPr id="77" name="矩形 76"/>
            <p:cNvSpPr/>
            <p:nvPr/>
          </p:nvSpPr>
          <p:spPr>
            <a:xfrm>
              <a:off x="7687525" y="2156630"/>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人力不足</a:t>
              </a:r>
            </a:p>
          </p:txBody>
        </p:sp>
        <p:cxnSp>
          <p:nvCxnSpPr>
            <p:cNvPr id="78" name="直接箭头连接符 77"/>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79" name="组合 78"/>
          <p:cNvGrpSpPr/>
          <p:nvPr/>
        </p:nvGrpSpPr>
        <p:grpSpPr>
          <a:xfrm>
            <a:off x="2511334" y="3339723"/>
            <a:ext cx="1838674" cy="307777"/>
            <a:chOff x="7088397" y="2204970"/>
            <a:chExt cx="1838674" cy="307777"/>
          </a:xfrm>
        </p:grpSpPr>
        <p:sp>
          <p:nvSpPr>
            <p:cNvPr id="80" name="矩形 79"/>
            <p:cNvSpPr/>
            <p:nvPr/>
          </p:nvSpPr>
          <p:spPr>
            <a:xfrm>
              <a:off x="7505959" y="2204970"/>
              <a:ext cx="1261884"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未按操作规程</a:t>
              </a:r>
            </a:p>
          </p:txBody>
        </p:sp>
        <p:cxnSp>
          <p:nvCxnSpPr>
            <p:cNvPr id="81" name="直接箭头连接符 80"/>
            <p:cNvCxnSpPr/>
            <p:nvPr/>
          </p:nvCxnSpPr>
          <p:spPr>
            <a:xfrm flipH="1">
              <a:off x="7088397" y="2464407"/>
              <a:ext cx="1838674" cy="0"/>
            </a:xfrm>
            <a:prstGeom prst="straightConnector1">
              <a:avLst/>
            </a:prstGeom>
            <a:noFill/>
            <a:ln w="22225" cap="flat" cmpd="sng" algn="ctr">
              <a:solidFill>
                <a:srgbClr val="16505F"/>
              </a:solidFill>
              <a:prstDash val="solid"/>
              <a:headEnd type="stealth"/>
              <a:tailEnd type="none"/>
            </a:ln>
            <a:effectLst/>
          </p:spPr>
        </p:cxnSp>
      </p:grpSp>
      <p:grpSp>
        <p:nvGrpSpPr>
          <p:cNvPr id="82" name="组合 81"/>
          <p:cNvGrpSpPr/>
          <p:nvPr/>
        </p:nvGrpSpPr>
        <p:grpSpPr>
          <a:xfrm>
            <a:off x="1679232" y="4254501"/>
            <a:ext cx="1838674" cy="307777"/>
            <a:chOff x="7088397" y="2169024"/>
            <a:chExt cx="1838674" cy="307777"/>
          </a:xfrm>
        </p:grpSpPr>
        <p:sp>
          <p:nvSpPr>
            <p:cNvPr id="83" name="矩形 82"/>
            <p:cNvSpPr/>
            <p:nvPr/>
          </p:nvSpPr>
          <p:spPr>
            <a:xfrm>
              <a:off x="7098664" y="2169024"/>
              <a:ext cx="162095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无充足的放置空间</a:t>
              </a:r>
            </a:p>
          </p:txBody>
        </p:sp>
        <p:cxnSp>
          <p:nvCxnSpPr>
            <p:cNvPr id="84" name="直接箭头连接符 83"/>
            <p:cNvCxnSpPr/>
            <p:nvPr/>
          </p:nvCxnSpPr>
          <p:spPr>
            <a:xfrm flipH="1">
              <a:off x="7088397" y="2464407"/>
              <a:ext cx="1838674" cy="0"/>
            </a:xfrm>
            <a:prstGeom prst="straightConnector1">
              <a:avLst/>
            </a:prstGeom>
            <a:noFill/>
            <a:ln w="22225" cap="flat" cmpd="sng" algn="ctr">
              <a:solidFill>
                <a:srgbClr val="279280"/>
              </a:solidFill>
              <a:prstDash val="solid"/>
              <a:headEnd type="stealth"/>
              <a:tailEnd type="none"/>
            </a:ln>
            <a:effectLst/>
          </p:spPr>
        </p:cxnSp>
      </p:grpSp>
      <p:grpSp>
        <p:nvGrpSpPr>
          <p:cNvPr id="85" name="组合 84"/>
          <p:cNvGrpSpPr/>
          <p:nvPr/>
        </p:nvGrpSpPr>
        <p:grpSpPr>
          <a:xfrm>
            <a:off x="977211" y="4658096"/>
            <a:ext cx="2159566" cy="307777"/>
            <a:chOff x="6846691" y="2169024"/>
            <a:chExt cx="2159566" cy="307777"/>
          </a:xfrm>
        </p:grpSpPr>
        <p:sp>
          <p:nvSpPr>
            <p:cNvPr id="86" name="矩形 85"/>
            <p:cNvSpPr/>
            <p:nvPr/>
          </p:nvSpPr>
          <p:spPr>
            <a:xfrm>
              <a:off x="6846691" y="2169024"/>
              <a:ext cx="2159566"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化疗废弃物无专门放置点</a:t>
              </a:r>
            </a:p>
          </p:txBody>
        </p:sp>
        <p:cxnSp>
          <p:nvCxnSpPr>
            <p:cNvPr id="87" name="直接箭头连接符 86"/>
            <p:cNvCxnSpPr/>
            <p:nvPr/>
          </p:nvCxnSpPr>
          <p:spPr>
            <a:xfrm flipH="1">
              <a:off x="6846691" y="2464407"/>
              <a:ext cx="2080380" cy="12394"/>
            </a:xfrm>
            <a:prstGeom prst="straightConnector1">
              <a:avLst/>
            </a:prstGeom>
            <a:noFill/>
            <a:ln w="22225" cap="flat" cmpd="sng" algn="ctr">
              <a:solidFill>
                <a:srgbClr val="279280"/>
              </a:solidFill>
              <a:prstDash val="solid"/>
              <a:headEnd type="stealth"/>
              <a:tailEnd type="none"/>
            </a:ln>
            <a:effectLst/>
          </p:spPr>
        </p:cxnSp>
      </p:grpSp>
      <p:grpSp>
        <p:nvGrpSpPr>
          <p:cNvPr id="88" name="组合 87"/>
          <p:cNvGrpSpPr/>
          <p:nvPr/>
        </p:nvGrpSpPr>
        <p:grpSpPr>
          <a:xfrm>
            <a:off x="3738534" y="4311536"/>
            <a:ext cx="1133806" cy="307777"/>
            <a:chOff x="6812202" y="2166427"/>
            <a:chExt cx="1133806" cy="307777"/>
          </a:xfrm>
        </p:grpSpPr>
        <p:sp>
          <p:nvSpPr>
            <p:cNvPr id="89" name="矩形 88"/>
            <p:cNvSpPr/>
            <p:nvPr/>
          </p:nvSpPr>
          <p:spPr>
            <a:xfrm>
              <a:off x="6986554" y="2166427"/>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空间狭小</a:t>
              </a:r>
            </a:p>
          </p:txBody>
        </p:sp>
        <p:cxnSp>
          <p:nvCxnSpPr>
            <p:cNvPr id="90" name="直接箭头连接符 89"/>
            <p:cNvCxnSpPr/>
            <p:nvPr/>
          </p:nvCxnSpPr>
          <p:spPr>
            <a:xfrm flipH="1">
              <a:off x="6812202" y="2460751"/>
              <a:ext cx="1133806" cy="0"/>
            </a:xfrm>
            <a:prstGeom prst="straightConnector1">
              <a:avLst/>
            </a:prstGeom>
            <a:noFill/>
            <a:ln w="22225" cap="flat" cmpd="sng" algn="ctr">
              <a:solidFill>
                <a:srgbClr val="279280"/>
              </a:solidFill>
              <a:prstDash val="solid"/>
              <a:tailEnd type="triangle"/>
            </a:ln>
            <a:effectLst/>
          </p:spPr>
        </p:cxnSp>
      </p:grpSp>
      <p:grpSp>
        <p:nvGrpSpPr>
          <p:cNvPr id="91" name="组合 90"/>
          <p:cNvGrpSpPr/>
          <p:nvPr/>
        </p:nvGrpSpPr>
        <p:grpSpPr>
          <a:xfrm>
            <a:off x="2835579" y="4947262"/>
            <a:ext cx="1615772" cy="307777"/>
            <a:chOff x="6812202" y="2166427"/>
            <a:chExt cx="1615772" cy="307777"/>
          </a:xfrm>
        </p:grpSpPr>
        <p:sp>
          <p:nvSpPr>
            <p:cNvPr id="92" name="矩形 91"/>
            <p:cNvSpPr/>
            <p:nvPr/>
          </p:nvSpPr>
          <p:spPr>
            <a:xfrm>
              <a:off x="6986554" y="2166427"/>
              <a:ext cx="144142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无专用放置容器</a:t>
              </a:r>
            </a:p>
          </p:txBody>
        </p:sp>
        <p:cxnSp>
          <p:nvCxnSpPr>
            <p:cNvPr id="93" name="直接箭头连接符 92"/>
            <p:cNvCxnSpPr/>
            <p:nvPr/>
          </p:nvCxnSpPr>
          <p:spPr>
            <a:xfrm flipH="1">
              <a:off x="6812202" y="2452344"/>
              <a:ext cx="1569551" cy="8408"/>
            </a:xfrm>
            <a:prstGeom prst="straightConnector1">
              <a:avLst/>
            </a:prstGeom>
            <a:noFill/>
            <a:ln w="22225" cap="flat" cmpd="sng" algn="ctr">
              <a:solidFill>
                <a:srgbClr val="279280"/>
              </a:solidFill>
              <a:prstDash val="solid"/>
              <a:tailEnd type="triangle"/>
            </a:ln>
            <a:effectLst/>
          </p:spPr>
        </p:cxnSp>
      </p:grpSp>
      <p:sp>
        <p:nvSpPr>
          <p:cNvPr id="94" name="Freeform 5"/>
          <p:cNvSpPr/>
          <p:nvPr/>
        </p:nvSpPr>
        <p:spPr bwMode="auto">
          <a:xfrm>
            <a:off x="655638" y="3343275"/>
            <a:ext cx="10058400" cy="1347788"/>
          </a:xfrm>
          <a:custGeom>
            <a:avLst/>
            <a:gdLst>
              <a:gd name="T0" fmla="*/ 653 w 19008"/>
              <a:gd name="T1" fmla="*/ 1418 h 2547"/>
              <a:gd name="T2" fmla="*/ 573 w 19008"/>
              <a:gd name="T3" fmla="*/ 1719 h 2547"/>
              <a:gd name="T4" fmla="*/ 385 w 19008"/>
              <a:gd name="T5" fmla="*/ 2167 h 2547"/>
              <a:gd name="T6" fmla="*/ 225 w 19008"/>
              <a:gd name="T7" fmla="*/ 2547 h 2547"/>
              <a:gd name="T8" fmla="*/ 266 w 19008"/>
              <a:gd name="T9" fmla="*/ 2535 h 2547"/>
              <a:gd name="T10" fmla="*/ 314 w 19008"/>
              <a:gd name="T11" fmla="*/ 2492 h 2547"/>
              <a:gd name="T12" fmla="*/ 639 w 19008"/>
              <a:gd name="T13" fmla="*/ 2309 h 2547"/>
              <a:gd name="T14" fmla="*/ 917 w 19008"/>
              <a:gd name="T15" fmla="*/ 2085 h 2547"/>
              <a:gd name="T16" fmla="*/ 1159 w 19008"/>
              <a:gd name="T17" fmla="*/ 1824 h 2547"/>
              <a:gd name="T18" fmla="*/ 1561 w 19008"/>
              <a:gd name="T19" fmla="*/ 1411 h 2547"/>
              <a:gd name="T20" fmla="*/ 1699 w 19008"/>
              <a:gd name="T21" fmla="*/ 1351 h 2547"/>
              <a:gd name="T22" fmla="*/ 12438 w 19008"/>
              <a:gd name="T23" fmla="*/ 1302 h 2547"/>
              <a:gd name="T24" fmla="*/ 12902 w 19008"/>
              <a:gd name="T25" fmla="*/ 1295 h 2547"/>
              <a:gd name="T26" fmla="*/ 16764 w 19008"/>
              <a:gd name="T27" fmla="*/ 1290 h 2547"/>
              <a:gd name="T28" fmla="*/ 16885 w 19008"/>
              <a:gd name="T29" fmla="*/ 1358 h 2547"/>
              <a:gd name="T30" fmla="*/ 16889 w 19008"/>
              <a:gd name="T31" fmla="*/ 1619 h 2547"/>
              <a:gd name="T32" fmla="*/ 16808 w 19008"/>
              <a:gd name="T33" fmla="*/ 2123 h 2547"/>
              <a:gd name="T34" fmla="*/ 16962 w 19008"/>
              <a:gd name="T35" fmla="*/ 2135 h 2547"/>
              <a:gd name="T36" fmla="*/ 17265 w 19008"/>
              <a:gd name="T37" fmla="*/ 2109 h 2547"/>
              <a:gd name="T38" fmla="*/ 17574 w 19008"/>
              <a:gd name="T39" fmla="*/ 2053 h 2547"/>
              <a:gd name="T40" fmla="*/ 17889 w 19008"/>
              <a:gd name="T41" fmla="*/ 1953 h 2547"/>
              <a:gd name="T42" fmla="*/ 18182 w 19008"/>
              <a:gd name="T43" fmla="*/ 1809 h 2547"/>
              <a:gd name="T44" fmla="*/ 18448 w 19008"/>
              <a:gd name="T45" fmla="*/ 1620 h 2547"/>
              <a:gd name="T46" fmla="*/ 18612 w 19008"/>
              <a:gd name="T47" fmla="*/ 1462 h 2547"/>
              <a:gd name="T48" fmla="*/ 18490 w 19008"/>
              <a:gd name="T49" fmla="*/ 1327 h 2547"/>
              <a:gd name="T50" fmla="*/ 18142 w 19008"/>
              <a:gd name="T51" fmla="*/ 1226 h 2547"/>
              <a:gd name="T52" fmla="*/ 17958 w 19008"/>
              <a:gd name="T53" fmla="*/ 1129 h 2547"/>
              <a:gd name="T54" fmla="*/ 18481 w 19008"/>
              <a:gd name="T55" fmla="*/ 1054 h 2547"/>
              <a:gd name="T56" fmla="*/ 18912 w 19008"/>
              <a:gd name="T57" fmla="*/ 974 h 2547"/>
              <a:gd name="T58" fmla="*/ 18983 w 19008"/>
              <a:gd name="T59" fmla="*/ 896 h 2547"/>
              <a:gd name="T60" fmla="*/ 18583 w 19008"/>
              <a:gd name="T61" fmla="*/ 533 h 2547"/>
              <a:gd name="T62" fmla="*/ 18245 w 19008"/>
              <a:gd name="T63" fmla="*/ 337 h 2547"/>
              <a:gd name="T64" fmla="*/ 17866 w 19008"/>
              <a:gd name="T65" fmla="*/ 195 h 2547"/>
              <a:gd name="T66" fmla="*/ 17510 w 19008"/>
              <a:gd name="T67" fmla="*/ 106 h 2547"/>
              <a:gd name="T68" fmla="*/ 17029 w 19008"/>
              <a:gd name="T69" fmla="*/ 65 h 2547"/>
              <a:gd name="T70" fmla="*/ 16727 w 19008"/>
              <a:gd name="T71" fmla="*/ 101 h 2547"/>
              <a:gd name="T72" fmla="*/ 16587 w 19008"/>
              <a:gd name="T73" fmla="*/ 178 h 2547"/>
              <a:gd name="T74" fmla="*/ 16617 w 19008"/>
              <a:gd name="T75" fmla="*/ 306 h 2547"/>
              <a:gd name="T76" fmla="*/ 16795 w 19008"/>
              <a:gd name="T77" fmla="*/ 735 h 2547"/>
              <a:gd name="T78" fmla="*/ 16851 w 19008"/>
              <a:gd name="T79" fmla="*/ 1000 h 2547"/>
              <a:gd name="T80" fmla="*/ 16530 w 19008"/>
              <a:gd name="T81" fmla="*/ 1067 h 2547"/>
              <a:gd name="T82" fmla="*/ 16114 w 19008"/>
              <a:gd name="T83" fmla="*/ 1080 h 2547"/>
              <a:gd name="T84" fmla="*/ 12324 w 19008"/>
              <a:gd name="T85" fmla="*/ 1072 h 2547"/>
              <a:gd name="T86" fmla="*/ 8973 w 19008"/>
              <a:gd name="T87" fmla="*/ 1062 h 2547"/>
              <a:gd name="T88" fmla="*/ 8417 w 19008"/>
              <a:gd name="T89" fmla="*/ 1055 h 2547"/>
              <a:gd name="T90" fmla="*/ 7789 w 19008"/>
              <a:gd name="T91" fmla="*/ 1050 h 2547"/>
              <a:gd name="T92" fmla="*/ 6666 w 19008"/>
              <a:gd name="T93" fmla="*/ 1050 h 2547"/>
              <a:gd name="T94" fmla="*/ 2333 w 19008"/>
              <a:gd name="T95" fmla="*/ 1039 h 2547"/>
              <a:gd name="T96" fmla="*/ 1753 w 19008"/>
              <a:gd name="T97" fmla="*/ 1038 h 2547"/>
              <a:gd name="T98" fmla="*/ 1140 w 19008"/>
              <a:gd name="T99" fmla="*/ 624 h 2547"/>
              <a:gd name="T100" fmla="*/ 655 w 19008"/>
              <a:gd name="T101" fmla="*/ 165 h 2547"/>
              <a:gd name="T102" fmla="*/ 461 w 19008"/>
              <a:gd name="T103" fmla="*/ 68 h 2547"/>
              <a:gd name="T104" fmla="*/ 233 w 19008"/>
              <a:gd name="T105" fmla="*/ 14 h 2547"/>
              <a:gd name="T106" fmla="*/ 4 w 19008"/>
              <a:gd name="T107" fmla="*/ 7 h 2547"/>
              <a:gd name="T108" fmla="*/ 183 w 19008"/>
              <a:gd name="T109" fmla="*/ 165 h 2547"/>
              <a:gd name="T110" fmla="*/ 425 w 19008"/>
              <a:gd name="T111" fmla="*/ 440 h 2547"/>
              <a:gd name="T112" fmla="*/ 576 w 19008"/>
              <a:gd name="T113" fmla="*/ 683 h 2547"/>
              <a:gd name="T114" fmla="*/ 658 w 19008"/>
              <a:gd name="T115" fmla="*/ 919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08" h="2547">
                <a:moveTo>
                  <a:pt x="675" y="1073"/>
                </a:moveTo>
                <a:lnTo>
                  <a:pt x="675" y="1145"/>
                </a:lnTo>
                <a:lnTo>
                  <a:pt x="674" y="1212"/>
                </a:lnTo>
                <a:lnTo>
                  <a:pt x="670" y="1272"/>
                </a:lnTo>
                <a:lnTo>
                  <a:pt x="665" y="1331"/>
                </a:lnTo>
                <a:lnTo>
                  <a:pt x="662" y="1359"/>
                </a:lnTo>
                <a:lnTo>
                  <a:pt x="658" y="1389"/>
                </a:lnTo>
                <a:lnTo>
                  <a:pt x="653" y="1418"/>
                </a:lnTo>
                <a:lnTo>
                  <a:pt x="646" y="1449"/>
                </a:lnTo>
                <a:lnTo>
                  <a:pt x="640" y="1480"/>
                </a:lnTo>
                <a:lnTo>
                  <a:pt x="632" y="1513"/>
                </a:lnTo>
                <a:lnTo>
                  <a:pt x="623" y="1549"/>
                </a:lnTo>
                <a:lnTo>
                  <a:pt x="612" y="1585"/>
                </a:lnTo>
                <a:lnTo>
                  <a:pt x="599" y="1631"/>
                </a:lnTo>
                <a:lnTo>
                  <a:pt x="587" y="1675"/>
                </a:lnTo>
                <a:lnTo>
                  <a:pt x="573" y="1719"/>
                </a:lnTo>
                <a:lnTo>
                  <a:pt x="557" y="1763"/>
                </a:lnTo>
                <a:lnTo>
                  <a:pt x="524" y="1853"/>
                </a:lnTo>
                <a:lnTo>
                  <a:pt x="497" y="1920"/>
                </a:lnTo>
                <a:lnTo>
                  <a:pt x="476" y="1972"/>
                </a:lnTo>
                <a:lnTo>
                  <a:pt x="456" y="2015"/>
                </a:lnTo>
                <a:lnTo>
                  <a:pt x="437" y="2058"/>
                </a:lnTo>
                <a:lnTo>
                  <a:pt x="413" y="2105"/>
                </a:lnTo>
                <a:lnTo>
                  <a:pt x="385" y="2167"/>
                </a:lnTo>
                <a:lnTo>
                  <a:pt x="347" y="2249"/>
                </a:lnTo>
                <a:lnTo>
                  <a:pt x="225" y="2514"/>
                </a:lnTo>
                <a:lnTo>
                  <a:pt x="222" y="2523"/>
                </a:lnTo>
                <a:lnTo>
                  <a:pt x="220" y="2532"/>
                </a:lnTo>
                <a:lnTo>
                  <a:pt x="219" y="2537"/>
                </a:lnTo>
                <a:lnTo>
                  <a:pt x="219" y="2542"/>
                </a:lnTo>
                <a:lnTo>
                  <a:pt x="221" y="2545"/>
                </a:lnTo>
                <a:lnTo>
                  <a:pt x="225" y="2547"/>
                </a:lnTo>
                <a:lnTo>
                  <a:pt x="230" y="2547"/>
                </a:lnTo>
                <a:lnTo>
                  <a:pt x="239" y="2546"/>
                </a:lnTo>
                <a:lnTo>
                  <a:pt x="259" y="2542"/>
                </a:lnTo>
                <a:lnTo>
                  <a:pt x="263" y="2541"/>
                </a:lnTo>
                <a:lnTo>
                  <a:pt x="263" y="2540"/>
                </a:lnTo>
                <a:lnTo>
                  <a:pt x="263" y="2539"/>
                </a:lnTo>
                <a:lnTo>
                  <a:pt x="263" y="2537"/>
                </a:lnTo>
                <a:lnTo>
                  <a:pt x="266" y="2535"/>
                </a:lnTo>
                <a:lnTo>
                  <a:pt x="277" y="2526"/>
                </a:lnTo>
                <a:lnTo>
                  <a:pt x="283" y="2520"/>
                </a:lnTo>
                <a:lnTo>
                  <a:pt x="285" y="2516"/>
                </a:lnTo>
                <a:lnTo>
                  <a:pt x="286" y="2513"/>
                </a:lnTo>
                <a:lnTo>
                  <a:pt x="287" y="2510"/>
                </a:lnTo>
                <a:lnTo>
                  <a:pt x="291" y="2507"/>
                </a:lnTo>
                <a:lnTo>
                  <a:pt x="299" y="2501"/>
                </a:lnTo>
                <a:lnTo>
                  <a:pt x="314" y="2492"/>
                </a:lnTo>
                <a:lnTo>
                  <a:pt x="354" y="2469"/>
                </a:lnTo>
                <a:lnTo>
                  <a:pt x="387" y="2452"/>
                </a:lnTo>
                <a:lnTo>
                  <a:pt x="417" y="2438"/>
                </a:lnTo>
                <a:lnTo>
                  <a:pt x="447" y="2423"/>
                </a:lnTo>
                <a:lnTo>
                  <a:pt x="481" y="2406"/>
                </a:lnTo>
                <a:lnTo>
                  <a:pt x="522" y="2383"/>
                </a:lnTo>
                <a:lnTo>
                  <a:pt x="574" y="2352"/>
                </a:lnTo>
                <a:lnTo>
                  <a:pt x="639" y="2309"/>
                </a:lnTo>
                <a:lnTo>
                  <a:pt x="674" y="2286"/>
                </a:lnTo>
                <a:lnTo>
                  <a:pt x="709" y="2260"/>
                </a:lnTo>
                <a:lnTo>
                  <a:pt x="745" y="2233"/>
                </a:lnTo>
                <a:lnTo>
                  <a:pt x="779" y="2205"/>
                </a:lnTo>
                <a:lnTo>
                  <a:pt x="814" y="2176"/>
                </a:lnTo>
                <a:lnTo>
                  <a:pt x="848" y="2147"/>
                </a:lnTo>
                <a:lnTo>
                  <a:pt x="883" y="2116"/>
                </a:lnTo>
                <a:lnTo>
                  <a:pt x="917" y="2085"/>
                </a:lnTo>
                <a:lnTo>
                  <a:pt x="949" y="2053"/>
                </a:lnTo>
                <a:lnTo>
                  <a:pt x="982" y="2021"/>
                </a:lnTo>
                <a:lnTo>
                  <a:pt x="1015" y="1987"/>
                </a:lnTo>
                <a:lnTo>
                  <a:pt x="1045" y="1954"/>
                </a:lnTo>
                <a:lnTo>
                  <a:pt x="1075" y="1922"/>
                </a:lnTo>
                <a:lnTo>
                  <a:pt x="1105" y="1889"/>
                </a:lnTo>
                <a:lnTo>
                  <a:pt x="1132" y="1856"/>
                </a:lnTo>
                <a:lnTo>
                  <a:pt x="1159" y="1824"/>
                </a:lnTo>
                <a:lnTo>
                  <a:pt x="1390" y="1546"/>
                </a:lnTo>
                <a:lnTo>
                  <a:pt x="1415" y="1522"/>
                </a:lnTo>
                <a:lnTo>
                  <a:pt x="1436" y="1503"/>
                </a:lnTo>
                <a:lnTo>
                  <a:pt x="1459" y="1485"/>
                </a:lnTo>
                <a:lnTo>
                  <a:pt x="1486" y="1465"/>
                </a:lnTo>
                <a:lnTo>
                  <a:pt x="1508" y="1448"/>
                </a:lnTo>
                <a:lnTo>
                  <a:pt x="1533" y="1430"/>
                </a:lnTo>
                <a:lnTo>
                  <a:pt x="1561" y="1411"/>
                </a:lnTo>
                <a:lnTo>
                  <a:pt x="1591" y="1393"/>
                </a:lnTo>
                <a:lnTo>
                  <a:pt x="1606" y="1384"/>
                </a:lnTo>
                <a:lnTo>
                  <a:pt x="1622" y="1376"/>
                </a:lnTo>
                <a:lnTo>
                  <a:pt x="1637" y="1369"/>
                </a:lnTo>
                <a:lnTo>
                  <a:pt x="1653" y="1363"/>
                </a:lnTo>
                <a:lnTo>
                  <a:pt x="1669" y="1357"/>
                </a:lnTo>
                <a:lnTo>
                  <a:pt x="1685" y="1353"/>
                </a:lnTo>
                <a:lnTo>
                  <a:pt x="1699" y="1351"/>
                </a:lnTo>
                <a:lnTo>
                  <a:pt x="1714" y="1350"/>
                </a:lnTo>
                <a:lnTo>
                  <a:pt x="1714" y="1316"/>
                </a:lnTo>
                <a:lnTo>
                  <a:pt x="12141" y="1304"/>
                </a:lnTo>
                <a:lnTo>
                  <a:pt x="12202" y="1304"/>
                </a:lnTo>
                <a:lnTo>
                  <a:pt x="12263" y="1304"/>
                </a:lnTo>
                <a:lnTo>
                  <a:pt x="12322" y="1304"/>
                </a:lnTo>
                <a:lnTo>
                  <a:pt x="12380" y="1303"/>
                </a:lnTo>
                <a:lnTo>
                  <a:pt x="12438" y="1302"/>
                </a:lnTo>
                <a:lnTo>
                  <a:pt x="12497" y="1301"/>
                </a:lnTo>
                <a:lnTo>
                  <a:pt x="12555" y="1301"/>
                </a:lnTo>
                <a:lnTo>
                  <a:pt x="12612" y="1300"/>
                </a:lnTo>
                <a:lnTo>
                  <a:pt x="12670" y="1298"/>
                </a:lnTo>
                <a:lnTo>
                  <a:pt x="12727" y="1297"/>
                </a:lnTo>
                <a:lnTo>
                  <a:pt x="12785" y="1296"/>
                </a:lnTo>
                <a:lnTo>
                  <a:pt x="12843" y="1296"/>
                </a:lnTo>
                <a:lnTo>
                  <a:pt x="12902" y="1295"/>
                </a:lnTo>
                <a:lnTo>
                  <a:pt x="12961" y="1295"/>
                </a:lnTo>
                <a:lnTo>
                  <a:pt x="13020" y="1294"/>
                </a:lnTo>
                <a:lnTo>
                  <a:pt x="13081" y="1294"/>
                </a:lnTo>
                <a:lnTo>
                  <a:pt x="16642" y="1294"/>
                </a:lnTo>
                <a:lnTo>
                  <a:pt x="16675" y="1294"/>
                </a:lnTo>
                <a:lnTo>
                  <a:pt x="16706" y="1293"/>
                </a:lnTo>
                <a:lnTo>
                  <a:pt x="16735" y="1293"/>
                </a:lnTo>
                <a:lnTo>
                  <a:pt x="16764" y="1290"/>
                </a:lnTo>
                <a:lnTo>
                  <a:pt x="16791" y="1289"/>
                </a:lnTo>
                <a:lnTo>
                  <a:pt x="16819" y="1287"/>
                </a:lnTo>
                <a:lnTo>
                  <a:pt x="16846" y="1285"/>
                </a:lnTo>
                <a:lnTo>
                  <a:pt x="16874" y="1283"/>
                </a:lnTo>
                <a:lnTo>
                  <a:pt x="16876" y="1304"/>
                </a:lnTo>
                <a:lnTo>
                  <a:pt x="16878" y="1323"/>
                </a:lnTo>
                <a:lnTo>
                  <a:pt x="16881" y="1341"/>
                </a:lnTo>
                <a:lnTo>
                  <a:pt x="16885" y="1358"/>
                </a:lnTo>
                <a:lnTo>
                  <a:pt x="16890" y="1376"/>
                </a:lnTo>
                <a:lnTo>
                  <a:pt x="16892" y="1395"/>
                </a:lnTo>
                <a:lnTo>
                  <a:pt x="16895" y="1415"/>
                </a:lnTo>
                <a:lnTo>
                  <a:pt x="16896" y="1437"/>
                </a:lnTo>
                <a:lnTo>
                  <a:pt x="16896" y="1483"/>
                </a:lnTo>
                <a:lnTo>
                  <a:pt x="16895" y="1528"/>
                </a:lnTo>
                <a:lnTo>
                  <a:pt x="16892" y="1573"/>
                </a:lnTo>
                <a:lnTo>
                  <a:pt x="16889" y="1619"/>
                </a:lnTo>
                <a:lnTo>
                  <a:pt x="16885" y="1663"/>
                </a:lnTo>
                <a:lnTo>
                  <a:pt x="16880" y="1708"/>
                </a:lnTo>
                <a:lnTo>
                  <a:pt x="16874" y="1752"/>
                </a:lnTo>
                <a:lnTo>
                  <a:pt x="16870" y="1796"/>
                </a:lnTo>
                <a:lnTo>
                  <a:pt x="16855" y="1883"/>
                </a:lnTo>
                <a:lnTo>
                  <a:pt x="16841" y="1966"/>
                </a:lnTo>
                <a:lnTo>
                  <a:pt x="16824" y="2047"/>
                </a:lnTo>
                <a:lnTo>
                  <a:pt x="16808" y="2123"/>
                </a:lnTo>
                <a:lnTo>
                  <a:pt x="16828" y="2124"/>
                </a:lnTo>
                <a:lnTo>
                  <a:pt x="16846" y="2125"/>
                </a:lnTo>
                <a:lnTo>
                  <a:pt x="16864" y="2128"/>
                </a:lnTo>
                <a:lnTo>
                  <a:pt x="16880" y="2130"/>
                </a:lnTo>
                <a:lnTo>
                  <a:pt x="16898" y="2132"/>
                </a:lnTo>
                <a:lnTo>
                  <a:pt x="16917" y="2134"/>
                </a:lnTo>
                <a:lnTo>
                  <a:pt x="16939" y="2135"/>
                </a:lnTo>
                <a:lnTo>
                  <a:pt x="16962" y="2135"/>
                </a:lnTo>
                <a:lnTo>
                  <a:pt x="17001" y="2132"/>
                </a:lnTo>
                <a:lnTo>
                  <a:pt x="17036" y="2129"/>
                </a:lnTo>
                <a:lnTo>
                  <a:pt x="17072" y="2125"/>
                </a:lnTo>
                <a:lnTo>
                  <a:pt x="17118" y="2123"/>
                </a:lnTo>
                <a:lnTo>
                  <a:pt x="17154" y="2122"/>
                </a:lnTo>
                <a:lnTo>
                  <a:pt x="17190" y="2118"/>
                </a:lnTo>
                <a:lnTo>
                  <a:pt x="17227" y="2115"/>
                </a:lnTo>
                <a:lnTo>
                  <a:pt x="17265" y="2109"/>
                </a:lnTo>
                <a:lnTo>
                  <a:pt x="17303" y="2104"/>
                </a:lnTo>
                <a:lnTo>
                  <a:pt x="17340" y="2097"/>
                </a:lnTo>
                <a:lnTo>
                  <a:pt x="17376" y="2091"/>
                </a:lnTo>
                <a:lnTo>
                  <a:pt x="17411" y="2085"/>
                </a:lnTo>
                <a:lnTo>
                  <a:pt x="17452" y="2078"/>
                </a:lnTo>
                <a:lnTo>
                  <a:pt x="17493" y="2071"/>
                </a:lnTo>
                <a:lnTo>
                  <a:pt x="17534" y="2062"/>
                </a:lnTo>
                <a:lnTo>
                  <a:pt x="17574" y="2053"/>
                </a:lnTo>
                <a:lnTo>
                  <a:pt x="17614" y="2042"/>
                </a:lnTo>
                <a:lnTo>
                  <a:pt x="17655" y="2031"/>
                </a:lnTo>
                <a:lnTo>
                  <a:pt x="17694" y="2021"/>
                </a:lnTo>
                <a:lnTo>
                  <a:pt x="17733" y="2009"/>
                </a:lnTo>
                <a:lnTo>
                  <a:pt x="17772" y="1996"/>
                </a:lnTo>
                <a:lnTo>
                  <a:pt x="17812" y="1983"/>
                </a:lnTo>
                <a:lnTo>
                  <a:pt x="17850" y="1968"/>
                </a:lnTo>
                <a:lnTo>
                  <a:pt x="17889" y="1953"/>
                </a:lnTo>
                <a:lnTo>
                  <a:pt x="17927" y="1938"/>
                </a:lnTo>
                <a:lnTo>
                  <a:pt x="17964" y="1922"/>
                </a:lnTo>
                <a:lnTo>
                  <a:pt x="18002" y="1904"/>
                </a:lnTo>
                <a:lnTo>
                  <a:pt x="18039" y="1886"/>
                </a:lnTo>
                <a:lnTo>
                  <a:pt x="18074" y="1869"/>
                </a:lnTo>
                <a:lnTo>
                  <a:pt x="18111" y="1850"/>
                </a:lnTo>
                <a:lnTo>
                  <a:pt x="18147" y="1829"/>
                </a:lnTo>
                <a:lnTo>
                  <a:pt x="18182" y="1809"/>
                </a:lnTo>
                <a:lnTo>
                  <a:pt x="18217" y="1788"/>
                </a:lnTo>
                <a:lnTo>
                  <a:pt x="18251" y="1767"/>
                </a:lnTo>
                <a:lnTo>
                  <a:pt x="18286" y="1744"/>
                </a:lnTo>
                <a:lnTo>
                  <a:pt x="18319" y="1720"/>
                </a:lnTo>
                <a:lnTo>
                  <a:pt x="18352" y="1696"/>
                </a:lnTo>
                <a:lnTo>
                  <a:pt x="18384" y="1671"/>
                </a:lnTo>
                <a:lnTo>
                  <a:pt x="18416" y="1647"/>
                </a:lnTo>
                <a:lnTo>
                  <a:pt x="18448" y="1620"/>
                </a:lnTo>
                <a:lnTo>
                  <a:pt x="18479" y="1593"/>
                </a:lnTo>
                <a:lnTo>
                  <a:pt x="18510" y="1566"/>
                </a:lnTo>
                <a:lnTo>
                  <a:pt x="18541" y="1537"/>
                </a:lnTo>
                <a:lnTo>
                  <a:pt x="18570" y="1509"/>
                </a:lnTo>
                <a:lnTo>
                  <a:pt x="18582" y="1497"/>
                </a:lnTo>
                <a:lnTo>
                  <a:pt x="18591" y="1486"/>
                </a:lnTo>
                <a:lnTo>
                  <a:pt x="18602" y="1474"/>
                </a:lnTo>
                <a:lnTo>
                  <a:pt x="18612" y="1462"/>
                </a:lnTo>
                <a:lnTo>
                  <a:pt x="18636" y="1439"/>
                </a:lnTo>
                <a:lnTo>
                  <a:pt x="18653" y="1418"/>
                </a:lnTo>
                <a:lnTo>
                  <a:pt x="18668" y="1398"/>
                </a:lnTo>
                <a:lnTo>
                  <a:pt x="18687" y="1371"/>
                </a:lnTo>
                <a:lnTo>
                  <a:pt x="18639" y="1360"/>
                </a:lnTo>
                <a:lnTo>
                  <a:pt x="18589" y="1348"/>
                </a:lnTo>
                <a:lnTo>
                  <a:pt x="18540" y="1338"/>
                </a:lnTo>
                <a:lnTo>
                  <a:pt x="18490" y="1327"/>
                </a:lnTo>
                <a:lnTo>
                  <a:pt x="18441" y="1315"/>
                </a:lnTo>
                <a:lnTo>
                  <a:pt x="18393" y="1303"/>
                </a:lnTo>
                <a:lnTo>
                  <a:pt x="18344" y="1291"/>
                </a:lnTo>
                <a:lnTo>
                  <a:pt x="18295" y="1277"/>
                </a:lnTo>
                <a:lnTo>
                  <a:pt x="18261" y="1268"/>
                </a:lnTo>
                <a:lnTo>
                  <a:pt x="18224" y="1254"/>
                </a:lnTo>
                <a:lnTo>
                  <a:pt x="18184" y="1241"/>
                </a:lnTo>
                <a:lnTo>
                  <a:pt x="18142" y="1226"/>
                </a:lnTo>
                <a:lnTo>
                  <a:pt x="18102" y="1209"/>
                </a:lnTo>
                <a:lnTo>
                  <a:pt x="18062" y="1192"/>
                </a:lnTo>
                <a:lnTo>
                  <a:pt x="18027" y="1175"/>
                </a:lnTo>
                <a:lnTo>
                  <a:pt x="17995" y="1157"/>
                </a:lnTo>
                <a:lnTo>
                  <a:pt x="17984" y="1150"/>
                </a:lnTo>
                <a:lnTo>
                  <a:pt x="17974" y="1143"/>
                </a:lnTo>
                <a:lnTo>
                  <a:pt x="17966" y="1136"/>
                </a:lnTo>
                <a:lnTo>
                  <a:pt x="17958" y="1129"/>
                </a:lnTo>
                <a:lnTo>
                  <a:pt x="18001" y="1119"/>
                </a:lnTo>
                <a:lnTo>
                  <a:pt x="18052" y="1111"/>
                </a:lnTo>
                <a:lnTo>
                  <a:pt x="18111" y="1101"/>
                </a:lnTo>
                <a:lnTo>
                  <a:pt x="18178" y="1093"/>
                </a:lnTo>
                <a:lnTo>
                  <a:pt x="18249" y="1083"/>
                </a:lnTo>
                <a:lnTo>
                  <a:pt x="18324" y="1074"/>
                </a:lnTo>
                <a:lnTo>
                  <a:pt x="18401" y="1064"/>
                </a:lnTo>
                <a:lnTo>
                  <a:pt x="18481" y="1054"/>
                </a:lnTo>
                <a:lnTo>
                  <a:pt x="18559" y="1043"/>
                </a:lnTo>
                <a:lnTo>
                  <a:pt x="18637" y="1031"/>
                </a:lnTo>
                <a:lnTo>
                  <a:pt x="18713" y="1018"/>
                </a:lnTo>
                <a:lnTo>
                  <a:pt x="18785" y="1005"/>
                </a:lnTo>
                <a:lnTo>
                  <a:pt x="18819" y="998"/>
                </a:lnTo>
                <a:lnTo>
                  <a:pt x="18851" y="991"/>
                </a:lnTo>
                <a:lnTo>
                  <a:pt x="18882" y="982"/>
                </a:lnTo>
                <a:lnTo>
                  <a:pt x="18912" y="974"/>
                </a:lnTo>
                <a:lnTo>
                  <a:pt x="18939" y="967"/>
                </a:lnTo>
                <a:lnTo>
                  <a:pt x="18964" y="958"/>
                </a:lnTo>
                <a:lnTo>
                  <a:pt x="18988" y="949"/>
                </a:lnTo>
                <a:lnTo>
                  <a:pt x="19008" y="940"/>
                </a:lnTo>
                <a:lnTo>
                  <a:pt x="19003" y="927"/>
                </a:lnTo>
                <a:lnTo>
                  <a:pt x="18998" y="916"/>
                </a:lnTo>
                <a:lnTo>
                  <a:pt x="18991" y="906"/>
                </a:lnTo>
                <a:lnTo>
                  <a:pt x="18983" y="896"/>
                </a:lnTo>
                <a:lnTo>
                  <a:pt x="18962" y="873"/>
                </a:lnTo>
                <a:lnTo>
                  <a:pt x="18932" y="839"/>
                </a:lnTo>
                <a:lnTo>
                  <a:pt x="18849" y="746"/>
                </a:lnTo>
                <a:lnTo>
                  <a:pt x="18770" y="681"/>
                </a:lnTo>
                <a:lnTo>
                  <a:pt x="18696" y="619"/>
                </a:lnTo>
                <a:lnTo>
                  <a:pt x="18658" y="589"/>
                </a:lnTo>
                <a:lnTo>
                  <a:pt x="18621" y="561"/>
                </a:lnTo>
                <a:lnTo>
                  <a:pt x="18583" y="533"/>
                </a:lnTo>
                <a:lnTo>
                  <a:pt x="18545" y="507"/>
                </a:lnTo>
                <a:lnTo>
                  <a:pt x="18507" y="481"/>
                </a:lnTo>
                <a:lnTo>
                  <a:pt x="18466" y="455"/>
                </a:lnTo>
                <a:lnTo>
                  <a:pt x="18426" y="430"/>
                </a:lnTo>
                <a:lnTo>
                  <a:pt x="18383" y="406"/>
                </a:lnTo>
                <a:lnTo>
                  <a:pt x="18339" y="383"/>
                </a:lnTo>
                <a:lnTo>
                  <a:pt x="18293" y="360"/>
                </a:lnTo>
                <a:lnTo>
                  <a:pt x="18245" y="337"/>
                </a:lnTo>
                <a:lnTo>
                  <a:pt x="18194" y="316"/>
                </a:lnTo>
                <a:lnTo>
                  <a:pt x="18122" y="286"/>
                </a:lnTo>
                <a:lnTo>
                  <a:pt x="18066" y="264"/>
                </a:lnTo>
                <a:lnTo>
                  <a:pt x="18023" y="247"/>
                </a:lnTo>
                <a:lnTo>
                  <a:pt x="17988" y="234"/>
                </a:lnTo>
                <a:lnTo>
                  <a:pt x="17952" y="222"/>
                </a:lnTo>
                <a:lnTo>
                  <a:pt x="17914" y="210"/>
                </a:lnTo>
                <a:lnTo>
                  <a:pt x="17866" y="195"/>
                </a:lnTo>
                <a:lnTo>
                  <a:pt x="17805" y="176"/>
                </a:lnTo>
                <a:lnTo>
                  <a:pt x="17769" y="165"/>
                </a:lnTo>
                <a:lnTo>
                  <a:pt x="17731" y="154"/>
                </a:lnTo>
                <a:lnTo>
                  <a:pt x="17692" y="144"/>
                </a:lnTo>
                <a:lnTo>
                  <a:pt x="17656" y="135"/>
                </a:lnTo>
                <a:lnTo>
                  <a:pt x="17611" y="126"/>
                </a:lnTo>
                <a:lnTo>
                  <a:pt x="17562" y="115"/>
                </a:lnTo>
                <a:lnTo>
                  <a:pt x="17510" y="106"/>
                </a:lnTo>
                <a:lnTo>
                  <a:pt x="17454" y="97"/>
                </a:lnTo>
                <a:lnTo>
                  <a:pt x="17397" y="89"/>
                </a:lnTo>
                <a:lnTo>
                  <a:pt x="17338" y="82"/>
                </a:lnTo>
                <a:lnTo>
                  <a:pt x="17277" y="76"/>
                </a:lnTo>
                <a:lnTo>
                  <a:pt x="17215" y="71"/>
                </a:lnTo>
                <a:lnTo>
                  <a:pt x="17152" y="68"/>
                </a:lnTo>
                <a:lnTo>
                  <a:pt x="17091" y="67"/>
                </a:lnTo>
                <a:lnTo>
                  <a:pt x="17029" y="65"/>
                </a:lnTo>
                <a:lnTo>
                  <a:pt x="16969" y="68"/>
                </a:lnTo>
                <a:lnTo>
                  <a:pt x="16910" y="71"/>
                </a:lnTo>
                <a:lnTo>
                  <a:pt x="16853" y="76"/>
                </a:lnTo>
                <a:lnTo>
                  <a:pt x="16826" y="81"/>
                </a:lnTo>
                <a:lnTo>
                  <a:pt x="16798" y="84"/>
                </a:lnTo>
                <a:lnTo>
                  <a:pt x="16772" y="89"/>
                </a:lnTo>
                <a:lnTo>
                  <a:pt x="16747" y="95"/>
                </a:lnTo>
                <a:lnTo>
                  <a:pt x="16727" y="101"/>
                </a:lnTo>
                <a:lnTo>
                  <a:pt x="16701" y="110"/>
                </a:lnTo>
                <a:lnTo>
                  <a:pt x="16672" y="124"/>
                </a:lnTo>
                <a:lnTo>
                  <a:pt x="16644" y="139"/>
                </a:lnTo>
                <a:lnTo>
                  <a:pt x="16631" y="146"/>
                </a:lnTo>
                <a:lnTo>
                  <a:pt x="16618" y="154"/>
                </a:lnTo>
                <a:lnTo>
                  <a:pt x="16606" y="163"/>
                </a:lnTo>
                <a:lnTo>
                  <a:pt x="16595" y="170"/>
                </a:lnTo>
                <a:lnTo>
                  <a:pt x="16587" y="178"/>
                </a:lnTo>
                <a:lnTo>
                  <a:pt x="16581" y="185"/>
                </a:lnTo>
                <a:lnTo>
                  <a:pt x="16576" y="192"/>
                </a:lnTo>
                <a:lnTo>
                  <a:pt x="16575" y="200"/>
                </a:lnTo>
                <a:lnTo>
                  <a:pt x="16576" y="208"/>
                </a:lnTo>
                <a:lnTo>
                  <a:pt x="16581" y="221"/>
                </a:lnTo>
                <a:lnTo>
                  <a:pt x="16587" y="238"/>
                </a:lnTo>
                <a:lnTo>
                  <a:pt x="16595" y="258"/>
                </a:lnTo>
                <a:lnTo>
                  <a:pt x="16617" y="306"/>
                </a:lnTo>
                <a:lnTo>
                  <a:pt x="16643" y="362"/>
                </a:lnTo>
                <a:lnTo>
                  <a:pt x="16670" y="421"/>
                </a:lnTo>
                <a:lnTo>
                  <a:pt x="16696" y="479"/>
                </a:lnTo>
                <a:lnTo>
                  <a:pt x="16719" y="530"/>
                </a:lnTo>
                <a:lnTo>
                  <a:pt x="16735" y="570"/>
                </a:lnTo>
                <a:lnTo>
                  <a:pt x="16754" y="624"/>
                </a:lnTo>
                <a:lnTo>
                  <a:pt x="16775" y="678"/>
                </a:lnTo>
                <a:lnTo>
                  <a:pt x="16795" y="735"/>
                </a:lnTo>
                <a:lnTo>
                  <a:pt x="16813" y="795"/>
                </a:lnTo>
                <a:lnTo>
                  <a:pt x="16821" y="823"/>
                </a:lnTo>
                <a:lnTo>
                  <a:pt x="16828" y="853"/>
                </a:lnTo>
                <a:lnTo>
                  <a:pt x="16835" y="883"/>
                </a:lnTo>
                <a:lnTo>
                  <a:pt x="16841" y="912"/>
                </a:lnTo>
                <a:lnTo>
                  <a:pt x="16846" y="942"/>
                </a:lnTo>
                <a:lnTo>
                  <a:pt x="16849" y="971"/>
                </a:lnTo>
                <a:lnTo>
                  <a:pt x="16851" y="1000"/>
                </a:lnTo>
                <a:lnTo>
                  <a:pt x="16852" y="1029"/>
                </a:lnTo>
                <a:lnTo>
                  <a:pt x="16827" y="1029"/>
                </a:lnTo>
                <a:lnTo>
                  <a:pt x="16801" y="1031"/>
                </a:lnTo>
                <a:lnTo>
                  <a:pt x="16771" y="1034"/>
                </a:lnTo>
                <a:lnTo>
                  <a:pt x="16740" y="1037"/>
                </a:lnTo>
                <a:lnTo>
                  <a:pt x="16674" y="1047"/>
                </a:lnTo>
                <a:lnTo>
                  <a:pt x="16602" y="1056"/>
                </a:lnTo>
                <a:lnTo>
                  <a:pt x="16530" y="1067"/>
                </a:lnTo>
                <a:lnTo>
                  <a:pt x="16456" y="1075"/>
                </a:lnTo>
                <a:lnTo>
                  <a:pt x="16422" y="1079"/>
                </a:lnTo>
                <a:lnTo>
                  <a:pt x="16386" y="1081"/>
                </a:lnTo>
                <a:lnTo>
                  <a:pt x="16353" y="1083"/>
                </a:lnTo>
                <a:lnTo>
                  <a:pt x="16321" y="1083"/>
                </a:lnTo>
                <a:lnTo>
                  <a:pt x="16249" y="1083"/>
                </a:lnTo>
                <a:lnTo>
                  <a:pt x="16181" y="1082"/>
                </a:lnTo>
                <a:lnTo>
                  <a:pt x="16114" y="1080"/>
                </a:lnTo>
                <a:lnTo>
                  <a:pt x="16046" y="1077"/>
                </a:lnTo>
                <a:lnTo>
                  <a:pt x="15980" y="1076"/>
                </a:lnTo>
                <a:lnTo>
                  <a:pt x="15911" y="1074"/>
                </a:lnTo>
                <a:lnTo>
                  <a:pt x="15841" y="1073"/>
                </a:lnTo>
                <a:lnTo>
                  <a:pt x="15768" y="1073"/>
                </a:lnTo>
                <a:lnTo>
                  <a:pt x="12396" y="1073"/>
                </a:lnTo>
                <a:lnTo>
                  <a:pt x="12359" y="1073"/>
                </a:lnTo>
                <a:lnTo>
                  <a:pt x="12324" y="1072"/>
                </a:lnTo>
                <a:lnTo>
                  <a:pt x="12292" y="1069"/>
                </a:lnTo>
                <a:lnTo>
                  <a:pt x="12261" y="1067"/>
                </a:lnTo>
                <a:lnTo>
                  <a:pt x="12230" y="1064"/>
                </a:lnTo>
                <a:lnTo>
                  <a:pt x="12200" y="1063"/>
                </a:lnTo>
                <a:lnTo>
                  <a:pt x="12166" y="1062"/>
                </a:lnTo>
                <a:lnTo>
                  <a:pt x="12131" y="1062"/>
                </a:lnTo>
                <a:lnTo>
                  <a:pt x="9045" y="1062"/>
                </a:lnTo>
                <a:lnTo>
                  <a:pt x="8973" y="1062"/>
                </a:lnTo>
                <a:lnTo>
                  <a:pt x="8902" y="1061"/>
                </a:lnTo>
                <a:lnTo>
                  <a:pt x="8832" y="1061"/>
                </a:lnTo>
                <a:lnTo>
                  <a:pt x="8762" y="1060"/>
                </a:lnTo>
                <a:lnTo>
                  <a:pt x="8693" y="1058"/>
                </a:lnTo>
                <a:lnTo>
                  <a:pt x="8623" y="1058"/>
                </a:lnTo>
                <a:lnTo>
                  <a:pt x="8554" y="1057"/>
                </a:lnTo>
                <a:lnTo>
                  <a:pt x="8485" y="1056"/>
                </a:lnTo>
                <a:lnTo>
                  <a:pt x="8417" y="1055"/>
                </a:lnTo>
                <a:lnTo>
                  <a:pt x="8348" y="1054"/>
                </a:lnTo>
                <a:lnTo>
                  <a:pt x="8279" y="1053"/>
                </a:lnTo>
                <a:lnTo>
                  <a:pt x="8209" y="1053"/>
                </a:lnTo>
                <a:lnTo>
                  <a:pt x="8140" y="1051"/>
                </a:lnTo>
                <a:lnTo>
                  <a:pt x="8070" y="1051"/>
                </a:lnTo>
                <a:lnTo>
                  <a:pt x="8000" y="1050"/>
                </a:lnTo>
                <a:lnTo>
                  <a:pt x="7929" y="1050"/>
                </a:lnTo>
                <a:lnTo>
                  <a:pt x="7789" y="1050"/>
                </a:lnTo>
                <a:lnTo>
                  <a:pt x="7647" y="1050"/>
                </a:lnTo>
                <a:lnTo>
                  <a:pt x="7507" y="1050"/>
                </a:lnTo>
                <a:lnTo>
                  <a:pt x="7367" y="1050"/>
                </a:lnTo>
                <a:lnTo>
                  <a:pt x="7227" y="1050"/>
                </a:lnTo>
                <a:lnTo>
                  <a:pt x="7086" y="1050"/>
                </a:lnTo>
                <a:lnTo>
                  <a:pt x="6946" y="1050"/>
                </a:lnTo>
                <a:lnTo>
                  <a:pt x="6806" y="1050"/>
                </a:lnTo>
                <a:lnTo>
                  <a:pt x="6666" y="1050"/>
                </a:lnTo>
                <a:lnTo>
                  <a:pt x="6526" y="1050"/>
                </a:lnTo>
                <a:lnTo>
                  <a:pt x="6386" y="1050"/>
                </a:lnTo>
                <a:lnTo>
                  <a:pt x="6245" y="1050"/>
                </a:lnTo>
                <a:lnTo>
                  <a:pt x="6104" y="1050"/>
                </a:lnTo>
                <a:lnTo>
                  <a:pt x="5964" y="1050"/>
                </a:lnTo>
                <a:lnTo>
                  <a:pt x="5824" y="1050"/>
                </a:lnTo>
                <a:lnTo>
                  <a:pt x="5683" y="1050"/>
                </a:lnTo>
                <a:lnTo>
                  <a:pt x="2333" y="1039"/>
                </a:lnTo>
                <a:lnTo>
                  <a:pt x="2279" y="1041"/>
                </a:lnTo>
                <a:lnTo>
                  <a:pt x="2201" y="1042"/>
                </a:lnTo>
                <a:lnTo>
                  <a:pt x="2108" y="1043"/>
                </a:lnTo>
                <a:lnTo>
                  <a:pt x="2008" y="1045"/>
                </a:lnTo>
                <a:lnTo>
                  <a:pt x="1910" y="1045"/>
                </a:lnTo>
                <a:lnTo>
                  <a:pt x="1822" y="1043"/>
                </a:lnTo>
                <a:lnTo>
                  <a:pt x="1786" y="1041"/>
                </a:lnTo>
                <a:lnTo>
                  <a:pt x="1753" y="1038"/>
                </a:lnTo>
                <a:lnTo>
                  <a:pt x="1729" y="1035"/>
                </a:lnTo>
                <a:lnTo>
                  <a:pt x="1712" y="1031"/>
                </a:lnTo>
                <a:lnTo>
                  <a:pt x="1386" y="858"/>
                </a:lnTo>
                <a:lnTo>
                  <a:pt x="1241" y="727"/>
                </a:lnTo>
                <a:lnTo>
                  <a:pt x="1205" y="691"/>
                </a:lnTo>
                <a:lnTo>
                  <a:pt x="1173" y="658"/>
                </a:lnTo>
                <a:lnTo>
                  <a:pt x="1156" y="642"/>
                </a:lnTo>
                <a:lnTo>
                  <a:pt x="1140" y="624"/>
                </a:lnTo>
                <a:lnTo>
                  <a:pt x="1124" y="605"/>
                </a:lnTo>
                <a:lnTo>
                  <a:pt x="1107" y="584"/>
                </a:lnTo>
                <a:lnTo>
                  <a:pt x="829" y="298"/>
                </a:lnTo>
                <a:lnTo>
                  <a:pt x="788" y="266"/>
                </a:lnTo>
                <a:lnTo>
                  <a:pt x="750" y="235"/>
                </a:lnTo>
                <a:lnTo>
                  <a:pt x="712" y="206"/>
                </a:lnTo>
                <a:lnTo>
                  <a:pt x="675" y="178"/>
                </a:lnTo>
                <a:lnTo>
                  <a:pt x="655" y="165"/>
                </a:lnTo>
                <a:lnTo>
                  <a:pt x="634" y="152"/>
                </a:lnTo>
                <a:lnTo>
                  <a:pt x="614" y="139"/>
                </a:lnTo>
                <a:lnTo>
                  <a:pt x="592" y="126"/>
                </a:lnTo>
                <a:lnTo>
                  <a:pt x="568" y="114"/>
                </a:lnTo>
                <a:lnTo>
                  <a:pt x="543" y="101"/>
                </a:lnTo>
                <a:lnTo>
                  <a:pt x="516" y="89"/>
                </a:lnTo>
                <a:lnTo>
                  <a:pt x="487" y="77"/>
                </a:lnTo>
                <a:lnTo>
                  <a:pt x="461" y="68"/>
                </a:lnTo>
                <a:lnTo>
                  <a:pt x="435" y="58"/>
                </a:lnTo>
                <a:lnTo>
                  <a:pt x="409" y="50"/>
                </a:lnTo>
                <a:lnTo>
                  <a:pt x="381" y="43"/>
                </a:lnTo>
                <a:lnTo>
                  <a:pt x="353" y="36"/>
                </a:lnTo>
                <a:lnTo>
                  <a:pt x="323" y="30"/>
                </a:lnTo>
                <a:lnTo>
                  <a:pt x="293" y="24"/>
                </a:lnTo>
                <a:lnTo>
                  <a:pt x="264" y="19"/>
                </a:lnTo>
                <a:lnTo>
                  <a:pt x="233" y="14"/>
                </a:lnTo>
                <a:lnTo>
                  <a:pt x="201" y="11"/>
                </a:lnTo>
                <a:lnTo>
                  <a:pt x="169" y="7"/>
                </a:lnTo>
                <a:lnTo>
                  <a:pt x="137" y="5"/>
                </a:lnTo>
                <a:lnTo>
                  <a:pt x="103" y="2"/>
                </a:lnTo>
                <a:lnTo>
                  <a:pt x="69" y="1"/>
                </a:lnTo>
                <a:lnTo>
                  <a:pt x="34" y="0"/>
                </a:lnTo>
                <a:lnTo>
                  <a:pt x="0" y="0"/>
                </a:lnTo>
                <a:lnTo>
                  <a:pt x="4" y="7"/>
                </a:lnTo>
                <a:lnTo>
                  <a:pt x="10" y="15"/>
                </a:lnTo>
                <a:lnTo>
                  <a:pt x="18" y="24"/>
                </a:lnTo>
                <a:lnTo>
                  <a:pt x="27" y="34"/>
                </a:lnTo>
                <a:lnTo>
                  <a:pt x="50" y="56"/>
                </a:lnTo>
                <a:lnTo>
                  <a:pt x="77" y="78"/>
                </a:lnTo>
                <a:lnTo>
                  <a:pt x="131" y="121"/>
                </a:lnTo>
                <a:lnTo>
                  <a:pt x="169" y="152"/>
                </a:lnTo>
                <a:lnTo>
                  <a:pt x="183" y="165"/>
                </a:lnTo>
                <a:lnTo>
                  <a:pt x="196" y="179"/>
                </a:lnTo>
                <a:lnTo>
                  <a:pt x="210" y="192"/>
                </a:lnTo>
                <a:lnTo>
                  <a:pt x="223" y="208"/>
                </a:lnTo>
                <a:lnTo>
                  <a:pt x="265" y="249"/>
                </a:lnTo>
                <a:lnTo>
                  <a:pt x="307" y="295"/>
                </a:lnTo>
                <a:lnTo>
                  <a:pt x="347" y="341"/>
                </a:lnTo>
                <a:lnTo>
                  <a:pt x="387" y="388"/>
                </a:lnTo>
                <a:lnTo>
                  <a:pt x="425" y="440"/>
                </a:lnTo>
                <a:lnTo>
                  <a:pt x="463" y="491"/>
                </a:lnTo>
                <a:lnTo>
                  <a:pt x="481" y="517"/>
                </a:lnTo>
                <a:lnTo>
                  <a:pt x="499" y="544"/>
                </a:lnTo>
                <a:lnTo>
                  <a:pt x="516" y="571"/>
                </a:lnTo>
                <a:lnTo>
                  <a:pt x="531" y="599"/>
                </a:lnTo>
                <a:lnTo>
                  <a:pt x="548" y="626"/>
                </a:lnTo>
                <a:lnTo>
                  <a:pt x="562" y="655"/>
                </a:lnTo>
                <a:lnTo>
                  <a:pt x="576" y="683"/>
                </a:lnTo>
                <a:lnTo>
                  <a:pt x="590" y="712"/>
                </a:lnTo>
                <a:lnTo>
                  <a:pt x="602" y="740"/>
                </a:lnTo>
                <a:lnTo>
                  <a:pt x="614" y="770"/>
                </a:lnTo>
                <a:lnTo>
                  <a:pt x="625" y="800"/>
                </a:lnTo>
                <a:lnTo>
                  <a:pt x="636" y="829"/>
                </a:lnTo>
                <a:lnTo>
                  <a:pt x="644" y="859"/>
                </a:lnTo>
                <a:lnTo>
                  <a:pt x="652" y="889"/>
                </a:lnTo>
                <a:lnTo>
                  <a:pt x="658" y="919"/>
                </a:lnTo>
                <a:lnTo>
                  <a:pt x="664" y="949"/>
                </a:lnTo>
                <a:lnTo>
                  <a:pt x="669" y="980"/>
                </a:lnTo>
                <a:lnTo>
                  <a:pt x="672" y="1011"/>
                </a:lnTo>
                <a:lnTo>
                  <a:pt x="674" y="1042"/>
                </a:lnTo>
                <a:lnTo>
                  <a:pt x="675" y="1073"/>
                </a:lnTo>
                <a:close/>
              </a:path>
            </a:pathLst>
          </a:custGeom>
          <a:solidFill>
            <a:srgbClr val="279280"/>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nvGrpSpPr>
          <p:cNvPr id="95" name="组合 94"/>
          <p:cNvGrpSpPr/>
          <p:nvPr/>
        </p:nvGrpSpPr>
        <p:grpSpPr>
          <a:xfrm>
            <a:off x="2026444" y="1361349"/>
            <a:ext cx="1449829" cy="519845"/>
            <a:chOff x="2285632" y="1984384"/>
            <a:chExt cx="4341199" cy="1546246"/>
          </a:xfrm>
        </p:grpSpPr>
        <p:grpSp>
          <p:nvGrpSpPr>
            <p:cNvPr id="96" name="组合 95"/>
            <p:cNvGrpSpPr/>
            <p:nvPr/>
          </p:nvGrpSpPr>
          <p:grpSpPr>
            <a:xfrm>
              <a:off x="2285632" y="1984384"/>
              <a:ext cx="4341199" cy="1546246"/>
              <a:chOff x="2408922" y="1994658"/>
              <a:chExt cx="4341199" cy="1546246"/>
            </a:xfrm>
          </p:grpSpPr>
          <p:sp>
            <p:nvSpPr>
              <p:cNvPr id="98" name="圆角矩形 119"/>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99" name="圆角矩形 121"/>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97" name="矩形 96"/>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护 士</a:t>
              </a:r>
              <a:endParaRPr lang="zh-CN" altLang="en-US" sz="1200" dirty="0">
                <a:solidFill>
                  <a:prstClr val="white"/>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a:xfrm>
            <a:off x="5620165" y="1361349"/>
            <a:ext cx="1449829" cy="519845"/>
            <a:chOff x="2285632" y="1984384"/>
            <a:chExt cx="4341199" cy="1546246"/>
          </a:xfrm>
        </p:grpSpPr>
        <p:grpSp>
          <p:nvGrpSpPr>
            <p:cNvPr id="101" name="组合 100"/>
            <p:cNvGrpSpPr/>
            <p:nvPr/>
          </p:nvGrpSpPr>
          <p:grpSpPr>
            <a:xfrm>
              <a:off x="2285632" y="1984384"/>
              <a:ext cx="4341199" cy="1546246"/>
              <a:chOff x="2408922" y="1994658"/>
              <a:chExt cx="4341199" cy="1546246"/>
            </a:xfrm>
          </p:grpSpPr>
          <p:sp>
            <p:nvSpPr>
              <p:cNvPr id="103" name="圆角矩形 12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04" name="圆角矩形 126"/>
              <p:cNvSpPr/>
              <p:nvPr/>
            </p:nvSpPr>
            <p:spPr>
              <a:xfrm>
                <a:off x="2664999" y="2182036"/>
                <a:ext cx="3817181" cy="1133817"/>
              </a:xfrm>
              <a:prstGeom prst="roundRect">
                <a:avLst>
                  <a:gd name="adj" fmla="val 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02" name="矩形 101"/>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设 备</a:t>
              </a:r>
            </a:p>
          </p:txBody>
        </p:sp>
      </p:grpSp>
      <p:grpSp>
        <p:nvGrpSpPr>
          <p:cNvPr id="105" name="组合 104"/>
          <p:cNvGrpSpPr/>
          <p:nvPr/>
        </p:nvGrpSpPr>
        <p:grpSpPr>
          <a:xfrm>
            <a:off x="1662615" y="5487181"/>
            <a:ext cx="1449829" cy="519845"/>
            <a:chOff x="2285632" y="1984384"/>
            <a:chExt cx="4341199" cy="1546246"/>
          </a:xfrm>
        </p:grpSpPr>
        <p:grpSp>
          <p:nvGrpSpPr>
            <p:cNvPr id="106" name="组合 105"/>
            <p:cNvGrpSpPr/>
            <p:nvPr/>
          </p:nvGrpSpPr>
          <p:grpSpPr>
            <a:xfrm>
              <a:off x="2285632" y="1984384"/>
              <a:ext cx="4341199" cy="1546246"/>
              <a:chOff x="2408922" y="1994658"/>
              <a:chExt cx="4341199" cy="1546246"/>
            </a:xfrm>
          </p:grpSpPr>
          <p:sp>
            <p:nvSpPr>
              <p:cNvPr id="108" name="圆角矩形 130"/>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09" name="圆角矩形 131"/>
              <p:cNvSpPr/>
              <p:nvPr/>
            </p:nvSpPr>
            <p:spPr>
              <a:xfrm>
                <a:off x="2664999" y="2182036"/>
                <a:ext cx="3817181" cy="1133817"/>
              </a:xfrm>
              <a:prstGeom prst="roundRect">
                <a:avLst>
                  <a:gd name="adj" fmla="val 0"/>
                </a:avLst>
              </a:prstGeom>
              <a:solidFill>
                <a:schemeClr val="tx1">
                  <a:lumMod val="65000"/>
                  <a:lumOff val="35000"/>
                </a:schemeClr>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dirty="0">
                  <a:solidFill>
                    <a:prstClr val="black"/>
                  </a:solidFill>
                  <a:latin typeface="Calibri" panose="020F0502020204030204"/>
                  <a:ea typeface="微软雅黑" panose="020B0503020204020204" pitchFamily="34" charset="-122"/>
                </a:endParaRPr>
              </a:p>
            </p:txBody>
          </p:sp>
        </p:grpSp>
        <p:sp>
          <p:nvSpPr>
            <p:cNvPr id="107" name="矩形 106"/>
            <p:cNvSpPr/>
            <p:nvPr/>
          </p:nvSpPr>
          <p:spPr>
            <a:xfrm>
              <a:off x="3355918" y="2189391"/>
              <a:ext cx="2226271"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环 境</a:t>
              </a:r>
            </a:p>
          </p:txBody>
        </p:sp>
      </p:grpSp>
      <p:grpSp>
        <p:nvGrpSpPr>
          <p:cNvPr id="110" name="组合 109"/>
          <p:cNvGrpSpPr/>
          <p:nvPr/>
        </p:nvGrpSpPr>
        <p:grpSpPr>
          <a:xfrm>
            <a:off x="5134649" y="5484113"/>
            <a:ext cx="1449829" cy="519845"/>
            <a:chOff x="2285632" y="1984384"/>
            <a:chExt cx="4341199" cy="1546246"/>
          </a:xfrm>
        </p:grpSpPr>
        <p:grpSp>
          <p:nvGrpSpPr>
            <p:cNvPr id="111" name="组合 110"/>
            <p:cNvGrpSpPr/>
            <p:nvPr/>
          </p:nvGrpSpPr>
          <p:grpSpPr>
            <a:xfrm>
              <a:off x="2285632" y="1984384"/>
              <a:ext cx="4341199" cy="1546246"/>
              <a:chOff x="2408922" y="1994658"/>
              <a:chExt cx="4341199" cy="1546246"/>
            </a:xfrm>
          </p:grpSpPr>
          <p:sp>
            <p:nvSpPr>
              <p:cNvPr id="113" name="圆角矩形 135"/>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4" name="圆角矩形 136"/>
              <p:cNvSpPr/>
              <p:nvPr/>
            </p:nvSpPr>
            <p:spPr>
              <a:xfrm>
                <a:off x="2664999" y="2182036"/>
                <a:ext cx="3817181" cy="1133817"/>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pSp>
        <p:sp>
          <p:nvSpPr>
            <p:cNvPr id="112" name="矩形 111"/>
            <p:cNvSpPr/>
            <p:nvPr/>
          </p:nvSpPr>
          <p:spPr>
            <a:xfrm>
              <a:off x="2686803" y="2189391"/>
              <a:ext cx="3526990" cy="1098555"/>
            </a:xfrm>
            <a:prstGeom prst="rect">
              <a:avLst/>
            </a:prstGeom>
          </p:spPr>
          <p:txBody>
            <a:bodyPr wrap="square">
              <a:spAutoFit/>
            </a:bodyPr>
            <a:lstStyle/>
            <a:p>
              <a:r>
                <a:rPr lang="zh-CN" altLang="en-US" dirty="0">
                  <a:solidFill>
                    <a:prstClr val="white"/>
                  </a:solidFill>
                  <a:latin typeface="微软雅黑" panose="020B0503020204020204" pitchFamily="34" charset="-122"/>
                  <a:ea typeface="微软雅黑" panose="020B0503020204020204" pitchFamily="34" charset="-122"/>
                </a:rPr>
                <a:t>操作流程</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500"/>
                                        <p:tgtEl>
                                          <p:spTgt spid="100"/>
                                        </p:tgtEl>
                                      </p:cBhvr>
                                    </p:animEffect>
                                  </p:childTnLst>
                                </p:cTn>
                              </p:par>
                              <p:par>
                                <p:cTn id="15" presetID="26" presetClass="emph" presetSubtype="0" fill="hold" nodeType="withEffect">
                                  <p:stCondLst>
                                    <p:cond delay="0"/>
                                  </p:stCondLst>
                                  <p:childTnLst>
                                    <p:animEffect transition="out" filter="fade">
                                      <p:cBhvr>
                                        <p:cTn id="16" dur="500" tmFilter="0, 0; .2, .5; .8, .5; 1, 0"/>
                                        <p:tgtEl>
                                          <p:spTgt spid="100"/>
                                        </p:tgtEl>
                                      </p:cBhvr>
                                    </p:animEffect>
                                    <p:animScale>
                                      <p:cBhvr>
                                        <p:cTn id="17" dur="250" autoRev="1" fill="hold"/>
                                        <p:tgtEl>
                                          <p:spTgt spid="100"/>
                                        </p:tgtEl>
                                      </p:cBhvr>
                                      <p:by x="105000" y="105000"/>
                                    </p:animScale>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par>
                                <p:cTn id="22" presetID="26" presetClass="emph" presetSubtype="0" fill="hold" nodeType="withEffect">
                                  <p:stCondLst>
                                    <p:cond delay="0"/>
                                  </p:stCondLst>
                                  <p:childTnLst>
                                    <p:animEffect transition="out" filter="fade">
                                      <p:cBhvr>
                                        <p:cTn id="23" dur="500" tmFilter="0, 0; .2, .5; .8, .5; 1, 0"/>
                                        <p:tgtEl>
                                          <p:spTgt spid="95"/>
                                        </p:tgtEl>
                                      </p:cBhvr>
                                    </p:animEffect>
                                    <p:animScale>
                                      <p:cBhvr>
                                        <p:cTn id="24" dur="250" autoRev="1" fill="hold"/>
                                        <p:tgtEl>
                                          <p:spTgt spid="95"/>
                                        </p:tgtEl>
                                      </p:cBhvr>
                                      <p:by x="105000" y="105000"/>
                                    </p:animScale>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5"/>
                                        </p:tgtEl>
                                      </p:cBhvr>
                                    </p:animEffect>
                                    <p:animScale>
                                      <p:cBhvr>
                                        <p:cTn id="31" dur="250" autoRev="1" fill="hold"/>
                                        <p:tgtEl>
                                          <p:spTgt spid="105"/>
                                        </p:tgtEl>
                                      </p:cBhvr>
                                      <p:by x="105000" y="105000"/>
                                    </p:animScale>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26" presetClass="emph" presetSubtype="0" fill="hold" nodeType="withEffect">
                                  <p:stCondLst>
                                    <p:cond delay="0"/>
                                  </p:stCondLst>
                                  <p:childTnLst>
                                    <p:animEffect transition="out" filter="fade">
                                      <p:cBhvr>
                                        <p:cTn id="37" dur="500" tmFilter="0, 0; .2, .5; .8, .5; 1, 0"/>
                                        <p:tgtEl>
                                          <p:spTgt spid="110"/>
                                        </p:tgtEl>
                                      </p:cBhvr>
                                    </p:animEffect>
                                    <p:animScale>
                                      <p:cBhvr>
                                        <p:cTn id="38" dur="2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68405" y="1674139"/>
            <a:ext cx="605213" cy="600342"/>
            <a:chOff x="2199451" y="1854796"/>
            <a:chExt cx="605213" cy="600342"/>
          </a:xfrm>
        </p:grpSpPr>
        <p:grpSp>
          <p:nvGrpSpPr>
            <p:cNvPr id="4" name="PA_组合 138"/>
            <p:cNvGrpSpPr/>
            <p:nvPr>
              <p:custDataLst>
                <p:tags r:id="rId14"/>
              </p:custDataLst>
            </p:nvPr>
          </p:nvGrpSpPr>
          <p:grpSpPr>
            <a:xfrm>
              <a:off x="2199451" y="1854796"/>
              <a:ext cx="605213" cy="600342"/>
              <a:chOff x="2858671" y="4813744"/>
              <a:chExt cx="463685" cy="459953"/>
            </a:xfrm>
          </p:grpSpPr>
          <p:sp>
            <p:nvSpPr>
              <p:cNvPr id="6" name="椭圆 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 name="椭圆 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2303927" y="1970301"/>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4588878" y="327153"/>
            <a:ext cx="3014244" cy="808183"/>
            <a:chOff x="4457053" y="433957"/>
            <a:chExt cx="3014244" cy="808183"/>
          </a:xfrm>
        </p:grpSpPr>
        <p:sp>
          <p:nvSpPr>
            <p:cNvPr id="9" name="任意多边形: 形状 8"/>
            <p:cNvSpPr/>
            <p:nvPr/>
          </p:nvSpPr>
          <p:spPr>
            <a:xfrm>
              <a:off x="4457053" y="433957"/>
              <a:ext cx="3014244" cy="500406"/>
            </a:xfrm>
            <a:custGeom>
              <a:avLst/>
              <a:gdLst/>
              <a:ahLst/>
              <a:cxnLst/>
              <a:rect l="l" t="t" r="r" b="b"/>
              <a:pathLst>
                <a:path w="3014244" h="500406">
                  <a:moveTo>
                    <a:pt x="634100" y="65761"/>
                  </a:moveTo>
                  <a:cubicBezTo>
                    <a:pt x="597858" y="66182"/>
                    <a:pt x="566009" y="74756"/>
                    <a:pt x="538553" y="91483"/>
                  </a:cubicBezTo>
                  <a:cubicBezTo>
                    <a:pt x="511096" y="108209"/>
                    <a:pt x="489635" y="130558"/>
                    <a:pt x="474170" y="158530"/>
                  </a:cubicBezTo>
                  <a:cubicBezTo>
                    <a:pt x="458704" y="186503"/>
                    <a:pt x="450838" y="217569"/>
                    <a:pt x="450571" y="251728"/>
                  </a:cubicBezTo>
                  <a:cubicBezTo>
                    <a:pt x="450996" y="287039"/>
                    <a:pt x="459495" y="318647"/>
                    <a:pt x="476067" y="346551"/>
                  </a:cubicBezTo>
                  <a:cubicBezTo>
                    <a:pt x="492639" y="374455"/>
                    <a:pt x="514732" y="396533"/>
                    <a:pt x="542347" y="412785"/>
                  </a:cubicBezTo>
                  <a:cubicBezTo>
                    <a:pt x="569961" y="429036"/>
                    <a:pt x="600546" y="437339"/>
                    <a:pt x="634100" y="437693"/>
                  </a:cubicBezTo>
                  <a:cubicBezTo>
                    <a:pt x="667654" y="437339"/>
                    <a:pt x="698238" y="429036"/>
                    <a:pt x="725852" y="412785"/>
                  </a:cubicBezTo>
                  <a:cubicBezTo>
                    <a:pt x="753467" y="396533"/>
                    <a:pt x="775560" y="374455"/>
                    <a:pt x="792131" y="346551"/>
                  </a:cubicBezTo>
                  <a:cubicBezTo>
                    <a:pt x="808703" y="318647"/>
                    <a:pt x="817201" y="287039"/>
                    <a:pt x="817626" y="251728"/>
                  </a:cubicBezTo>
                  <a:cubicBezTo>
                    <a:pt x="817359" y="217569"/>
                    <a:pt x="809493" y="186503"/>
                    <a:pt x="794028" y="158530"/>
                  </a:cubicBezTo>
                  <a:cubicBezTo>
                    <a:pt x="778563" y="130558"/>
                    <a:pt x="757103" y="108209"/>
                    <a:pt x="729646" y="91483"/>
                  </a:cubicBezTo>
                  <a:cubicBezTo>
                    <a:pt x="702190" y="74756"/>
                    <a:pt x="670341" y="66182"/>
                    <a:pt x="634100" y="65761"/>
                  </a:cubicBezTo>
                  <a:close/>
                  <a:moveTo>
                    <a:pt x="2430856" y="21946"/>
                  </a:moveTo>
                  <a:lnTo>
                    <a:pt x="2706320" y="21946"/>
                  </a:lnTo>
                  <a:lnTo>
                    <a:pt x="2706320" y="74295"/>
                  </a:lnTo>
                  <a:lnTo>
                    <a:pt x="2597201" y="74295"/>
                  </a:lnTo>
                  <a:lnTo>
                    <a:pt x="2597201" y="481508"/>
                  </a:lnTo>
                  <a:lnTo>
                    <a:pt x="2539975" y="481508"/>
                  </a:lnTo>
                  <a:lnTo>
                    <a:pt x="2539975" y="74295"/>
                  </a:lnTo>
                  <a:lnTo>
                    <a:pt x="2430856" y="74295"/>
                  </a:lnTo>
                  <a:close/>
                  <a:moveTo>
                    <a:pt x="1682954" y="21946"/>
                  </a:moveTo>
                  <a:lnTo>
                    <a:pt x="1929765" y="21946"/>
                  </a:lnTo>
                  <a:lnTo>
                    <a:pt x="1929765" y="74295"/>
                  </a:lnTo>
                  <a:lnTo>
                    <a:pt x="1740180" y="74295"/>
                  </a:lnTo>
                  <a:lnTo>
                    <a:pt x="1740180" y="202997"/>
                  </a:lnTo>
                  <a:lnTo>
                    <a:pt x="1924279" y="202997"/>
                  </a:lnTo>
                  <a:lnTo>
                    <a:pt x="1924279" y="255346"/>
                  </a:lnTo>
                  <a:lnTo>
                    <a:pt x="1740180" y="255346"/>
                  </a:lnTo>
                  <a:lnTo>
                    <a:pt x="1740180" y="429159"/>
                  </a:lnTo>
                  <a:lnTo>
                    <a:pt x="1929765" y="429159"/>
                  </a:lnTo>
                  <a:lnTo>
                    <a:pt x="1929765" y="481508"/>
                  </a:lnTo>
                  <a:lnTo>
                    <a:pt x="1682954" y="481508"/>
                  </a:lnTo>
                  <a:close/>
                  <a:moveTo>
                    <a:pt x="1364057" y="21946"/>
                  </a:moveTo>
                  <a:lnTo>
                    <a:pt x="1639520" y="21946"/>
                  </a:lnTo>
                  <a:lnTo>
                    <a:pt x="1639520" y="74295"/>
                  </a:lnTo>
                  <a:lnTo>
                    <a:pt x="1530401" y="74295"/>
                  </a:lnTo>
                  <a:lnTo>
                    <a:pt x="1530401" y="481508"/>
                  </a:lnTo>
                  <a:lnTo>
                    <a:pt x="1473175" y="481508"/>
                  </a:lnTo>
                  <a:lnTo>
                    <a:pt x="1473175" y="74295"/>
                  </a:lnTo>
                  <a:lnTo>
                    <a:pt x="1364057" y="74295"/>
                  </a:lnTo>
                  <a:close/>
                  <a:moveTo>
                    <a:pt x="2881390" y="12192"/>
                  </a:moveTo>
                  <a:cubicBezTo>
                    <a:pt x="2907171" y="12306"/>
                    <a:pt x="2930162" y="18318"/>
                    <a:pt x="2950363" y="30229"/>
                  </a:cubicBezTo>
                  <a:cubicBezTo>
                    <a:pt x="2970565" y="42141"/>
                    <a:pt x="2986988" y="59270"/>
                    <a:pt x="2999633" y="81616"/>
                  </a:cubicBezTo>
                  <a:lnTo>
                    <a:pt x="2953969" y="109053"/>
                  </a:lnTo>
                  <a:cubicBezTo>
                    <a:pt x="2945596" y="94712"/>
                    <a:pt x="2935507" y="83915"/>
                    <a:pt x="2923703" y="76661"/>
                  </a:cubicBezTo>
                  <a:cubicBezTo>
                    <a:pt x="2911898" y="69407"/>
                    <a:pt x="2897387" y="65774"/>
                    <a:pt x="2880171" y="65761"/>
                  </a:cubicBezTo>
                  <a:cubicBezTo>
                    <a:pt x="2860958" y="65964"/>
                    <a:pt x="2843576" y="71808"/>
                    <a:pt x="2828023" y="83291"/>
                  </a:cubicBezTo>
                  <a:cubicBezTo>
                    <a:pt x="2812471" y="94775"/>
                    <a:pt x="2804237" y="110679"/>
                    <a:pt x="2803322" y="131003"/>
                  </a:cubicBezTo>
                  <a:cubicBezTo>
                    <a:pt x="2804199" y="148800"/>
                    <a:pt x="2811289" y="162899"/>
                    <a:pt x="2824593" y="173303"/>
                  </a:cubicBezTo>
                  <a:cubicBezTo>
                    <a:pt x="2837896" y="183706"/>
                    <a:pt x="2852153" y="191556"/>
                    <a:pt x="2867362" y="196853"/>
                  </a:cubicBezTo>
                  <a:lnTo>
                    <a:pt x="2900297" y="209657"/>
                  </a:lnTo>
                  <a:cubicBezTo>
                    <a:pt x="2933589" y="221826"/>
                    <a:pt x="2960735" y="238492"/>
                    <a:pt x="2981737" y="259654"/>
                  </a:cubicBezTo>
                  <a:cubicBezTo>
                    <a:pt x="3002738" y="280817"/>
                    <a:pt x="3013574" y="310287"/>
                    <a:pt x="3014244" y="348064"/>
                  </a:cubicBezTo>
                  <a:cubicBezTo>
                    <a:pt x="3013270" y="390576"/>
                    <a:pt x="2999082" y="424883"/>
                    <a:pt x="2971679" y="450987"/>
                  </a:cubicBezTo>
                  <a:cubicBezTo>
                    <a:pt x="2944277" y="477091"/>
                    <a:pt x="2909505" y="490516"/>
                    <a:pt x="2867362" y="491262"/>
                  </a:cubicBezTo>
                  <a:cubicBezTo>
                    <a:pt x="2829510" y="490516"/>
                    <a:pt x="2797765" y="478310"/>
                    <a:pt x="2772127" y="454645"/>
                  </a:cubicBezTo>
                  <a:cubicBezTo>
                    <a:pt x="2746490" y="430981"/>
                    <a:pt x="2730904" y="400331"/>
                    <a:pt x="2725370" y="362697"/>
                  </a:cubicBezTo>
                  <a:lnTo>
                    <a:pt x="2783232" y="350503"/>
                  </a:lnTo>
                  <a:cubicBezTo>
                    <a:pt x="2783587" y="376276"/>
                    <a:pt x="2792170" y="397134"/>
                    <a:pt x="2808983" y="413075"/>
                  </a:cubicBezTo>
                  <a:cubicBezTo>
                    <a:pt x="2825795" y="429017"/>
                    <a:pt x="2846881" y="437223"/>
                    <a:pt x="2872241" y="437693"/>
                  </a:cubicBezTo>
                  <a:cubicBezTo>
                    <a:pt x="2897387" y="436969"/>
                    <a:pt x="2917692" y="428052"/>
                    <a:pt x="2933156" y="410941"/>
                  </a:cubicBezTo>
                  <a:cubicBezTo>
                    <a:pt x="2948619" y="393831"/>
                    <a:pt x="2956573" y="372872"/>
                    <a:pt x="2957018" y="348064"/>
                  </a:cubicBezTo>
                  <a:cubicBezTo>
                    <a:pt x="2956191" y="323853"/>
                    <a:pt x="2947933" y="305206"/>
                    <a:pt x="2932241" y="292122"/>
                  </a:cubicBezTo>
                  <a:cubicBezTo>
                    <a:pt x="2916549" y="279038"/>
                    <a:pt x="2898379" y="268622"/>
                    <a:pt x="2877731" y="260874"/>
                  </a:cubicBezTo>
                  <a:lnTo>
                    <a:pt x="2846016" y="247460"/>
                  </a:lnTo>
                  <a:cubicBezTo>
                    <a:pt x="2818912" y="236739"/>
                    <a:pt x="2795705" y="222512"/>
                    <a:pt x="2776393" y="204780"/>
                  </a:cubicBezTo>
                  <a:cubicBezTo>
                    <a:pt x="2757081" y="187047"/>
                    <a:pt x="2746982" y="162455"/>
                    <a:pt x="2746096" y="131003"/>
                  </a:cubicBezTo>
                  <a:cubicBezTo>
                    <a:pt x="2746479" y="106123"/>
                    <a:pt x="2753020" y="84837"/>
                    <a:pt x="2765721" y="67145"/>
                  </a:cubicBezTo>
                  <a:cubicBezTo>
                    <a:pt x="2778422" y="49454"/>
                    <a:pt x="2794986" y="35895"/>
                    <a:pt x="2815412" y="26468"/>
                  </a:cubicBezTo>
                  <a:cubicBezTo>
                    <a:pt x="2835838" y="17040"/>
                    <a:pt x="2857831" y="12282"/>
                    <a:pt x="2881390" y="12192"/>
                  </a:cubicBezTo>
                  <a:close/>
                  <a:moveTo>
                    <a:pt x="634100" y="12192"/>
                  </a:moveTo>
                  <a:cubicBezTo>
                    <a:pt x="678534" y="12711"/>
                    <a:pt x="718851" y="23656"/>
                    <a:pt x="755051" y="45027"/>
                  </a:cubicBezTo>
                  <a:cubicBezTo>
                    <a:pt x="791252" y="66399"/>
                    <a:pt x="820135" y="95088"/>
                    <a:pt x="841702" y="131093"/>
                  </a:cubicBezTo>
                  <a:cubicBezTo>
                    <a:pt x="863269" y="167098"/>
                    <a:pt x="874319" y="207310"/>
                    <a:pt x="874853" y="251728"/>
                  </a:cubicBezTo>
                  <a:cubicBezTo>
                    <a:pt x="874342" y="297682"/>
                    <a:pt x="863382" y="338616"/>
                    <a:pt x="841973" y="374530"/>
                  </a:cubicBezTo>
                  <a:cubicBezTo>
                    <a:pt x="820564" y="410445"/>
                    <a:pt x="791771" y="438772"/>
                    <a:pt x="755593" y="459511"/>
                  </a:cubicBezTo>
                  <a:cubicBezTo>
                    <a:pt x="719415" y="480250"/>
                    <a:pt x="678918" y="490834"/>
                    <a:pt x="634100" y="491262"/>
                  </a:cubicBezTo>
                  <a:cubicBezTo>
                    <a:pt x="589282" y="490834"/>
                    <a:pt x="548784" y="480250"/>
                    <a:pt x="512606" y="459511"/>
                  </a:cubicBezTo>
                  <a:cubicBezTo>
                    <a:pt x="476428" y="438772"/>
                    <a:pt x="447634" y="410445"/>
                    <a:pt x="426225" y="374530"/>
                  </a:cubicBezTo>
                  <a:cubicBezTo>
                    <a:pt x="404816" y="338616"/>
                    <a:pt x="393856" y="297682"/>
                    <a:pt x="393345" y="251728"/>
                  </a:cubicBezTo>
                  <a:cubicBezTo>
                    <a:pt x="393878" y="207310"/>
                    <a:pt x="404928" y="167098"/>
                    <a:pt x="426496" y="131093"/>
                  </a:cubicBezTo>
                  <a:cubicBezTo>
                    <a:pt x="448063" y="95088"/>
                    <a:pt x="476947" y="66399"/>
                    <a:pt x="513148" y="45027"/>
                  </a:cubicBezTo>
                  <a:cubicBezTo>
                    <a:pt x="549348" y="23656"/>
                    <a:pt x="589666" y="12711"/>
                    <a:pt x="634100" y="12192"/>
                  </a:cubicBezTo>
                  <a:close/>
                  <a:moveTo>
                    <a:pt x="244374" y="12192"/>
                  </a:moveTo>
                  <a:cubicBezTo>
                    <a:pt x="264630" y="12154"/>
                    <a:pt x="284620" y="14665"/>
                    <a:pt x="304343" y="19725"/>
                  </a:cubicBezTo>
                  <a:cubicBezTo>
                    <a:pt x="324066" y="24785"/>
                    <a:pt x="342684" y="32622"/>
                    <a:pt x="360198" y="43236"/>
                  </a:cubicBezTo>
                  <a:lnTo>
                    <a:pt x="360198" y="109663"/>
                  </a:lnTo>
                  <a:cubicBezTo>
                    <a:pt x="343446" y="94979"/>
                    <a:pt x="324523" y="83800"/>
                    <a:pt x="303429" y="76127"/>
                  </a:cubicBezTo>
                  <a:cubicBezTo>
                    <a:pt x="282334" y="68454"/>
                    <a:pt x="260820" y="64592"/>
                    <a:pt x="238887" y="64542"/>
                  </a:cubicBezTo>
                  <a:cubicBezTo>
                    <a:pt x="204212" y="64974"/>
                    <a:pt x="173250" y="73661"/>
                    <a:pt x="146002" y="90602"/>
                  </a:cubicBezTo>
                  <a:cubicBezTo>
                    <a:pt x="118755" y="107543"/>
                    <a:pt x="97231" y="130140"/>
                    <a:pt x="81430" y="158395"/>
                  </a:cubicBezTo>
                  <a:cubicBezTo>
                    <a:pt x="65629" y="186649"/>
                    <a:pt x="57561" y="217964"/>
                    <a:pt x="57227" y="252338"/>
                  </a:cubicBezTo>
                  <a:cubicBezTo>
                    <a:pt x="57558" y="286313"/>
                    <a:pt x="65565" y="317341"/>
                    <a:pt x="81249" y="345422"/>
                  </a:cubicBezTo>
                  <a:cubicBezTo>
                    <a:pt x="96933" y="373503"/>
                    <a:pt x="118307" y="395995"/>
                    <a:pt x="145370" y="412897"/>
                  </a:cubicBezTo>
                  <a:cubicBezTo>
                    <a:pt x="172433" y="429800"/>
                    <a:pt x="203199" y="438472"/>
                    <a:pt x="237668" y="438912"/>
                  </a:cubicBezTo>
                  <a:cubicBezTo>
                    <a:pt x="260376" y="438836"/>
                    <a:pt x="282169" y="434720"/>
                    <a:pt x="303048" y="426565"/>
                  </a:cubicBezTo>
                  <a:cubicBezTo>
                    <a:pt x="323927" y="418410"/>
                    <a:pt x="342977" y="406673"/>
                    <a:pt x="360198" y="391354"/>
                  </a:cubicBezTo>
                  <a:lnTo>
                    <a:pt x="360198" y="459000"/>
                  </a:lnTo>
                  <a:cubicBezTo>
                    <a:pt x="342215" y="469398"/>
                    <a:pt x="322707" y="477363"/>
                    <a:pt x="301676" y="482892"/>
                  </a:cubicBezTo>
                  <a:cubicBezTo>
                    <a:pt x="280645" y="488421"/>
                    <a:pt x="259919" y="491211"/>
                    <a:pt x="239497" y="491262"/>
                  </a:cubicBezTo>
                  <a:cubicBezTo>
                    <a:pt x="195279" y="490796"/>
                    <a:pt x="155165" y="480152"/>
                    <a:pt x="119155" y="459330"/>
                  </a:cubicBezTo>
                  <a:cubicBezTo>
                    <a:pt x="83144" y="438508"/>
                    <a:pt x="54415" y="410302"/>
                    <a:pt x="32967" y="374711"/>
                  </a:cubicBezTo>
                  <a:cubicBezTo>
                    <a:pt x="11519" y="339120"/>
                    <a:pt x="530" y="298939"/>
                    <a:pt x="0" y="254167"/>
                  </a:cubicBezTo>
                  <a:cubicBezTo>
                    <a:pt x="511" y="208375"/>
                    <a:pt x="11605" y="167320"/>
                    <a:pt x="33283" y="131002"/>
                  </a:cubicBezTo>
                  <a:cubicBezTo>
                    <a:pt x="54960" y="94685"/>
                    <a:pt x="84156" y="65921"/>
                    <a:pt x="120871" y="44711"/>
                  </a:cubicBezTo>
                  <a:cubicBezTo>
                    <a:pt x="157585" y="23501"/>
                    <a:pt x="198753" y="12662"/>
                    <a:pt x="244374" y="12192"/>
                  </a:cubicBezTo>
                  <a:close/>
                  <a:moveTo>
                    <a:pt x="1991792" y="0"/>
                  </a:moveTo>
                  <a:lnTo>
                    <a:pt x="2336825" y="361437"/>
                  </a:lnTo>
                  <a:lnTo>
                    <a:pt x="2336825" y="21946"/>
                  </a:lnTo>
                  <a:lnTo>
                    <a:pt x="2394052" y="21946"/>
                  </a:lnTo>
                  <a:lnTo>
                    <a:pt x="2394052" y="500406"/>
                  </a:lnTo>
                  <a:lnTo>
                    <a:pt x="2049018" y="138970"/>
                  </a:lnTo>
                  <a:lnTo>
                    <a:pt x="2049018" y="481508"/>
                  </a:lnTo>
                  <a:lnTo>
                    <a:pt x="1991792" y="481508"/>
                  </a:lnTo>
                  <a:close/>
                  <a:moveTo>
                    <a:pt x="924992" y="0"/>
                  </a:moveTo>
                  <a:lnTo>
                    <a:pt x="1270026" y="361437"/>
                  </a:lnTo>
                  <a:lnTo>
                    <a:pt x="1270026" y="21946"/>
                  </a:lnTo>
                  <a:lnTo>
                    <a:pt x="1327252" y="21946"/>
                  </a:lnTo>
                  <a:lnTo>
                    <a:pt x="1327252" y="500406"/>
                  </a:lnTo>
                  <a:lnTo>
                    <a:pt x="982218" y="138970"/>
                  </a:lnTo>
                  <a:lnTo>
                    <a:pt x="982218" y="481508"/>
                  </a:lnTo>
                  <a:lnTo>
                    <a:pt x="924992" y="4815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99284" y="934363"/>
              <a:ext cx="59343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目 录</a:t>
              </a:r>
            </a:p>
          </p:txBody>
        </p:sp>
        <p:cxnSp>
          <p:nvCxnSpPr>
            <p:cNvPr id="11" name="直接连接符 10"/>
            <p:cNvCxnSpPr/>
            <p:nvPr/>
          </p:nvCxnSpPr>
          <p:spPr>
            <a:xfrm flipH="1">
              <a:off x="5099538" y="1085850"/>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16" y="1097043"/>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768405" y="2419156"/>
            <a:ext cx="605213" cy="600342"/>
            <a:chOff x="2199451" y="1854796"/>
            <a:chExt cx="605213" cy="600342"/>
          </a:xfrm>
        </p:grpSpPr>
        <p:grpSp>
          <p:nvGrpSpPr>
            <p:cNvPr id="14" name="PA_组合 138"/>
            <p:cNvGrpSpPr/>
            <p:nvPr>
              <p:custDataLst>
                <p:tags r:id="rId13"/>
              </p:custDataLst>
            </p:nvPr>
          </p:nvGrpSpPr>
          <p:grpSpPr>
            <a:xfrm>
              <a:off x="2199451" y="1854796"/>
              <a:ext cx="605213" cy="600342"/>
              <a:chOff x="2858671" y="4813744"/>
              <a:chExt cx="463685" cy="459953"/>
            </a:xfrm>
          </p:grpSpPr>
          <p:sp>
            <p:nvSpPr>
              <p:cNvPr id="16" name="椭圆 1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7" name="椭圆 1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303927" y="1970301"/>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nvGrpSpPr>
        <p:grpSpPr>
          <a:xfrm>
            <a:off x="1768405" y="3164173"/>
            <a:ext cx="605213" cy="600342"/>
            <a:chOff x="2199451" y="1854796"/>
            <a:chExt cx="605213" cy="600342"/>
          </a:xfrm>
        </p:grpSpPr>
        <p:grpSp>
          <p:nvGrpSpPr>
            <p:cNvPr id="19" name="PA_组合 138"/>
            <p:cNvGrpSpPr/>
            <p:nvPr>
              <p:custDataLst>
                <p:tags r:id="rId12"/>
              </p:custDataLst>
            </p:nvPr>
          </p:nvGrpSpPr>
          <p:grpSpPr>
            <a:xfrm>
              <a:off x="2199451" y="1854796"/>
              <a:ext cx="605213" cy="600342"/>
              <a:chOff x="2858671" y="4813744"/>
              <a:chExt cx="463685" cy="459953"/>
            </a:xfrm>
          </p:grpSpPr>
          <p:sp>
            <p:nvSpPr>
              <p:cNvPr id="21" name="椭圆 2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2303927" y="1970301"/>
              <a:ext cx="42992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3" name="组合 22"/>
          <p:cNvGrpSpPr/>
          <p:nvPr/>
        </p:nvGrpSpPr>
        <p:grpSpPr>
          <a:xfrm>
            <a:off x="1768405" y="3909190"/>
            <a:ext cx="605213" cy="600342"/>
            <a:chOff x="2199451" y="1854796"/>
            <a:chExt cx="605213" cy="600342"/>
          </a:xfrm>
        </p:grpSpPr>
        <p:grpSp>
          <p:nvGrpSpPr>
            <p:cNvPr id="24" name="PA_组合 138"/>
            <p:cNvGrpSpPr/>
            <p:nvPr>
              <p:custDataLst>
                <p:tags r:id="rId11"/>
              </p:custDataLst>
            </p:nvPr>
          </p:nvGrpSpPr>
          <p:grpSpPr>
            <a:xfrm>
              <a:off x="2199451" y="1854796"/>
              <a:ext cx="605213" cy="600342"/>
              <a:chOff x="2858671" y="4813744"/>
              <a:chExt cx="463685" cy="459953"/>
            </a:xfrm>
          </p:grpSpPr>
          <p:sp>
            <p:nvSpPr>
              <p:cNvPr id="26" name="椭圆 2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2303927" y="1970301"/>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8" name="组合 27"/>
          <p:cNvGrpSpPr/>
          <p:nvPr/>
        </p:nvGrpSpPr>
        <p:grpSpPr>
          <a:xfrm>
            <a:off x="1768405" y="4654207"/>
            <a:ext cx="605213" cy="600342"/>
            <a:chOff x="2199451" y="1854796"/>
            <a:chExt cx="605213" cy="600342"/>
          </a:xfrm>
        </p:grpSpPr>
        <p:grpSp>
          <p:nvGrpSpPr>
            <p:cNvPr id="29" name="PA_组合 138"/>
            <p:cNvGrpSpPr/>
            <p:nvPr>
              <p:custDataLst>
                <p:tags r:id="rId10"/>
              </p:custDataLst>
            </p:nvPr>
          </p:nvGrpSpPr>
          <p:grpSpPr>
            <a:xfrm>
              <a:off x="2199451" y="1854796"/>
              <a:ext cx="605213" cy="600342"/>
              <a:chOff x="2858671" y="4813744"/>
              <a:chExt cx="463685" cy="459953"/>
            </a:xfrm>
          </p:grpSpPr>
          <p:sp>
            <p:nvSpPr>
              <p:cNvPr id="31" name="椭圆 3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椭圆 31"/>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2303927" y="1970301"/>
              <a:ext cx="43152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05</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33" name="组合 32"/>
          <p:cNvGrpSpPr/>
          <p:nvPr/>
        </p:nvGrpSpPr>
        <p:grpSpPr>
          <a:xfrm>
            <a:off x="1768405" y="5399226"/>
            <a:ext cx="605213" cy="600342"/>
            <a:chOff x="2199451" y="1854796"/>
            <a:chExt cx="605213" cy="600342"/>
          </a:xfrm>
        </p:grpSpPr>
        <p:grpSp>
          <p:nvGrpSpPr>
            <p:cNvPr id="34" name="PA_组合 138"/>
            <p:cNvGrpSpPr/>
            <p:nvPr>
              <p:custDataLst>
                <p:tags r:id="rId9"/>
              </p:custDataLst>
            </p:nvPr>
          </p:nvGrpSpPr>
          <p:grpSpPr>
            <a:xfrm>
              <a:off x="2199451" y="1854796"/>
              <a:ext cx="605213" cy="600342"/>
              <a:chOff x="2858671" y="4813744"/>
              <a:chExt cx="463685" cy="459953"/>
            </a:xfrm>
          </p:grpSpPr>
          <p:sp>
            <p:nvSpPr>
              <p:cNvPr id="36" name="椭圆 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7" name="椭圆 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2303927" y="1970301"/>
              <a:ext cx="43313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06</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38" name="矩形 37"/>
          <p:cNvSpPr/>
          <p:nvPr/>
        </p:nvSpPr>
        <p:spPr>
          <a:xfrm>
            <a:off x="2464777" y="1758866"/>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关于健康圈</a:t>
            </a:r>
            <a:endParaRPr lang="zh-CN" altLang="en-US" sz="1400" dirty="0">
              <a:solidFill>
                <a:srgbClr val="16505F"/>
              </a:solidFill>
              <a:latin typeface="微软雅黑" panose="020B0503020204020204" pitchFamily="34" charset="-122"/>
              <a:ea typeface="微软雅黑" panose="020B0503020204020204" pitchFamily="34" charset="-122"/>
            </a:endParaRPr>
          </a:p>
        </p:txBody>
      </p:sp>
      <p:sp>
        <p:nvSpPr>
          <p:cNvPr id="39" name="矩形 38"/>
          <p:cNvSpPr/>
          <p:nvPr/>
        </p:nvSpPr>
        <p:spPr>
          <a:xfrm>
            <a:off x="2464777" y="2605489"/>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主题选定</a:t>
            </a:r>
          </a:p>
        </p:txBody>
      </p:sp>
      <p:sp>
        <p:nvSpPr>
          <p:cNvPr id="40" name="矩形 39"/>
          <p:cNvSpPr/>
          <p:nvPr/>
        </p:nvSpPr>
        <p:spPr>
          <a:xfrm>
            <a:off x="2465089" y="3289509"/>
            <a:ext cx="2031325"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活动计划拟定</a:t>
            </a:r>
          </a:p>
        </p:txBody>
      </p:sp>
      <p:sp>
        <p:nvSpPr>
          <p:cNvPr id="41" name="矩形 40"/>
          <p:cNvSpPr/>
          <p:nvPr/>
        </p:nvSpPr>
        <p:spPr>
          <a:xfrm>
            <a:off x="2464777" y="4024695"/>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现状把握</a:t>
            </a:r>
          </a:p>
        </p:txBody>
      </p:sp>
      <p:sp>
        <p:nvSpPr>
          <p:cNvPr id="42" name="矩形 41"/>
          <p:cNvSpPr/>
          <p:nvPr/>
        </p:nvSpPr>
        <p:spPr>
          <a:xfrm>
            <a:off x="2464777" y="4738934"/>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目标设定</a:t>
            </a:r>
          </a:p>
        </p:txBody>
      </p:sp>
      <p:sp>
        <p:nvSpPr>
          <p:cNvPr id="43" name="矩形 42"/>
          <p:cNvSpPr/>
          <p:nvPr/>
        </p:nvSpPr>
        <p:spPr>
          <a:xfrm>
            <a:off x="2464777" y="5528971"/>
            <a:ext cx="80021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解析</a:t>
            </a:r>
          </a:p>
        </p:txBody>
      </p:sp>
      <p:grpSp>
        <p:nvGrpSpPr>
          <p:cNvPr id="44" name="组合 43"/>
          <p:cNvGrpSpPr/>
          <p:nvPr/>
        </p:nvGrpSpPr>
        <p:grpSpPr>
          <a:xfrm>
            <a:off x="5762122" y="1704917"/>
            <a:ext cx="605213" cy="600342"/>
            <a:chOff x="2199451" y="1854796"/>
            <a:chExt cx="605213" cy="600342"/>
          </a:xfrm>
        </p:grpSpPr>
        <p:grpSp>
          <p:nvGrpSpPr>
            <p:cNvPr id="45" name="PA_组合 138"/>
            <p:cNvGrpSpPr/>
            <p:nvPr>
              <p:custDataLst>
                <p:tags r:id="rId8"/>
              </p:custDataLst>
            </p:nvPr>
          </p:nvGrpSpPr>
          <p:grpSpPr>
            <a:xfrm>
              <a:off x="2199451" y="1854796"/>
              <a:ext cx="605213" cy="600342"/>
              <a:chOff x="2858671" y="4813744"/>
              <a:chExt cx="463685" cy="459953"/>
            </a:xfrm>
          </p:grpSpPr>
          <p:sp>
            <p:nvSpPr>
              <p:cNvPr id="47" name="椭圆 4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48" name="椭圆 4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2303927" y="1970301"/>
              <a:ext cx="39786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07</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49" name="组合 48"/>
          <p:cNvGrpSpPr/>
          <p:nvPr/>
        </p:nvGrpSpPr>
        <p:grpSpPr>
          <a:xfrm>
            <a:off x="5762122" y="2449934"/>
            <a:ext cx="605213" cy="600342"/>
            <a:chOff x="2199451" y="1854796"/>
            <a:chExt cx="605213" cy="600342"/>
          </a:xfrm>
        </p:grpSpPr>
        <p:grpSp>
          <p:nvGrpSpPr>
            <p:cNvPr id="50" name="PA_组合 138"/>
            <p:cNvGrpSpPr/>
            <p:nvPr>
              <p:custDataLst>
                <p:tags r:id="rId7"/>
              </p:custDataLst>
            </p:nvPr>
          </p:nvGrpSpPr>
          <p:grpSpPr>
            <a:xfrm>
              <a:off x="2199451" y="1854796"/>
              <a:ext cx="605213" cy="600342"/>
              <a:chOff x="2858671" y="4813744"/>
              <a:chExt cx="463685" cy="459953"/>
            </a:xfrm>
          </p:grpSpPr>
          <p:sp>
            <p:nvSpPr>
              <p:cNvPr id="52" name="椭圆 5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53" name="椭圆 5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2303927" y="1970301"/>
              <a:ext cx="43152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08</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4" name="组合 53"/>
          <p:cNvGrpSpPr/>
          <p:nvPr/>
        </p:nvGrpSpPr>
        <p:grpSpPr>
          <a:xfrm>
            <a:off x="5762122" y="3194951"/>
            <a:ext cx="605213" cy="600342"/>
            <a:chOff x="2199451" y="1854796"/>
            <a:chExt cx="605213" cy="600342"/>
          </a:xfrm>
        </p:grpSpPr>
        <p:grpSp>
          <p:nvGrpSpPr>
            <p:cNvPr id="55" name="PA_组合 138"/>
            <p:cNvGrpSpPr/>
            <p:nvPr>
              <p:custDataLst>
                <p:tags r:id="rId6"/>
              </p:custDataLst>
            </p:nvPr>
          </p:nvGrpSpPr>
          <p:grpSpPr>
            <a:xfrm>
              <a:off x="2199451" y="1854796"/>
              <a:ext cx="605213" cy="600342"/>
              <a:chOff x="2858671" y="4813744"/>
              <a:chExt cx="463685" cy="459953"/>
            </a:xfrm>
          </p:grpSpPr>
          <p:sp>
            <p:nvSpPr>
              <p:cNvPr id="57" name="椭圆 5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58" name="椭圆 5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03927" y="1970301"/>
              <a:ext cx="43313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09</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9" name="组合 58"/>
          <p:cNvGrpSpPr/>
          <p:nvPr/>
        </p:nvGrpSpPr>
        <p:grpSpPr>
          <a:xfrm>
            <a:off x="5762122" y="3939968"/>
            <a:ext cx="605213" cy="600342"/>
            <a:chOff x="2199451" y="1854796"/>
            <a:chExt cx="605213" cy="600342"/>
          </a:xfrm>
        </p:grpSpPr>
        <p:grpSp>
          <p:nvGrpSpPr>
            <p:cNvPr id="60" name="PA_组合 138"/>
            <p:cNvGrpSpPr/>
            <p:nvPr>
              <p:custDataLst>
                <p:tags r:id="rId5"/>
              </p:custDataLst>
            </p:nvPr>
          </p:nvGrpSpPr>
          <p:grpSpPr>
            <a:xfrm>
              <a:off x="2199451" y="1854796"/>
              <a:ext cx="605213" cy="600342"/>
              <a:chOff x="2858671" y="4813744"/>
              <a:chExt cx="463685" cy="459953"/>
            </a:xfrm>
          </p:grpSpPr>
          <p:sp>
            <p:nvSpPr>
              <p:cNvPr id="62" name="椭圆 6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63" name="椭圆 6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2303927" y="1970301"/>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10</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64" name="组合 63"/>
          <p:cNvGrpSpPr/>
          <p:nvPr/>
        </p:nvGrpSpPr>
        <p:grpSpPr>
          <a:xfrm>
            <a:off x="5762122" y="4684985"/>
            <a:ext cx="605213" cy="600342"/>
            <a:chOff x="2199451" y="1854796"/>
            <a:chExt cx="605213" cy="600342"/>
          </a:xfrm>
        </p:grpSpPr>
        <p:grpSp>
          <p:nvGrpSpPr>
            <p:cNvPr id="65" name="PA_组合 138"/>
            <p:cNvGrpSpPr/>
            <p:nvPr>
              <p:custDataLst>
                <p:tags r:id="rId4"/>
              </p:custDataLst>
            </p:nvPr>
          </p:nvGrpSpPr>
          <p:grpSpPr>
            <a:xfrm>
              <a:off x="2199451" y="1854796"/>
              <a:ext cx="605213" cy="600342"/>
              <a:chOff x="2858671" y="4813744"/>
              <a:chExt cx="463685" cy="459953"/>
            </a:xfrm>
          </p:grpSpPr>
          <p:sp>
            <p:nvSpPr>
              <p:cNvPr id="67" name="椭圆 66"/>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68" name="椭圆 67"/>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6" name="文本框 65"/>
            <p:cNvSpPr txBox="1"/>
            <p:nvPr/>
          </p:nvSpPr>
          <p:spPr>
            <a:xfrm>
              <a:off x="2303927" y="1970301"/>
              <a:ext cx="36099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69" name="组合 68"/>
          <p:cNvGrpSpPr/>
          <p:nvPr/>
        </p:nvGrpSpPr>
        <p:grpSpPr>
          <a:xfrm>
            <a:off x="5762122" y="5430004"/>
            <a:ext cx="605213" cy="600342"/>
            <a:chOff x="2199451" y="1854796"/>
            <a:chExt cx="605213" cy="600342"/>
          </a:xfrm>
        </p:grpSpPr>
        <p:grpSp>
          <p:nvGrpSpPr>
            <p:cNvPr id="70" name="PA_组合 138"/>
            <p:cNvGrpSpPr/>
            <p:nvPr>
              <p:custDataLst>
                <p:tags r:id="rId3"/>
              </p:custDataLst>
            </p:nvPr>
          </p:nvGrpSpPr>
          <p:grpSpPr>
            <a:xfrm>
              <a:off x="2199451" y="1854796"/>
              <a:ext cx="605213" cy="600342"/>
              <a:chOff x="2858671" y="4813744"/>
              <a:chExt cx="463685" cy="459953"/>
            </a:xfrm>
          </p:grpSpPr>
          <p:sp>
            <p:nvSpPr>
              <p:cNvPr id="72" name="椭圆 71"/>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3" name="椭圆 72"/>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2303927" y="1970301"/>
              <a:ext cx="388248"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12</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74" name="矩形 73"/>
          <p:cNvSpPr/>
          <p:nvPr/>
        </p:nvSpPr>
        <p:spPr>
          <a:xfrm>
            <a:off x="6458494" y="1789644"/>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对策拟定</a:t>
            </a:r>
          </a:p>
        </p:txBody>
      </p:sp>
      <p:sp>
        <p:nvSpPr>
          <p:cNvPr id="75" name="矩形 74"/>
          <p:cNvSpPr/>
          <p:nvPr/>
        </p:nvSpPr>
        <p:spPr>
          <a:xfrm>
            <a:off x="6458494" y="2514356"/>
            <a:ext cx="233910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对策实施与检讨</a:t>
            </a:r>
          </a:p>
        </p:txBody>
      </p:sp>
      <p:sp>
        <p:nvSpPr>
          <p:cNvPr id="76" name="矩形 75"/>
          <p:cNvSpPr/>
          <p:nvPr/>
        </p:nvSpPr>
        <p:spPr>
          <a:xfrm>
            <a:off x="6458806" y="3320287"/>
            <a:ext cx="1415772"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效果确认</a:t>
            </a:r>
          </a:p>
        </p:txBody>
      </p:sp>
      <p:sp>
        <p:nvSpPr>
          <p:cNvPr id="77" name="矩形 76"/>
          <p:cNvSpPr/>
          <p:nvPr/>
        </p:nvSpPr>
        <p:spPr>
          <a:xfrm>
            <a:off x="6458494" y="4055473"/>
            <a:ext cx="1107996"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标准化</a:t>
            </a:r>
          </a:p>
        </p:txBody>
      </p:sp>
      <p:sp>
        <p:nvSpPr>
          <p:cNvPr id="78" name="矩形 77"/>
          <p:cNvSpPr/>
          <p:nvPr/>
        </p:nvSpPr>
        <p:spPr>
          <a:xfrm>
            <a:off x="6458494" y="4769712"/>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检讨与改进</a:t>
            </a:r>
          </a:p>
        </p:txBody>
      </p:sp>
      <p:sp>
        <p:nvSpPr>
          <p:cNvPr id="79" name="矩形 78"/>
          <p:cNvSpPr/>
          <p:nvPr/>
        </p:nvSpPr>
        <p:spPr>
          <a:xfrm>
            <a:off x="6458494" y="5559749"/>
            <a:ext cx="1723549" cy="461665"/>
          </a:xfrm>
          <a:prstGeom prst="rect">
            <a:avLst/>
          </a:prstGeom>
        </p:spPr>
        <p:txBody>
          <a:bodyPr wrap="non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推广与利用</a:t>
            </a:r>
          </a:p>
        </p:txBody>
      </p:sp>
      <p:sp>
        <p:nvSpPr>
          <p:cNvPr id="80" name="任意多边形: 形状 79"/>
          <p:cNvSpPr/>
          <p:nvPr/>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A_图片 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8888755" y="2625160"/>
            <a:ext cx="2128695" cy="20598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42" presetClass="path" presetSubtype="0" fill="hold" nodeType="withEffect">
                                  <p:stCondLst>
                                    <p:cond delay="0"/>
                                  </p:stCondLst>
                                  <p:childTnLst>
                                    <p:animMotion origin="layout" path="M -0.04805 0.04051 L -0.00117 -0.00231 " pathEditMode="relative" rAng="0" ptsTypes="AA">
                                      <p:cBhvr>
                                        <p:cTn id="15" dur="500" fill="hold"/>
                                        <p:tgtEl>
                                          <p:spTgt spid="3"/>
                                        </p:tgtEl>
                                        <p:attrNameLst>
                                          <p:attrName>ppt_x</p:attrName>
                                          <p:attrName>ppt_y</p:attrName>
                                        </p:attrNameLst>
                                      </p:cBhvr>
                                      <p:rCtr x="2344" y="-2153"/>
                                    </p:animMotion>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42" presetClass="path" presetSubtype="0" fill="hold" nodeType="withEffect">
                                  <p:stCondLst>
                                    <p:cond delay="0"/>
                                  </p:stCondLst>
                                  <p:childTnLst>
                                    <p:animMotion origin="layout" path="M -0.04805 0.04051 L -0.00117 -0.00232 " pathEditMode="relative" rAng="0" ptsTypes="AA">
                                      <p:cBhvr>
                                        <p:cTn id="20" dur="500" fill="hold"/>
                                        <p:tgtEl>
                                          <p:spTgt spid="13"/>
                                        </p:tgtEl>
                                        <p:attrNameLst>
                                          <p:attrName>ppt_x</p:attrName>
                                          <p:attrName>ppt_y</p:attrName>
                                        </p:attrNameLst>
                                      </p:cBhvr>
                                      <p:rCtr x="2344" y="-2153"/>
                                    </p:animMotion>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42" presetClass="path" presetSubtype="0" fill="hold" nodeType="withEffect">
                                  <p:stCondLst>
                                    <p:cond delay="0"/>
                                  </p:stCondLst>
                                  <p:childTnLst>
                                    <p:animMotion origin="layout" path="M -0.04805 0.04051 L -0.00117 -0.00231 " pathEditMode="relative" rAng="0" ptsTypes="AA">
                                      <p:cBhvr>
                                        <p:cTn id="25" dur="500" fill="hold"/>
                                        <p:tgtEl>
                                          <p:spTgt spid="18"/>
                                        </p:tgtEl>
                                        <p:attrNameLst>
                                          <p:attrName>ppt_x</p:attrName>
                                          <p:attrName>ppt_y</p:attrName>
                                        </p:attrNameLst>
                                      </p:cBhvr>
                                      <p:rCtr x="2344" y="-2153"/>
                                    </p:animMotion>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42" presetClass="path" presetSubtype="0" fill="hold" nodeType="withEffect">
                                  <p:stCondLst>
                                    <p:cond delay="0"/>
                                  </p:stCondLst>
                                  <p:childTnLst>
                                    <p:animMotion origin="layout" path="M -0.04805 0.04051 L -0.00117 -0.00232 " pathEditMode="relative" rAng="0" ptsTypes="AA">
                                      <p:cBhvr>
                                        <p:cTn id="30" dur="500" fill="hold"/>
                                        <p:tgtEl>
                                          <p:spTgt spid="23"/>
                                        </p:tgtEl>
                                        <p:attrNameLst>
                                          <p:attrName>ppt_x</p:attrName>
                                          <p:attrName>ppt_y</p:attrName>
                                        </p:attrNameLst>
                                      </p:cBhvr>
                                      <p:rCtr x="2344" y="-2153"/>
                                    </p:animMotion>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42" presetClass="path" presetSubtype="0" fill="hold" nodeType="withEffect">
                                  <p:stCondLst>
                                    <p:cond delay="0"/>
                                  </p:stCondLst>
                                  <p:childTnLst>
                                    <p:animMotion origin="layout" path="M -0.04805 0.04051 L -0.00117 -0.00231 " pathEditMode="relative" rAng="0" ptsTypes="AA">
                                      <p:cBhvr>
                                        <p:cTn id="35" dur="500" fill="hold"/>
                                        <p:tgtEl>
                                          <p:spTgt spid="28"/>
                                        </p:tgtEl>
                                        <p:attrNameLst>
                                          <p:attrName>ppt_x</p:attrName>
                                          <p:attrName>ppt_y</p:attrName>
                                        </p:attrNameLst>
                                      </p:cBhvr>
                                      <p:rCtr x="2344" y="-2153"/>
                                    </p:animMotion>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42" presetClass="path" presetSubtype="0" fill="hold" nodeType="withEffect">
                                  <p:stCondLst>
                                    <p:cond delay="0"/>
                                  </p:stCondLst>
                                  <p:childTnLst>
                                    <p:animMotion origin="layout" path="M -0.04805 0.04051 L -0.00117 -0.00232 " pathEditMode="relative" rAng="0" ptsTypes="AA">
                                      <p:cBhvr>
                                        <p:cTn id="40" dur="500" fill="hold"/>
                                        <p:tgtEl>
                                          <p:spTgt spid="33"/>
                                        </p:tgtEl>
                                        <p:attrNameLst>
                                          <p:attrName>ppt_x</p:attrName>
                                          <p:attrName>ppt_y</p:attrName>
                                        </p:attrNameLst>
                                      </p:cBhvr>
                                      <p:rCtr x="2344" y="-2153"/>
                                    </p:animMotion>
                                  </p:childTnLst>
                                </p:cTn>
                              </p:par>
                            </p:childTnLst>
                          </p:cTn>
                        </p:par>
                        <p:par>
                          <p:cTn id="41" fill="hold">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ppt_h*1.125000"/>
                                          </p:val>
                                        </p:tav>
                                        <p:tav tm="100000">
                                          <p:val>
                                            <p:strVal val="#ppt_y"/>
                                          </p:val>
                                        </p:tav>
                                      </p:tavLst>
                                    </p:anim>
                                    <p:animEffect transition="in" filter="wipe(up)">
                                      <p:cBhvr>
                                        <p:cTn id="45" dur="500"/>
                                        <p:tgtEl>
                                          <p:spTgt spid="38"/>
                                        </p:tgtEl>
                                      </p:cBhvr>
                                    </p:animEffect>
                                  </p:childTnLst>
                                </p:cTn>
                              </p:par>
                              <p:par>
                                <p:cTn id="46" presetID="12" presetClass="entr" presetSubtype="4" fill="hold" grpId="0" nodeType="withEffect">
                                  <p:stCondLst>
                                    <p:cond delay="10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p:tgtEl>
                                          <p:spTgt spid="39"/>
                                        </p:tgtEl>
                                        <p:attrNameLst>
                                          <p:attrName>ppt_y</p:attrName>
                                        </p:attrNameLst>
                                      </p:cBhvr>
                                      <p:tavLst>
                                        <p:tav tm="0">
                                          <p:val>
                                            <p:strVal val="#ppt_y+#ppt_h*1.125000"/>
                                          </p:val>
                                        </p:tav>
                                        <p:tav tm="100000">
                                          <p:val>
                                            <p:strVal val="#ppt_y"/>
                                          </p:val>
                                        </p:tav>
                                      </p:tavLst>
                                    </p:anim>
                                    <p:animEffect transition="in" filter="wipe(up)">
                                      <p:cBhvr>
                                        <p:cTn id="49" dur="500"/>
                                        <p:tgtEl>
                                          <p:spTgt spid="39"/>
                                        </p:tgtEl>
                                      </p:cBhvr>
                                    </p:animEffect>
                                  </p:childTnLst>
                                </p:cTn>
                              </p:par>
                              <p:par>
                                <p:cTn id="50" presetID="12" presetClass="entr" presetSubtype="4" fill="hold" grpId="0" nodeType="withEffect">
                                  <p:stCondLst>
                                    <p:cond delay="2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p:tgtEl>
                                          <p:spTgt spid="40"/>
                                        </p:tgtEl>
                                        <p:attrNameLst>
                                          <p:attrName>ppt_y</p:attrName>
                                        </p:attrNameLst>
                                      </p:cBhvr>
                                      <p:tavLst>
                                        <p:tav tm="0">
                                          <p:val>
                                            <p:strVal val="#ppt_y+#ppt_h*1.125000"/>
                                          </p:val>
                                        </p:tav>
                                        <p:tav tm="100000">
                                          <p:val>
                                            <p:strVal val="#ppt_y"/>
                                          </p:val>
                                        </p:tav>
                                      </p:tavLst>
                                    </p:anim>
                                    <p:animEffect transition="in" filter="wipe(up)">
                                      <p:cBhvr>
                                        <p:cTn id="53" dur="500"/>
                                        <p:tgtEl>
                                          <p:spTgt spid="40"/>
                                        </p:tgtEl>
                                      </p:cBhvr>
                                    </p:animEffect>
                                  </p:childTnLst>
                                </p:cTn>
                              </p:par>
                              <p:par>
                                <p:cTn id="54" presetID="12" presetClass="entr" presetSubtype="4" fill="hold" grpId="0" nodeType="withEffect">
                                  <p:stCondLst>
                                    <p:cond delay="30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p:tgtEl>
                                          <p:spTgt spid="41"/>
                                        </p:tgtEl>
                                        <p:attrNameLst>
                                          <p:attrName>ppt_y</p:attrName>
                                        </p:attrNameLst>
                                      </p:cBhvr>
                                      <p:tavLst>
                                        <p:tav tm="0">
                                          <p:val>
                                            <p:strVal val="#ppt_y+#ppt_h*1.125000"/>
                                          </p:val>
                                        </p:tav>
                                        <p:tav tm="100000">
                                          <p:val>
                                            <p:strVal val="#ppt_y"/>
                                          </p:val>
                                        </p:tav>
                                      </p:tavLst>
                                    </p:anim>
                                    <p:animEffect transition="in" filter="wipe(up)">
                                      <p:cBhvr>
                                        <p:cTn id="57" dur="500"/>
                                        <p:tgtEl>
                                          <p:spTgt spid="41"/>
                                        </p:tgtEl>
                                      </p:cBhvr>
                                    </p:animEffect>
                                  </p:childTnLst>
                                </p:cTn>
                              </p:par>
                              <p:par>
                                <p:cTn id="58" presetID="12" presetClass="entr" presetSubtype="4" fill="hold" grpId="0" nodeType="withEffect">
                                  <p:stCondLst>
                                    <p:cond delay="4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p:tgtEl>
                                          <p:spTgt spid="42"/>
                                        </p:tgtEl>
                                        <p:attrNameLst>
                                          <p:attrName>ppt_y</p:attrName>
                                        </p:attrNameLst>
                                      </p:cBhvr>
                                      <p:tavLst>
                                        <p:tav tm="0">
                                          <p:val>
                                            <p:strVal val="#ppt_y+#ppt_h*1.125000"/>
                                          </p:val>
                                        </p:tav>
                                        <p:tav tm="100000">
                                          <p:val>
                                            <p:strVal val="#ppt_y"/>
                                          </p:val>
                                        </p:tav>
                                      </p:tavLst>
                                    </p:anim>
                                    <p:animEffect transition="in" filter="wipe(up)">
                                      <p:cBhvr>
                                        <p:cTn id="61" dur="500"/>
                                        <p:tgtEl>
                                          <p:spTgt spid="42"/>
                                        </p:tgtEl>
                                      </p:cBhvr>
                                    </p:animEffect>
                                  </p:childTnLst>
                                </p:cTn>
                              </p:par>
                              <p:par>
                                <p:cTn id="62" presetID="12" presetClass="entr" presetSubtype="4" fill="hold" grpId="0" nodeType="withEffect">
                                  <p:stCondLst>
                                    <p:cond delay="50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p:tgtEl>
                                          <p:spTgt spid="43"/>
                                        </p:tgtEl>
                                        <p:attrNameLst>
                                          <p:attrName>ppt_y</p:attrName>
                                        </p:attrNameLst>
                                      </p:cBhvr>
                                      <p:tavLst>
                                        <p:tav tm="0">
                                          <p:val>
                                            <p:strVal val="#ppt_y+#ppt_h*1.125000"/>
                                          </p:val>
                                        </p:tav>
                                        <p:tav tm="100000">
                                          <p:val>
                                            <p:strVal val="#ppt_y"/>
                                          </p:val>
                                        </p:tav>
                                      </p:tavLst>
                                    </p:anim>
                                    <p:animEffect transition="in" filter="wipe(up)">
                                      <p:cBhvr>
                                        <p:cTn id="65" dur="5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42" presetClass="path" presetSubtype="0" fill="hold" nodeType="withEffect">
                                  <p:stCondLst>
                                    <p:cond delay="0"/>
                                  </p:stCondLst>
                                  <p:childTnLst>
                                    <p:animMotion origin="layout" path="M -0.04805 0.04051 L -0.00118 -0.00231 " pathEditMode="relative" rAng="0" ptsTypes="AA">
                                      <p:cBhvr>
                                        <p:cTn id="70" dur="500" fill="hold"/>
                                        <p:tgtEl>
                                          <p:spTgt spid="44"/>
                                        </p:tgtEl>
                                        <p:attrNameLst>
                                          <p:attrName>ppt_x</p:attrName>
                                          <p:attrName>ppt_y</p:attrName>
                                        </p:attrNameLst>
                                      </p:cBhvr>
                                      <p:rCtr x="2344" y="-2153"/>
                                    </p:animMotion>
                                  </p:childTnLst>
                                </p:cTn>
                              </p:par>
                              <p:par>
                                <p:cTn id="71" presetID="10"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42" presetClass="path" presetSubtype="0" fill="hold" nodeType="withEffect">
                                  <p:stCondLst>
                                    <p:cond delay="0"/>
                                  </p:stCondLst>
                                  <p:childTnLst>
                                    <p:animMotion origin="layout" path="M -0.04805 0.04051 L -0.00118 -0.00232 " pathEditMode="relative" rAng="0" ptsTypes="AA">
                                      <p:cBhvr>
                                        <p:cTn id="75" dur="500" fill="hold"/>
                                        <p:tgtEl>
                                          <p:spTgt spid="49"/>
                                        </p:tgtEl>
                                        <p:attrNameLst>
                                          <p:attrName>ppt_x</p:attrName>
                                          <p:attrName>ppt_y</p:attrName>
                                        </p:attrNameLst>
                                      </p:cBhvr>
                                      <p:rCtr x="2344" y="-2153"/>
                                    </p:animMotion>
                                  </p:childTnLst>
                                </p:cTn>
                              </p:par>
                              <p:par>
                                <p:cTn id="76" presetID="10" presetClass="entr" presetSubtype="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fill="hold" nodeType="withEffect">
                                  <p:stCondLst>
                                    <p:cond delay="0"/>
                                  </p:stCondLst>
                                  <p:childTnLst>
                                    <p:animMotion origin="layout" path="M -0.04805 0.04051 L -0.00118 -0.00231 " pathEditMode="relative" rAng="0" ptsTypes="AA">
                                      <p:cBhvr>
                                        <p:cTn id="80" dur="500" fill="hold"/>
                                        <p:tgtEl>
                                          <p:spTgt spid="54"/>
                                        </p:tgtEl>
                                        <p:attrNameLst>
                                          <p:attrName>ppt_x</p:attrName>
                                          <p:attrName>ppt_y</p:attrName>
                                        </p:attrNameLst>
                                      </p:cBhvr>
                                      <p:rCtr x="2344" y="-2153"/>
                                    </p:animMotion>
                                  </p:childTnLst>
                                </p:cTn>
                              </p:par>
                              <p:par>
                                <p:cTn id="81" presetID="10"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42" presetClass="path" presetSubtype="0" fill="hold" nodeType="withEffect">
                                  <p:stCondLst>
                                    <p:cond delay="0"/>
                                  </p:stCondLst>
                                  <p:childTnLst>
                                    <p:animMotion origin="layout" path="M -0.04805 0.04051 L -0.00118 -0.00232 " pathEditMode="relative" rAng="0" ptsTypes="AA">
                                      <p:cBhvr>
                                        <p:cTn id="85" dur="500" fill="hold"/>
                                        <p:tgtEl>
                                          <p:spTgt spid="59"/>
                                        </p:tgtEl>
                                        <p:attrNameLst>
                                          <p:attrName>ppt_x</p:attrName>
                                          <p:attrName>ppt_y</p:attrName>
                                        </p:attrNameLst>
                                      </p:cBhvr>
                                      <p:rCtr x="2344" y="-2153"/>
                                    </p:animMotion>
                                  </p:childTnLst>
                                </p:cTn>
                              </p:par>
                              <p:par>
                                <p:cTn id="86" presetID="10" presetClass="entr" presetSubtype="0" fill="hold"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42" presetClass="path" presetSubtype="0" fill="hold" nodeType="withEffect">
                                  <p:stCondLst>
                                    <p:cond delay="0"/>
                                  </p:stCondLst>
                                  <p:childTnLst>
                                    <p:animMotion origin="layout" path="M -0.04805 0.04051 L -0.00118 -0.00231 " pathEditMode="relative" rAng="0" ptsTypes="AA">
                                      <p:cBhvr>
                                        <p:cTn id="90" dur="500" fill="hold"/>
                                        <p:tgtEl>
                                          <p:spTgt spid="64"/>
                                        </p:tgtEl>
                                        <p:attrNameLst>
                                          <p:attrName>ppt_x</p:attrName>
                                          <p:attrName>ppt_y</p:attrName>
                                        </p:attrNameLst>
                                      </p:cBhvr>
                                      <p:rCtr x="2344" y="-2153"/>
                                    </p:animMotion>
                                  </p:childTnLst>
                                </p:cTn>
                              </p:par>
                              <p:par>
                                <p:cTn id="91" presetID="10"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par>
                                <p:cTn id="94" presetID="42" presetClass="path" presetSubtype="0" fill="hold" nodeType="withEffect">
                                  <p:stCondLst>
                                    <p:cond delay="0"/>
                                  </p:stCondLst>
                                  <p:childTnLst>
                                    <p:animMotion origin="layout" path="M -0.04805 0.04051 L -0.00118 -0.00232 " pathEditMode="relative" rAng="0" ptsTypes="AA">
                                      <p:cBhvr>
                                        <p:cTn id="95" dur="500" fill="hold"/>
                                        <p:tgtEl>
                                          <p:spTgt spid="69"/>
                                        </p:tgtEl>
                                        <p:attrNameLst>
                                          <p:attrName>ppt_x</p:attrName>
                                          <p:attrName>ppt_y</p:attrName>
                                        </p:attrNameLst>
                                      </p:cBhvr>
                                      <p:rCtr x="2344" y="-2153"/>
                                    </p:animMotion>
                                  </p:childTnLst>
                                </p:cTn>
                              </p:par>
                            </p:childTnLst>
                          </p:cTn>
                        </p:par>
                        <p:par>
                          <p:cTn id="96" fill="hold">
                            <p:stCondLst>
                              <p:cond delay="1000"/>
                            </p:stCondLst>
                            <p:childTnLst>
                              <p:par>
                                <p:cTn id="97" presetID="12" presetClass="entr" presetSubtype="8"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 calcmode="lin" valueType="num">
                                      <p:cBhvr additive="base">
                                        <p:cTn id="99" dur="500"/>
                                        <p:tgtEl>
                                          <p:spTgt spid="74"/>
                                        </p:tgtEl>
                                        <p:attrNameLst>
                                          <p:attrName>ppt_x</p:attrName>
                                        </p:attrNameLst>
                                      </p:cBhvr>
                                      <p:tavLst>
                                        <p:tav tm="0">
                                          <p:val>
                                            <p:strVal val="#ppt_x-#ppt_w*1.125000"/>
                                          </p:val>
                                        </p:tav>
                                        <p:tav tm="100000">
                                          <p:val>
                                            <p:strVal val="#ppt_x"/>
                                          </p:val>
                                        </p:tav>
                                      </p:tavLst>
                                    </p:anim>
                                    <p:animEffect transition="in" filter="wipe(right)">
                                      <p:cBhvr>
                                        <p:cTn id="100" dur="500"/>
                                        <p:tgtEl>
                                          <p:spTgt spid="74"/>
                                        </p:tgtEl>
                                      </p:cBhvr>
                                    </p:animEffect>
                                  </p:childTnLst>
                                </p:cTn>
                              </p:par>
                              <p:par>
                                <p:cTn id="101" presetID="12" presetClass="entr" presetSubtype="8" fill="hold" grpId="0" nodeType="withEffect">
                                  <p:stCondLst>
                                    <p:cond delay="10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p:tgtEl>
                                          <p:spTgt spid="75"/>
                                        </p:tgtEl>
                                        <p:attrNameLst>
                                          <p:attrName>ppt_x</p:attrName>
                                        </p:attrNameLst>
                                      </p:cBhvr>
                                      <p:tavLst>
                                        <p:tav tm="0">
                                          <p:val>
                                            <p:strVal val="#ppt_x-#ppt_w*1.125000"/>
                                          </p:val>
                                        </p:tav>
                                        <p:tav tm="100000">
                                          <p:val>
                                            <p:strVal val="#ppt_x"/>
                                          </p:val>
                                        </p:tav>
                                      </p:tavLst>
                                    </p:anim>
                                    <p:animEffect transition="in" filter="wipe(right)">
                                      <p:cBhvr>
                                        <p:cTn id="104" dur="500"/>
                                        <p:tgtEl>
                                          <p:spTgt spid="75"/>
                                        </p:tgtEl>
                                      </p:cBhvr>
                                    </p:animEffect>
                                  </p:childTnLst>
                                </p:cTn>
                              </p:par>
                              <p:par>
                                <p:cTn id="105" presetID="12" presetClass="entr" presetSubtype="8" fill="hold" grpId="0" nodeType="withEffect">
                                  <p:stCondLst>
                                    <p:cond delay="20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500"/>
                                        <p:tgtEl>
                                          <p:spTgt spid="76"/>
                                        </p:tgtEl>
                                        <p:attrNameLst>
                                          <p:attrName>ppt_x</p:attrName>
                                        </p:attrNameLst>
                                      </p:cBhvr>
                                      <p:tavLst>
                                        <p:tav tm="0">
                                          <p:val>
                                            <p:strVal val="#ppt_x-#ppt_w*1.125000"/>
                                          </p:val>
                                        </p:tav>
                                        <p:tav tm="100000">
                                          <p:val>
                                            <p:strVal val="#ppt_x"/>
                                          </p:val>
                                        </p:tav>
                                      </p:tavLst>
                                    </p:anim>
                                    <p:animEffect transition="in" filter="wipe(right)">
                                      <p:cBhvr>
                                        <p:cTn id="108" dur="500"/>
                                        <p:tgtEl>
                                          <p:spTgt spid="76"/>
                                        </p:tgtEl>
                                      </p:cBhvr>
                                    </p:animEffect>
                                  </p:childTnLst>
                                </p:cTn>
                              </p:par>
                              <p:par>
                                <p:cTn id="109" presetID="12" presetClass="entr" presetSubtype="8" fill="hold" grpId="0" nodeType="withEffect">
                                  <p:stCondLst>
                                    <p:cond delay="300"/>
                                  </p:stCondLst>
                                  <p:childTnLst>
                                    <p:set>
                                      <p:cBhvr>
                                        <p:cTn id="110" dur="1" fill="hold">
                                          <p:stCondLst>
                                            <p:cond delay="0"/>
                                          </p:stCondLst>
                                        </p:cTn>
                                        <p:tgtEl>
                                          <p:spTgt spid="77"/>
                                        </p:tgtEl>
                                        <p:attrNameLst>
                                          <p:attrName>style.visibility</p:attrName>
                                        </p:attrNameLst>
                                      </p:cBhvr>
                                      <p:to>
                                        <p:strVal val="visible"/>
                                      </p:to>
                                    </p:set>
                                    <p:anim calcmode="lin" valueType="num">
                                      <p:cBhvr additive="base">
                                        <p:cTn id="111" dur="500"/>
                                        <p:tgtEl>
                                          <p:spTgt spid="77"/>
                                        </p:tgtEl>
                                        <p:attrNameLst>
                                          <p:attrName>ppt_x</p:attrName>
                                        </p:attrNameLst>
                                      </p:cBhvr>
                                      <p:tavLst>
                                        <p:tav tm="0">
                                          <p:val>
                                            <p:strVal val="#ppt_x-#ppt_w*1.125000"/>
                                          </p:val>
                                        </p:tav>
                                        <p:tav tm="100000">
                                          <p:val>
                                            <p:strVal val="#ppt_x"/>
                                          </p:val>
                                        </p:tav>
                                      </p:tavLst>
                                    </p:anim>
                                    <p:animEffect transition="in" filter="wipe(right)">
                                      <p:cBhvr>
                                        <p:cTn id="112" dur="500"/>
                                        <p:tgtEl>
                                          <p:spTgt spid="77"/>
                                        </p:tgtEl>
                                      </p:cBhvr>
                                    </p:animEffect>
                                  </p:childTnLst>
                                </p:cTn>
                              </p:par>
                              <p:par>
                                <p:cTn id="113" presetID="12" presetClass="entr" presetSubtype="8" fill="hold" grpId="0" nodeType="withEffect">
                                  <p:stCondLst>
                                    <p:cond delay="400"/>
                                  </p:stCondLst>
                                  <p:childTnLst>
                                    <p:set>
                                      <p:cBhvr>
                                        <p:cTn id="114" dur="1" fill="hold">
                                          <p:stCondLst>
                                            <p:cond delay="0"/>
                                          </p:stCondLst>
                                        </p:cTn>
                                        <p:tgtEl>
                                          <p:spTgt spid="78"/>
                                        </p:tgtEl>
                                        <p:attrNameLst>
                                          <p:attrName>style.visibility</p:attrName>
                                        </p:attrNameLst>
                                      </p:cBhvr>
                                      <p:to>
                                        <p:strVal val="visible"/>
                                      </p:to>
                                    </p:set>
                                    <p:anim calcmode="lin" valueType="num">
                                      <p:cBhvr additive="base">
                                        <p:cTn id="115" dur="500"/>
                                        <p:tgtEl>
                                          <p:spTgt spid="78"/>
                                        </p:tgtEl>
                                        <p:attrNameLst>
                                          <p:attrName>ppt_x</p:attrName>
                                        </p:attrNameLst>
                                      </p:cBhvr>
                                      <p:tavLst>
                                        <p:tav tm="0">
                                          <p:val>
                                            <p:strVal val="#ppt_x-#ppt_w*1.125000"/>
                                          </p:val>
                                        </p:tav>
                                        <p:tav tm="100000">
                                          <p:val>
                                            <p:strVal val="#ppt_x"/>
                                          </p:val>
                                        </p:tav>
                                      </p:tavLst>
                                    </p:anim>
                                    <p:animEffect transition="in" filter="wipe(right)">
                                      <p:cBhvr>
                                        <p:cTn id="116" dur="500"/>
                                        <p:tgtEl>
                                          <p:spTgt spid="78"/>
                                        </p:tgtEl>
                                      </p:cBhvr>
                                    </p:animEffect>
                                  </p:childTnLst>
                                </p:cTn>
                              </p:par>
                              <p:par>
                                <p:cTn id="117" presetID="12" presetClass="entr" presetSubtype="8" fill="hold" grpId="0" nodeType="withEffect">
                                  <p:stCondLst>
                                    <p:cond delay="500"/>
                                  </p:stCondLst>
                                  <p:childTnLst>
                                    <p:set>
                                      <p:cBhvr>
                                        <p:cTn id="118" dur="1" fill="hold">
                                          <p:stCondLst>
                                            <p:cond delay="0"/>
                                          </p:stCondLst>
                                        </p:cTn>
                                        <p:tgtEl>
                                          <p:spTgt spid="79"/>
                                        </p:tgtEl>
                                        <p:attrNameLst>
                                          <p:attrName>style.visibility</p:attrName>
                                        </p:attrNameLst>
                                      </p:cBhvr>
                                      <p:to>
                                        <p:strVal val="visible"/>
                                      </p:to>
                                    </p:set>
                                    <p:anim calcmode="lin" valueType="num">
                                      <p:cBhvr additive="base">
                                        <p:cTn id="119" dur="500"/>
                                        <p:tgtEl>
                                          <p:spTgt spid="79"/>
                                        </p:tgtEl>
                                        <p:attrNameLst>
                                          <p:attrName>ppt_x</p:attrName>
                                        </p:attrNameLst>
                                      </p:cBhvr>
                                      <p:tavLst>
                                        <p:tav tm="0">
                                          <p:val>
                                            <p:strVal val="#ppt_x-#ppt_w*1.125000"/>
                                          </p:val>
                                        </p:tav>
                                        <p:tav tm="100000">
                                          <p:val>
                                            <p:strVal val="#ppt_x"/>
                                          </p:val>
                                        </p:tav>
                                      </p:tavLst>
                                    </p:anim>
                                    <p:animEffect transition="in" filter="wipe(right)">
                                      <p:cBhvr>
                                        <p:cTn id="12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74" grpId="0"/>
      <p:bldP spid="75"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958135" cy="1200329"/>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6/</a:t>
            </a:r>
            <a:r>
              <a:rPr lang="zh-CN" altLang="en-US" sz="3600" dirty="0">
                <a:solidFill>
                  <a:srgbClr val="16505F"/>
                </a:solidFill>
                <a:latin typeface="微软雅黑" panose="020B0503020204020204" pitchFamily="34" charset="-122"/>
                <a:ea typeface="微软雅黑" panose="020B0503020204020204" pitchFamily="34" charset="-122"/>
              </a:rPr>
              <a:t>解析</a:t>
            </a:r>
            <a:r>
              <a:rPr lang="en-US" altLang="zh-CN" sz="3600" dirty="0">
                <a:solidFill>
                  <a:srgbClr val="16505F"/>
                </a:solidFill>
                <a:latin typeface="微软雅黑" panose="020B0503020204020204" pitchFamily="34" charset="-122"/>
                <a:ea typeface="微软雅黑" panose="020B0503020204020204" pitchFamily="34" charset="-122"/>
              </a:rPr>
              <a:t>——</a:t>
            </a:r>
            <a:r>
              <a:rPr lang="zh-CN" altLang="en-US" sz="3600" dirty="0">
                <a:solidFill>
                  <a:srgbClr val="16505F"/>
                </a:solidFill>
                <a:latin typeface="微软雅黑" panose="020B0503020204020204" pitchFamily="34" charset="-122"/>
                <a:ea typeface="微软雅黑" panose="020B0503020204020204" pitchFamily="34" charset="-122"/>
              </a:rPr>
              <a:t>冰山图</a:t>
            </a:r>
          </a:p>
          <a:p>
            <a:pPr lvl="0" fontAlgn="base">
              <a:spcBef>
                <a:spcPct val="0"/>
              </a:spcBef>
              <a:spcAft>
                <a:spcPct val="0"/>
              </a:spcAft>
            </a:pP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115" name="任意多边形 2"/>
          <p:cNvSpPr/>
          <p:nvPr/>
        </p:nvSpPr>
        <p:spPr>
          <a:xfrm>
            <a:off x="1902947" y="3220163"/>
            <a:ext cx="5725887" cy="3222518"/>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7" name="任意多边形 14"/>
          <p:cNvSpPr/>
          <p:nvPr/>
        </p:nvSpPr>
        <p:spPr>
          <a:xfrm>
            <a:off x="2959582" y="874205"/>
            <a:ext cx="3368426" cy="2392815"/>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8" name="任意多边形 3"/>
          <p:cNvSpPr/>
          <p:nvPr/>
        </p:nvSpPr>
        <p:spPr>
          <a:xfrm>
            <a:off x="3215590" y="1056065"/>
            <a:ext cx="2856411" cy="2029097"/>
          </a:xfrm>
          <a:custGeom>
            <a:avLst/>
            <a:gdLst>
              <a:gd name="connsiteX0" fmla="*/ 0 w 2856411"/>
              <a:gd name="connsiteY0" fmla="*/ 1863634 h 2029097"/>
              <a:gd name="connsiteX1" fmla="*/ 435428 w 2856411"/>
              <a:gd name="connsiteY1" fmla="*/ 1323702 h 2029097"/>
              <a:gd name="connsiteX2" fmla="*/ 609600 w 2856411"/>
              <a:gd name="connsiteY2" fmla="*/ 836022 h 2029097"/>
              <a:gd name="connsiteX3" fmla="*/ 1254034 w 2856411"/>
              <a:gd name="connsiteY3" fmla="*/ 26125 h 2029097"/>
              <a:gd name="connsiteX4" fmla="*/ 1471748 w 2856411"/>
              <a:gd name="connsiteY4" fmla="*/ 0 h 2029097"/>
              <a:gd name="connsiteX5" fmla="*/ 1550126 w 2856411"/>
              <a:gd name="connsiteY5" fmla="*/ 182880 h 2029097"/>
              <a:gd name="connsiteX6" fmla="*/ 1767840 w 2856411"/>
              <a:gd name="connsiteY6" fmla="*/ 130628 h 2029097"/>
              <a:gd name="connsiteX7" fmla="*/ 1715588 w 2856411"/>
              <a:gd name="connsiteY7" fmla="*/ 513805 h 2029097"/>
              <a:gd name="connsiteX8" fmla="*/ 1802674 w 2856411"/>
              <a:gd name="connsiteY8" fmla="*/ 496388 h 2029097"/>
              <a:gd name="connsiteX9" fmla="*/ 2177143 w 2856411"/>
              <a:gd name="connsiteY9" fmla="*/ 975360 h 2029097"/>
              <a:gd name="connsiteX10" fmla="*/ 2203268 w 2856411"/>
              <a:gd name="connsiteY10" fmla="*/ 1201782 h 2029097"/>
              <a:gd name="connsiteX11" fmla="*/ 2299063 w 2856411"/>
              <a:gd name="connsiteY11" fmla="*/ 1097280 h 2029097"/>
              <a:gd name="connsiteX12" fmla="*/ 2656114 w 2856411"/>
              <a:gd name="connsiteY12" fmla="*/ 1637211 h 2029097"/>
              <a:gd name="connsiteX13" fmla="*/ 2856411 w 2856411"/>
              <a:gd name="connsiteY13" fmla="*/ 1872342 h 2029097"/>
              <a:gd name="connsiteX14" fmla="*/ 2325188 w 2856411"/>
              <a:gd name="connsiteY14" fmla="*/ 2029097 h 2029097"/>
              <a:gd name="connsiteX15" fmla="*/ 1602377 w 2856411"/>
              <a:gd name="connsiteY15" fmla="*/ 1907177 h 2029097"/>
              <a:gd name="connsiteX16" fmla="*/ 0 w 2856411"/>
              <a:gd name="connsiteY16" fmla="*/ 1863634 h 20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6411" h="2029097">
                <a:moveTo>
                  <a:pt x="0" y="1863634"/>
                </a:moveTo>
                <a:lnTo>
                  <a:pt x="435428" y="1323702"/>
                </a:lnTo>
                <a:lnTo>
                  <a:pt x="609600" y="836022"/>
                </a:lnTo>
                <a:lnTo>
                  <a:pt x="1254034" y="26125"/>
                </a:lnTo>
                <a:lnTo>
                  <a:pt x="1471748" y="0"/>
                </a:lnTo>
                <a:lnTo>
                  <a:pt x="1550126" y="182880"/>
                </a:lnTo>
                <a:lnTo>
                  <a:pt x="1767840" y="130628"/>
                </a:lnTo>
                <a:lnTo>
                  <a:pt x="1715588" y="513805"/>
                </a:lnTo>
                <a:lnTo>
                  <a:pt x="1802674" y="496388"/>
                </a:lnTo>
                <a:lnTo>
                  <a:pt x="2177143" y="975360"/>
                </a:lnTo>
                <a:lnTo>
                  <a:pt x="2203268" y="1201782"/>
                </a:lnTo>
                <a:lnTo>
                  <a:pt x="2299063" y="1097280"/>
                </a:lnTo>
                <a:lnTo>
                  <a:pt x="2656114" y="1637211"/>
                </a:lnTo>
                <a:lnTo>
                  <a:pt x="2856411" y="1872342"/>
                </a:lnTo>
                <a:lnTo>
                  <a:pt x="2325188" y="2029097"/>
                </a:lnTo>
                <a:lnTo>
                  <a:pt x="1602377" y="1907177"/>
                </a:lnTo>
                <a:lnTo>
                  <a:pt x="0" y="1863634"/>
                </a:lnTo>
                <a:close/>
              </a:path>
            </a:pathLst>
          </a:cu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119" name="任意多边形 16"/>
          <p:cNvSpPr/>
          <p:nvPr/>
        </p:nvSpPr>
        <p:spPr>
          <a:xfrm>
            <a:off x="2062252" y="3267020"/>
            <a:ext cx="5407275" cy="3043204"/>
          </a:xfrm>
          <a:custGeom>
            <a:avLst/>
            <a:gdLst>
              <a:gd name="connsiteX0" fmla="*/ 1053737 w 5477692"/>
              <a:gd name="connsiteY0" fmla="*/ 69668 h 3082834"/>
              <a:gd name="connsiteX1" fmla="*/ 705394 w 5477692"/>
              <a:gd name="connsiteY1" fmla="*/ 844731 h 3082834"/>
              <a:gd name="connsiteX2" fmla="*/ 191589 w 5477692"/>
              <a:gd name="connsiteY2" fmla="*/ 1724297 h 3082834"/>
              <a:gd name="connsiteX3" fmla="*/ 269966 w 5477692"/>
              <a:gd name="connsiteY3" fmla="*/ 1854925 h 3082834"/>
              <a:gd name="connsiteX4" fmla="*/ 0 w 5477692"/>
              <a:gd name="connsiteY4" fmla="*/ 2194560 h 3082834"/>
              <a:gd name="connsiteX5" fmla="*/ 687977 w 5477692"/>
              <a:gd name="connsiteY5" fmla="*/ 2926080 h 3082834"/>
              <a:gd name="connsiteX6" fmla="*/ 2090057 w 5477692"/>
              <a:gd name="connsiteY6" fmla="*/ 3082834 h 3082834"/>
              <a:gd name="connsiteX7" fmla="*/ 4580709 w 5477692"/>
              <a:gd name="connsiteY7" fmla="*/ 2865120 h 3082834"/>
              <a:gd name="connsiteX8" fmla="*/ 4876800 w 5477692"/>
              <a:gd name="connsiteY8" fmla="*/ 2917371 h 3082834"/>
              <a:gd name="connsiteX9" fmla="*/ 5477692 w 5477692"/>
              <a:gd name="connsiteY9" fmla="*/ 2246811 h 3082834"/>
              <a:gd name="connsiteX10" fmla="*/ 5129349 w 5477692"/>
              <a:gd name="connsiteY10" fmla="*/ 1968137 h 3082834"/>
              <a:gd name="connsiteX11" fmla="*/ 5225143 w 5477692"/>
              <a:gd name="connsiteY11" fmla="*/ 1593668 h 3082834"/>
              <a:gd name="connsiteX12" fmla="*/ 4998720 w 5477692"/>
              <a:gd name="connsiteY12" fmla="*/ 1314994 h 3082834"/>
              <a:gd name="connsiteX13" fmla="*/ 4859383 w 5477692"/>
              <a:gd name="connsiteY13" fmla="*/ 862148 h 3082834"/>
              <a:gd name="connsiteX14" fmla="*/ 4206240 w 5477692"/>
              <a:gd name="connsiteY14" fmla="*/ 0 h 3082834"/>
              <a:gd name="connsiteX15" fmla="*/ 3500846 w 5477692"/>
              <a:gd name="connsiteY15" fmla="*/ 200297 h 3082834"/>
              <a:gd name="connsiteX16" fmla="*/ 1898469 w 5477692"/>
              <a:gd name="connsiteY16" fmla="*/ 60960 h 3082834"/>
              <a:gd name="connsiteX17" fmla="*/ 1715589 w 5477692"/>
              <a:gd name="connsiteY17" fmla="*/ 52251 h 3082834"/>
              <a:gd name="connsiteX18" fmla="*/ 1053737 w 5477692"/>
              <a:gd name="connsiteY18" fmla="*/ 69668 h 308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7692" h="3082834">
                <a:moveTo>
                  <a:pt x="1053737" y="69668"/>
                </a:moveTo>
                <a:lnTo>
                  <a:pt x="705394" y="844731"/>
                </a:lnTo>
                <a:lnTo>
                  <a:pt x="191589" y="1724297"/>
                </a:lnTo>
                <a:lnTo>
                  <a:pt x="269966" y="1854925"/>
                </a:lnTo>
                <a:lnTo>
                  <a:pt x="0" y="2194560"/>
                </a:lnTo>
                <a:lnTo>
                  <a:pt x="687977" y="2926080"/>
                </a:lnTo>
                <a:lnTo>
                  <a:pt x="2090057" y="3082834"/>
                </a:lnTo>
                <a:lnTo>
                  <a:pt x="4580709" y="2865120"/>
                </a:lnTo>
                <a:lnTo>
                  <a:pt x="4876800" y="2917371"/>
                </a:lnTo>
                <a:lnTo>
                  <a:pt x="5477692" y="2246811"/>
                </a:lnTo>
                <a:lnTo>
                  <a:pt x="5129349" y="1968137"/>
                </a:lnTo>
                <a:lnTo>
                  <a:pt x="5225143" y="1593668"/>
                </a:lnTo>
                <a:lnTo>
                  <a:pt x="4998720" y="1314994"/>
                </a:lnTo>
                <a:lnTo>
                  <a:pt x="4859383" y="862148"/>
                </a:lnTo>
                <a:lnTo>
                  <a:pt x="4206240" y="0"/>
                </a:lnTo>
                <a:lnTo>
                  <a:pt x="3500846" y="200297"/>
                </a:lnTo>
                <a:lnTo>
                  <a:pt x="1898469" y="60960"/>
                </a:lnTo>
                <a:lnTo>
                  <a:pt x="1715589" y="52251"/>
                </a:lnTo>
                <a:lnTo>
                  <a:pt x="1053737" y="69668"/>
                </a:lnTo>
                <a:close/>
              </a:path>
            </a:pathLst>
          </a:custGeom>
          <a:gradFill flip="none" rotWithShape="1">
            <a:gsLst>
              <a:gs pos="32000">
                <a:srgbClr val="C0392B"/>
              </a:gs>
              <a:gs pos="33000">
                <a:srgbClr val="16505F"/>
              </a:gs>
              <a:gs pos="60000">
                <a:srgbClr val="16505F"/>
              </a:gs>
              <a:gs pos="60000">
                <a:srgbClr val="16A085"/>
              </a:gs>
            </a:gsLst>
            <a:lin ang="16200000" scaled="1"/>
            <a:tileRect/>
          </a:gra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dirty="0">
              <a:solidFill>
                <a:prstClr val="black"/>
              </a:solidFill>
              <a:latin typeface="Calibri" panose="020F0502020204030204"/>
              <a:ea typeface="微软雅黑" panose="020B0503020204020204" pitchFamily="34" charset="-122"/>
            </a:endParaRPr>
          </a:p>
        </p:txBody>
      </p:sp>
      <p:cxnSp>
        <p:nvCxnSpPr>
          <p:cNvPr id="120" name="直接箭头连接符 119"/>
          <p:cNvCxnSpPr>
            <a:cxnSpLocks noChangeShapeType="1"/>
          </p:cNvCxnSpPr>
          <p:nvPr/>
        </p:nvCxnSpPr>
        <p:spPr bwMode="auto">
          <a:xfrm>
            <a:off x="5780690" y="2158851"/>
            <a:ext cx="3069511" cy="0"/>
          </a:xfrm>
          <a:prstGeom prst="straightConnector1">
            <a:avLst/>
          </a:prstGeom>
          <a:noFill/>
          <a:ln w="28575" algn="ctr">
            <a:solidFill>
              <a:srgbClr val="9BBB59"/>
            </a:solidFill>
            <a:miter lim="800000"/>
            <a:tailEnd type="triangle" w="med" len="med"/>
          </a:ln>
          <a:extLst>
            <a:ext uri="{909E8E84-426E-40DD-AFC4-6F175D3DCCD1}">
              <a14:hiddenFill xmlns:a14="http://schemas.microsoft.com/office/drawing/2010/main">
                <a:noFill/>
              </a14:hiddenFill>
            </a:ext>
          </a:extLst>
        </p:spPr>
      </p:cxnSp>
      <p:sp>
        <p:nvSpPr>
          <p:cNvPr id="121" name="文本框 84"/>
          <p:cNvSpPr txBox="1"/>
          <p:nvPr/>
        </p:nvSpPr>
        <p:spPr bwMode="auto">
          <a:xfrm>
            <a:off x="8877601" y="1988170"/>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9BBB59"/>
                </a:solidFill>
                <a:latin typeface="微软雅黑" panose="020B0503020204020204" pitchFamily="34" charset="-122"/>
                <a:ea typeface="微软雅黑" panose="020B0503020204020204" pitchFamily="34" charset="-122"/>
              </a:rPr>
              <a:t>解决问题点</a:t>
            </a:r>
          </a:p>
        </p:txBody>
      </p:sp>
      <p:cxnSp>
        <p:nvCxnSpPr>
          <p:cNvPr id="122" name="直接箭头连接符 121"/>
          <p:cNvCxnSpPr>
            <a:cxnSpLocks noChangeShapeType="1"/>
          </p:cNvCxnSpPr>
          <p:nvPr/>
        </p:nvCxnSpPr>
        <p:spPr bwMode="auto">
          <a:xfrm>
            <a:off x="6632029" y="3627688"/>
            <a:ext cx="2283211" cy="0"/>
          </a:xfrm>
          <a:prstGeom prst="straightConnector1">
            <a:avLst/>
          </a:prstGeom>
          <a:noFill/>
          <a:ln w="28575" algn="ctr">
            <a:solidFill>
              <a:srgbClr val="16A085"/>
            </a:solidFill>
            <a:miter lim="800000"/>
            <a:tailEnd type="triangle" w="med" len="med"/>
          </a:ln>
          <a:extLst>
            <a:ext uri="{909E8E84-426E-40DD-AFC4-6F175D3DCCD1}">
              <a14:hiddenFill xmlns:a14="http://schemas.microsoft.com/office/drawing/2010/main">
                <a:noFill/>
              </a14:hiddenFill>
            </a:ext>
          </a:extLst>
        </p:spPr>
      </p:cxnSp>
      <p:sp>
        <p:nvSpPr>
          <p:cNvPr id="123" name="文本框 137"/>
          <p:cNvSpPr txBox="1"/>
          <p:nvPr/>
        </p:nvSpPr>
        <p:spPr bwMode="auto">
          <a:xfrm>
            <a:off x="8942639" y="3457007"/>
            <a:ext cx="1338263"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16A085"/>
                </a:solidFill>
                <a:latin typeface="微软雅黑" panose="020B0503020204020204" pitchFamily="34" charset="-122"/>
                <a:ea typeface="微软雅黑" panose="020B0503020204020204" pitchFamily="34" charset="-122"/>
              </a:rPr>
              <a:t>治标问题点</a:t>
            </a:r>
          </a:p>
        </p:txBody>
      </p:sp>
      <p:cxnSp>
        <p:nvCxnSpPr>
          <p:cNvPr id="124" name="直接箭头连接符 123"/>
          <p:cNvCxnSpPr>
            <a:cxnSpLocks noChangeShapeType="1"/>
          </p:cNvCxnSpPr>
          <p:nvPr/>
        </p:nvCxnSpPr>
        <p:spPr bwMode="auto">
          <a:xfrm>
            <a:off x="7367751" y="4618526"/>
            <a:ext cx="1726274" cy="0"/>
          </a:xfrm>
          <a:prstGeom prst="straightConnector1">
            <a:avLst/>
          </a:prstGeom>
          <a:noFill/>
          <a:ln w="28575" algn="ctr">
            <a:solidFill>
              <a:srgbClr val="16505F"/>
            </a:solidFill>
            <a:miter lim="800000"/>
            <a:tailEnd type="triangle" w="med" len="med"/>
          </a:ln>
          <a:extLst>
            <a:ext uri="{909E8E84-426E-40DD-AFC4-6F175D3DCCD1}">
              <a14:hiddenFill xmlns:a14="http://schemas.microsoft.com/office/drawing/2010/main">
                <a:noFill/>
              </a14:hiddenFill>
            </a:ext>
          </a:extLst>
        </p:spPr>
      </p:cxnSp>
      <p:sp>
        <p:nvSpPr>
          <p:cNvPr id="125" name="文本框 140"/>
          <p:cNvSpPr txBox="1"/>
          <p:nvPr/>
        </p:nvSpPr>
        <p:spPr bwMode="auto">
          <a:xfrm>
            <a:off x="9050967" y="4430292"/>
            <a:ext cx="1108074"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16505F"/>
                </a:solidFill>
                <a:latin typeface="微软雅黑" panose="020B0503020204020204" pitchFamily="34" charset="-122"/>
                <a:ea typeface="微软雅黑" panose="020B0503020204020204" pitchFamily="34" charset="-122"/>
              </a:rPr>
              <a:t>过渡问题</a:t>
            </a:r>
          </a:p>
        </p:txBody>
      </p:sp>
      <p:cxnSp>
        <p:nvCxnSpPr>
          <p:cNvPr id="126" name="直接箭头连接符 125"/>
          <p:cNvCxnSpPr>
            <a:cxnSpLocks noChangeShapeType="1"/>
          </p:cNvCxnSpPr>
          <p:nvPr/>
        </p:nvCxnSpPr>
        <p:spPr bwMode="auto">
          <a:xfrm>
            <a:off x="7635648" y="5574258"/>
            <a:ext cx="1415319" cy="0"/>
          </a:xfrm>
          <a:prstGeom prst="straightConnector1">
            <a:avLst/>
          </a:prstGeom>
          <a:noFill/>
          <a:ln w="28575" algn="ctr">
            <a:solidFill>
              <a:srgbClr val="C0392B"/>
            </a:solidFill>
            <a:miter lim="800000"/>
            <a:tailEnd type="triangle" w="med" len="med"/>
          </a:ln>
          <a:extLst>
            <a:ext uri="{909E8E84-426E-40DD-AFC4-6F175D3DCCD1}">
              <a14:hiddenFill xmlns:a14="http://schemas.microsoft.com/office/drawing/2010/main">
                <a:noFill/>
              </a14:hiddenFill>
            </a:ext>
          </a:extLst>
        </p:spPr>
      </p:cxnSp>
      <p:sp>
        <p:nvSpPr>
          <p:cNvPr id="127" name="文本框 143"/>
          <p:cNvSpPr txBox="1"/>
          <p:nvPr/>
        </p:nvSpPr>
        <p:spPr bwMode="auto">
          <a:xfrm>
            <a:off x="9050967" y="5342369"/>
            <a:ext cx="1338262" cy="369332"/>
          </a:xfrm>
          <a:prstGeom prst="rect">
            <a:avLst/>
          </a:prstGeom>
          <a:noFill/>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fontAlgn="auto" hangingPunct="1">
              <a:spcBef>
                <a:spcPts val="0"/>
              </a:spcBef>
              <a:spcAft>
                <a:spcPts val="0"/>
              </a:spcAft>
              <a:defRPr/>
            </a:pPr>
            <a:r>
              <a:rPr lang="zh-CN" altLang="en-US" b="1" kern="0" dirty="0">
                <a:solidFill>
                  <a:srgbClr val="FF0000"/>
                </a:solidFill>
                <a:latin typeface="微软雅黑" panose="020B0503020204020204" pitchFamily="34" charset="-122"/>
                <a:ea typeface="微软雅黑" panose="020B0503020204020204" pitchFamily="34" charset="-122"/>
              </a:rPr>
              <a:t>治本问题点</a:t>
            </a:r>
          </a:p>
        </p:txBody>
      </p:sp>
      <p:grpSp>
        <p:nvGrpSpPr>
          <p:cNvPr id="128" name="组合 127"/>
          <p:cNvGrpSpPr/>
          <p:nvPr/>
        </p:nvGrpSpPr>
        <p:grpSpPr>
          <a:xfrm>
            <a:off x="2882746" y="5451778"/>
            <a:ext cx="1449829" cy="519845"/>
            <a:chOff x="2285632" y="1984384"/>
            <a:chExt cx="4341199" cy="1546246"/>
          </a:xfrm>
        </p:grpSpPr>
        <p:grpSp>
          <p:nvGrpSpPr>
            <p:cNvPr id="129" name="组合 128"/>
            <p:cNvGrpSpPr/>
            <p:nvPr/>
          </p:nvGrpSpPr>
          <p:grpSpPr>
            <a:xfrm>
              <a:off x="2285632" y="1984384"/>
              <a:ext cx="4341199" cy="1546246"/>
              <a:chOff x="2408922" y="1994658"/>
              <a:chExt cx="4341199" cy="1546246"/>
            </a:xfrm>
          </p:grpSpPr>
          <p:sp>
            <p:nvSpPr>
              <p:cNvPr id="131" name="圆角矩形 5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32" name="圆角矩形 53"/>
              <p:cNvSpPr/>
              <p:nvPr/>
            </p:nvSpPr>
            <p:spPr>
              <a:xfrm>
                <a:off x="2664999" y="2182036"/>
                <a:ext cx="3817181" cy="1133817"/>
              </a:xfrm>
              <a:prstGeom prst="roundRect">
                <a:avLst>
                  <a:gd name="adj" fmla="val 0"/>
                </a:avLst>
              </a:prstGeom>
              <a:solidFill>
                <a:srgbClr val="C0392B"/>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30" name="矩形 129"/>
            <p:cNvSpPr/>
            <p:nvPr/>
          </p:nvSpPr>
          <p:spPr>
            <a:xfrm>
              <a:off x="2718743" y="2132645"/>
              <a:ext cx="3640147"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p>
          </p:txBody>
        </p:sp>
      </p:grpSp>
      <p:grpSp>
        <p:nvGrpSpPr>
          <p:cNvPr id="133" name="组合 132"/>
          <p:cNvGrpSpPr/>
          <p:nvPr/>
        </p:nvGrpSpPr>
        <p:grpSpPr>
          <a:xfrm>
            <a:off x="4491880" y="5458239"/>
            <a:ext cx="2348867" cy="668149"/>
            <a:chOff x="2285632" y="1984384"/>
            <a:chExt cx="4341199" cy="1987367"/>
          </a:xfrm>
        </p:grpSpPr>
        <p:grpSp>
          <p:nvGrpSpPr>
            <p:cNvPr id="134" name="组合 133"/>
            <p:cNvGrpSpPr/>
            <p:nvPr/>
          </p:nvGrpSpPr>
          <p:grpSpPr>
            <a:xfrm>
              <a:off x="2285632" y="1984384"/>
              <a:ext cx="4341199" cy="1546246"/>
              <a:chOff x="2408922" y="1994658"/>
              <a:chExt cx="4341199" cy="1546246"/>
            </a:xfrm>
          </p:grpSpPr>
          <p:sp>
            <p:nvSpPr>
              <p:cNvPr id="136" name="圆角矩形 5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37" name="圆角矩形 58"/>
              <p:cNvSpPr/>
              <p:nvPr/>
            </p:nvSpPr>
            <p:spPr>
              <a:xfrm>
                <a:off x="2550929" y="2182036"/>
                <a:ext cx="4054024" cy="1133817"/>
              </a:xfrm>
              <a:prstGeom prst="roundRect">
                <a:avLst>
                  <a:gd name="adj" fmla="val 0"/>
                </a:avLst>
              </a:prstGeom>
              <a:solidFill>
                <a:srgbClr val="C0392B"/>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35" name="矩形 134"/>
            <p:cNvSpPr/>
            <p:nvPr/>
          </p:nvSpPr>
          <p:spPr>
            <a:xfrm>
              <a:off x="2650380" y="2232375"/>
              <a:ext cx="3837580"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p>
          </p:txBody>
        </p:sp>
      </p:grpSp>
      <p:grpSp>
        <p:nvGrpSpPr>
          <p:cNvPr id="138" name="组合 137"/>
          <p:cNvGrpSpPr/>
          <p:nvPr/>
        </p:nvGrpSpPr>
        <p:grpSpPr>
          <a:xfrm>
            <a:off x="2959582" y="4618526"/>
            <a:ext cx="1449829" cy="519845"/>
            <a:chOff x="2285632" y="1984384"/>
            <a:chExt cx="4341199" cy="1546246"/>
          </a:xfrm>
        </p:grpSpPr>
        <p:grpSp>
          <p:nvGrpSpPr>
            <p:cNvPr id="139" name="组合 138"/>
            <p:cNvGrpSpPr/>
            <p:nvPr/>
          </p:nvGrpSpPr>
          <p:grpSpPr>
            <a:xfrm>
              <a:off x="2285632" y="1984384"/>
              <a:ext cx="4341199" cy="1546246"/>
              <a:chOff x="2408922" y="1994658"/>
              <a:chExt cx="4341199" cy="1546246"/>
            </a:xfrm>
          </p:grpSpPr>
          <p:sp>
            <p:nvSpPr>
              <p:cNvPr id="141" name="圆角矩形 6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42" name="圆角矩形 63"/>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dirty="0">
                  <a:solidFill>
                    <a:prstClr val="black"/>
                  </a:solidFill>
                  <a:latin typeface="Calibri" panose="020F0502020204030204"/>
                  <a:ea typeface="微软雅黑" panose="020B0503020204020204" pitchFamily="34" charset="-122"/>
                </a:endParaRPr>
              </a:p>
            </p:txBody>
          </p:sp>
        </p:grpSp>
        <p:sp>
          <p:nvSpPr>
            <p:cNvPr id="140" name="矩形 139"/>
            <p:cNvSpPr/>
            <p:nvPr/>
          </p:nvSpPr>
          <p:spPr>
            <a:xfrm>
              <a:off x="2541706" y="2187984"/>
              <a:ext cx="3666156"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p>
          </p:txBody>
        </p:sp>
      </p:grpSp>
      <p:grpSp>
        <p:nvGrpSpPr>
          <p:cNvPr id="143" name="组合 142"/>
          <p:cNvGrpSpPr/>
          <p:nvPr/>
        </p:nvGrpSpPr>
        <p:grpSpPr>
          <a:xfrm>
            <a:off x="4568716" y="4624987"/>
            <a:ext cx="2063313" cy="664530"/>
            <a:chOff x="2285632" y="1984384"/>
            <a:chExt cx="4341199" cy="1976602"/>
          </a:xfrm>
        </p:grpSpPr>
        <p:grpSp>
          <p:nvGrpSpPr>
            <p:cNvPr id="144" name="组合 143"/>
            <p:cNvGrpSpPr/>
            <p:nvPr/>
          </p:nvGrpSpPr>
          <p:grpSpPr>
            <a:xfrm>
              <a:off x="2285632" y="1984384"/>
              <a:ext cx="4341199" cy="1546246"/>
              <a:chOff x="2408922" y="1994658"/>
              <a:chExt cx="4341199" cy="1546246"/>
            </a:xfrm>
          </p:grpSpPr>
          <p:sp>
            <p:nvSpPr>
              <p:cNvPr id="146"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47" name="圆角矩形 68"/>
              <p:cNvSpPr/>
              <p:nvPr/>
            </p:nvSpPr>
            <p:spPr>
              <a:xfrm>
                <a:off x="2664999" y="2182036"/>
                <a:ext cx="3817181" cy="1133817"/>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45" name="矩形 144"/>
            <p:cNvSpPr/>
            <p:nvPr/>
          </p:nvSpPr>
          <p:spPr>
            <a:xfrm>
              <a:off x="2521309" y="2221610"/>
              <a:ext cx="3837581"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p>
          </p:txBody>
        </p:sp>
      </p:grpSp>
      <p:grpSp>
        <p:nvGrpSpPr>
          <p:cNvPr id="148" name="组合 147"/>
          <p:cNvGrpSpPr/>
          <p:nvPr/>
        </p:nvGrpSpPr>
        <p:grpSpPr>
          <a:xfrm>
            <a:off x="2974055" y="3768470"/>
            <a:ext cx="1449829" cy="519845"/>
            <a:chOff x="2285632" y="1984384"/>
            <a:chExt cx="4341199" cy="1546246"/>
          </a:xfrm>
        </p:grpSpPr>
        <p:grpSp>
          <p:nvGrpSpPr>
            <p:cNvPr id="149" name="组合 148"/>
            <p:cNvGrpSpPr/>
            <p:nvPr/>
          </p:nvGrpSpPr>
          <p:grpSpPr>
            <a:xfrm>
              <a:off x="2285632" y="1984384"/>
              <a:ext cx="4341199" cy="1546246"/>
              <a:chOff x="2408922" y="1994658"/>
              <a:chExt cx="4341199" cy="1546246"/>
            </a:xfrm>
          </p:grpSpPr>
          <p:sp>
            <p:nvSpPr>
              <p:cNvPr id="151" name="圆角矩形 7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52" name="圆角矩形 73"/>
              <p:cNvSpPr/>
              <p:nvPr/>
            </p:nvSpPr>
            <p:spPr>
              <a:xfrm>
                <a:off x="2664999" y="2182036"/>
                <a:ext cx="3817181" cy="1133817"/>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50" name="矩形 149"/>
            <p:cNvSpPr/>
            <p:nvPr/>
          </p:nvSpPr>
          <p:spPr>
            <a:xfrm>
              <a:off x="2589249" y="2210057"/>
              <a:ext cx="3721912" cy="100700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宣传不到位</a:t>
              </a:r>
            </a:p>
          </p:txBody>
        </p:sp>
      </p:grpSp>
      <p:grpSp>
        <p:nvGrpSpPr>
          <p:cNvPr id="153" name="组合 152"/>
          <p:cNvGrpSpPr/>
          <p:nvPr/>
        </p:nvGrpSpPr>
        <p:grpSpPr>
          <a:xfrm>
            <a:off x="4583189" y="3774931"/>
            <a:ext cx="2048840" cy="654185"/>
            <a:chOff x="2285632" y="1984384"/>
            <a:chExt cx="4341199" cy="1945832"/>
          </a:xfrm>
        </p:grpSpPr>
        <p:grpSp>
          <p:nvGrpSpPr>
            <p:cNvPr id="154" name="组合 153"/>
            <p:cNvGrpSpPr/>
            <p:nvPr/>
          </p:nvGrpSpPr>
          <p:grpSpPr>
            <a:xfrm>
              <a:off x="2285632" y="1984384"/>
              <a:ext cx="4341199" cy="1546246"/>
              <a:chOff x="2408922" y="1994658"/>
              <a:chExt cx="4341199" cy="1546246"/>
            </a:xfrm>
          </p:grpSpPr>
          <p:sp>
            <p:nvSpPr>
              <p:cNvPr id="156"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57" name="圆角矩形 78"/>
              <p:cNvSpPr/>
              <p:nvPr/>
            </p:nvSpPr>
            <p:spPr>
              <a:xfrm>
                <a:off x="2664999" y="2182036"/>
                <a:ext cx="3817181" cy="1133817"/>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55" name="矩形 154"/>
            <p:cNvSpPr/>
            <p:nvPr/>
          </p:nvSpPr>
          <p:spPr>
            <a:xfrm>
              <a:off x="2527271" y="2190840"/>
              <a:ext cx="3837581" cy="1739376"/>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p>
          </p:txBody>
        </p:sp>
      </p:grpSp>
      <p:grpSp>
        <p:nvGrpSpPr>
          <p:cNvPr id="158" name="组合 157"/>
          <p:cNvGrpSpPr/>
          <p:nvPr/>
        </p:nvGrpSpPr>
        <p:grpSpPr>
          <a:xfrm>
            <a:off x="3918880" y="2177058"/>
            <a:ext cx="1449829" cy="856927"/>
            <a:chOff x="2285632" y="1984384"/>
            <a:chExt cx="4341199" cy="1912202"/>
          </a:xfrm>
        </p:grpSpPr>
        <p:grpSp>
          <p:nvGrpSpPr>
            <p:cNvPr id="159" name="组合 158"/>
            <p:cNvGrpSpPr/>
            <p:nvPr/>
          </p:nvGrpSpPr>
          <p:grpSpPr>
            <a:xfrm>
              <a:off x="2285632" y="1984384"/>
              <a:ext cx="4341199" cy="1546246"/>
              <a:chOff x="2408922" y="1994658"/>
              <a:chExt cx="4341199" cy="1546246"/>
            </a:xfrm>
          </p:grpSpPr>
          <p:sp>
            <p:nvSpPr>
              <p:cNvPr id="161" name="圆角矩形 82"/>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1600" kern="0">
                  <a:solidFill>
                    <a:prstClr val="black"/>
                  </a:solidFill>
                  <a:latin typeface="Calibri" panose="020F0502020204030204"/>
                  <a:ea typeface="微软雅黑" panose="020B0503020204020204" pitchFamily="34" charset="-122"/>
                </a:endParaRPr>
              </a:p>
            </p:txBody>
          </p:sp>
          <p:sp>
            <p:nvSpPr>
              <p:cNvPr id="162" name="圆角矩形 83"/>
              <p:cNvSpPr/>
              <p:nvPr/>
            </p:nvSpPr>
            <p:spPr>
              <a:xfrm>
                <a:off x="2723561" y="2139031"/>
                <a:ext cx="3817181" cy="1251746"/>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1600" b="1" kern="0">
                  <a:solidFill>
                    <a:prstClr val="black"/>
                  </a:solidFill>
                  <a:latin typeface="Calibri" panose="020F0502020204030204"/>
                  <a:ea typeface="微软雅黑" panose="020B0503020204020204" pitchFamily="34" charset="-122"/>
                </a:endParaRPr>
              </a:p>
            </p:txBody>
          </p:sp>
        </p:grpSp>
        <p:sp>
          <p:nvSpPr>
            <p:cNvPr id="160" name="矩形 159"/>
            <p:cNvSpPr/>
            <p:nvPr/>
          </p:nvSpPr>
          <p:spPr>
            <a:xfrm>
              <a:off x="2600271" y="2157209"/>
              <a:ext cx="3837581" cy="1739377"/>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未严格控制滴速度</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anim calcmode="lin" valueType="num">
                                      <p:cBhvr>
                                        <p:cTn id="13" dur="1000" fill="hold"/>
                                        <p:tgtEl>
                                          <p:spTgt spid="118"/>
                                        </p:tgtEl>
                                        <p:attrNameLst>
                                          <p:attrName>ppt_x</p:attrName>
                                        </p:attrNameLst>
                                      </p:cBhvr>
                                      <p:tavLst>
                                        <p:tav tm="0">
                                          <p:val>
                                            <p:strVal val="#ppt_x"/>
                                          </p:val>
                                        </p:tav>
                                        <p:tav tm="100000">
                                          <p:val>
                                            <p:strVal val="#ppt_x"/>
                                          </p:val>
                                        </p:tav>
                                      </p:tavLst>
                                    </p:anim>
                                    <p:anim calcmode="lin" valueType="num">
                                      <p:cBhvr>
                                        <p:cTn id="14" dur="10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2" fill="hold" nodeType="afterEffect">
                                  <p:stCondLst>
                                    <p:cond delay="0"/>
                                  </p:stCondLst>
                                  <p:childTnLst>
                                    <p:set>
                                      <p:cBhvr>
                                        <p:cTn id="17" dur="1" fill="hold">
                                          <p:stCondLst>
                                            <p:cond delay="0"/>
                                          </p:stCondLst>
                                        </p:cTn>
                                        <p:tgtEl>
                                          <p:spTgt spid="128"/>
                                        </p:tgtEl>
                                        <p:attrNameLst>
                                          <p:attrName>style.visibility</p:attrName>
                                        </p:attrNameLst>
                                      </p:cBhvr>
                                      <p:to>
                                        <p:strVal val="visible"/>
                                      </p:to>
                                    </p:set>
                                    <p:anim calcmode="lin" valueType="num">
                                      <p:cBhvr additive="base">
                                        <p:cTn id="18" dur="500" fill="hold"/>
                                        <p:tgtEl>
                                          <p:spTgt spid="128"/>
                                        </p:tgtEl>
                                        <p:attrNameLst>
                                          <p:attrName>ppt_x</p:attrName>
                                        </p:attrNameLst>
                                      </p:cBhvr>
                                      <p:tavLst>
                                        <p:tav tm="0">
                                          <p:val>
                                            <p:strVal val="0-#ppt_w/2"/>
                                          </p:val>
                                        </p:tav>
                                        <p:tav tm="100000">
                                          <p:val>
                                            <p:strVal val="#ppt_x"/>
                                          </p:val>
                                        </p:tav>
                                      </p:tavLst>
                                    </p:anim>
                                    <p:anim calcmode="lin" valueType="num">
                                      <p:cBhvr additive="base">
                                        <p:cTn id="19" dur="500" fill="hold"/>
                                        <p:tgtEl>
                                          <p:spTgt spid="12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12"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500" fill="hold"/>
                                        <p:tgtEl>
                                          <p:spTgt spid="133"/>
                                        </p:tgtEl>
                                        <p:attrNameLst>
                                          <p:attrName>ppt_x</p:attrName>
                                        </p:attrNameLst>
                                      </p:cBhvr>
                                      <p:tavLst>
                                        <p:tav tm="0">
                                          <p:val>
                                            <p:strVal val="0-#ppt_w/2"/>
                                          </p:val>
                                        </p:tav>
                                        <p:tav tm="100000">
                                          <p:val>
                                            <p:strVal val="#ppt_x"/>
                                          </p:val>
                                        </p:tav>
                                      </p:tavLst>
                                    </p:anim>
                                    <p:anim calcmode="lin" valueType="num">
                                      <p:cBhvr additive="base">
                                        <p:cTn id="24" dur="500" fill="hold"/>
                                        <p:tgtEl>
                                          <p:spTgt spid="13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2" fill="hold" nodeType="afterEffect">
                                  <p:stCondLst>
                                    <p:cond delay="0"/>
                                  </p:stCondLst>
                                  <p:childTnLst>
                                    <p:set>
                                      <p:cBhvr>
                                        <p:cTn id="27" dur="1" fill="hold">
                                          <p:stCondLst>
                                            <p:cond delay="0"/>
                                          </p:stCondLst>
                                        </p:cTn>
                                        <p:tgtEl>
                                          <p:spTgt spid="138"/>
                                        </p:tgtEl>
                                        <p:attrNameLst>
                                          <p:attrName>style.visibility</p:attrName>
                                        </p:attrNameLst>
                                      </p:cBhvr>
                                      <p:to>
                                        <p:strVal val="visible"/>
                                      </p:to>
                                    </p:set>
                                    <p:anim calcmode="lin" valueType="num">
                                      <p:cBhvr additive="base">
                                        <p:cTn id="28" dur="500" fill="hold"/>
                                        <p:tgtEl>
                                          <p:spTgt spid="138"/>
                                        </p:tgtEl>
                                        <p:attrNameLst>
                                          <p:attrName>ppt_x</p:attrName>
                                        </p:attrNameLst>
                                      </p:cBhvr>
                                      <p:tavLst>
                                        <p:tav tm="0">
                                          <p:val>
                                            <p:strVal val="0-#ppt_w/2"/>
                                          </p:val>
                                        </p:tav>
                                        <p:tav tm="100000">
                                          <p:val>
                                            <p:strVal val="#ppt_x"/>
                                          </p:val>
                                        </p:tav>
                                      </p:tavLst>
                                    </p:anim>
                                    <p:anim calcmode="lin" valueType="num">
                                      <p:cBhvr additive="base">
                                        <p:cTn id="29" dur="500" fill="hold"/>
                                        <p:tgtEl>
                                          <p:spTgt spid="138"/>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12" fill="hold" nodeType="afterEffect">
                                  <p:stCondLst>
                                    <p:cond delay="0"/>
                                  </p:stCondLst>
                                  <p:childTnLst>
                                    <p:set>
                                      <p:cBhvr>
                                        <p:cTn id="32" dur="1" fill="hold">
                                          <p:stCondLst>
                                            <p:cond delay="0"/>
                                          </p:stCondLst>
                                        </p:cTn>
                                        <p:tgtEl>
                                          <p:spTgt spid="143"/>
                                        </p:tgtEl>
                                        <p:attrNameLst>
                                          <p:attrName>style.visibility</p:attrName>
                                        </p:attrNameLst>
                                      </p:cBhvr>
                                      <p:to>
                                        <p:strVal val="visible"/>
                                      </p:to>
                                    </p:set>
                                    <p:anim calcmode="lin" valueType="num">
                                      <p:cBhvr additive="base">
                                        <p:cTn id="33" dur="500" fill="hold"/>
                                        <p:tgtEl>
                                          <p:spTgt spid="143"/>
                                        </p:tgtEl>
                                        <p:attrNameLst>
                                          <p:attrName>ppt_x</p:attrName>
                                        </p:attrNameLst>
                                      </p:cBhvr>
                                      <p:tavLst>
                                        <p:tav tm="0">
                                          <p:val>
                                            <p:strVal val="0-#ppt_w/2"/>
                                          </p:val>
                                        </p:tav>
                                        <p:tav tm="100000">
                                          <p:val>
                                            <p:strVal val="#ppt_x"/>
                                          </p:val>
                                        </p:tav>
                                      </p:tavLst>
                                    </p:anim>
                                    <p:anim calcmode="lin" valueType="num">
                                      <p:cBhvr additive="base">
                                        <p:cTn id="34" dur="500" fill="hold"/>
                                        <p:tgtEl>
                                          <p:spTgt spid="143"/>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2" fill="hold" nodeType="after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additive="base">
                                        <p:cTn id="38" dur="500" fill="hold"/>
                                        <p:tgtEl>
                                          <p:spTgt spid="148"/>
                                        </p:tgtEl>
                                        <p:attrNameLst>
                                          <p:attrName>ppt_x</p:attrName>
                                        </p:attrNameLst>
                                      </p:cBhvr>
                                      <p:tavLst>
                                        <p:tav tm="0">
                                          <p:val>
                                            <p:strVal val="0-#ppt_w/2"/>
                                          </p:val>
                                        </p:tav>
                                        <p:tav tm="100000">
                                          <p:val>
                                            <p:strVal val="#ppt_x"/>
                                          </p:val>
                                        </p:tav>
                                      </p:tavLst>
                                    </p:anim>
                                    <p:anim calcmode="lin" valueType="num">
                                      <p:cBhvr additive="base">
                                        <p:cTn id="39" dur="500" fill="hold"/>
                                        <p:tgtEl>
                                          <p:spTgt spid="14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0-#ppt_w/2"/>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12" fill="hold" nodeType="afterEffect">
                                  <p:stCondLst>
                                    <p:cond delay="0"/>
                                  </p:stCondLst>
                                  <p:childTnLst>
                                    <p:set>
                                      <p:cBhvr>
                                        <p:cTn id="47" dur="1" fill="hold">
                                          <p:stCondLst>
                                            <p:cond delay="0"/>
                                          </p:stCondLst>
                                        </p:cTn>
                                        <p:tgtEl>
                                          <p:spTgt spid="158"/>
                                        </p:tgtEl>
                                        <p:attrNameLst>
                                          <p:attrName>style.visibility</p:attrName>
                                        </p:attrNameLst>
                                      </p:cBhvr>
                                      <p:to>
                                        <p:strVal val="visible"/>
                                      </p:to>
                                    </p:set>
                                    <p:anim calcmode="lin" valueType="num">
                                      <p:cBhvr additive="base">
                                        <p:cTn id="48" dur="500" fill="hold"/>
                                        <p:tgtEl>
                                          <p:spTgt spid="158"/>
                                        </p:tgtEl>
                                        <p:attrNameLst>
                                          <p:attrName>ppt_x</p:attrName>
                                        </p:attrNameLst>
                                      </p:cBhvr>
                                      <p:tavLst>
                                        <p:tav tm="0">
                                          <p:val>
                                            <p:strVal val="0-#ppt_w/2"/>
                                          </p:val>
                                        </p:tav>
                                        <p:tav tm="100000">
                                          <p:val>
                                            <p:strVal val="#ppt_x"/>
                                          </p:val>
                                        </p:tav>
                                      </p:tavLst>
                                    </p:anim>
                                    <p:anim calcmode="lin" valueType="num">
                                      <p:cBhvr additive="base">
                                        <p:cTn id="49" dur="500" fill="hold"/>
                                        <p:tgtEl>
                                          <p:spTgt spid="158"/>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0"/>
                                        </p:tgtEl>
                                        <p:attrNameLst>
                                          <p:attrName>style.visibility</p:attrName>
                                        </p:attrNameLst>
                                      </p:cBhvr>
                                      <p:to>
                                        <p:strVal val="visible"/>
                                      </p:to>
                                    </p:set>
                                    <p:animEffect transition="in" filter="wipe(left)">
                                      <p:cBhvr>
                                        <p:cTn id="53" dur="500"/>
                                        <p:tgtEl>
                                          <p:spTgt spid="120"/>
                                        </p:tgtEl>
                                      </p:cBhvr>
                                    </p:animEffect>
                                  </p:childTnLst>
                                </p:cTn>
                              </p:par>
                              <p:par>
                                <p:cTn id="54" presetID="22" presetClass="entr" presetSubtype="8" fill="hold" nodeType="with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wipe(left)">
                                      <p:cBhvr>
                                        <p:cTn id="56" dur="500"/>
                                        <p:tgtEl>
                                          <p:spTgt spid="122"/>
                                        </p:tgtEl>
                                      </p:cBhvr>
                                    </p:animEffect>
                                  </p:childTnLst>
                                </p:cTn>
                              </p:par>
                              <p:par>
                                <p:cTn id="57" presetID="22" presetClass="entr" presetSubtype="8"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par>
                                <p:cTn id="60" presetID="22" presetClass="entr" presetSubtype="8" fill="hold" nodeType="with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wipe(left)">
                                      <p:cBhvr>
                                        <p:cTn id="62" dur="500"/>
                                        <p:tgtEl>
                                          <p:spTgt spid="126"/>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21"/>
                                        </p:tgtEl>
                                        <p:attrNameLst>
                                          <p:attrName>style.visibility</p:attrName>
                                        </p:attrNameLst>
                                      </p:cBhvr>
                                      <p:to>
                                        <p:strVal val="visible"/>
                                      </p:to>
                                    </p:set>
                                    <p:anim calcmode="lin" valueType="num">
                                      <p:cBhvr>
                                        <p:cTn id="66" dur="500" fill="hold"/>
                                        <p:tgtEl>
                                          <p:spTgt spid="121"/>
                                        </p:tgtEl>
                                        <p:attrNameLst>
                                          <p:attrName>ppt_w</p:attrName>
                                        </p:attrNameLst>
                                      </p:cBhvr>
                                      <p:tavLst>
                                        <p:tav tm="0">
                                          <p:val>
                                            <p:fltVal val="0"/>
                                          </p:val>
                                        </p:tav>
                                        <p:tav tm="100000">
                                          <p:val>
                                            <p:strVal val="#ppt_w"/>
                                          </p:val>
                                        </p:tav>
                                      </p:tavLst>
                                    </p:anim>
                                    <p:anim calcmode="lin" valueType="num">
                                      <p:cBhvr>
                                        <p:cTn id="67" dur="500" fill="hold"/>
                                        <p:tgtEl>
                                          <p:spTgt spid="121"/>
                                        </p:tgtEl>
                                        <p:attrNameLst>
                                          <p:attrName>ppt_h</p:attrName>
                                        </p:attrNameLst>
                                      </p:cBhvr>
                                      <p:tavLst>
                                        <p:tav tm="0">
                                          <p:val>
                                            <p:fltVal val="0"/>
                                          </p:val>
                                        </p:tav>
                                        <p:tav tm="100000">
                                          <p:val>
                                            <p:strVal val="#ppt_h"/>
                                          </p:val>
                                        </p:tav>
                                      </p:tavLst>
                                    </p:anim>
                                    <p:animEffect transition="in" filter="fade">
                                      <p:cBhvr>
                                        <p:cTn id="68" dur="500"/>
                                        <p:tgtEl>
                                          <p:spTgt spid="12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500" fill="hold"/>
                                        <p:tgtEl>
                                          <p:spTgt spid="123"/>
                                        </p:tgtEl>
                                        <p:attrNameLst>
                                          <p:attrName>ppt_w</p:attrName>
                                        </p:attrNameLst>
                                      </p:cBhvr>
                                      <p:tavLst>
                                        <p:tav tm="0">
                                          <p:val>
                                            <p:fltVal val="0"/>
                                          </p:val>
                                        </p:tav>
                                        <p:tav tm="100000">
                                          <p:val>
                                            <p:strVal val="#ppt_w"/>
                                          </p:val>
                                        </p:tav>
                                      </p:tavLst>
                                    </p:anim>
                                    <p:anim calcmode="lin" valueType="num">
                                      <p:cBhvr>
                                        <p:cTn id="72" dur="500" fill="hold"/>
                                        <p:tgtEl>
                                          <p:spTgt spid="123"/>
                                        </p:tgtEl>
                                        <p:attrNameLst>
                                          <p:attrName>ppt_h</p:attrName>
                                        </p:attrNameLst>
                                      </p:cBhvr>
                                      <p:tavLst>
                                        <p:tav tm="0">
                                          <p:val>
                                            <p:fltVal val="0"/>
                                          </p:val>
                                        </p:tav>
                                        <p:tav tm="100000">
                                          <p:val>
                                            <p:strVal val="#ppt_h"/>
                                          </p:val>
                                        </p:tav>
                                      </p:tavLst>
                                    </p:anim>
                                    <p:animEffect transition="in" filter="fade">
                                      <p:cBhvr>
                                        <p:cTn id="73" dur="500"/>
                                        <p:tgtEl>
                                          <p:spTgt spid="12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animEffect transition="in" filter="fade">
                                      <p:cBhvr>
                                        <p:cTn id="78" dur="500"/>
                                        <p:tgtEl>
                                          <p:spTgt spid="1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anim calcmode="lin" valueType="num">
                                      <p:cBhvr>
                                        <p:cTn id="81" dur="500" fill="hold"/>
                                        <p:tgtEl>
                                          <p:spTgt spid="127"/>
                                        </p:tgtEl>
                                        <p:attrNameLst>
                                          <p:attrName>ppt_w</p:attrName>
                                        </p:attrNameLst>
                                      </p:cBhvr>
                                      <p:tavLst>
                                        <p:tav tm="0">
                                          <p:val>
                                            <p:fltVal val="0"/>
                                          </p:val>
                                        </p:tav>
                                        <p:tav tm="100000">
                                          <p:val>
                                            <p:strVal val="#ppt_w"/>
                                          </p:val>
                                        </p:tav>
                                      </p:tavLst>
                                    </p:anim>
                                    <p:anim calcmode="lin" valueType="num">
                                      <p:cBhvr>
                                        <p:cTn id="82" dur="500" fill="hold"/>
                                        <p:tgtEl>
                                          <p:spTgt spid="127"/>
                                        </p:tgtEl>
                                        <p:attrNameLst>
                                          <p:attrName>ppt_h</p:attrName>
                                        </p:attrNameLst>
                                      </p:cBhvr>
                                      <p:tavLst>
                                        <p:tav tm="0">
                                          <p:val>
                                            <p:fltVal val="0"/>
                                          </p:val>
                                        </p:tav>
                                        <p:tav tm="100000">
                                          <p:val>
                                            <p:strVal val="#ppt_h"/>
                                          </p:val>
                                        </p:tav>
                                      </p:tavLst>
                                    </p:anim>
                                    <p:animEffect transition="in" filter="fade">
                                      <p:cBhvr>
                                        <p:cTn id="8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1" grpId="0"/>
      <p:bldP spid="123" grpId="0"/>
      <p:bldP spid="125" grpId="0"/>
      <p:bldP spid="1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499402"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7/</a:t>
            </a:r>
            <a:r>
              <a:rPr lang="zh-CN" altLang="en-US" sz="3600" dirty="0">
                <a:solidFill>
                  <a:srgbClr val="16505F"/>
                </a:solidFill>
                <a:latin typeface="微软雅黑" panose="020B0503020204020204" pitchFamily="34" charset="-122"/>
                <a:ea typeface="微软雅黑" panose="020B0503020204020204" pitchFamily="34" charset="-122"/>
              </a:rPr>
              <a:t>对策拟定</a:t>
            </a:r>
          </a:p>
        </p:txBody>
      </p:sp>
      <p:graphicFrame>
        <p:nvGraphicFramePr>
          <p:cNvPr id="51" name="表格 50"/>
          <p:cNvGraphicFramePr>
            <a:graphicFrameLocks noGrp="1"/>
          </p:cNvGraphicFramePr>
          <p:nvPr/>
        </p:nvGraphicFramePr>
        <p:xfrm>
          <a:off x="406686" y="1223925"/>
          <a:ext cx="11398324" cy="5285354"/>
        </p:xfrm>
        <a:graphic>
          <a:graphicData uri="http://schemas.openxmlformats.org/drawingml/2006/table">
            <a:tbl>
              <a:tblPr firstRow="1" firstCol="1" lastRow="1" lastCol="1" bandRow="1" bandCol="1"/>
              <a:tblGrid>
                <a:gridCol w="1445366"/>
                <a:gridCol w="1445366"/>
                <a:gridCol w="1445366"/>
                <a:gridCol w="903355"/>
                <a:gridCol w="903355"/>
                <a:gridCol w="903355"/>
                <a:gridCol w="869228"/>
                <a:gridCol w="777889"/>
                <a:gridCol w="898334"/>
                <a:gridCol w="903355"/>
                <a:gridCol w="903355"/>
              </a:tblGrid>
              <a:tr h="3170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What</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Why</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How</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Who</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决策</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判定</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When</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Where</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2790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主题</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重要原因</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对策拟定</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负责人</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可行性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效果性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自主性</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总分</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562691">
                <a:tc row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1755" marR="71755" algn="ctr">
                        <a:spcAft>
                          <a:spcPts val="0"/>
                        </a:spcAft>
                      </a:pPr>
                      <a:r>
                        <a:rPr lang="zh-CN" sz="2400" b="0" kern="100" dirty="0">
                          <a:solidFill>
                            <a:schemeClr val="bg1"/>
                          </a:solidFill>
                          <a:effectLst/>
                          <a:latin typeface="微软雅黑" panose="020B0503020204020204" pitchFamily="34" charset="-122"/>
                          <a:ea typeface="微软雅黑" panose="020B0503020204020204" pitchFamily="34" charset="-122"/>
                        </a:rPr>
                        <a:t>提 高 抗 肿 瘤 药 物 操 作 的 规 范 性</a:t>
                      </a:r>
                    </a:p>
                  </a:txBody>
                  <a:tcPr marL="61358" marR="61358" marT="0" marB="0" vert="eaVert"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设备欠缺</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改进化疗废弃物专用垃圾桶</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88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62691">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配备专用静脉推注箱</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100</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87680">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配备化疗外溅箱</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24</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78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62691">
                <a:tc vMerge="1">
                  <a:txBody>
                    <a:bodyPr/>
                    <a:lstStyle/>
                    <a:p>
                      <a:endParaRPr lang="zh-CN"/>
                    </a:p>
                  </a:txBody>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防护意识淡薄</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进行专业的培训</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40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110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87680">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制定防护措施</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33</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30</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99</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zh-CN" sz="1600" kern="10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62691">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更新防护知识</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24</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26</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72</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731520">
                <a:tc vMerge="1">
                  <a:txBody>
                    <a:bodyPr/>
                    <a:lstStyle/>
                    <a:p>
                      <a:endParaRPr lang="zh-CN"/>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操作规程少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制定抗肿瘤药物暴露的应急预案</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err="1">
                          <a:effectLst/>
                          <a:latin typeface="微软雅黑" panose="020B0503020204020204" pitchFamily="34" charset="-122"/>
                          <a:ea typeface="微软雅黑" panose="020B0503020204020204" pitchFamily="34" charset="-122"/>
                        </a:rPr>
                        <a:t>xxxx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34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88</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731520">
                <a:tc vMerge="1">
                  <a:txBody>
                    <a:bodyPr/>
                    <a:lstStyle/>
                    <a:p>
                      <a:endParaRPr lang="zh-CN"/>
                    </a:p>
                  </a:txBody>
                  <a:tcPr/>
                </a:tc>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effectLst/>
                          <a:latin typeface="微软雅黑" panose="020B0503020204020204" pitchFamily="34" charset="-122"/>
                          <a:ea typeface="微软雅黑" panose="020B0503020204020204" pitchFamily="34" charset="-122"/>
                        </a:rPr>
                        <a:t>制定静脉给药方式流程及方法</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altLang="zh-CN" sz="1600" kern="100" dirty="0">
                          <a:effectLst/>
                          <a:latin typeface="微软雅黑" panose="020B0503020204020204" pitchFamily="34" charset="-122"/>
                          <a:ea typeface="微软雅黑" panose="020B0503020204020204" pitchFamily="34" charset="-122"/>
                        </a:rPr>
                        <a:t>xxx</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24</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38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26</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p>
                      <a:pPr algn="ctr">
                        <a:spcAft>
                          <a:spcPts val="0"/>
                        </a:spcAft>
                      </a:pPr>
                      <a:r>
                        <a:rPr lang="en-US" sz="1600" kern="100">
                          <a:effectLst/>
                          <a:latin typeface="微软雅黑" panose="020B0503020204020204" pitchFamily="34" charset="-122"/>
                          <a:ea typeface="微软雅黑" panose="020B0503020204020204" pitchFamily="34" charset="-122"/>
                        </a:rPr>
                        <a:t>88</a:t>
                      </a:r>
                      <a:endParaRPr lang="zh-CN" sz="1600" kern="10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是</a:t>
                      </a: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内一科</a:t>
                      </a:r>
                    </a:p>
                  </a:txBody>
                  <a:tcPr marL="61358" marR="61358"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p>
        </p:txBody>
      </p:sp>
      <p:graphicFrame>
        <p:nvGraphicFramePr>
          <p:cNvPr id="4" name="表格 3"/>
          <p:cNvGraphicFramePr>
            <a:graphicFrameLocks noGrp="1"/>
          </p:cNvGraphicFramePr>
          <p:nvPr/>
        </p:nvGraphicFramePr>
        <p:xfrm>
          <a:off x="874207" y="1310618"/>
          <a:ext cx="10801350" cy="5072067"/>
        </p:xfrm>
        <a:graphic>
          <a:graphicData uri="http://schemas.openxmlformats.org/drawingml/2006/table">
            <a:tbl>
              <a:tblPr firstRow="1" firstCol="1" lastRow="1" lastCol="1" bandRow="1" bandCol="1"/>
              <a:tblGrid>
                <a:gridCol w="1858275"/>
                <a:gridCol w="1858275"/>
                <a:gridCol w="507099"/>
                <a:gridCol w="6577701"/>
              </a:tblGrid>
              <a:tr h="43202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对策一</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对策名称</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配备抗肿瘤药物操作必须设备。</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r>
              <a:tr h="432030">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主要因</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专用设备不完善</a:t>
                      </a:r>
                    </a:p>
                  </a:txBody>
                  <a:tcPr marL="68581" marR="68581"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r>
              <a:tr h="244016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改善前：</a:t>
                      </a: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抗肿瘤废弃物与感染性垃圾混在一个垃圾桶内，没有分开放置。</a:t>
                      </a: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护士进行抗肿瘤药物操</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作时，端着治疗盘去，防</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护不到位存在药物暴露在</a:t>
                      </a: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600" kern="100" dirty="0">
                          <a:effectLst/>
                          <a:latin typeface="微软雅黑" panose="020B0503020204020204" pitchFamily="34" charset="-122"/>
                          <a:ea typeface="微软雅黑" panose="020B0503020204020204" pitchFamily="34" charset="-122"/>
                        </a:rPr>
                        <a:t>空气中的隐患。</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对策实施：</a:t>
                      </a: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配备化疗废弃物专用垃圾桶，并保证其密封性</a:t>
                      </a:r>
                      <a:r>
                        <a:rPr lang="en-US" sz="1600" kern="100" dirty="0">
                          <a:effectLst/>
                          <a:latin typeface="微软雅黑" panose="020B0503020204020204" pitchFamily="34" charset="-122"/>
                          <a:ea typeface="微软雅黑" panose="020B0503020204020204" pitchFamily="34" charset="-122"/>
                        </a:rPr>
                        <a:t>,</a:t>
                      </a:r>
                      <a:r>
                        <a:rPr lang="zh-CN" sz="1600" kern="100" dirty="0">
                          <a:effectLst/>
                          <a:latin typeface="微软雅黑" panose="020B0503020204020204" pitchFamily="34" charset="-122"/>
                          <a:ea typeface="微软雅黑" panose="020B0503020204020204" pitchFamily="34" charset="-122"/>
                        </a:rPr>
                        <a:t>贴上醒目标志。</a:t>
                      </a: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配备专用静脉给药箱，并备齐防护材料，保证操作的安全性。</a:t>
                      </a:r>
                    </a:p>
                    <a:p>
                      <a:pPr algn="just">
                        <a:spcAft>
                          <a:spcPts val="0"/>
                        </a:spcAft>
                      </a:pPr>
                      <a:r>
                        <a:rPr lang="en-US" sz="1600" kern="100" dirty="0">
                          <a:effectLst/>
                          <a:latin typeface="微软雅黑" panose="020B0503020204020204" pitchFamily="34" charset="-122"/>
                          <a:ea typeface="微软雅黑" panose="020B0503020204020204" pitchFamily="34" charset="-122"/>
                        </a:rPr>
                        <a:t>3. </a:t>
                      </a:r>
                      <a:r>
                        <a:rPr lang="zh-CN" sz="1600" kern="100" dirty="0">
                          <a:effectLst/>
                          <a:latin typeface="微软雅黑" panose="020B0503020204020204" pitchFamily="34" charset="-122"/>
                          <a:ea typeface="微软雅黑" panose="020B0503020204020204" pitchFamily="34" charset="-122"/>
                        </a:rPr>
                        <a:t>由专人定时检查。</a:t>
                      </a: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767834">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6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600" b="1" kern="100" dirty="0">
                          <a:effectLst/>
                          <a:latin typeface="微软雅黑" panose="020B0503020204020204" pitchFamily="34" charset="-122"/>
                          <a:ea typeface="微软雅黑" panose="020B0503020204020204" pitchFamily="34" charset="-122"/>
                        </a:rPr>
                        <a:t>  </a:t>
                      </a:r>
                      <a:r>
                        <a:rPr lang="zh-CN" sz="1600" b="1" kern="100" dirty="0">
                          <a:effectLst/>
                          <a:latin typeface="微软雅黑" panose="020B0503020204020204" pitchFamily="34" charset="-122"/>
                          <a:ea typeface="微软雅黑" panose="020B0503020204020204" pitchFamily="34" charset="-122"/>
                        </a:rPr>
                        <a:t>对策处置：</a:t>
                      </a:r>
                    </a:p>
                    <a:p>
                      <a:pPr algn="just">
                        <a:spcAft>
                          <a:spcPts val="0"/>
                        </a:spcAft>
                      </a:pPr>
                      <a:r>
                        <a:rPr lang="zh-CN" sz="1600" kern="100" dirty="0">
                          <a:effectLst/>
                          <a:latin typeface="微软雅黑" panose="020B0503020204020204" pitchFamily="34" charset="-122"/>
                          <a:ea typeface="微软雅黑" panose="020B0503020204020204" pitchFamily="34" charset="-122"/>
                        </a:rPr>
                        <a:t>改进后效果良好。</a:t>
                      </a: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对策效果确认：</a:t>
                      </a: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每天定时检查化疗废弃物处置情况，是否符合标准。</a:t>
                      </a: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查看护士进行操作的规范性。</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1" marR="68581"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pic>
        <p:nvPicPr>
          <p:cNvPr id="5" name="Picture 4"/>
          <p:cNvPicPr>
            <a:picLocks noChangeAspect="1" noChangeArrowheads="1"/>
          </p:cNvPicPr>
          <p:nvPr/>
        </p:nvPicPr>
        <p:blipFill>
          <a:blip r:embed="rId4"/>
          <a:stretch>
            <a:fillRect/>
          </a:stretch>
        </p:blipFill>
        <p:spPr bwMode="auto">
          <a:xfrm>
            <a:off x="3250990" y="2957961"/>
            <a:ext cx="806450" cy="10747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6" name="Picture 3" descr="C:\Program Files\Tencent\QQ\Users\531929508\Image\60371DCD91FE7FC47770011175F64EE0.jpg"/>
          <p:cNvPicPr>
            <a:picLocks noChangeAspect="1" noChangeArrowheads="1"/>
          </p:cNvPicPr>
          <p:nvPr/>
        </p:nvPicPr>
        <p:blipFill>
          <a:blip r:embed="rId5" r:link="rId6"/>
          <a:srcRect/>
          <a:stretch>
            <a:fillRect/>
          </a:stretch>
        </p:blipFill>
        <p:spPr bwMode="auto">
          <a:xfrm>
            <a:off x="9394677" y="4786174"/>
            <a:ext cx="1004888" cy="1341437"/>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8" name="Picture 2" descr="C:\Program Files\Tencent\QQ\Users\531929508\Image\5C0B197613CFB657C6E27130FBDADA7E.jpg"/>
          <p:cNvPicPr>
            <a:picLocks noChangeAspect="1" noChangeArrowheads="1"/>
          </p:cNvPicPr>
          <p:nvPr/>
        </p:nvPicPr>
        <p:blipFill>
          <a:blip r:embed="rId7" r:link="rId8"/>
          <a:srcRect/>
          <a:stretch>
            <a:fillRect/>
          </a:stretch>
        </p:blipFill>
        <p:spPr bwMode="auto">
          <a:xfrm rot="5400000">
            <a:off x="7272984" y="3123267"/>
            <a:ext cx="1011238" cy="1444625"/>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9" name="Picture 1" descr="C:\Program Files\Tencent\QQ\Users\531929508\Image\0EE3B234BDB0DAC4863B6B13A93EECEC.jpg"/>
          <p:cNvPicPr>
            <a:picLocks noChangeAspect="1" noChangeArrowheads="1"/>
          </p:cNvPicPr>
          <p:nvPr/>
        </p:nvPicPr>
        <p:blipFill>
          <a:blip r:embed="rId9" r:link="rId10"/>
          <a:srcRect/>
          <a:stretch>
            <a:fillRect/>
          </a:stretch>
        </p:blipFill>
        <p:spPr bwMode="auto">
          <a:xfrm>
            <a:off x="8599340" y="3327261"/>
            <a:ext cx="1060450" cy="1020763"/>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grpSp>
        <p:nvGrpSpPr>
          <p:cNvPr id="10" name="组合 9"/>
          <p:cNvGrpSpPr/>
          <p:nvPr/>
        </p:nvGrpSpPr>
        <p:grpSpPr bwMode="auto">
          <a:xfrm>
            <a:off x="4427390" y="4230549"/>
            <a:ext cx="1008062" cy="1011237"/>
            <a:chOff x="4223792" y="3948531"/>
            <a:chExt cx="1008112" cy="1010670"/>
          </a:xfrm>
        </p:grpSpPr>
        <p:grpSp>
          <p:nvGrpSpPr>
            <p:cNvPr id="11" name="组合 10"/>
            <p:cNvGrpSpPr/>
            <p:nvPr/>
          </p:nvGrpSpPr>
          <p:grpSpPr bwMode="auto">
            <a:xfrm>
              <a:off x="4223792" y="3951705"/>
              <a:ext cx="508025" cy="502955"/>
              <a:chOff x="4223792" y="3789656"/>
              <a:chExt cx="508025" cy="502955"/>
            </a:xfrm>
          </p:grpSpPr>
          <p:sp>
            <p:nvSpPr>
              <p:cNvPr id="21" name="矩形 20"/>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22"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bwMode="auto">
            <a:xfrm>
              <a:off x="4728642" y="3948531"/>
              <a:ext cx="503262" cy="504542"/>
              <a:chOff x="4224586" y="3789040"/>
              <a:chExt cx="503262" cy="504542"/>
            </a:xfrm>
          </p:grpSpPr>
          <p:sp>
            <p:nvSpPr>
              <p:cNvPr id="19" name="矩形 18"/>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0"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13" name="组合 12"/>
            <p:cNvGrpSpPr/>
            <p:nvPr/>
          </p:nvGrpSpPr>
          <p:grpSpPr bwMode="auto">
            <a:xfrm>
              <a:off x="4223792" y="4454659"/>
              <a:ext cx="508025" cy="504542"/>
              <a:chOff x="4223792" y="3788554"/>
              <a:chExt cx="508025" cy="504542"/>
            </a:xfrm>
          </p:grpSpPr>
          <p:sp>
            <p:nvSpPr>
              <p:cNvPr id="17" name="矩形 16"/>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18"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14" name="组合 13"/>
            <p:cNvGrpSpPr/>
            <p:nvPr/>
          </p:nvGrpSpPr>
          <p:grpSpPr bwMode="auto">
            <a:xfrm>
              <a:off x="4728642" y="4453073"/>
              <a:ext cx="503262" cy="506128"/>
              <a:chOff x="4224586" y="3789526"/>
              <a:chExt cx="503262" cy="506128"/>
            </a:xfrm>
          </p:grpSpPr>
          <p:sp>
            <p:nvSpPr>
              <p:cNvPr id="15" name="矩形 14"/>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16"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pic>
        <p:nvPicPr>
          <p:cNvPr id="23" name="图片 22"/>
          <p:cNvPicPr>
            <a:picLocks noChangeAspect="1"/>
          </p:cNvPicPr>
          <p:nvPr/>
        </p:nvPicPr>
        <p:blipFill>
          <a:blip r:embed="rId11"/>
          <a:srcRect/>
          <a:stretch>
            <a:fillRect/>
          </a:stretch>
        </p:blipFill>
        <p:spPr bwMode="auto">
          <a:xfrm>
            <a:off x="5581502" y="3327261"/>
            <a:ext cx="1382713" cy="10366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24" name="图片 23"/>
          <p:cNvPicPr>
            <a:picLocks noChangeAspect="1"/>
          </p:cNvPicPr>
          <p:nvPr/>
        </p:nvPicPr>
        <p:blipFill>
          <a:blip r:embed="rId12"/>
          <a:srcRect/>
          <a:stretch>
            <a:fillRect/>
          </a:stretch>
        </p:blipFill>
        <p:spPr bwMode="auto">
          <a:xfrm>
            <a:off x="9758215" y="3327261"/>
            <a:ext cx="1370012" cy="1036638"/>
          </a:xfrm>
          <a:prstGeom prst="rect">
            <a:avLst/>
          </a:prstGeom>
          <a:noFill/>
          <a:ln>
            <a:solidFill>
              <a:sysClr val="window" lastClr="FFFFFF"/>
            </a:solidFill>
          </a:ln>
          <a:effectLst/>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29996" y="2957961"/>
            <a:ext cx="805712" cy="107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p>
        </p:txBody>
      </p:sp>
      <p:graphicFrame>
        <p:nvGraphicFramePr>
          <p:cNvPr id="26" name="表格 25"/>
          <p:cNvGraphicFramePr>
            <a:graphicFrameLocks noGrp="1"/>
          </p:cNvGraphicFramePr>
          <p:nvPr/>
        </p:nvGraphicFramePr>
        <p:xfrm>
          <a:off x="874207" y="1415722"/>
          <a:ext cx="10813295" cy="4911505"/>
        </p:xfrm>
        <a:graphic>
          <a:graphicData uri="http://schemas.openxmlformats.org/drawingml/2006/table">
            <a:tbl>
              <a:tblPr firstRow="1" firstCol="1" lastRow="1" lastCol="1" bandRow="1" bandCol="1"/>
              <a:tblGrid>
                <a:gridCol w="1860329"/>
                <a:gridCol w="1860329"/>
                <a:gridCol w="507660"/>
                <a:gridCol w="6584977"/>
              </a:tblGrid>
              <a:tr h="29666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对策二</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对策名称</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建立流程和应急预案</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r>
              <a:tr h="296668">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主要因</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风险意识差，管理不完善。</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r>
              <a:tr h="240630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800" b="1"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改善前：</a:t>
                      </a:r>
                    </a:p>
                    <a:p>
                      <a:pPr algn="just">
                        <a:spcAft>
                          <a:spcPts val="0"/>
                        </a:spcAft>
                      </a:pPr>
                      <a:r>
                        <a:rPr lang="en-US" sz="1600" kern="100" dirty="0">
                          <a:effectLst/>
                          <a:latin typeface="微软雅黑" panose="020B0503020204020204" pitchFamily="34" charset="-122"/>
                          <a:ea typeface="微软雅黑" panose="020B0503020204020204" pitchFamily="34" charset="-122"/>
                        </a:rPr>
                        <a:t>1.</a:t>
                      </a:r>
                      <a:r>
                        <a:rPr lang="zh-CN" sz="1600" kern="100" dirty="0">
                          <a:effectLst/>
                          <a:latin typeface="微软雅黑" panose="020B0503020204020204" pitchFamily="34" charset="-122"/>
                          <a:ea typeface="微软雅黑" panose="020B0503020204020204" pitchFamily="34" charset="-122"/>
                        </a:rPr>
                        <a:t>科室无统一的操作流程，每个护士进行处理的方法不一样。</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altLang="zh-CN" sz="1600" kern="100" dirty="0">
                          <a:effectLst/>
                          <a:latin typeface="微软雅黑" panose="020B0503020204020204" pitchFamily="34" charset="-122"/>
                          <a:ea typeface="微软雅黑" panose="020B0503020204020204" pitchFamily="34" charset="-122"/>
                        </a:rPr>
                        <a:t> </a:t>
                      </a:r>
                      <a:r>
                        <a:rPr lang="zh-CN" sz="1800" b="1" kern="100" dirty="0">
                          <a:effectLst/>
                          <a:latin typeface="微软雅黑" panose="020B0503020204020204" pitchFamily="34" charset="-122"/>
                          <a:ea typeface="微软雅黑" panose="020B0503020204020204" pitchFamily="34" charset="-122"/>
                        </a:rPr>
                        <a:t>对策实施：</a:t>
                      </a:r>
                    </a:p>
                    <a:p>
                      <a:pPr marL="742950" lvl="1" indent="-285750" algn="just">
                        <a:spcAft>
                          <a:spcPts val="0"/>
                        </a:spcAft>
                        <a:buFont typeface="+mj-lt"/>
                        <a:buAutoNum type="arabicPeriod"/>
                        <a:tabLst>
                          <a:tab pos="2026285" algn="l"/>
                        </a:tabLst>
                      </a:pPr>
                      <a:r>
                        <a:rPr lang="zh-CN" sz="1600" kern="100" dirty="0">
                          <a:effectLst/>
                          <a:latin typeface="微软雅黑" panose="020B0503020204020204" pitchFamily="34" charset="-122"/>
                          <a:ea typeface="微软雅黑" panose="020B0503020204020204" pitchFamily="34" charset="-122"/>
                        </a:rPr>
                        <a:t>建立抗肿瘤药物操作流程图。</a:t>
                      </a:r>
                    </a:p>
                    <a:p>
                      <a:pPr marL="742950" lvl="1" indent="-285750" algn="just">
                        <a:spcAft>
                          <a:spcPts val="0"/>
                        </a:spcAft>
                        <a:buFont typeface="+mj-lt"/>
                        <a:buAutoNum type="arabicPeriod"/>
                        <a:tabLst>
                          <a:tab pos="2026285" algn="l"/>
                        </a:tabLst>
                      </a:pPr>
                      <a:r>
                        <a:rPr lang="zh-CN" sz="1600" kern="100" dirty="0">
                          <a:effectLst/>
                          <a:latin typeface="微软雅黑" panose="020B0503020204020204" pitchFamily="34" charset="-122"/>
                          <a:ea typeface="微软雅黑" panose="020B0503020204020204" pitchFamily="34" charset="-122"/>
                        </a:rPr>
                        <a:t>制定抗肿瘤药物暴露的应急预案。</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911861">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en-US" alt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对策处置：</a:t>
                      </a:r>
                    </a:p>
                    <a:p>
                      <a:pPr algn="just">
                        <a:spcAft>
                          <a:spcPts val="0"/>
                        </a:spcAft>
                      </a:pPr>
                      <a:r>
                        <a:rPr lang="zh-CN" sz="1600" kern="100" dirty="0">
                          <a:effectLst/>
                          <a:latin typeface="微软雅黑" panose="020B0503020204020204" pitchFamily="34" charset="-122"/>
                          <a:ea typeface="微软雅黑" panose="020B0503020204020204" pitchFamily="34" charset="-122"/>
                        </a:rPr>
                        <a:t>改进后效果良好。</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66675"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en-US" alt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对策效果确认：</a:t>
                      </a:r>
                    </a:p>
                    <a:p>
                      <a:pPr algn="just">
                        <a:spcAft>
                          <a:spcPts val="0"/>
                        </a:spcAft>
                      </a:pPr>
                      <a:r>
                        <a:rPr lang="zh-CN" sz="1600" kern="100" dirty="0">
                          <a:effectLst/>
                          <a:latin typeface="微软雅黑" panose="020B0503020204020204" pitchFamily="34" charset="-122"/>
                          <a:ea typeface="微软雅黑" panose="020B0503020204020204" pitchFamily="34" charset="-122"/>
                        </a:rPr>
                        <a:t>每位护士都能执行操作流程和相应的应急预案。</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pSp>
        <p:nvGrpSpPr>
          <p:cNvPr id="40" name="组合 39"/>
          <p:cNvGrpSpPr/>
          <p:nvPr/>
        </p:nvGrpSpPr>
        <p:grpSpPr bwMode="auto">
          <a:xfrm>
            <a:off x="4660303" y="3937251"/>
            <a:ext cx="1008062" cy="1011237"/>
            <a:chOff x="4223792" y="3948531"/>
            <a:chExt cx="1008112" cy="1010670"/>
          </a:xfrm>
        </p:grpSpPr>
        <p:grpSp>
          <p:nvGrpSpPr>
            <p:cNvPr id="41" name="组合 40"/>
            <p:cNvGrpSpPr/>
            <p:nvPr/>
          </p:nvGrpSpPr>
          <p:grpSpPr bwMode="auto">
            <a:xfrm>
              <a:off x="4223792" y="3951705"/>
              <a:ext cx="508025" cy="502955"/>
              <a:chOff x="4223792" y="3789656"/>
              <a:chExt cx="508025" cy="502955"/>
            </a:xfrm>
          </p:grpSpPr>
          <p:sp>
            <p:nvSpPr>
              <p:cNvPr id="51" name="矩形 50"/>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52"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bwMode="auto">
            <a:xfrm>
              <a:off x="4728642" y="3948531"/>
              <a:ext cx="503262" cy="504542"/>
              <a:chOff x="4224586" y="3789040"/>
              <a:chExt cx="503262" cy="504542"/>
            </a:xfrm>
          </p:grpSpPr>
          <p:sp>
            <p:nvSpPr>
              <p:cNvPr id="49" name="矩形 48"/>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50"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43" name="组合 42"/>
            <p:cNvGrpSpPr/>
            <p:nvPr/>
          </p:nvGrpSpPr>
          <p:grpSpPr bwMode="auto">
            <a:xfrm>
              <a:off x="4223792" y="4454659"/>
              <a:ext cx="508025" cy="504542"/>
              <a:chOff x="4223792" y="3788554"/>
              <a:chExt cx="508025" cy="504542"/>
            </a:xfrm>
          </p:grpSpPr>
          <p:sp>
            <p:nvSpPr>
              <p:cNvPr id="47" name="矩形 46"/>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48"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44" name="组合 43"/>
            <p:cNvGrpSpPr/>
            <p:nvPr/>
          </p:nvGrpSpPr>
          <p:grpSpPr bwMode="auto">
            <a:xfrm>
              <a:off x="4728642" y="4453073"/>
              <a:ext cx="503262" cy="506128"/>
              <a:chOff x="4224586" y="3789526"/>
              <a:chExt cx="503262" cy="506128"/>
            </a:xfrm>
          </p:grpSpPr>
          <p:sp>
            <p:nvSpPr>
              <p:cNvPr id="45" name="矩形 44"/>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46"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5269391"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8/</a:t>
            </a:r>
            <a:r>
              <a:rPr lang="zh-CN" altLang="en-US" sz="3600" dirty="0">
                <a:solidFill>
                  <a:srgbClr val="16505F"/>
                </a:solidFill>
                <a:latin typeface="微软雅黑" panose="020B0503020204020204" pitchFamily="34" charset="-122"/>
                <a:ea typeface="微软雅黑" panose="020B0503020204020204" pitchFamily="34" charset="-122"/>
              </a:rPr>
              <a:t>对策实施与检讨（一）</a:t>
            </a:r>
          </a:p>
        </p:txBody>
      </p:sp>
      <p:graphicFrame>
        <p:nvGraphicFramePr>
          <p:cNvPr id="17" name="表格 16"/>
          <p:cNvGraphicFramePr>
            <a:graphicFrameLocks noGrp="1"/>
          </p:cNvGraphicFramePr>
          <p:nvPr/>
        </p:nvGraphicFramePr>
        <p:xfrm>
          <a:off x="874207" y="1426232"/>
          <a:ext cx="10729191" cy="4657368"/>
        </p:xfrm>
        <a:graphic>
          <a:graphicData uri="http://schemas.openxmlformats.org/drawingml/2006/table">
            <a:tbl>
              <a:tblPr firstRow="1" firstCol="1" lastRow="1" lastCol="1" bandRow="1" bandCol="1"/>
              <a:tblGrid>
                <a:gridCol w="1845860"/>
                <a:gridCol w="1845860"/>
                <a:gridCol w="503711"/>
                <a:gridCol w="6533760"/>
              </a:tblGrid>
              <a:tr h="33492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对策三</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对策名称</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加强对护士的培训，增强责任心。</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r>
              <a:tr h="360040">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a:solidFill>
                            <a:schemeClr val="bg1"/>
                          </a:solidFill>
                          <a:effectLst/>
                          <a:latin typeface="微软雅黑" panose="020B0503020204020204" pitchFamily="34" charset="-122"/>
                          <a:ea typeface="微软雅黑" panose="020B0503020204020204" pitchFamily="34" charset="-122"/>
                        </a:rPr>
                        <a:t>主要因</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护士防护意识淡薄</a:t>
                      </a:r>
                    </a:p>
                  </a:txBody>
                  <a:tcPr marL="68580" marR="68580" marT="0" marB="0" anchor="ctr">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r>
              <a:tr h="2104608">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改善前：</a:t>
                      </a: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轮转护士及新进人员经验不足。</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护士防护意识淡薄，对化疗废弃物危害性认识不够。</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对策实施：</a:t>
                      </a:r>
                    </a:p>
                    <a:p>
                      <a:pPr algn="just">
                        <a:spcAft>
                          <a:spcPts val="0"/>
                        </a:spcAft>
                      </a:pPr>
                      <a:r>
                        <a:rPr lang="en-US" sz="1600" kern="100" dirty="0">
                          <a:effectLst/>
                          <a:latin typeface="微软雅黑" panose="020B0503020204020204" pitchFamily="34" charset="-122"/>
                          <a:ea typeface="微软雅黑" panose="020B0503020204020204" pitchFamily="34" charset="-122"/>
                        </a:rPr>
                        <a:t>1. </a:t>
                      </a:r>
                      <a:r>
                        <a:rPr lang="zh-CN" sz="1600" kern="100" dirty="0">
                          <a:effectLst/>
                          <a:latin typeface="微软雅黑" panose="020B0503020204020204" pitchFamily="34" charset="-122"/>
                          <a:ea typeface="微软雅黑" panose="020B0503020204020204" pitchFamily="34" charset="-122"/>
                        </a:rPr>
                        <a:t>由科室的肿瘤专科护士培训轮转护士及新进人员抗肿瘤药物的所有操作。</a:t>
                      </a:r>
                    </a:p>
                    <a:p>
                      <a:pPr algn="just">
                        <a:spcAft>
                          <a:spcPts val="0"/>
                        </a:spcAft>
                      </a:pPr>
                      <a:r>
                        <a:rPr lang="en-US" sz="1600" kern="100" dirty="0">
                          <a:effectLst/>
                          <a:latin typeface="微软雅黑" panose="020B0503020204020204" pitchFamily="34" charset="-122"/>
                          <a:ea typeface="微软雅黑" panose="020B0503020204020204" pitchFamily="34" charset="-122"/>
                        </a:rPr>
                        <a:t>2. </a:t>
                      </a:r>
                      <a:r>
                        <a:rPr lang="zh-CN" sz="1600" kern="100" dirty="0">
                          <a:effectLst/>
                          <a:latin typeface="微软雅黑" panose="020B0503020204020204" pitchFamily="34" charset="-122"/>
                          <a:ea typeface="微软雅黑" panose="020B0503020204020204" pitchFamily="34" charset="-122"/>
                        </a:rPr>
                        <a:t>科室组织业务学习，对化疗药物暴露的危害，外溅的处理进行学习。</a:t>
                      </a:r>
                    </a:p>
                    <a:p>
                      <a:pPr algn="just">
                        <a:spcAft>
                          <a:spcPts val="0"/>
                        </a:spcAft>
                      </a:pPr>
                      <a:r>
                        <a:rPr lang="en-US" sz="1600" kern="100" dirty="0">
                          <a:effectLst/>
                          <a:latin typeface="微软雅黑" panose="020B0503020204020204" pitchFamily="34" charset="-122"/>
                          <a:ea typeface="微软雅黑" panose="020B0503020204020204" pitchFamily="34" charset="-122"/>
                        </a:rPr>
                        <a:t>3. </a:t>
                      </a:r>
                      <a:r>
                        <a:rPr lang="zh-CN" sz="1600" kern="100" dirty="0">
                          <a:effectLst/>
                          <a:latin typeface="微软雅黑" panose="020B0503020204020204" pitchFamily="34" charset="-122"/>
                          <a:ea typeface="微软雅黑" panose="020B0503020204020204" pitchFamily="34" charset="-122"/>
                        </a:rPr>
                        <a:t>进行考核</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122744">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对策处置：</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r>
                        <a:rPr lang="zh-CN" sz="1600" kern="100" dirty="0">
                          <a:effectLst/>
                          <a:latin typeface="微软雅黑" panose="020B0503020204020204" pitchFamily="34" charset="-122"/>
                          <a:ea typeface="微软雅黑" panose="020B0503020204020204" pitchFamily="34" charset="-122"/>
                        </a:rPr>
                        <a:t>改进后效果良好。</a:t>
                      </a: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spcAft>
                          <a:spcPts val="0"/>
                        </a:spcAft>
                      </a:pP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zh-CN" sz="1800" b="1" kern="100" dirty="0">
                          <a:effectLst/>
                          <a:latin typeface="微软雅黑" panose="020B0503020204020204" pitchFamily="34" charset="-122"/>
                          <a:ea typeface="微软雅黑" panose="020B0503020204020204" pitchFamily="34" charset="-122"/>
                        </a:rPr>
                        <a:t>对策效果确认：</a:t>
                      </a: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rPr>
                        <a:t>培训按时完成。</a:t>
                      </a:r>
                    </a:p>
                    <a:p>
                      <a:pPr marL="342900" lvl="0" indent="-342900" algn="just">
                        <a:spcAft>
                          <a:spcPts val="0"/>
                        </a:spcAft>
                        <a:buFont typeface="+mj-lt"/>
                        <a:buAutoNum type="arabicPeriod"/>
                        <a:tabLst>
                          <a:tab pos="228600" algn="l"/>
                        </a:tabLst>
                      </a:pPr>
                      <a:r>
                        <a:rPr lang="zh-CN" sz="1600" kern="100" dirty="0">
                          <a:effectLst/>
                          <a:latin typeface="微软雅黑" panose="020B0503020204020204" pitchFamily="34" charset="-122"/>
                          <a:ea typeface="微软雅黑" panose="020B0503020204020204" pitchFamily="34" charset="-122"/>
                        </a:rPr>
                        <a:t>护士能说出化疗药物暴露在空气中的危害，外溅处理流程符合标准。</a:t>
                      </a: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just">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pSp>
        <p:nvGrpSpPr>
          <p:cNvPr id="18" name="组合 17"/>
          <p:cNvGrpSpPr/>
          <p:nvPr/>
        </p:nvGrpSpPr>
        <p:grpSpPr bwMode="auto">
          <a:xfrm>
            <a:off x="4668930" y="3842360"/>
            <a:ext cx="1008062" cy="1011237"/>
            <a:chOff x="4223792" y="3948531"/>
            <a:chExt cx="1008112" cy="1010670"/>
          </a:xfrm>
        </p:grpSpPr>
        <p:grpSp>
          <p:nvGrpSpPr>
            <p:cNvPr id="19" name="组合 18"/>
            <p:cNvGrpSpPr/>
            <p:nvPr/>
          </p:nvGrpSpPr>
          <p:grpSpPr bwMode="auto">
            <a:xfrm>
              <a:off x="4223792" y="3951705"/>
              <a:ext cx="508025" cy="502955"/>
              <a:chOff x="4223792" y="3789656"/>
              <a:chExt cx="508025" cy="502955"/>
            </a:xfrm>
          </p:grpSpPr>
          <p:sp>
            <p:nvSpPr>
              <p:cNvPr id="30" name="矩形 29"/>
              <p:cNvSpPr/>
              <p:nvPr/>
            </p:nvSpPr>
            <p:spPr>
              <a:xfrm>
                <a:off x="4223792" y="3789656"/>
                <a:ext cx="508025" cy="502955"/>
              </a:xfrm>
              <a:prstGeom prst="rect">
                <a:avLst/>
              </a:prstGeom>
              <a:solidFill>
                <a:srgbClr val="73BB2C"/>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31" name="文本框 9"/>
              <p:cNvSpPr txBox="1">
                <a:spLocks noChangeArrowheads="1"/>
              </p:cNvSpPr>
              <p:nvPr/>
            </p:nvSpPr>
            <p:spPr bwMode="auto">
              <a:xfrm>
                <a:off x="4329259" y="3841013"/>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P</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20" name="组合 19"/>
            <p:cNvGrpSpPr/>
            <p:nvPr/>
          </p:nvGrpSpPr>
          <p:grpSpPr bwMode="auto">
            <a:xfrm>
              <a:off x="4728642" y="3948531"/>
              <a:ext cx="503262" cy="504542"/>
              <a:chOff x="4224586" y="3789040"/>
              <a:chExt cx="503262" cy="504542"/>
            </a:xfrm>
          </p:grpSpPr>
          <p:sp>
            <p:nvSpPr>
              <p:cNvPr id="28" name="矩形 27"/>
              <p:cNvSpPr/>
              <p:nvPr/>
            </p:nvSpPr>
            <p:spPr>
              <a:xfrm>
                <a:off x="4224586" y="3789040"/>
                <a:ext cx="503262" cy="504542"/>
              </a:xfrm>
              <a:prstGeom prst="rect">
                <a:avLst/>
              </a:prstGeom>
              <a:solidFill>
                <a:srgbClr val="16505F"/>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9" name="文本框 107"/>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D</a:t>
                </a:r>
                <a:endParaRPr lang="zh-CN" altLang="en-US" sz="2000">
                  <a:solidFill>
                    <a:sysClr val="window" lastClr="FFFFFF"/>
                  </a:solidFill>
                  <a:latin typeface="Calibri" panose="020F0502020204030204"/>
                  <a:ea typeface="宋体" panose="02010600030101010101" pitchFamily="2" charset="-122"/>
                </a:endParaRPr>
              </a:p>
            </p:txBody>
          </p:sp>
        </p:grpSp>
        <p:grpSp>
          <p:nvGrpSpPr>
            <p:cNvPr id="21" name="组合 20"/>
            <p:cNvGrpSpPr/>
            <p:nvPr/>
          </p:nvGrpSpPr>
          <p:grpSpPr bwMode="auto">
            <a:xfrm>
              <a:off x="4223792" y="4454659"/>
              <a:ext cx="508025" cy="504542"/>
              <a:chOff x="4223792" y="3788554"/>
              <a:chExt cx="508025" cy="504542"/>
            </a:xfrm>
          </p:grpSpPr>
          <p:sp>
            <p:nvSpPr>
              <p:cNvPr id="25" name="矩形 24"/>
              <p:cNvSpPr/>
              <p:nvPr/>
            </p:nvSpPr>
            <p:spPr>
              <a:xfrm>
                <a:off x="4223792" y="3788554"/>
                <a:ext cx="508025" cy="504542"/>
              </a:xfrm>
              <a:prstGeom prst="rect">
                <a:avLst/>
              </a:prstGeom>
              <a:solidFill>
                <a:schemeClr val="bg1">
                  <a:lumMod val="7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7" name="文本框 111"/>
              <p:cNvSpPr txBox="1">
                <a:spLocks noChangeArrowheads="1"/>
              </p:cNvSpPr>
              <p:nvPr/>
            </p:nvSpPr>
            <p:spPr bwMode="auto">
              <a:xfrm>
                <a:off x="4329259" y="3841013"/>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sysClr val="window" lastClr="FFFFFF"/>
                    </a:solidFill>
                    <a:latin typeface="Calibri" panose="020F0502020204030204"/>
                    <a:ea typeface="宋体" panose="02010600030101010101" pitchFamily="2" charset="-122"/>
                  </a:rPr>
                  <a:t>A</a:t>
                </a:r>
                <a:endParaRPr lang="zh-CN" altLang="en-US" sz="2000" dirty="0">
                  <a:solidFill>
                    <a:sysClr val="window" lastClr="FFFFFF"/>
                  </a:solidFill>
                  <a:latin typeface="Calibri" panose="020F0502020204030204"/>
                  <a:ea typeface="宋体" panose="02010600030101010101" pitchFamily="2" charset="-122"/>
                </a:endParaRPr>
              </a:p>
            </p:txBody>
          </p:sp>
        </p:grpSp>
        <p:grpSp>
          <p:nvGrpSpPr>
            <p:cNvPr id="22" name="组合 21"/>
            <p:cNvGrpSpPr/>
            <p:nvPr/>
          </p:nvGrpSpPr>
          <p:grpSpPr bwMode="auto">
            <a:xfrm>
              <a:off x="4728642" y="4453073"/>
              <a:ext cx="503262" cy="506128"/>
              <a:chOff x="4224586" y="3789526"/>
              <a:chExt cx="503262" cy="506128"/>
            </a:xfrm>
          </p:grpSpPr>
          <p:sp>
            <p:nvSpPr>
              <p:cNvPr id="23" name="矩形 22"/>
              <p:cNvSpPr/>
              <p:nvPr/>
            </p:nvSpPr>
            <p:spPr>
              <a:xfrm>
                <a:off x="4224586" y="3789526"/>
                <a:ext cx="503262" cy="506128"/>
              </a:xfrm>
              <a:prstGeom prst="rect">
                <a:avLst/>
              </a:prstGeom>
              <a:solidFill>
                <a:srgbClr val="16A085"/>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4" name="文本框 126"/>
              <p:cNvSpPr txBox="1">
                <a:spLocks noChangeArrowheads="1"/>
              </p:cNvSpPr>
              <p:nvPr/>
            </p:nvSpPr>
            <p:spPr bwMode="auto">
              <a:xfrm>
                <a:off x="4329259" y="3841013"/>
                <a:ext cx="320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a:solidFill>
                      <a:sysClr val="window" lastClr="FFFFFF"/>
                    </a:solidFill>
                    <a:latin typeface="Calibri" panose="020F0502020204030204"/>
                    <a:ea typeface="宋体" panose="02010600030101010101" pitchFamily="2" charset="-122"/>
                  </a:rPr>
                  <a:t>C</a:t>
                </a:r>
                <a:endParaRPr lang="zh-CN" altLang="en-US" sz="2000">
                  <a:solidFill>
                    <a:sysClr val="window" lastClr="FFFFFF"/>
                  </a:solidFill>
                  <a:latin typeface="Calibri" panose="020F0502020204030204"/>
                  <a:ea typeface="宋体" panose="02010600030101010101" pitchFamily="2" charset="-122"/>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951473" y="1909708"/>
          <a:ext cx="10491953" cy="4085048"/>
        </p:xfrm>
        <a:graphic>
          <a:graphicData uri="http://schemas.openxmlformats.org/drawingml/2006/table">
            <a:tbl>
              <a:tblPr firstRow="1" firstCol="1" lastRow="1" lastCol="1" bandRow="1" bandCol="1"/>
              <a:tblGrid>
                <a:gridCol w="1720775"/>
                <a:gridCol w="3871746"/>
                <a:gridCol w="3871746"/>
                <a:gridCol w="1027686"/>
              </a:tblGrid>
              <a:tr h="53848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项目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改善前</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改善后</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备注</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调查日期</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资料来源</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资料收集</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统计汇总</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198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effectLst/>
                          <a:latin typeface="微软雅黑" panose="020B0503020204020204" pitchFamily="34" charset="-122"/>
                          <a:ea typeface="微软雅黑" panose="020B0503020204020204" pitchFamily="34" charset="-122"/>
                        </a:rPr>
                        <a:t>调查总例数</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308</a:t>
                      </a:r>
                      <a:r>
                        <a:rPr lang="zh-CN" sz="1600" kern="100" dirty="0">
                          <a:effectLst/>
                          <a:latin typeface="微软雅黑" panose="020B0503020204020204" pitchFamily="34" charset="-122"/>
                          <a:ea typeface="微软雅黑" panose="020B0503020204020204" pitchFamily="34"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312</a:t>
                      </a:r>
                      <a:r>
                        <a:rPr lang="zh-CN" sz="1600" kern="100" dirty="0">
                          <a:effectLst/>
                          <a:latin typeface="微软雅黑" panose="020B0503020204020204" pitchFamily="34" charset="-122"/>
                          <a:ea typeface="微软雅黑" panose="020B0503020204020204" pitchFamily="34"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a:effectLst/>
                          <a:latin typeface="微软雅黑" panose="020B0503020204020204" pitchFamily="34" charset="-122"/>
                          <a:ea typeface="微软雅黑" panose="020B0503020204020204" pitchFamily="34" charset="-122"/>
                        </a:rPr>
                        <a:t>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1103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zh-CN" sz="1600" kern="100" dirty="0">
                          <a:effectLst/>
                          <a:latin typeface="微软雅黑" panose="020B0503020204020204" pitchFamily="34" charset="-122"/>
                          <a:ea typeface="微软雅黑" panose="020B0503020204020204" pitchFamily="34" charset="-122"/>
                        </a:rPr>
                        <a:t>数据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化疗防护设施不齐全 </a:t>
                      </a:r>
                      <a:r>
                        <a:rPr lang="en-US" altLang="zh-CN" sz="1600" kern="100" dirty="0">
                          <a:effectLst/>
                          <a:latin typeface="微软雅黑" panose="020B0503020204020204" pitchFamily="34" charset="-122"/>
                          <a:ea typeface="微软雅黑" panose="020B0503020204020204" pitchFamily="34" charset="-122"/>
                        </a:rPr>
                        <a:t>9</a:t>
                      </a:r>
                      <a:r>
                        <a:rPr lang="zh-CN" altLang="en-US"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静脉给药流程不合理</a:t>
                      </a:r>
                      <a:r>
                        <a:rPr lang="en-US" sz="1600" kern="100" dirty="0">
                          <a:effectLst/>
                          <a:latin typeface="微软雅黑" panose="020B0503020204020204" pitchFamily="34" charset="-122"/>
                          <a:ea typeface="微软雅黑" panose="020B0503020204020204" pitchFamily="34" charset="-122"/>
                        </a:rPr>
                        <a:t> 32</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抗肿瘤废弃物处置部合理 </a:t>
                      </a:r>
                      <a:r>
                        <a:rPr lang="en-US" altLang="zh-CN" sz="1600" kern="100" dirty="0">
                          <a:effectLst/>
                          <a:latin typeface="微软雅黑" panose="020B0503020204020204" pitchFamily="34" charset="-122"/>
                          <a:ea typeface="微软雅黑" panose="020B0503020204020204" pitchFamily="34" charset="-122"/>
                        </a:rPr>
                        <a:t>46</a:t>
                      </a:r>
                      <a:r>
                        <a:rPr lang="zh-CN" altLang="en-US" sz="1600" kern="100" dirty="0">
                          <a:effectLst/>
                          <a:latin typeface="微软雅黑" panose="020B0503020204020204" pitchFamily="34" charset="-122"/>
                          <a:ea typeface="微软雅黑" panose="020B0503020204020204" pitchFamily="34" charset="-122"/>
                        </a:rPr>
                        <a:t>例</a:t>
                      </a:r>
                      <a:endParaRPr 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护理人员防护意识不强</a:t>
                      </a:r>
                      <a:r>
                        <a:rPr lang="en-US" sz="1600" kern="100" dirty="0">
                          <a:effectLst/>
                          <a:latin typeface="微软雅黑" panose="020B0503020204020204" pitchFamily="34" charset="-122"/>
                          <a:ea typeface="微软雅黑" panose="020B0503020204020204" pitchFamily="34" charset="-122"/>
                        </a:rPr>
                        <a:t> 6</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接受抗肿瘤药物不合理</a:t>
                      </a:r>
                      <a:r>
                        <a:rPr lang="en-US" sz="1600" kern="100" dirty="0">
                          <a:effectLst/>
                          <a:latin typeface="微软雅黑" panose="020B0503020204020204" pitchFamily="34" charset="-122"/>
                          <a:ea typeface="微软雅黑" panose="020B0503020204020204" pitchFamily="34" charset="-122"/>
                        </a:rPr>
                        <a:t> 5</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抗肿瘤药物暴露处置不合理</a:t>
                      </a:r>
                      <a:r>
                        <a:rPr lang="en-US" sz="1600" kern="100" dirty="0">
                          <a:effectLst/>
                          <a:latin typeface="微软雅黑" panose="020B0503020204020204" pitchFamily="34" charset="-122"/>
                          <a:ea typeface="微软雅黑" panose="020B0503020204020204" pitchFamily="34" charset="-122"/>
                        </a:rPr>
                        <a:t> 1</a:t>
                      </a:r>
                      <a:r>
                        <a:rPr lang="zh-CN" sz="1600" kern="100" dirty="0">
                          <a:effectLst/>
                          <a:latin typeface="微软雅黑" panose="020B0503020204020204" pitchFamily="34" charset="-122"/>
                          <a:ea typeface="微软雅黑" panose="020B0503020204020204" pitchFamily="34" charset="-122"/>
                        </a:rPr>
                        <a:t>例</a:t>
                      </a: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化疗防护设施不齐全 </a:t>
                      </a:r>
                      <a:r>
                        <a:rPr lang="en-US" altLang="zh-CN" sz="1600" kern="100" dirty="0">
                          <a:effectLst/>
                          <a:latin typeface="微软雅黑" panose="020B0503020204020204" pitchFamily="34" charset="-122"/>
                          <a:ea typeface="微软雅黑" panose="020B0503020204020204" pitchFamily="34" charset="-122"/>
                        </a:rPr>
                        <a:t>9</a:t>
                      </a:r>
                      <a:r>
                        <a:rPr lang="zh-CN" altLang="en-US"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静脉给药流程不合理</a:t>
                      </a:r>
                      <a:r>
                        <a:rPr lang="en-US" sz="1600" kern="100" dirty="0">
                          <a:effectLst/>
                          <a:latin typeface="微软雅黑" panose="020B0503020204020204" pitchFamily="34" charset="-122"/>
                          <a:ea typeface="微软雅黑" panose="020B0503020204020204" pitchFamily="34" charset="-122"/>
                        </a:rPr>
                        <a:t> 5</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altLang="en-US" sz="1600" kern="100" dirty="0">
                          <a:effectLst/>
                          <a:latin typeface="微软雅黑" panose="020B0503020204020204" pitchFamily="34" charset="-122"/>
                          <a:ea typeface="微软雅黑" panose="020B0503020204020204" pitchFamily="34" charset="-122"/>
                        </a:rPr>
                        <a:t>抗肿瘤废弃物处置部合理 </a:t>
                      </a:r>
                      <a:r>
                        <a:rPr lang="en-US" altLang="zh-CN" sz="1600" kern="100" dirty="0">
                          <a:effectLst/>
                          <a:latin typeface="微软雅黑" panose="020B0503020204020204" pitchFamily="34" charset="-122"/>
                          <a:ea typeface="微软雅黑" panose="020B0503020204020204" pitchFamily="34" charset="-122"/>
                        </a:rPr>
                        <a:t>0</a:t>
                      </a:r>
                      <a:r>
                        <a:rPr lang="zh-CN" altLang="en-US" sz="1600" kern="100" dirty="0">
                          <a:effectLst/>
                          <a:latin typeface="微软雅黑" panose="020B0503020204020204" pitchFamily="34" charset="-122"/>
                          <a:ea typeface="微软雅黑" panose="020B0503020204020204" pitchFamily="34" charset="-122"/>
                        </a:rPr>
                        <a:t>例</a:t>
                      </a:r>
                      <a:endParaRPr lang="en-US" altLang="zh-CN" sz="1600" kern="100" dirty="0">
                        <a:effectLst/>
                        <a:latin typeface="微软雅黑" panose="020B0503020204020204" pitchFamily="34" charset="-122"/>
                        <a:ea typeface="微软雅黑" panose="020B0503020204020204" pitchFamily="34" charset="-122"/>
                      </a:endParaRP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护理人员防护意识不强</a:t>
                      </a:r>
                      <a:r>
                        <a:rPr lang="en-US" sz="1600" kern="100" dirty="0">
                          <a:effectLst/>
                          <a:latin typeface="微软雅黑" panose="020B0503020204020204" pitchFamily="34" charset="-122"/>
                          <a:ea typeface="微软雅黑" panose="020B0503020204020204" pitchFamily="34" charset="-122"/>
                        </a:rPr>
                        <a:t>1</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接收抗肿瘤药物不合理 </a:t>
                      </a:r>
                      <a:r>
                        <a:rPr lang="en-US" sz="1600" kern="100" dirty="0">
                          <a:effectLst/>
                          <a:latin typeface="微软雅黑" panose="020B0503020204020204" pitchFamily="34" charset="-122"/>
                          <a:ea typeface="微软雅黑" panose="020B0503020204020204" pitchFamily="34" charset="-122"/>
                        </a:rPr>
                        <a:t>0</a:t>
                      </a:r>
                      <a:r>
                        <a:rPr lang="zh-CN" sz="1600" kern="100" dirty="0">
                          <a:effectLst/>
                          <a:latin typeface="微软雅黑" panose="020B0503020204020204" pitchFamily="34" charset="-122"/>
                          <a:ea typeface="微软雅黑" panose="020B0503020204020204" pitchFamily="34" charset="-122"/>
                        </a:rPr>
                        <a:t>例</a:t>
                      </a:r>
                    </a:p>
                    <a:p>
                      <a:pPr marL="285750" indent="-285750" algn="l">
                        <a:spcAft>
                          <a:spcPts val="0"/>
                        </a:spcAft>
                        <a:buFont typeface="Wingdings" panose="05000000000000000000" pitchFamily="2" charset="2"/>
                        <a:buChar char="n"/>
                      </a:pPr>
                      <a:r>
                        <a:rPr lang="zh-CN" sz="1600" kern="100" dirty="0">
                          <a:effectLst/>
                          <a:latin typeface="微软雅黑" panose="020B0503020204020204" pitchFamily="34" charset="-122"/>
                          <a:ea typeface="微软雅黑" panose="020B0503020204020204" pitchFamily="34" charset="-122"/>
                        </a:rPr>
                        <a:t>抗肿瘤药物暴露处置不合理</a:t>
                      </a:r>
                      <a:r>
                        <a:rPr lang="en-US" sz="1600" kern="100" dirty="0">
                          <a:effectLst/>
                          <a:latin typeface="微软雅黑" panose="020B0503020204020204" pitchFamily="34" charset="-122"/>
                          <a:ea typeface="微软雅黑" panose="020B0503020204020204" pitchFamily="34" charset="-122"/>
                        </a:rPr>
                        <a:t> 0</a:t>
                      </a:r>
                      <a:r>
                        <a:rPr lang="zh-CN" sz="1600" kern="100" dirty="0">
                          <a:effectLst/>
                          <a:latin typeface="微软雅黑" panose="020B0503020204020204" pitchFamily="34" charset="-122"/>
                          <a:ea typeface="微软雅黑" panose="020B0503020204020204" pitchFamily="34" charset="-122"/>
                        </a:rPr>
                        <a:t>例</a:t>
                      </a:r>
                    </a:p>
                    <a:p>
                      <a:pPr algn="l">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effectLst/>
                          <a:latin typeface="微软雅黑" panose="020B0503020204020204" pitchFamily="34" charset="-122"/>
                          <a:ea typeface="微软雅黑" panose="020B0503020204020204" pitchFamily="34" charset="-122"/>
                        </a:rPr>
                        <a:t>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76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600" kern="100" dirty="0">
                          <a:solidFill>
                            <a:schemeClr val="bg1"/>
                          </a:solidFill>
                          <a:effectLst/>
                          <a:latin typeface="微软雅黑" panose="020B0503020204020204" pitchFamily="34" charset="-122"/>
                          <a:ea typeface="微软雅黑" panose="020B0503020204020204" pitchFamily="34" charset="-122"/>
                        </a:rPr>
                        <a:t>合计</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99</a:t>
                      </a:r>
                      <a:r>
                        <a:rPr lang="zh-CN" sz="1600" kern="100" dirty="0">
                          <a:solidFill>
                            <a:schemeClr val="bg1"/>
                          </a:solidFill>
                          <a:effectLst/>
                          <a:latin typeface="微软雅黑" panose="020B0503020204020204" pitchFamily="34" charset="-122"/>
                          <a:ea typeface="微软雅黑" panose="020B0503020204020204" pitchFamily="34"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14</a:t>
                      </a:r>
                      <a:r>
                        <a:rPr lang="zh-CN" sz="1600" kern="100" dirty="0">
                          <a:solidFill>
                            <a:schemeClr val="bg1"/>
                          </a:solidFill>
                          <a:effectLst/>
                          <a:latin typeface="微软雅黑" panose="020B0503020204020204" pitchFamily="34" charset="-122"/>
                          <a:ea typeface="微软雅黑" panose="020B0503020204020204" pitchFamily="34" charset="-122"/>
                        </a:rPr>
                        <a:t>例</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600" kern="100" dirty="0">
                          <a:solidFill>
                            <a:schemeClr val="bg1"/>
                          </a:solidFill>
                          <a:effectLst/>
                          <a:latin typeface="微软雅黑" panose="020B0503020204020204" pitchFamily="34" charset="-122"/>
                          <a:ea typeface="微软雅黑" panose="020B0503020204020204" pitchFamily="34" charset="-122"/>
                        </a:rPr>
                        <a:t> </a:t>
                      </a:r>
                      <a:endParaRPr lang="zh-CN" sz="16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bl>
          </a:graphicData>
        </a:graphic>
      </p:graphicFrame>
      <p:sp>
        <p:nvSpPr>
          <p:cNvPr id="33" name="矩形 32"/>
          <p:cNvSpPr/>
          <p:nvPr/>
        </p:nvSpPr>
        <p:spPr>
          <a:xfrm>
            <a:off x="4196800" y="6068145"/>
            <a:ext cx="4445875" cy="41549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400" dirty="0">
                <a:solidFill>
                  <a:prstClr val="black"/>
                </a:solidFill>
                <a:latin typeface="微软雅黑" panose="020B0503020204020204" pitchFamily="34" charset="-122"/>
                <a:ea typeface="微软雅黑" panose="020B0503020204020204" pitchFamily="34" charset="-122"/>
              </a:rPr>
              <a:t>调查时间：</a:t>
            </a:r>
            <a:r>
              <a:rPr lang="en-US" altLang="zh-CN" sz="1400" dirty="0">
                <a:solidFill>
                  <a:prstClr val="black"/>
                </a:solidFill>
                <a:latin typeface="微软雅黑" panose="020B0503020204020204" pitchFamily="34" charset="-122"/>
                <a:ea typeface="微软雅黑" panose="020B0503020204020204" pitchFamily="34" charset="-122"/>
              </a:rPr>
              <a:t>2016</a:t>
            </a:r>
            <a:r>
              <a:rPr lang="zh-CN" altLang="en-US" sz="1400" dirty="0">
                <a:solidFill>
                  <a:prstClr val="black"/>
                </a:solidFill>
                <a:latin typeface="微软雅黑" panose="020B0503020204020204" pitchFamily="34" charset="-122"/>
                <a:ea typeface="微软雅黑" panose="020B0503020204020204" pitchFamily="34" charset="-122"/>
              </a:rPr>
              <a:t>年</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1</a:t>
            </a:r>
            <a:r>
              <a:rPr lang="zh-CN" altLang="en-US" sz="1400" dirty="0">
                <a:solidFill>
                  <a:prstClr val="black"/>
                </a:solidFill>
                <a:latin typeface="微软雅黑" panose="020B0503020204020204" pitchFamily="34" charset="-122"/>
                <a:ea typeface="微软雅黑" panose="020B0503020204020204" pitchFamily="34" charset="-122"/>
              </a:rPr>
              <a:t>日</a:t>
            </a:r>
            <a:r>
              <a:rPr lang="en-US" altLang="zh-CN" sz="1400" dirty="0">
                <a:solidFill>
                  <a:prstClr val="black"/>
                </a:solidFill>
                <a:latin typeface="微软雅黑" panose="020B0503020204020204" pitchFamily="34" charset="-122"/>
                <a:ea typeface="微软雅黑" panose="020B0503020204020204" pitchFamily="34" charset="-122"/>
              </a:rPr>
              <a:t>——2016</a:t>
            </a:r>
            <a:r>
              <a:rPr lang="zh-CN" altLang="en-US" sz="1400" dirty="0">
                <a:solidFill>
                  <a:prstClr val="black"/>
                </a:solidFill>
                <a:latin typeface="微软雅黑" panose="020B0503020204020204" pitchFamily="34" charset="-122"/>
                <a:ea typeface="微软雅黑" panose="020B0503020204020204" pitchFamily="34" charset="-122"/>
              </a:rPr>
              <a:t>年</a:t>
            </a:r>
            <a:r>
              <a:rPr lang="en-US" altLang="zh-CN" sz="1400" dirty="0">
                <a:solidFill>
                  <a:prstClr val="black"/>
                </a:solidFill>
                <a:latin typeface="微软雅黑" panose="020B0503020204020204" pitchFamily="34" charset="-122"/>
                <a:ea typeface="微软雅黑" panose="020B0503020204020204" pitchFamily="34" charset="-122"/>
              </a:rPr>
              <a:t>6</a:t>
            </a:r>
            <a:r>
              <a:rPr lang="zh-CN" altLang="en-US" sz="1400" dirty="0">
                <a:solidFill>
                  <a:prstClr val="black"/>
                </a:solidFill>
                <a:latin typeface="微软雅黑" panose="020B0503020204020204" pitchFamily="34" charset="-122"/>
                <a:ea typeface="微软雅黑" panose="020B0503020204020204" pitchFamily="34" charset="-122"/>
              </a:rPr>
              <a:t>月</a:t>
            </a:r>
            <a:r>
              <a:rPr lang="en-US" altLang="zh-CN" sz="1400" dirty="0">
                <a:solidFill>
                  <a:prstClr val="black"/>
                </a:solidFill>
                <a:latin typeface="微软雅黑" panose="020B0503020204020204" pitchFamily="34" charset="-122"/>
                <a:ea typeface="微软雅黑" panose="020B0503020204020204" pitchFamily="34" charset="-122"/>
              </a:rPr>
              <a:t>30</a:t>
            </a:r>
            <a:r>
              <a:rPr lang="zh-CN" altLang="en-US" sz="1400" dirty="0">
                <a:solidFill>
                  <a:prstClr val="black"/>
                </a:solidFill>
                <a:latin typeface="微软雅黑" panose="020B0503020204020204" pitchFamily="34" charset="-122"/>
                <a:ea typeface="微软雅黑" panose="020B0503020204020204" pitchFamily="34" charset="-122"/>
              </a:rPr>
              <a:t>日</a:t>
            </a:r>
            <a:endParaRPr lang="en-US" altLang="zh-CN" sz="1400" dirty="0">
              <a:solidFill>
                <a:prstClr val="black"/>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937903" y="1132227"/>
            <a:ext cx="2400520" cy="604803"/>
            <a:chOff x="2285632" y="1984384"/>
            <a:chExt cx="4341199" cy="1546246"/>
          </a:xfrm>
        </p:grpSpPr>
        <p:grpSp>
          <p:nvGrpSpPr>
            <p:cNvPr id="35" name="组合 34"/>
            <p:cNvGrpSpPr/>
            <p:nvPr/>
          </p:nvGrpSpPr>
          <p:grpSpPr>
            <a:xfrm>
              <a:off x="2285632" y="1984384"/>
              <a:ext cx="4341199" cy="1546246"/>
              <a:chOff x="2408922" y="1994658"/>
              <a:chExt cx="4341199" cy="1546246"/>
            </a:xfrm>
          </p:grpSpPr>
          <p:sp>
            <p:nvSpPr>
              <p:cNvPr id="37"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8" name="圆角矩形 68"/>
              <p:cNvSpPr/>
              <p:nvPr/>
            </p:nvSpPr>
            <p:spPr>
              <a:xfrm>
                <a:off x="2580831" y="2200872"/>
                <a:ext cx="396511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36" name="矩形 35"/>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、改善后数据</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4"/>
                                        </p:tgtEl>
                                      </p:cBhvr>
                                    </p:animEffect>
                                    <p:animScale>
                                      <p:cBhvr>
                                        <p:cTn id="10" dur="250" autoRev="1" fill="hold"/>
                                        <p:tgtEl>
                                          <p:spTgt spid="34"/>
                                        </p:tgtEl>
                                      </p:cBhvr>
                                      <p:by x="105000" y="105000"/>
                                    </p:animScale>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91293" y="1746906"/>
            <a:ext cx="11345926" cy="4580421"/>
            <a:chOff x="437102" y="1978309"/>
            <a:chExt cx="11345926" cy="4580421"/>
          </a:xfrm>
        </p:grpSpPr>
        <p:sp>
          <p:nvSpPr>
            <p:cNvPr id="11" name="圆角矩形 18"/>
            <p:cNvSpPr/>
            <p:nvPr/>
          </p:nvSpPr>
          <p:spPr>
            <a:xfrm>
              <a:off x="437102" y="1978309"/>
              <a:ext cx="11345926" cy="4580421"/>
            </a:xfrm>
            <a:prstGeom prst="roundRect">
              <a:avLst>
                <a:gd name="adj" fmla="val 0"/>
              </a:avLst>
            </a:prstGeom>
            <a:gradFill>
              <a:gsLst>
                <a:gs pos="48800">
                  <a:srgbClr val="EEEEEE"/>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2" name="矩形 11"/>
            <p:cNvSpPr/>
            <p:nvPr/>
          </p:nvSpPr>
          <p:spPr>
            <a:xfrm>
              <a:off x="7429838" y="6143232"/>
              <a:ext cx="4027064" cy="276999"/>
            </a:xfrm>
            <a:prstGeom prst="rect">
              <a:avLst/>
            </a:prstGeom>
          </p:spPr>
          <p:txBody>
            <a:bodyPr wrap="none">
              <a:spAutoFit/>
            </a:bodyPr>
            <a:lstStyle/>
            <a:p>
              <a:pPr fontAlgn="base">
                <a:spcBef>
                  <a:spcPct val="0"/>
                </a:spcBef>
                <a:spcAft>
                  <a:spcPct val="0"/>
                </a:spcAft>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制表目的：现状把握   制表时间：</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2016.5.1  </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制表人：</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xxx</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3" name="圆角矩形 20"/>
          <p:cNvSpPr/>
          <p:nvPr/>
        </p:nvSpPr>
        <p:spPr>
          <a:xfrm>
            <a:off x="491293" y="1500191"/>
            <a:ext cx="11345926" cy="49793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graphicFrame>
        <p:nvGraphicFramePr>
          <p:cNvPr id="14" name="图表 13"/>
          <p:cNvGraphicFramePr>
            <a:graphicFrameLocks noGrp="1"/>
          </p:cNvGraphicFramePr>
          <p:nvPr/>
        </p:nvGraphicFramePr>
        <p:xfrm>
          <a:off x="1177337" y="2028413"/>
          <a:ext cx="9941932" cy="3883416"/>
        </p:xfrm>
        <a:graphic>
          <a:graphicData uri="http://schemas.openxmlformats.org/drawingml/2006/chart">
            <c:chart xmlns:c="http://schemas.openxmlformats.org/drawingml/2006/chart" xmlns:r="http://schemas.openxmlformats.org/officeDocument/2006/relationships" r:id="rId4"/>
          </a:graphicData>
        </a:graphic>
      </p:graphicFrame>
      <p:sp>
        <p:nvSpPr>
          <p:cNvPr id="15" name="矩形 14"/>
          <p:cNvSpPr/>
          <p:nvPr/>
        </p:nvSpPr>
        <p:spPr>
          <a:xfrm>
            <a:off x="4156038" y="1469907"/>
            <a:ext cx="3617332" cy="49962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prstClr val="white"/>
                </a:solidFill>
                <a:latin typeface="微软雅黑" panose="020B0503020204020204" pitchFamily="34" charset="-122"/>
                <a:ea typeface="微软雅黑" panose="020B0503020204020204" pitchFamily="34" charset="-122"/>
              </a:rPr>
              <a:t>1</a:t>
            </a:r>
            <a:r>
              <a:rPr lang="zh-CN" altLang="en-US" sz="2000" b="1" dirty="0">
                <a:solidFill>
                  <a:prstClr val="white"/>
                </a:solidFill>
                <a:latin typeface="微软雅黑" panose="020B0503020204020204" pitchFamily="34" charset="-122"/>
                <a:ea typeface="微软雅黑" panose="020B0503020204020204" pitchFamily="34" charset="-122"/>
              </a:rPr>
              <a:t>、改善后数据</a:t>
            </a:r>
            <a:r>
              <a:rPr lang="en-US" altLang="zh-CN" sz="2000" b="1" dirty="0">
                <a:solidFill>
                  <a:prstClr val="white"/>
                </a:solidFill>
                <a:latin typeface="微软雅黑" panose="020B0503020204020204" pitchFamily="34" charset="-122"/>
                <a:ea typeface="微软雅黑" panose="020B0503020204020204" pitchFamily="34" charset="-122"/>
              </a:rPr>
              <a:t>——</a:t>
            </a:r>
            <a:r>
              <a:rPr lang="zh-CN" altLang="en-US" sz="2000" b="1" dirty="0">
                <a:solidFill>
                  <a:prstClr val="white"/>
                </a:solidFill>
                <a:latin typeface="微软雅黑" panose="020B0503020204020204" pitchFamily="34" charset="-122"/>
                <a:ea typeface="微软雅黑" panose="020B0503020204020204" pitchFamily="34" charset="-122"/>
              </a:rPr>
              <a:t>柏拉图</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、化疗给药流程</a:t>
              </a:r>
            </a:p>
          </p:txBody>
        </p:sp>
      </p:grpSp>
      <p:grpSp>
        <p:nvGrpSpPr>
          <p:cNvPr id="21" name="组合 20"/>
          <p:cNvGrpSpPr/>
          <p:nvPr/>
        </p:nvGrpSpPr>
        <p:grpSpPr>
          <a:xfrm>
            <a:off x="969908" y="1941838"/>
            <a:ext cx="10346115" cy="1169223"/>
            <a:chOff x="1131181" y="2013868"/>
            <a:chExt cx="10346115" cy="968828"/>
          </a:xfrm>
        </p:grpSpPr>
        <p:grpSp>
          <p:nvGrpSpPr>
            <p:cNvPr id="22" name="组合 21"/>
            <p:cNvGrpSpPr/>
            <p:nvPr/>
          </p:nvGrpSpPr>
          <p:grpSpPr>
            <a:xfrm>
              <a:off x="1131181" y="2013868"/>
              <a:ext cx="10346115" cy="968828"/>
              <a:chOff x="1097179" y="1984384"/>
              <a:chExt cx="10346115" cy="1546246"/>
            </a:xfrm>
          </p:grpSpPr>
          <p:grpSp>
            <p:nvGrpSpPr>
              <p:cNvPr id="24" name="组合 23"/>
              <p:cNvGrpSpPr/>
              <p:nvPr/>
            </p:nvGrpSpPr>
            <p:grpSpPr>
              <a:xfrm>
                <a:off x="1097179" y="1984384"/>
                <a:ext cx="10346115" cy="1546246"/>
                <a:chOff x="1220469" y="1994658"/>
                <a:chExt cx="10346115" cy="1546246"/>
              </a:xfrm>
            </p:grpSpPr>
            <p:sp>
              <p:nvSpPr>
                <p:cNvPr id="26"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7" name="圆角矩形 37"/>
                <p:cNvSpPr/>
                <p:nvPr/>
              </p:nvSpPr>
              <p:spPr>
                <a:xfrm>
                  <a:off x="1275762" y="2126552"/>
                  <a:ext cx="1235757" cy="128245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25" name="矩形 24"/>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处方</a:t>
                </a:r>
              </a:p>
            </p:txBody>
          </p:sp>
        </p:grpSp>
        <p:sp>
          <p:nvSpPr>
            <p:cNvPr id="23" name="矩形 22"/>
            <p:cNvSpPr/>
            <p:nvPr/>
          </p:nvSpPr>
          <p:spPr>
            <a:xfrm>
              <a:off x="2575034" y="2105985"/>
              <a:ext cx="8527507" cy="790581"/>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a:t>
              </a:r>
              <a:r>
                <a:rPr lang="zh-CN" altLang="en-US" sz="1400" dirty="0">
                  <a:solidFill>
                    <a:sysClr val="windowText" lastClr="000000"/>
                  </a:solidFill>
                  <a:latin typeface="微软雅黑" panose="020B0503020204020204" pitchFamily="34" charset="-122"/>
                  <a:ea typeface="微软雅黑" panose="020B0503020204020204" pitchFamily="34" charset="-122"/>
                </a:rPr>
                <a:t>．医生确认诊断</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2</a:t>
              </a:r>
              <a:r>
                <a:rPr lang="zh-CN" altLang="en-US" sz="1400" dirty="0">
                  <a:solidFill>
                    <a:sysClr val="windowText" lastClr="000000"/>
                  </a:solidFill>
                  <a:latin typeface="微软雅黑" panose="020B0503020204020204" pitchFamily="34" charset="-122"/>
                  <a:ea typeface="微软雅黑" panose="020B0503020204020204" pitchFamily="34" charset="-122"/>
                </a:rPr>
                <a:t>．医生评估病情及检验数值，确认后进行开立医嘱或选用合适化疗方案。</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3</a:t>
              </a:r>
              <a:r>
                <a:rPr lang="zh-CN" altLang="en-US" sz="1400" dirty="0">
                  <a:solidFill>
                    <a:sysClr val="windowText" lastClr="000000"/>
                  </a:solidFill>
                  <a:latin typeface="微软雅黑" panose="020B0503020204020204" pitchFamily="34" charset="-122"/>
                  <a:ea typeface="微软雅黑" panose="020B0503020204020204" pitchFamily="34" charset="-122"/>
                </a:rPr>
                <a:t>．护士核对化疗药物记录单与电脑医嘱的病人姓名、药物、剂量、剂型，途径、频次。</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4</a:t>
              </a:r>
              <a:r>
                <a:rPr lang="zh-CN" altLang="en-US" sz="1400" dirty="0">
                  <a:solidFill>
                    <a:sysClr val="windowText" lastClr="000000"/>
                  </a:solidFill>
                  <a:latin typeface="微软雅黑" panose="020B0503020204020204" pitchFamily="34" charset="-122"/>
                  <a:ea typeface="微软雅黑" panose="020B0503020204020204" pitchFamily="34" charset="-122"/>
                </a:rPr>
                <a:t>．护士通过医院信息平台将医嘱传递给静脉药物配置中心</a:t>
              </a:r>
            </a:p>
          </p:txBody>
        </p:sp>
      </p:grpSp>
      <p:grpSp>
        <p:nvGrpSpPr>
          <p:cNvPr id="28" name="组合 27"/>
          <p:cNvGrpSpPr/>
          <p:nvPr/>
        </p:nvGrpSpPr>
        <p:grpSpPr>
          <a:xfrm>
            <a:off x="969908" y="3313895"/>
            <a:ext cx="10346115" cy="1169223"/>
            <a:chOff x="1131181" y="2013868"/>
            <a:chExt cx="10346115" cy="968828"/>
          </a:xfrm>
        </p:grpSpPr>
        <p:grpSp>
          <p:nvGrpSpPr>
            <p:cNvPr id="29" name="组合 28"/>
            <p:cNvGrpSpPr/>
            <p:nvPr/>
          </p:nvGrpSpPr>
          <p:grpSpPr>
            <a:xfrm>
              <a:off x="1131181" y="2013868"/>
              <a:ext cx="10346115" cy="968828"/>
              <a:chOff x="1097179" y="1984384"/>
              <a:chExt cx="10346115" cy="1546246"/>
            </a:xfrm>
          </p:grpSpPr>
          <p:grpSp>
            <p:nvGrpSpPr>
              <p:cNvPr id="31" name="组合 30"/>
              <p:cNvGrpSpPr/>
              <p:nvPr/>
            </p:nvGrpSpPr>
            <p:grpSpPr>
              <a:xfrm>
                <a:off x="1097179" y="1984384"/>
                <a:ext cx="10346115" cy="1546246"/>
                <a:chOff x="1220469" y="1994658"/>
                <a:chExt cx="10346115" cy="1546246"/>
              </a:xfrm>
            </p:grpSpPr>
            <p:sp>
              <p:nvSpPr>
                <p:cNvPr id="33"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4" name="圆角矩形 49"/>
                <p:cNvSpPr/>
                <p:nvPr/>
              </p:nvSpPr>
              <p:spPr>
                <a:xfrm>
                  <a:off x="1275762" y="2126552"/>
                  <a:ext cx="1235757" cy="128245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dirty="0">
                    <a:solidFill>
                      <a:prstClr val="black"/>
                    </a:solidFill>
                    <a:latin typeface="Calibri" panose="020F0502020204030204"/>
                    <a:ea typeface="微软雅黑" panose="020B0503020204020204" pitchFamily="34" charset="-122"/>
                  </a:endParaRPr>
                </a:p>
              </p:txBody>
            </p:sp>
          </p:grpSp>
          <p:sp>
            <p:nvSpPr>
              <p:cNvPr id="32" name="矩形 31"/>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审核</a:t>
                </a:r>
              </a:p>
            </p:txBody>
          </p:sp>
        </p:grpSp>
        <p:sp>
          <p:nvSpPr>
            <p:cNvPr id="30" name="矩形 29"/>
            <p:cNvSpPr/>
            <p:nvPr/>
          </p:nvSpPr>
          <p:spPr>
            <a:xfrm>
              <a:off x="2584051" y="2287972"/>
              <a:ext cx="8527507" cy="433544"/>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5</a:t>
              </a:r>
              <a:r>
                <a:rPr lang="zh-CN" altLang="en-US" sz="1400" dirty="0">
                  <a:solidFill>
                    <a:sysClr val="windowText" lastClr="000000"/>
                  </a:solidFill>
                  <a:latin typeface="微软雅黑" panose="020B0503020204020204" pitchFamily="34" charset="-122"/>
                  <a:ea typeface="微软雅黑" panose="020B0503020204020204" pitchFamily="34" charset="-122"/>
                </a:rPr>
                <a:t>．药师对其中的配伍禁忌、不合理的用药进行反馈，确认相容性，修改医嘱，安排配置计划，打印出配置标签。</a:t>
              </a:r>
            </a:p>
          </p:txBody>
        </p:sp>
      </p:grpSp>
      <p:grpSp>
        <p:nvGrpSpPr>
          <p:cNvPr id="35" name="组合 34"/>
          <p:cNvGrpSpPr/>
          <p:nvPr/>
        </p:nvGrpSpPr>
        <p:grpSpPr>
          <a:xfrm>
            <a:off x="951473" y="4690750"/>
            <a:ext cx="10346115" cy="1169223"/>
            <a:chOff x="1131181" y="2013868"/>
            <a:chExt cx="10346115" cy="968828"/>
          </a:xfrm>
        </p:grpSpPr>
        <p:grpSp>
          <p:nvGrpSpPr>
            <p:cNvPr id="36" name="组合 35"/>
            <p:cNvGrpSpPr/>
            <p:nvPr/>
          </p:nvGrpSpPr>
          <p:grpSpPr>
            <a:xfrm>
              <a:off x="1131181" y="2013868"/>
              <a:ext cx="10346115" cy="968828"/>
              <a:chOff x="1097179" y="1984384"/>
              <a:chExt cx="10346115" cy="1546246"/>
            </a:xfrm>
          </p:grpSpPr>
          <p:grpSp>
            <p:nvGrpSpPr>
              <p:cNvPr id="38" name="组合 37"/>
              <p:cNvGrpSpPr/>
              <p:nvPr/>
            </p:nvGrpSpPr>
            <p:grpSpPr>
              <a:xfrm>
                <a:off x="1097179" y="1984384"/>
                <a:ext cx="10346115" cy="1546246"/>
                <a:chOff x="1220469" y="1994658"/>
                <a:chExt cx="10346115" cy="1546246"/>
              </a:xfrm>
            </p:grpSpPr>
            <p:sp>
              <p:nvSpPr>
                <p:cNvPr id="40" name="圆角矩形 55"/>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56"/>
                <p:cNvSpPr/>
                <p:nvPr/>
              </p:nvSpPr>
              <p:spPr>
                <a:xfrm>
                  <a:off x="1275762" y="2126552"/>
                  <a:ext cx="1235757" cy="1282458"/>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39" name="矩形 38"/>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配置</a:t>
                </a:r>
              </a:p>
            </p:txBody>
          </p:sp>
        </p:grpSp>
        <p:sp>
          <p:nvSpPr>
            <p:cNvPr id="37" name="矩形 36"/>
            <p:cNvSpPr/>
            <p:nvPr/>
          </p:nvSpPr>
          <p:spPr>
            <a:xfrm>
              <a:off x="2593469" y="2172354"/>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6</a:t>
              </a:r>
              <a:r>
                <a:rPr lang="zh-CN" altLang="en-US" sz="1400" dirty="0">
                  <a:solidFill>
                    <a:sysClr val="windowText" lastClr="000000"/>
                  </a:solidFill>
                  <a:latin typeface="微软雅黑" panose="020B0503020204020204" pitchFamily="34" charset="-122"/>
                  <a:ea typeface="微软雅黑" panose="020B0503020204020204" pitchFamily="34" charset="-122"/>
                </a:rPr>
                <a:t>．护士进行调配作业，每一步骤均双重确认</a:t>
              </a:r>
              <a:r>
                <a:rPr lang="en-US" altLang="zh-CN" sz="1400" dirty="0">
                  <a:solidFill>
                    <a:sysClr val="windowText" lastClr="000000"/>
                  </a:solidFill>
                  <a:latin typeface="微软雅黑" panose="020B0503020204020204" pitchFamily="34" charset="-122"/>
                  <a:ea typeface="微软雅黑" panose="020B0503020204020204" pitchFamily="34" charset="-122"/>
                </a:rPr>
                <a:t>7. </a:t>
              </a:r>
              <a:r>
                <a:rPr lang="zh-CN" altLang="en-US" sz="1400" dirty="0">
                  <a:solidFill>
                    <a:sysClr val="windowText" lastClr="000000"/>
                  </a:solidFill>
                  <a:latin typeface="微软雅黑" panose="020B0503020204020204" pitchFamily="34" charset="-122"/>
                  <a:ea typeface="微软雅黑" panose="020B0503020204020204" pitchFamily="34" charset="-122"/>
                </a:rPr>
                <a:t>护士在进入配置间前应洗手，换上防护用品。</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8</a:t>
              </a:r>
              <a:r>
                <a:rPr lang="zh-CN" altLang="en-US" sz="1400" dirty="0">
                  <a:solidFill>
                    <a:sysClr val="windowText" lastClr="000000"/>
                  </a:solidFill>
                  <a:latin typeface="微软雅黑" panose="020B0503020204020204" pitchFamily="34" charset="-122"/>
                  <a:ea typeface="微软雅黑" panose="020B0503020204020204" pitchFamily="34" charset="-122"/>
                </a:rPr>
                <a:t>在生物安全柜内操作。</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9</a:t>
              </a:r>
              <a:r>
                <a:rPr lang="zh-CN" altLang="en-US" sz="1400" dirty="0">
                  <a:solidFill>
                    <a:sysClr val="windowText" lastClr="000000"/>
                  </a:solidFill>
                  <a:latin typeface="微软雅黑" panose="020B0503020204020204" pitchFamily="34" charset="-122"/>
                  <a:ea typeface="微软雅黑" panose="020B0503020204020204" pitchFamily="34" charset="-122"/>
                </a:rPr>
                <a:t>．严格执行无菌技术操作原则，以防药液污染而给护士造成不良后果； </a:t>
              </a:r>
            </a:p>
          </p:txBody>
        </p:sp>
      </p:grpSp>
      <p:sp>
        <p:nvSpPr>
          <p:cNvPr id="42" name="等腰三角形 41"/>
          <p:cNvSpPr/>
          <p:nvPr/>
        </p:nvSpPr>
        <p:spPr>
          <a:xfrm flipV="1">
            <a:off x="6124530" y="3063162"/>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等腰三角形 42"/>
          <p:cNvSpPr/>
          <p:nvPr/>
        </p:nvSpPr>
        <p:spPr>
          <a:xfrm flipV="1">
            <a:off x="6086814" y="4476902"/>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750" fill="hold"/>
                                        <p:tgtEl>
                                          <p:spTgt spid="21"/>
                                        </p:tgtEl>
                                        <p:attrNameLst>
                                          <p:attrName>ppt_x</p:attrName>
                                        </p:attrNameLst>
                                      </p:cBhvr>
                                      <p:tavLst>
                                        <p:tav tm="0">
                                          <p:val>
                                            <p:strVal val="0-#ppt_w/2"/>
                                          </p:val>
                                        </p:tav>
                                        <p:tav tm="100000">
                                          <p:val>
                                            <p:strVal val="#ppt_x"/>
                                          </p:val>
                                        </p:tav>
                                      </p:tavLst>
                                    </p:anim>
                                    <p:anim calcmode="lin" valueType="num">
                                      <p:cBhvr additive="base">
                                        <p:cTn id="15" dur="75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0-#ppt_w/2"/>
                                          </p:val>
                                        </p:tav>
                                        <p:tav tm="100000">
                                          <p:val>
                                            <p:strVal val="#ppt_x"/>
                                          </p:val>
                                        </p:tav>
                                      </p:tavLst>
                                    </p:anim>
                                    <p:anim calcmode="lin" valueType="num">
                                      <p:cBhvr additive="base">
                                        <p:cTn id="25" dur="750" fill="hold"/>
                                        <p:tgtEl>
                                          <p:spTgt spid="35"/>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1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ppt_y</p:attrName>
                                        </p:attrNameLst>
                                      </p:cBhvr>
                                      <p:tavLst>
                                        <p:tav tm="0">
                                          <p:val>
                                            <p:strVal val="#ppt_y-#ppt_h*1.125000"/>
                                          </p:val>
                                        </p:tav>
                                        <p:tav tm="100000">
                                          <p:val>
                                            <p:strVal val="#ppt_y"/>
                                          </p:val>
                                        </p:tav>
                                      </p:tavLst>
                                    </p:anim>
                                    <p:animEffect transition="in" filter="wipe(down)">
                                      <p:cBhvr>
                                        <p:cTn id="30" dur="500"/>
                                        <p:tgtEl>
                                          <p:spTgt spid="42"/>
                                        </p:tgtEl>
                                      </p:cBhvr>
                                    </p:animEffect>
                                  </p:childTnLst>
                                </p:cTn>
                              </p:par>
                            </p:childTnLst>
                          </p:cTn>
                        </p:par>
                        <p:par>
                          <p:cTn id="31" fill="hold">
                            <p:stCondLst>
                              <p:cond delay="4000"/>
                            </p:stCondLst>
                            <p:childTnLst>
                              <p:par>
                                <p:cTn id="32" presetID="12" presetClass="entr" presetSubtype="1"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ppt_y</p:attrName>
                                        </p:attrNameLst>
                                      </p:cBhvr>
                                      <p:tavLst>
                                        <p:tav tm="0">
                                          <p:val>
                                            <p:strVal val="#ppt_y-#ppt_h*1.125000"/>
                                          </p:val>
                                        </p:tav>
                                        <p:tav tm="100000">
                                          <p:val>
                                            <p:strVal val="#ppt_y"/>
                                          </p:val>
                                        </p:tav>
                                      </p:tavLst>
                                    </p:anim>
                                    <p:animEffect transition="in" filter="wipe(down)">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6"/>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、化疗给药流程</a:t>
              </a:r>
            </a:p>
          </p:txBody>
        </p:sp>
      </p:grpSp>
      <p:grpSp>
        <p:nvGrpSpPr>
          <p:cNvPr id="44" name="组合 43"/>
          <p:cNvGrpSpPr/>
          <p:nvPr/>
        </p:nvGrpSpPr>
        <p:grpSpPr>
          <a:xfrm>
            <a:off x="1025201" y="2245740"/>
            <a:ext cx="10346115" cy="1169223"/>
            <a:chOff x="1131181" y="2013868"/>
            <a:chExt cx="10346115" cy="968828"/>
          </a:xfrm>
        </p:grpSpPr>
        <p:grpSp>
          <p:nvGrpSpPr>
            <p:cNvPr id="45" name="组合 44"/>
            <p:cNvGrpSpPr/>
            <p:nvPr/>
          </p:nvGrpSpPr>
          <p:grpSpPr>
            <a:xfrm>
              <a:off x="1131181" y="2013868"/>
              <a:ext cx="10346115" cy="968828"/>
              <a:chOff x="1097179" y="1984384"/>
              <a:chExt cx="10346115" cy="1546246"/>
            </a:xfrm>
          </p:grpSpPr>
          <p:grpSp>
            <p:nvGrpSpPr>
              <p:cNvPr id="47" name="组合 46"/>
              <p:cNvGrpSpPr/>
              <p:nvPr/>
            </p:nvGrpSpPr>
            <p:grpSpPr>
              <a:xfrm>
                <a:off x="1097179" y="1984384"/>
                <a:ext cx="10346115" cy="1546246"/>
                <a:chOff x="1220469" y="1994658"/>
                <a:chExt cx="10346115" cy="1546246"/>
              </a:xfrm>
            </p:grpSpPr>
            <p:sp>
              <p:nvSpPr>
                <p:cNvPr id="49" name="圆角矩形 33"/>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50" name="圆角矩形 37"/>
                <p:cNvSpPr/>
                <p:nvPr/>
              </p:nvSpPr>
              <p:spPr>
                <a:xfrm>
                  <a:off x="1275762" y="2126552"/>
                  <a:ext cx="1235757" cy="1282458"/>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48" name="矩形 47"/>
              <p:cNvSpPr/>
              <p:nvPr/>
            </p:nvSpPr>
            <p:spPr>
              <a:xfrm>
                <a:off x="1379617" y="2452240"/>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传 送</a:t>
                </a:r>
              </a:p>
            </p:txBody>
          </p:sp>
        </p:grpSp>
        <p:sp>
          <p:nvSpPr>
            <p:cNvPr id="46" name="矩形 45"/>
            <p:cNvSpPr/>
            <p:nvPr/>
          </p:nvSpPr>
          <p:spPr>
            <a:xfrm>
              <a:off x="2584051" y="2192249"/>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10.</a:t>
              </a:r>
              <a:r>
                <a:rPr lang="zh-CN" altLang="en-US" sz="1400" dirty="0">
                  <a:solidFill>
                    <a:sysClr val="windowText" lastClr="000000"/>
                  </a:solidFill>
                  <a:latin typeface="微软雅黑" panose="020B0503020204020204" pitchFamily="34" charset="-122"/>
                  <a:ea typeface="微软雅黑" panose="020B0503020204020204" pitchFamily="34" charset="-122"/>
                </a:rPr>
                <a:t>配置好了的化疗药品应单独密闭由专人传送。</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11.</a:t>
              </a:r>
              <a:r>
                <a:rPr lang="zh-CN" altLang="en-US" sz="1400" dirty="0">
                  <a:solidFill>
                    <a:sysClr val="windowText" lastClr="000000"/>
                  </a:solidFill>
                  <a:latin typeface="微软雅黑" panose="020B0503020204020204" pitchFamily="34" charset="-122"/>
                  <a:ea typeface="微软雅黑" panose="020B0503020204020204" pitchFamily="34" charset="-122"/>
                </a:rPr>
                <a:t>护士根据医嘱点收及确认化学药物，并签字。</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12.</a:t>
              </a:r>
              <a:r>
                <a:rPr lang="zh-CN" altLang="en-US" sz="1400" dirty="0">
                  <a:solidFill>
                    <a:sysClr val="windowText" lastClr="000000"/>
                  </a:solidFill>
                  <a:latin typeface="微软雅黑" panose="020B0503020204020204" pitchFamily="34" charset="-122"/>
                  <a:ea typeface="微软雅黑" panose="020B0503020204020204" pitchFamily="34" charset="-122"/>
                </a:rPr>
                <a:t>放入病房专用的密闭箱中存放</a:t>
              </a:r>
            </a:p>
          </p:txBody>
        </p:sp>
      </p:grpSp>
      <p:grpSp>
        <p:nvGrpSpPr>
          <p:cNvPr id="51" name="组合 50"/>
          <p:cNvGrpSpPr/>
          <p:nvPr/>
        </p:nvGrpSpPr>
        <p:grpSpPr>
          <a:xfrm>
            <a:off x="969908" y="3949707"/>
            <a:ext cx="10346115" cy="1169223"/>
            <a:chOff x="1131181" y="2013868"/>
            <a:chExt cx="10346115" cy="968828"/>
          </a:xfrm>
        </p:grpSpPr>
        <p:grpSp>
          <p:nvGrpSpPr>
            <p:cNvPr id="52" name="组合 51"/>
            <p:cNvGrpSpPr/>
            <p:nvPr/>
          </p:nvGrpSpPr>
          <p:grpSpPr>
            <a:xfrm>
              <a:off x="1131181" y="2013868"/>
              <a:ext cx="10346115" cy="968828"/>
              <a:chOff x="1097179" y="1984384"/>
              <a:chExt cx="10346115" cy="1546246"/>
            </a:xfrm>
          </p:grpSpPr>
          <p:grpSp>
            <p:nvGrpSpPr>
              <p:cNvPr id="54" name="组合 53"/>
              <p:cNvGrpSpPr/>
              <p:nvPr/>
            </p:nvGrpSpPr>
            <p:grpSpPr>
              <a:xfrm>
                <a:off x="1097179" y="1984384"/>
                <a:ext cx="10346115" cy="1546246"/>
                <a:chOff x="1220469" y="1994658"/>
                <a:chExt cx="10346115" cy="1546246"/>
              </a:xfrm>
            </p:grpSpPr>
            <p:sp>
              <p:nvSpPr>
                <p:cNvPr id="56"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57" name="圆角矩形 49"/>
                <p:cNvSpPr/>
                <p:nvPr/>
              </p:nvSpPr>
              <p:spPr>
                <a:xfrm>
                  <a:off x="1275762" y="2126552"/>
                  <a:ext cx="1235757" cy="128245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55" name="矩形 54"/>
              <p:cNvSpPr/>
              <p:nvPr/>
            </p:nvSpPr>
            <p:spPr>
              <a:xfrm>
                <a:off x="1347124" y="2462552"/>
                <a:ext cx="943287" cy="610532"/>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给 药</a:t>
                </a:r>
              </a:p>
            </p:txBody>
          </p:sp>
        </p:grpSp>
        <p:sp>
          <p:nvSpPr>
            <p:cNvPr id="53" name="矩形 52"/>
            <p:cNvSpPr/>
            <p:nvPr/>
          </p:nvSpPr>
          <p:spPr>
            <a:xfrm>
              <a:off x="2584050" y="2167354"/>
              <a:ext cx="8527507" cy="612063"/>
            </a:xfrm>
            <a:prstGeom prst="rect">
              <a:avLst/>
            </a:prstGeom>
          </p:spPr>
          <p:txBody>
            <a:bodyPr wrap="square">
              <a:spAutoFit/>
            </a:bodyPr>
            <a:lstStyle/>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13.</a:t>
              </a:r>
              <a:r>
                <a:rPr lang="zh-CN" altLang="en-US" sz="1400" dirty="0">
                  <a:solidFill>
                    <a:sysClr val="windowText" lastClr="000000"/>
                  </a:solidFill>
                  <a:latin typeface="微软雅黑" panose="020B0503020204020204" pitchFamily="34" charset="-122"/>
                  <a:ea typeface="微软雅黑" panose="020B0503020204020204" pitchFamily="34" charset="-122"/>
                </a:rPr>
                <a:t>护士向病人解释药物作用，副作用。</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14</a:t>
              </a:r>
              <a:r>
                <a:rPr lang="zh-CN" altLang="en-US" sz="1400" dirty="0">
                  <a:solidFill>
                    <a:sysClr val="windowText" lastClr="000000"/>
                  </a:solidFill>
                  <a:latin typeface="微软雅黑" panose="020B0503020204020204" pitchFamily="34" charset="-122"/>
                  <a:ea typeface="微软雅黑" panose="020B0503020204020204" pitchFamily="34" charset="-122"/>
                </a:rPr>
                <a:t>由两人核对病人、药物标签及化疗药物记录单资料相符，并确认输注速率正确</a:t>
              </a:r>
            </a:p>
            <a:p>
              <a:pPr>
                <a:defRPr/>
              </a:pPr>
              <a:r>
                <a:rPr lang="en-US" altLang="zh-CN" sz="1400" dirty="0">
                  <a:solidFill>
                    <a:sysClr val="windowText" lastClr="000000"/>
                  </a:solidFill>
                  <a:latin typeface="微软雅黑" panose="020B0503020204020204" pitchFamily="34" charset="-122"/>
                  <a:ea typeface="微软雅黑" panose="020B0503020204020204" pitchFamily="34" charset="-122"/>
                </a:rPr>
                <a:t>15</a:t>
              </a:r>
              <a:r>
                <a:rPr lang="zh-CN" altLang="en-US" sz="1400" dirty="0">
                  <a:solidFill>
                    <a:sysClr val="windowText" lastClr="000000"/>
                  </a:solidFill>
                  <a:latin typeface="微软雅黑" panose="020B0503020204020204" pitchFamily="34" charset="-122"/>
                  <a:ea typeface="微软雅黑" panose="020B0503020204020204" pitchFamily="34" charset="-122"/>
                </a:rPr>
                <a:t>护士确认输注过程无误，预防化疗药物外渗，如有外渗情形，依外渗作业流程规范处理</a:t>
              </a:r>
            </a:p>
          </p:txBody>
        </p:sp>
      </p:grpSp>
      <p:sp>
        <p:nvSpPr>
          <p:cNvPr id="58" name="等腰三角形 57"/>
          <p:cNvSpPr/>
          <p:nvPr/>
        </p:nvSpPr>
        <p:spPr>
          <a:xfrm flipV="1">
            <a:off x="5941529" y="3571216"/>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p:tgtEl>
                                          <p:spTgt spid="58"/>
                                        </p:tgtEl>
                                        <p:attrNameLst>
                                          <p:attrName>ppt_y</p:attrName>
                                        </p:attrNameLst>
                                      </p:cBhvr>
                                      <p:tavLst>
                                        <p:tav tm="0">
                                          <p:val>
                                            <p:strVal val="#ppt_y-#ppt_h*1.125000"/>
                                          </p:val>
                                        </p:tav>
                                        <p:tav tm="100000">
                                          <p:val>
                                            <p:strVal val="#ppt_y"/>
                                          </p:val>
                                        </p:tav>
                                      </p:tavLst>
                                    </p:anim>
                                    <p:animEffect transition="in" filter="wipe(down)">
                                      <p:cBhvr>
                                        <p:cTn id="1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有形成果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37903" y="1132227"/>
            <a:ext cx="3289040" cy="604803"/>
            <a:chOff x="2285632" y="1984384"/>
            <a:chExt cx="4341199" cy="1546246"/>
          </a:xfrm>
        </p:grpSpPr>
        <p:grpSp>
          <p:nvGrpSpPr>
            <p:cNvPr id="17" name="组合 16"/>
            <p:cNvGrpSpPr/>
            <p:nvPr/>
          </p:nvGrpSpPr>
          <p:grpSpPr>
            <a:xfrm>
              <a:off x="2285632" y="1984384"/>
              <a:ext cx="4341199" cy="1546246"/>
              <a:chOff x="2408922" y="1994658"/>
              <a:chExt cx="4341199" cy="1546246"/>
            </a:xfrm>
          </p:grpSpPr>
          <p:sp>
            <p:nvSpPr>
              <p:cNvPr id="19" name="圆角矩形 6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0" name="圆角矩形 68"/>
              <p:cNvSpPr/>
              <p:nvPr/>
            </p:nvSpPr>
            <p:spPr>
              <a:xfrm>
                <a:off x="2580831" y="2200872"/>
                <a:ext cx="4009887" cy="1133816"/>
              </a:xfrm>
              <a:prstGeom prst="roundRect">
                <a:avLst>
                  <a:gd name="adj" fmla="val 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18" name="矩形 17"/>
            <p:cNvSpPr/>
            <p:nvPr/>
          </p:nvSpPr>
          <p:spPr>
            <a:xfrm>
              <a:off x="2521310" y="2221609"/>
              <a:ext cx="3837581" cy="1022925"/>
            </a:xfrm>
            <a:prstGeom prst="rect">
              <a:avLst/>
            </a:prstGeom>
          </p:spPr>
          <p:txBody>
            <a:bodyPr wrap="square">
              <a:spAutoFit/>
            </a:bodyPr>
            <a:lstStyle/>
            <a:p>
              <a:r>
                <a:rPr lang="en-US" altLang="zh-CN" sz="2000" dirty="0">
                  <a:solidFill>
                    <a:prstClr val="white"/>
                  </a:solidFill>
                  <a:latin typeface="微软雅黑" panose="020B0503020204020204" pitchFamily="34" charset="-122"/>
                  <a:ea typeface="微软雅黑" panose="020B0503020204020204" pitchFamily="34" charset="-122"/>
                </a:rPr>
                <a:t>3</a:t>
              </a:r>
              <a:r>
                <a:rPr lang="zh-CN" altLang="en-US" sz="2000" dirty="0">
                  <a:solidFill>
                    <a:prstClr val="white"/>
                  </a:solidFill>
                  <a:latin typeface="微软雅黑" panose="020B0503020204020204" pitchFamily="34" charset="-122"/>
                  <a:ea typeface="微软雅黑" panose="020B0503020204020204" pitchFamily="34" charset="-122"/>
                </a:rPr>
                <a:t>、目标达标率</a:t>
              </a:r>
            </a:p>
          </p:txBody>
        </p:sp>
      </p:grpSp>
      <p:grpSp>
        <p:nvGrpSpPr>
          <p:cNvPr id="23" name="组合 22"/>
          <p:cNvGrpSpPr/>
          <p:nvPr/>
        </p:nvGrpSpPr>
        <p:grpSpPr>
          <a:xfrm>
            <a:off x="3826088" y="2178162"/>
            <a:ext cx="7722641" cy="1612080"/>
            <a:chOff x="1605781" y="2424017"/>
            <a:chExt cx="7722641" cy="1612080"/>
          </a:xfrm>
        </p:grpSpPr>
        <p:sp>
          <p:nvSpPr>
            <p:cNvPr id="24" name="矩形 23"/>
            <p:cNvSpPr/>
            <p:nvPr/>
          </p:nvSpPr>
          <p:spPr>
            <a:xfrm>
              <a:off x="1605781" y="2619409"/>
              <a:ext cx="142378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dirty="0">
                  <a:solidFill>
                    <a:prstClr val="black"/>
                  </a:solidFill>
                  <a:latin typeface="微软雅黑" panose="020B0503020204020204" pitchFamily="34" charset="-122"/>
                  <a:ea typeface="微软雅黑" panose="020B0503020204020204" pitchFamily="34" charset="-122"/>
                </a:rPr>
                <a:t>目标达成率</a:t>
              </a:r>
              <a:r>
                <a:rPr lang="en-US" altLang="zh-CN" sz="1600" dirty="0">
                  <a:solidFill>
                    <a:prstClr val="black"/>
                  </a:solidFill>
                  <a:latin typeface="微软雅黑" panose="020B0503020204020204" pitchFamily="34" charset="-122"/>
                  <a:ea typeface="微软雅黑" panose="020B0503020204020204" pitchFamily="34" charset="-122"/>
                </a:rPr>
                <a:t>= </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2948615" y="2831015"/>
              <a:ext cx="2204587" cy="0"/>
            </a:xfrm>
            <a:prstGeom prst="line">
              <a:avLst/>
            </a:prstGeom>
            <a:noFill/>
            <a:ln w="15875" cap="flat" cmpd="sng" algn="ctr">
              <a:solidFill>
                <a:sysClr val="windowText" lastClr="000000"/>
              </a:solidFill>
              <a:prstDash val="solid"/>
            </a:ln>
            <a:effectLst/>
          </p:spPr>
        </p:cxnSp>
        <p:sp>
          <p:nvSpPr>
            <p:cNvPr id="26" name="矩形 25"/>
            <p:cNvSpPr/>
            <p:nvPr/>
          </p:nvSpPr>
          <p:spPr>
            <a:xfrm>
              <a:off x="2948615" y="2424017"/>
              <a:ext cx="180369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prstClr val="black"/>
                  </a:solidFill>
                  <a:latin typeface="微软雅黑" panose="020B0503020204020204" pitchFamily="34" charset="-122"/>
                  <a:ea typeface="微软雅黑" panose="020B0503020204020204" pitchFamily="34" charset="-122"/>
                </a:rPr>
                <a:t> </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改进后</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017044" y="2893834"/>
              <a:ext cx="175080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目标值</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a:xfrm>
              <a:off x="5134996" y="2656112"/>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a:t>
              </a:r>
              <a:endParaRPr lang="zh-CN" altLang="en-US" sz="1600" dirty="0">
                <a:solidFill>
                  <a:sysClr val="windowText" lastClr="000000"/>
                </a:solidFill>
                <a:latin typeface="Calibri" panose="020F0502020204030204"/>
                <a:ea typeface="宋体" panose="02010600030101010101" pitchFamily="2" charset="-122"/>
              </a:endParaRPr>
            </a:p>
          </p:txBody>
        </p:sp>
        <p:sp>
          <p:nvSpPr>
            <p:cNvPr id="29" name="矩形 28"/>
            <p:cNvSpPr/>
            <p:nvPr/>
          </p:nvSpPr>
          <p:spPr>
            <a:xfrm>
              <a:off x="5919928" y="259455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prstClr val="black"/>
                  </a:solidFill>
                  <a:latin typeface="Calibri" panose="020F0502020204030204"/>
                  <a:ea typeface="宋体" panose="02010600030101010101" pitchFamily="2" charset="-122"/>
                </a:rPr>
                <a:t>= </a:t>
              </a:r>
              <a:endParaRPr lang="zh-CN" altLang="en-US" sz="2000" dirty="0">
                <a:solidFill>
                  <a:sysClr val="windowText" lastClr="000000"/>
                </a:solidFill>
                <a:latin typeface="Calibri" panose="020F0502020204030204"/>
                <a:ea typeface="宋体" panose="02010600030101010101" pitchFamily="2" charset="-122"/>
              </a:endParaRPr>
            </a:p>
          </p:txBody>
        </p:sp>
        <p:grpSp>
          <p:nvGrpSpPr>
            <p:cNvPr id="30" name="组合 29"/>
            <p:cNvGrpSpPr/>
            <p:nvPr/>
          </p:nvGrpSpPr>
          <p:grpSpPr>
            <a:xfrm>
              <a:off x="6244481" y="2453474"/>
              <a:ext cx="1296144" cy="651669"/>
              <a:chOff x="5807968" y="2189273"/>
              <a:chExt cx="1296144" cy="651669"/>
            </a:xfrm>
          </p:grpSpPr>
          <p:cxnSp>
            <p:nvCxnSpPr>
              <p:cNvPr id="43" name="直接连接符 42"/>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59" name="矩形 58"/>
              <p:cNvSpPr/>
              <p:nvPr/>
            </p:nvSpPr>
            <p:spPr>
              <a:xfrm>
                <a:off x="5885509" y="2189273"/>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︱32-5︱</a:t>
                </a:r>
              </a:p>
            </p:txBody>
          </p:sp>
          <p:sp>
            <p:nvSpPr>
              <p:cNvPr id="60" name="矩形 59"/>
              <p:cNvSpPr/>
              <p:nvPr/>
            </p:nvSpPr>
            <p:spPr>
              <a:xfrm>
                <a:off x="5892420" y="2533165"/>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︱9-32︱</a:t>
                </a:r>
              </a:p>
            </p:txBody>
          </p:sp>
        </p:grpSp>
        <p:sp>
          <p:nvSpPr>
            <p:cNvPr id="31" name="矩形 30"/>
            <p:cNvSpPr/>
            <p:nvPr/>
          </p:nvSpPr>
          <p:spPr>
            <a:xfrm>
              <a:off x="7468617" y="2566805"/>
              <a:ext cx="185980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 </a:t>
              </a:r>
              <a:r>
                <a:rPr lang="en-US" altLang="zh-CN" b="1" dirty="0">
                  <a:solidFill>
                    <a:srgbClr val="73BB2C"/>
                  </a:solidFill>
                  <a:latin typeface="Calibri" panose="020F0502020204030204"/>
                  <a:ea typeface="宋体" panose="02010600030101010101" pitchFamily="2" charset="-122"/>
                </a:rPr>
                <a:t>117.39%</a:t>
              </a:r>
            </a:p>
          </p:txBody>
        </p:sp>
        <p:sp>
          <p:nvSpPr>
            <p:cNvPr id="32" name="矩形 31"/>
            <p:cNvSpPr/>
            <p:nvPr/>
          </p:nvSpPr>
          <p:spPr>
            <a:xfrm>
              <a:off x="1969272" y="3505987"/>
              <a:ext cx="1074333"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dirty="0">
                  <a:solidFill>
                    <a:prstClr val="black"/>
                  </a:solidFill>
                  <a:latin typeface="微软雅黑" panose="020B0503020204020204" pitchFamily="34" charset="-122"/>
                  <a:ea typeface="微软雅黑" panose="020B0503020204020204" pitchFamily="34" charset="-122"/>
                </a:rPr>
                <a:t>进步率 </a:t>
              </a:r>
              <a:r>
                <a:rPr lang="en-US" altLang="zh-CN" sz="1600" dirty="0">
                  <a:solidFill>
                    <a:prstClr val="black"/>
                  </a:solidFill>
                  <a:latin typeface="微软雅黑" panose="020B0503020204020204" pitchFamily="34" charset="-122"/>
                  <a:ea typeface="微软雅黑" panose="020B0503020204020204" pitchFamily="34" charset="-122"/>
                </a:rPr>
                <a:t>= </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2947243" y="3665501"/>
              <a:ext cx="2204587" cy="0"/>
            </a:xfrm>
            <a:prstGeom prst="line">
              <a:avLst/>
            </a:prstGeom>
            <a:noFill/>
            <a:ln w="15875" cap="flat" cmpd="sng" algn="ctr">
              <a:solidFill>
                <a:sysClr val="windowText" lastClr="000000"/>
              </a:solidFill>
              <a:prstDash val="solid"/>
            </a:ln>
            <a:effectLst/>
          </p:spPr>
        </p:cxnSp>
        <p:sp>
          <p:nvSpPr>
            <p:cNvPr id="34" name="矩形 33"/>
            <p:cNvSpPr/>
            <p:nvPr/>
          </p:nvSpPr>
          <p:spPr>
            <a:xfrm>
              <a:off x="2947243" y="3258503"/>
              <a:ext cx="1803699"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400" dirty="0">
                  <a:solidFill>
                    <a:prstClr val="black"/>
                  </a:solidFill>
                  <a:latin typeface="微软雅黑" panose="020B0503020204020204" pitchFamily="34" charset="-122"/>
                  <a:ea typeface="微软雅黑" panose="020B0503020204020204" pitchFamily="34" charset="-122"/>
                </a:rPr>
                <a:t> </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改进后</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3015672" y="3728320"/>
              <a:ext cx="1750800"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目标值</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改进前</a:t>
              </a:r>
              <a:r>
                <a:rPr lang="en-US" altLang="zh-CN" sz="1400" dirty="0">
                  <a:solidFill>
                    <a:prstClr val="black"/>
                  </a:solidFill>
                  <a:latin typeface="微软雅黑" panose="020B0503020204020204" pitchFamily="34" charset="-122"/>
                  <a:ea typeface="微软雅黑" panose="020B0503020204020204" pitchFamily="34" charset="-122"/>
                </a:rPr>
                <a:t>︱ </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36" name="矩形 35"/>
            <p:cNvSpPr/>
            <p:nvPr/>
          </p:nvSpPr>
          <p:spPr>
            <a:xfrm>
              <a:off x="5133624" y="3490598"/>
              <a:ext cx="89639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600" dirty="0">
                  <a:solidFill>
                    <a:prstClr val="black"/>
                  </a:solidFill>
                  <a:latin typeface="Calibri" panose="020F0502020204030204"/>
                  <a:ea typeface="宋体" panose="02010600030101010101" pitchFamily="2" charset="-122"/>
                </a:rPr>
                <a:t>×100% </a:t>
              </a:r>
              <a:endParaRPr lang="zh-CN" altLang="en-US" sz="1600" dirty="0">
                <a:solidFill>
                  <a:sysClr val="windowText" lastClr="000000"/>
                </a:solidFill>
                <a:latin typeface="Calibri" panose="020F0502020204030204"/>
                <a:ea typeface="宋体" panose="02010600030101010101" pitchFamily="2" charset="-122"/>
              </a:endParaRPr>
            </a:p>
          </p:txBody>
        </p:sp>
        <p:sp>
          <p:nvSpPr>
            <p:cNvPr id="37" name="矩形 36"/>
            <p:cNvSpPr/>
            <p:nvPr/>
          </p:nvSpPr>
          <p:spPr>
            <a:xfrm>
              <a:off x="5877437" y="3422566"/>
              <a:ext cx="37061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000" dirty="0">
                  <a:solidFill>
                    <a:prstClr val="black"/>
                  </a:solidFill>
                  <a:latin typeface="Calibri" panose="020F0502020204030204"/>
                  <a:ea typeface="宋体" panose="02010600030101010101" pitchFamily="2" charset="-122"/>
                </a:rPr>
                <a:t>= </a:t>
              </a:r>
              <a:endParaRPr lang="zh-CN" altLang="en-US" sz="2000" dirty="0">
                <a:solidFill>
                  <a:sysClr val="windowText" lastClr="000000"/>
                </a:solidFill>
                <a:latin typeface="Calibri" panose="020F0502020204030204"/>
                <a:ea typeface="宋体" panose="02010600030101010101" pitchFamily="2" charset="-122"/>
              </a:endParaRPr>
            </a:p>
          </p:txBody>
        </p:sp>
        <p:grpSp>
          <p:nvGrpSpPr>
            <p:cNvPr id="38" name="组合 37"/>
            <p:cNvGrpSpPr/>
            <p:nvPr/>
          </p:nvGrpSpPr>
          <p:grpSpPr>
            <a:xfrm>
              <a:off x="6228952" y="3355401"/>
              <a:ext cx="1296144" cy="644582"/>
              <a:chOff x="5807968" y="2189273"/>
              <a:chExt cx="1296144" cy="644582"/>
            </a:xfrm>
          </p:grpSpPr>
          <p:cxnSp>
            <p:nvCxnSpPr>
              <p:cNvPr id="40" name="直接连接符 39"/>
              <p:cNvCxnSpPr/>
              <p:nvPr/>
            </p:nvCxnSpPr>
            <p:spPr>
              <a:xfrm>
                <a:off x="5807968" y="2555715"/>
                <a:ext cx="1296144" cy="0"/>
              </a:xfrm>
              <a:prstGeom prst="line">
                <a:avLst/>
              </a:prstGeom>
              <a:noFill/>
              <a:ln w="15875" cap="flat" cmpd="sng" algn="ctr">
                <a:solidFill>
                  <a:sysClr val="windowText" lastClr="000000"/>
                </a:solidFill>
                <a:prstDash val="solid"/>
              </a:ln>
              <a:effectLst/>
            </p:spPr>
          </p:cxnSp>
          <p:sp>
            <p:nvSpPr>
              <p:cNvPr id="41" name="矩形 40"/>
              <p:cNvSpPr/>
              <p:nvPr/>
            </p:nvSpPr>
            <p:spPr>
              <a:xfrm>
                <a:off x="5885509" y="2189273"/>
                <a:ext cx="938077"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︱5-32︱</a:t>
                </a:r>
              </a:p>
            </p:txBody>
          </p:sp>
          <p:sp>
            <p:nvSpPr>
              <p:cNvPr id="42" name="矩形 41"/>
              <p:cNvSpPr/>
              <p:nvPr/>
            </p:nvSpPr>
            <p:spPr>
              <a:xfrm>
                <a:off x="6218406" y="2526078"/>
                <a:ext cx="396262"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1400" dirty="0">
                    <a:solidFill>
                      <a:prstClr val="black"/>
                    </a:solidFill>
                    <a:latin typeface="微软雅黑" panose="020B0503020204020204" pitchFamily="34" charset="-122"/>
                    <a:ea typeface="微软雅黑" panose="020B0503020204020204" pitchFamily="34" charset="-122"/>
                  </a:rPr>
                  <a:t>32</a:t>
                </a:r>
              </a:p>
            </p:txBody>
          </p:sp>
        </p:grpSp>
        <p:sp>
          <p:nvSpPr>
            <p:cNvPr id="39" name="矩形 38"/>
            <p:cNvSpPr/>
            <p:nvPr/>
          </p:nvSpPr>
          <p:spPr>
            <a:xfrm>
              <a:off x="7453088" y="3468732"/>
              <a:ext cx="1742785"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prstClr val="black"/>
                  </a:solidFill>
                  <a:latin typeface="Calibri" panose="020F0502020204030204"/>
                  <a:ea typeface="宋体" panose="02010600030101010101" pitchFamily="2" charset="-122"/>
                </a:rPr>
                <a:t>×100% </a:t>
              </a:r>
              <a:r>
                <a:rPr lang="en-US" altLang="zh-CN" sz="1600" dirty="0">
                  <a:solidFill>
                    <a:srgbClr val="73BB2C"/>
                  </a:solidFill>
                  <a:latin typeface="Calibri" panose="020F0502020204030204"/>
                  <a:ea typeface="宋体" panose="02010600030101010101" pitchFamily="2" charset="-122"/>
                </a:rPr>
                <a:t>= </a:t>
              </a:r>
              <a:r>
                <a:rPr lang="en-US" altLang="zh-CN" b="1" dirty="0">
                  <a:solidFill>
                    <a:srgbClr val="73BB2C"/>
                  </a:solidFill>
                  <a:latin typeface="Calibri" panose="020F0502020204030204"/>
                  <a:ea typeface="宋体" panose="02010600030101010101" pitchFamily="2" charset="-122"/>
                </a:rPr>
                <a:t>84.38%</a:t>
              </a:r>
            </a:p>
          </p:txBody>
        </p:sp>
      </p:grpSp>
      <p:grpSp>
        <p:nvGrpSpPr>
          <p:cNvPr id="61" name="组合 60"/>
          <p:cNvGrpSpPr/>
          <p:nvPr/>
        </p:nvGrpSpPr>
        <p:grpSpPr>
          <a:xfrm>
            <a:off x="937903" y="2645987"/>
            <a:ext cx="3220196" cy="680266"/>
            <a:chOff x="2285632" y="1984384"/>
            <a:chExt cx="4693060" cy="1546246"/>
          </a:xfrm>
        </p:grpSpPr>
        <p:grpSp>
          <p:nvGrpSpPr>
            <p:cNvPr id="62" name="组合 61"/>
            <p:cNvGrpSpPr/>
            <p:nvPr/>
          </p:nvGrpSpPr>
          <p:grpSpPr>
            <a:xfrm>
              <a:off x="2285632" y="1984384"/>
              <a:ext cx="4341199" cy="1546246"/>
              <a:chOff x="2408922" y="1994658"/>
              <a:chExt cx="4341199" cy="1546246"/>
            </a:xfrm>
          </p:grpSpPr>
          <p:sp>
            <p:nvSpPr>
              <p:cNvPr id="64" name="圆角矩形 71"/>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400" kern="0">
                  <a:solidFill>
                    <a:prstClr val="black"/>
                  </a:solidFill>
                  <a:latin typeface="Calibri" panose="020F0502020204030204"/>
                  <a:ea typeface="微软雅黑" panose="020B0503020204020204" pitchFamily="34" charset="-122"/>
                </a:endParaRPr>
              </a:p>
            </p:txBody>
          </p:sp>
          <p:sp>
            <p:nvSpPr>
              <p:cNvPr id="65" name="圆角矩形 72"/>
              <p:cNvSpPr/>
              <p:nvPr/>
            </p:nvSpPr>
            <p:spPr>
              <a:xfrm>
                <a:off x="2540674" y="2200872"/>
                <a:ext cx="4056270" cy="1133817"/>
              </a:xfrm>
              <a:prstGeom prst="roundRect">
                <a:avLst>
                  <a:gd name="adj" fmla="val 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400" b="1" kern="0">
                  <a:solidFill>
                    <a:prstClr val="black"/>
                  </a:solidFill>
                  <a:latin typeface="Calibri" panose="020F0502020204030204"/>
                  <a:ea typeface="微软雅黑" panose="020B0503020204020204" pitchFamily="34" charset="-122"/>
                </a:endParaRPr>
              </a:p>
            </p:txBody>
          </p:sp>
        </p:grpSp>
        <p:sp>
          <p:nvSpPr>
            <p:cNvPr id="63" name="矩形 62"/>
            <p:cNvSpPr/>
            <p:nvPr/>
          </p:nvSpPr>
          <p:spPr>
            <a:xfrm>
              <a:off x="2367377" y="2372738"/>
              <a:ext cx="4611315" cy="769534"/>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目标</a:t>
              </a:r>
              <a:r>
                <a:rPr lang="en-US" altLang="zh-CN" sz="1600" dirty="0">
                  <a:solidFill>
                    <a:prstClr val="white"/>
                  </a:solidFill>
                  <a:latin typeface="微软雅黑" panose="020B0503020204020204" pitchFamily="34" charset="-122"/>
                  <a:ea typeface="微软雅黑" panose="020B0503020204020204" pitchFamily="34" charset="-122"/>
                </a:rPr>
                <a:t>2—</a:t>
              </a:r>
              <a:r>
                <a:rPr lang="zh-CN" altLang="en-US" sz="1600" dirty="0">
                  <a:solidFill>
                    <a:prstClr val="white"/>
                  </a:solidFill>
                  <a:latin typeface="微软雅黑" panose="020B0503020204020204" pitchFamily="34" charset="-122"/>
                  <a:ea typeface="微软雅黑" panose="020B0503020204020204" pitchFamily="34" charset="-122"/>
                </a:rPr>
                <a:t>静脉给药流程不合理</a:t>
              </a:r>
            </a:p>
          </p:txBody>
        </p:sp>
      </p:grpSp>
      <p:graphicFrame>
        <p:nvGraphicFramePr>
          <p:cNvPr id="66" name="图表 65"/>
          <p:cNvGraphicFramePr/>
          <p:nvPr/>
        </p:nvGraphicFramePr>
        <p:xfrm>
          <a:off x="2818360" y="3913255"/>
          <a:ext cx="9559166" cy="2743969"/>
        </p:xfrm>
        <a:graphic>
          <a:graphicData uri="http://schemas.openxmlformats.org/drawingml/2006/chart">
            <c:chart xmlns:c="http://schemas.openxmlformats.org/drawingml/2006/chart" xmlns:r="http://schemas.openxmlformats.org/officeDocument/2006/relationships" r:id="rId4"/>
          </a:graphicData>
        </a:graphic>
      </p:graphicFrame>
      <p:grpSp>
        <p:nvGrpSpPr>
          <p:cNvPr id="67" name="组合 66"/>
          <p:cNvGrpSpPr/>
          <p:nvPr/>
        </p:nvGrpSpPr>
        <p:grpSpPr>
          <a:xfrm>
            <a:off x="939290" y="4561306"/>
            <a:ext cx="3397296" cy="680266"/>
            <a:chOff x="2285632" y="1984384"/>
            <a:chExt cx="4951162" cy="1546246"/>
          </a:xfrm>
        </p:grpSpPr>
        <p:grpSp>
          <p:nvGrpSpPr>
            <p:cNvPr id="68" name="组合 67"/>
            <p:cNvGrpSpPr/>
            <p:nvPr/>
          </p:nvGrpSpPr>
          <p:grpSpPr>
            <a:xfrm>
              <a:off x="2285632" y="1984384"/>
              <a:ext cx="4341199" cy="1546246"/>
              <a:chOff x="2408922" y="1994658"/>
              <a:chExt cx="4341199" cy="1546246"/>
            </a:xfrm>
          </p:grpSpPr>
          <p:sp>
            <p:nvSpPr>
              <p:cNvPr id="70" name="圆角矩形 77"/>
              <p:cNvSpPr/>
              <p:nvPr/>
            </p:nvSpPr>
            <p:spPr>
              <a:xfrm>
                <a:off x="2408922" y="1994658"/>
                <a:ext cx="4341199"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400" kern="0">
                  <a:solidFill>
                    <a:prstClr val="black"/>
                  </a:solidFill>
                  <a:latin typeface="Calibri" panose="020F0502020204030204"/>
                  <a:ea typeface="微软雅黑" panose="020B0503020204020204" pitchFamily="34" charset="-122"/>
                </a:endParaRPr>
              </a:p>
            </p:txBody>
          </p:sp>
          <p:sp>
            <p:nvSpPr>
              <p:cNvPr id="71" name="圆角矩形 78"/>
              <p:cNvSpPr/>
              <p:nvPr/>
            </p:nvSpPr>
            <p:spPr>
              <a:xfrm>
                <a:off x="2540674" y="2200872"/>
                <a:ext cx="4056270" cy="1133817"/>
              </a:xfrm>
              <a:prstGeom prst="roundRect">
                <a:avLst>
                  <a:gd name="adj" fmla="val 0"/>
                </a:avLst>
              </a:prstGeom>
              <a:solidFill>
                <a:srgbClr val="9BBB59"/>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400" b="1" kern="0">
                  <a:solidFill>
                    <a:prstClr val="black"/>
                  </a:solidFill>
                  <a:latin typeface="Calibri" panose="020F0502020204030204"/>
                  <a:ea typeface="微软雅黑" panose="020B0503020204020204" pitchFamily="34" charset="-122"/>
                </a:endParaRPr>
              </a:p>
            </p:txBody>
          </p:sp>
        </p:grpSp>
        <p:sp>
          <p:nvSpPr>
            <p:cNvPr id="69" name="矩形 68"/>
            <p:cNvSpPr/>
            <p:nvPr/>
          </p:nvSpPr>
          <p:spPr>
            <a:xfrm>
              <a:off x="2625479" y="2343659"/>
              <a:ext cx="4611315" cy="769534"/>
            </a:xfrm>
            <a:prstGeom prst="rect">
              <a:avLst/>
            </a:prstGeom>
          </p:spPr>
          <p:txBody>
            <a:bodyPr wrap="square">
              <a:spAutoFit/>
            </a:bodyPr>
            <a:lstStyle/>
            <a:p>
              <a:r>
                <a:rPr lang="zh-CN" altLang="en-US" sz="1600" dirty="0">
                  <a:solidFill>
                    <a:prstClr val="white"/>
                  </a:solidFill>
                  <a:latin typeface="微软雅黑" panose="020B0503020204020204" pitchFamily="34" charset="-122"/>
                  <a:ea typeface="微软雅黑" panose="020B0503020204020204" pitchFamily="34" charset="-122"/>
                </a:rPr>
                <a:t>抗肿瘤废弃物处置不合理</a:t>
              </a:r>
            </a:p>
          </p:txBody>
        </p:sp>
      </p:grpSp>
      <p:grpSp>
        <p:nvGrpSpPr>
          <p:cNvPr id="72" name="组合 71"/>
          <p:cNvGrpSpPr/>
          <p:nvPr/>
        </p:nvGrpSpPr>
        <p:grpSpPr>
          <a:xfrm>
            <a:off x="8783183" y="4007239"/>
            <a:ext cx="1204199" cy="1204199"/>
            <a:chOff x="8284650" y="3604281"/>
            <a:chExt cx="1204199" cy="1204199"/>
          </a:xfrm>
        </p:grpSpPr>
        <p:sp>
          <p:nvSpPr>
            <p:cNvPr id="73" name="等腰三角形 72"/>
            <p:cNvSpPr/>
            <p:nvPr/>
          </p:nvSpPr>
          <p:spPr>
            <a:xfrm>
              <a:off x="8290135" y="4264226"/>
              <a:ext cx="444492" cy="383183"/>
            </a:xfrm>
            <a:prstGeom prst="triangle">
              <a:avLst/>
            </a:prstGeom>
            <a:solidFill>
              <a:srgbClr val="16A08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74" name="组合 73"/>
            <p:cNvGrpSpPr/>
            <p:nvPr/>
          </p:nvGrpSpPr>
          <p:grpSpPr>
            <a:xfrm>
              <a:off x="8284650" y="3604281"/>
              <a:ext cx="1204199" cy="1204199"/>
              <a:chOff x="7720674" y="3542015"/>
              <a:chExt cx="1204199" cy="1204199"/>
            </a:xfrm>
          </p:grpSpPr>
          <p:sp>
            <p:nvSpPr>
              <p:cNvPr id="75" name="椭圆 74"/>
              <p:cNvSpPr/>
              <p:nvPr/>
            </p:nvSpPr>
            <p:spPr bwMode="auto">
              <a:xfrm>
                <a:off x="7720674" y="3542015"/>
                <a:ext cx="1204199" cy="1204199"/>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grpSp>
            <p:nvGrpSpPr>
              <p:cNvPr id="76" name="组合 75"/>
              <p:cNvGrpSpPr/>
              <p:nvPr/>
            </p:nvGrpSpPr>
            <p:grpSpPr bwMode="auto">
              <a:xfrm>
                <a:off x="7803662" y="3625003"/>
                <a:ext cx="1038225" cy="1038225"/>
                <a:chOff x="5099221" y="1960604"/>
                <a:chExt cx="1037968" cy="1037968"/>
              </a:xfrm>
            </p:grpSpPr>
            <p:sp>
              <p:nvSpPr>
                <p:cNvPr id="77" name="椭圆 76"/>
                <p:cNvSpPr/>
                <p:nvPr/>
              </p:nvSpPr>
              <p:spPr>
                <a:xfrm>
                  <a:off x="5099221" y="1960604"/>
                  <a:ext cx="1037968" cy="1037968"/>
                </a:xfrm>
                <a:prstGeom prst="ellipse">
                  <a:avLst/>
                </a:prstGeom>
                <a:solidFill>
                  <a:srgbClr val="16A085"/>
                </a:solidFill>
                <a:ln w="12700" cap="flat" cmpd="sng" algn="ctr">
                  <a:noFill/>
                  <a:prstDash val="solid"/>
                  <a:miter lim="800000"/>
                </a:ln>
                <a:effectLst>
                  <a:innerShdw dist="88900" dir="18900000">
                    <a:prstClr val="black">
                      <a:alpha val="22000"/>
                    </a:prstClr>
                  </a:innerShdw>
                </a:effec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8" name="矩形 77"/>
                <p:cNvSpPr/>
                <p:nvPr/>
              </p:nvSpPr>
              <p:spPr>
                <a:xfrm>
                  <a:off x="5127789" y="2187560"/>
                  <a:ext cx="984006" cy="584055"/>
                </a:xfrm>
                <a:prstGeom prst="rect">
                  <a:avLst/>
                </a:prstGeom>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达标率</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147.7%</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42" presetClass="path" presetSubtype="0" fill="hold" nodeType="withEffect">
                                  <p:stCondLst>
                                    <p:cond delay="0"/>
                                  </p:stCondLst>
                                  <p:childTnLst>
                                    <p:animMotion origin="layout" path="M 0.13099 -0.04884 L -0.00117 -0.00232 " pathEditMode="relative" rAng="0" ptsTypes="AA">
                                      <p:cBhvr>
                                        <p:cTn id="16" dur="500" fill="hold"/>
                                        <p:tgtEl>
                                          <p:spTgt spid="61"/>
                                        </p:tgtEl>
                                        <p:attrNameLst>
                                          <p:attrName>ppt_x</p:attrName>
                                          <p:attrName>ppt_y</p:attrName>
                                        </p:attrNameLst>
                                      </p:cBhvr>
                                      <p:rCtr x="-6615" y="2315"/>
                                    </p:animMotion>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42" presetClass="path" presetSubtype="0" fill="hold" nodeType="withEffect">
                                  <p:stCondLst>
                                    <p:cond delay="0"/>
                                  </p:stCondLst>
                                  <p:childTnLst>
                                    <p:animMotion origin="layout" path="M 0.13099 -0.04884 L -0.00117 -0.00232 " pathEditMode="relative" rAng="0" ptsTypes="AA">
                                      <p:cBhvr>
                                        <p:cTn id="26" dur="500" fill="hold"/>
                                        <p:tgtEl>
                                          <p:spTgt spid="67"/>
                                        </p:tgtEl>
                                        <p:attrNameLst>
                                          <p:attrName>ppt_x</p:attrName>
                                          <p:attrName>ppt_y</p:attrName>
                                        </p:attrNameLst>
                                      </p:cBhvr>
                                      <p:rCtr x="-6615" y="2315"/>
                                    </p:animMotion>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26" presetClass="emph" presetSubtype="0" fill="hold" nodeType="withEffect">
                                  <p:stCondLst>
                                    <p:cond delay="0"/>
                                  </p:stCondLst>
                                  <p:childTnLst>
                                    <p:animEffect transition="out" filter="fade">
                                      <p:cBhvr>
                                        <p:cTn id="36" dur="500" tmFilter="0, 0; .2, .5; .8, .5; 1, 0"/>
                                        <p:tgtEl>
                                          <p:spTgt spid="72"/>
                                        </p:tgtEl>
                                      </p:cBhvr>
                                    </p:animEffect>
                                    <p:animScale>
                                      <p:cBhvr>
                                        <p:cTn id="37"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438404" y="3312543"/>
            <a:ext cx="5314275"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关于健康圈</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31479" y="1970292"/>
                <a:ext cx="303526"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01</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323620"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9/</a:t>
            </a:r>
            <a:r>
              <a:rPr lang="zh-CN" altLang="en-US" sz="3600" dirty="0">
                <a:solidFill>
                  <a:srgbClr val="16505F"/>
                </a:solidFill>
                <a:latin typeface="微软雅黑" panose="020B0503020204020204" pitchFamily="34" charset="-122"/>
                <a:ea typeface="微软雅黑" panose="020B0503020204020204" pitchFamily="34" charset="-122"/>
              </a:rPr>
              <a:t>效果确认</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无形成果</a:t>
            </a:r>
            <a:endParaRPr lang="zh-CN" altLang="en-US" sz="3600" dirty="0">
              <a:solidFill>
                <a:srgbClr val="16505F"/>
              </a:solidFill>
              <a:latin typeface="微软雅黑" panose="020B0503020204020204" pitchFamily="34" charset="-122"/>
              <a:ea typeface="微软雅黑" panose="020B0503020204020204" pitchFamily="34" charset="-122"/>
            </a:endParaRPr>
          </a:p>
        </p:txBody>
      </p:sp>
      <p:sp>
        <p:nvSpPr>
          <p:cNvPr id="49" name="矩形 48"/>
          <p:cNvSpPr/>
          <p:nvPr/>
        </p:nvSpPr>
        <p:spPr>
          <a:xfrm rot="5400000">
            <a:off x="4172909" y="-1780385"/>
            <a:ext cx="4104886" cy="11085750"/>
          </a:xfrm>
          <a:prstGeom prst="rect">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aphicFrame>
        <p:nvGraphicFramePr>
          <p:cNvPr id="50" name="图表 49"/>
          <p:cNvGraphicFramePr/>
          <p:nvPr/>
        </p:nvGraphicFramePr>
        <p:xfrm>
          <a:off x="5492863" y="1891268"/>
          <a:ext cx="5978700" cy="4080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表格 50"/>
          <p:cNvGraphicFramePr>
            <a:graphicFrameLocks noGrp="1"/>
          </p:cNvGraphicFramePr>
          <p:nvPr/>
        </p:nvGraphicFramePr>
        <p:xfrm>
          <a:off x="874207" y="1920227"/>
          <a:ext cx="4635944" cy="3684525"/>
        </p:xfrm>
        <a:graphic>
          <a:graphicData uri="http://schemas.openxmlformats.org/drawingml/2006/table">
            <a:tbl>
              <a:tblPr firstRow="1" firstCol="1" lastRow="1" lastCol="1" bandRow="1" bandCol="1"/>
              <a:tblGrid>
                <a:gridCol w="1122134"/>
                <a:gridCol w="549917"/>
                <a:gridCol w="549917"/>
                <a:gridCol w="550460"/>
                <a:gridCol w="550460"/>
                <a:gridCol w="656528"/>
                <a:gridCol w="656528"/>
              </a:tblGrid>
              <a:tr h="32898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项目</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改善前</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改善后</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活动成长</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正</a:t>
                      </a:r>
                      <a:r>
                        <a:rPr lang="en-US" sz="1100" kern="100" dirty="0">
                          <a:solidFill>
                            <a:schemeClr val="bg1"/>
                          </a:solidFill>
                          <a:effectLst/>
                          <a:latin typeface="微软雅黑" panose="020B0503020204020204" pitchFamily="34" charset="-122"/>
                          <a:ea typeface="微软雅黑" panose="020B0503020204020204" pitchFamily="34" charset="-122"/>
                        </a:rPr>
                        <a:t>/</a:t>
                      </a:r>
                      <a:r>
                        <a:rPr lang="zh-CN" sz="1100" kern="100" dirty="0">
                          <a:solidFill>
                            <a:schemeClr val="bg1"/>
                          </a:solidFill>
                          <a:effectLst/>
                          <a:latin typeface="微软雅黑" panose="020B0503020204020204" pitchFamily="34" charset="-122"/>
                          <a:ea typeface="微软雅黑" panose="020B0503020204020204" pitchFamily="34" charset="-122"/>
                        </a:rPr>
                        <a:t>负向</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328983">
                <a:tc v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总分</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平均</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总分</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平均</a:t>
                      </a:r>
                    </a:p>
                  </a:txBody>
                  <a:tcPr marL="68574" marR="68574"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vMerge="1">
                  <a:txBody>
                    <a:bodyPr/>
                    <a:lstStyle/>
                    <a:p>
                      <a:endParaRPr lang="zh-CN"/>
                    </a:p>
                  </a:txBody>
                  <a:tcPr/>
                </a:tc>
                <a:tc vMerge="1">
                  <a:txBody>
                    <a:bodyPr/>
                    <a:lstStyle/>
                    <a:p>
                      <a:endParaRPr lang="zh-CN"/>
                    </a:p>
                  </a:txBody>
                  <a:tcPr/>
                </a:tc>
              </a:tr>
              <a:tr h="3946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解决问题能力</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2.3</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3.67</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责任心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35</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0.89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沟通协调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17</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1.89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自信心</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18</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37</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团队凝聚力</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20</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2.22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41</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4.56</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2.34</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积极性</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38</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4.22</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1.99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品管手法</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1</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36</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4</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3</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和谐度</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20</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2.22</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39</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a:effectLst/>
                          <a:latin typeface="微软雅黑" panose="020B0503020204020204" pitchFamily="34" charset="-122"/>
                          <a:ea typeface="微软雅黑" panose="020B0503020204020204" pitchFamily="34" charset="-122"/>
                        </a:rPr>
                        <a:t>4.33</a:t>
                      </a:r>
                      <a:endParaRPr lang="zh-CN" sz="1100" kern="10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100" kern="100" dirty="0">
                          <a:effectLst/>
                          <a:latin typeface="微软雅黑" panose="020B0503020204020204" pitchFamily="34" charset="-122"/>
                          <a:ea typeface="微软雅黑" panose="020B0503020204020204" pitchFamily="34" charset="-122"/>
                        </a:rPr>
                        <a:t>2.11</a:t>
                      </a:r>
                      <a:endParaRPr lang="zh-CN" sz="1100" kern="100" dirty="0">
                        <a:effectLst/>
                        <a:latin typeface="微软雅黑" panose="020B0503020204020204" pitchFamily="34" charset="-122"/>
                        <a:ea typeface="微软雅黑" panose="020B0503020204020204" pitchFamily="34" charset="-122"/>
                      </a:endParaRP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effectLst/>
                          <a:latin typeface="微软雅黑" panose="020B0503020204020204" pitchFamily="34" charset="-122"/>
                          <a:ea typeface="微软雅黑" panose="020B0503020204020204" pitchFamily="34" charset="-122"/>
                        </a:rPr>
                        <a:t>↑</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r>
              <a:tr h="328983">
                <a:tc gridSpan="7">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100" kern="100" dirty="0">
                          <a:solidFill>
                            <a:schemeClr val="bg1"/>
                          </a:solidFill>
                          <a:effectLst/>
                          <a:latin typeface="微软雅黑" panose="020B0503020204020204" pitchFamily="34" charset="-122"/>
                          <a:ea typeface="微软雅黑" panose="020B0503020204020204" pitchFamily="34" charset="-122"/>
                        </a:rPr>
                        <a:t>注：由圈员</a:t>
                      </a:r>
                      <a:r>
                        <a:rPr lang="en-US" sz="1100" kern="100" dirty="0">
                          <a:solidFill>
                            <a:schemeClr val="bg1"/>
                          </a:solidFill>
                          <a:effectLst/>
                          <a:latin typeface="微软雅黑" panose="020B0503020204020204" pitchFamily="34" charset="-122"/>
                          <a:ea typeface="微软雅黑" panose="020B0503020204020204" pitchFamily="34" charset="-122"/>
                        </a:rPr>
                        <a:t>9</a:t>
                      </a:r>
                      <a:r>
                        <a:rPr lang="zh-CN" sz="1100" kern="100" dirty="0">
                          <a:solidFill>
                            <a:schemeClr val="bg1"/>
                          </a:solidFill>
                          <a:effectLst/>
                          <a:latin typeface="微软雅黑" panose="020B0503020204020204" pitchFamily="34" charset="-122"/>
                          <a:ea typeface="微软雅黑" panose="020B0503020204020204" pitchFamily="34" charset="-122"/>
                        </a:rPr>
                        <a:t>人评分，每项最高</a:t>
                      </a:r>
                      <a:r>
                        <a:rPr lang="en-US" sz="1100" kern="100" dirty="0">
                          <a:solidFill>
                            <a:schemeClr val="bg1"/>
                          </a:solidFill>
                          <a:effectLst/>
                          <a:latin typeface="微软雅黑" panose="020B0503020204020204" pitchFamily="34" charset="-122"/>
                          <a:ea typeface="微软雅黑" panose="020B0503020204020204" pitchFamily="34" charset="-122"/>
                        </a:rPr>
                        <a:t>5</a:t>
                      </a:r>
                      <a:r>
                        <a:rPr lang="zh-CN" sz="1100" kern="100" dirty="0">
                          <a:solidFill>
                            <a:schemeClr val="bg1"/>
                          </a:solidFill>
                          <a:effectLst/>
                          <a:latin typeface="微软雅黑" panose="020B0503020204020204" pitchFamily="34" charset="-122"/>
                          <a:ea typeface="微软雅黑" panose="020B0503020204020204" pitchFamily="34" charset="-122"/>
                        </a:rPr>
                        <a:t>分，最低</a:t>
                      </a:r>
                      <a:r>
                        <a:rPr lang="en-US" sz="1100" kern="100" dirty="0">
                          <a:solidFill>
                            <a:schemeClr val="bg1"/>
                          </a:solidFill>
                          <a:effectLst/>
                          <a:latin typeface="微软雅黑" panose="020B0503020204020204" pitchFamily="34" charset="-122"/>
                          <a:ea typeface="微软雅黑" panose="020B0503020204020204" pitchFamily="34" charset="-122"/>
                        </a:rPr>
                        <a:t>1</a:t>
                      </a:r>
                      <a:r>
                        <a:rPr lang="zh-CN" sz="1100" kern="100" dirty="0">
                          <a:solidFill>
                            <a:schemeClr val="bg1"/>
                          </a:solidFill>
                          <a:effectLst/>
                          <a:latin typeface="微软雅黑" panose="020B0503020204020204" pitchFamily="34" charset="-122"/>
                          <a:ea typeface="微软雅黑" panose="020B0503020204020204" pitchFamily="34" charset="-122"/>
                        </a:rPr>
                        <a:t>分，总分</a:t>
                      </a:r>
                      <a:r>
                        <a:rPr lang="en-US" sz="1100" kern="100" dirty="0">
                          <a:solidFill>
                            <a:schemeClr val="bg1"/>
                          </a:solidFill>
                          <a:effectLst/>
                          <a:latin typeface="微软雅黑" panose="020B0503020204020204" pitchFamily="34" charset="-122"/>
                          <a:ea typeface="微软雅黑" panose="020B0503020204020204" pitchFamily="34" charset="-122"/>
                        </a:rPr>
                        <a:t>45</a:t>
                      </a:r>
                      <a:r>
                        <a:rPr lang="zh-CN" sz="1100" kern="100" dirty="0">
                          <a:solidFill>
                            <a:schemeClr val="bg1"/>
                          </a:solidFill>
                          <a:effectLst/>
                          <a:latin typeface="微软雅黑" panose="020B0503020204020204" pitchFamily="34" charset="-122"/>
                          <a:ea typeface="微软雅黑" panose="020B0503020204020204" pitchFamily="34" charset="-122"/>
                        </a:rPr>
                        <a:t>分</a:t>
                      </a:r>
                    </a:p>
                  </a:txBody>
                  <a:tcPr marL="68574" marR="68574" marT="0" marB="0"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42" presetClass="path" presetSubtype="0" fill="hold" nodeType="withEffect">
                                  <p:stCondLst>
                                    <p:cond delay="0"/>
                                  </p:stCondLst>
                                  <p:childTnLst>
                                    <p:animMotion origin="layout" path="M 0.13099 -0.04885 L -0.00117 -0.00232 " pathEditMode="relative" rAng="0" ptsTypes="AA">
                                      <p:cBhvr>
                                        <p:cTn id="13" dur="500" fill="hold"/>
                                        <p:tgtEl>
                                          <p:spTgt spid="51"/>
                                        </p:tgtEl>
                                        <p:attrNameLst>
                                          <p:attrName>ppt_x</p:attrName>
                                          <p:attrName>ppt_y</p:attrName>
                                        </p:attrNameLst>
                                      </p:cBhvr>
                                      <p:rCtr x="-6615" y="2315"/>
                                    </p:animMotion>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42" presetClass="path" presetSubtype="0" fill="hold" grpId="1" nodeType="withEffect">
                                  <p:stCondLst>
                                    <p:cond delay="0"/>
                                  </p:stCondLst>
                                  <p:childTnLst>
                                    <p:animMotion origin="layout" path="M -0.25625 0.00741 L -0.00117 -0.00232 " pathEditMode="relative" rAng="0" ptsTypes="AA">
                                      <p:cBhvr>
                                        <p:cTn id="19" dur="500" fill="hold"/>
                                        <p:tgtEl>
                                          <p:spTgt spid="50"/>
                                        </p:tgtEl>
                                        <p:attrNameLst>
                                          <p:attrName>ppt_x</p:attrName>
                                          <p:attrName>ppt_y</p:attrName>
                                        </p:attrNameLst>
                                      </p:cBhvr>
                                      <p:rCtr x="12747"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Graphic spid="50" grpId="0">
        <p:bldAsOne/>
      </p:bldGraphic>
      <p:bldGraphic spid="50" grpId="1">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30864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10/</a:t>
            </a:r>
            <a:r>
              <a:rPr lang="zh-CN" altLang="en-US" sz="3600" dirty="0">
                <a:solidFill>
                  <a:srgbClr val="16505F"/>
                </a:solidFill>
                <a:latin typeface="微软雅黑" panose="020B0503020204020204" pitchFamily="34" charset="-122"/>
                <a:ea typeface="微软雅黑" panose="020B0503020204020204" pitchFamily="34" charset="-122"/>
              </a:rPr>
              <a:t>标准化</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2557">
            <a:off x="1268045" y="1213116"/>
            <a:ext cx="3619554" cy="5122974"/>
          </a:xfrm>
          <a:prstGeom prst="rect">
            <a:avLst/>
          </a:prstGeom>
          <a:effectLst>
            <a:outerShdw blurRad="50800" dist="38100" dir="5400000" algn="t" rotWithShape="0">
              <a:prstClr val="black">
                <a:alpha val="4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361" y="1052289"/>
            <a:ext cx="3271437" cy="5087587"/>
          </a:xfrm>
          <a:prstGeom prst="rect">
            <a:avLst/>
          </a:prstGeom>
          <a:effectLst>
            <a:outerShdw blurRad="50800" dist="38100" dir="5400000" algn="t" rotWithShape="0">
              <a:prstClr val="black">
                <a:alpha val="40000"/>
              </a:prstClr>
            </a:outerShdw>
          </a:effectLst>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65044">
            <a:off x="7788172" y="1182871"/>
            <a:ext cx="3450188" cy="5035881"/>
          </a:xfrm>
          <a:prstGeom prst="rect">
            <a:avLst/>
          </a:prstGeom>
          <a:effectLst>
            <a:outerShdw blurRad="50800" dist="38100" dir="5400000" algn="t" rotWithShape="0">
              <a:prstClr val="black">
                <a:alpha val="4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p>
        </p:txBody>
      </p:sp>
      <p:graphicFrame>
        <p:nvGraphicFramePr>
          <p:cNvPr id="10" name="表格 9"/>
          <p:cNvGraphicFramePr>
            <a:graphicFrameLocks noGrp="1"/>
          </p:cNvGraphicFramePr>
          <p:nvPr/>
        </p:nvGraphicFramePr>
        <p:xfrm>
          <a:off x="576942" y="1337095"/>
          <a:ext cx="11155879" cy="5044148"/>
        </p:xfrm>
        <a:graphic>
          <a:graphicData uri="http://schemas.openxmlformats.org/drawingml/2006/table">
            <a:tbl>
              <a:tblPr/>
              <a:tblGrid>
                <a:gridCol w="2005564"/>
                <a:gridCol w="5543457"/>
                <a:gridCol w="3606858"/>
              </a:tblGrid>
              <a:tr h="4196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活动项目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优点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1" i="0" u="none" strike="noStrike" dirty="0">
                          <a:solidFill>
                            <a:schemeClr val="bg1"/>
                          </a:solidFill>
                          <a:latin typeface="微软雅黑" panose="020B0503020204020204" pitchFamily="34" charset="-122"/>
                          <a:ea typeface="微软雅黑" panose="020B0503020204020204" pitchFamily="34" charset="-122"/>
                        </a:rPr>
                        <a:t>缺点或今后努力方向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主题选定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根据科室实际情况发现问题，选出的主题与临床护理工作息息相关，迫切需要解决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选定主题在切合实际的基础上，力求多发现别人没有发现的新问题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活动计划选定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按圈能力拟定可行性计划，圈员能够按计划、分工认真实施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突破固有思维模式，活用</a:t>
                      </a: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手法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51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现况把握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详细整理资料，收集数据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资料跨度较小，不够全面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目标设定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圈员设定的目标符合实际，具有可行性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更加细化目标，争取努力做到能力决定目标，目标带动能力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解析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手法运用得当，深入分析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加强</a:t>
                      </a:r>
                      <a:r>
                        <a:rPr lang="en-US" altLang="zh-CN" sz="1600" b="0" i="0" u="none" strike="noStrike">
                          <a:solidFill>
                            <a:srgbClr val="000000"/>
                          </a:solidFill>
                          <a:latin typeface="微软雅黑" panose="020B0503020204020204" pitchFamily="34" charset="-122"/>
                          <a:ea typeface="微软雅黑" panose="020B0503020204020204" pitchFamily="34" charset="-122"/>
                        </a:rPr>
                        <a:t>QCC</a:t>
                      </a:r>
                      <a:r>
                        <a:rPr lang="zh-CN" altLang="en-US" sz="1600" b="0" i="0" u="none" strike="noStrike">
                          <a:solidFill>
                            <a:srgbClr val="000000"/>
                          </a:solidFill>
                          <a:latin typeface="微软雅黑" panose="020B0503020204020204" pitchFamily="34" charset="-122"/>
                          <a:ea typeface="微软雅黑" panose="020B0503020204020204" pitchFamily="34" charset="-122"/>
                        </a:rPr>
                        <a:t>和专业学习，提高圈员的洞察力，改善圈员的分析能力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对策拟定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群策群力，对策性强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对策涉及面广，个别对策超出圈能力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对策实施与检讨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对制定的对策，圈员都能积极实施，发现问题及时反馈检讨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a:solidFill>
                            <a:srgbClr val="000000"/>
                          </a:solidFill>
                          <a:latin typeface="微软雅黑" panose="020B0503020204020204" pitchFamily="34" charset="-122"/>
                          <a:ea typeface="微软雅黑" panose="020B0503020204020204" pitchFamily="34" charset="-122"/>
                        </a:rPr>
                        <a:t>少数难以完成的对策，寻找可替代的解决方法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3363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效果确认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圈运作圈过程，圈员认真分析统计，达成预期目标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成绩不是</a:t>
                      </a:r>
                      <a:r>
                        <a:rPr lang="en-US" altLang="zh-CN" sz="1600" b="0" i="0" u="none" strike="noStrike" dirty="0">
                          <a:solidFill>
                            <a:srgbClr val="000000"/>
                          </a:solidFill>
                          <a:latin typeface="微软雅黑" panose="020B0503020204020204" pitchFamily="34" charset="-122"/>
                          <a:ea typeface="微软雅黑" panose="020B0503020204020204" pitchFamily="34" charset="-122"/>
                        </a:rPr>
                        <a:t>100%</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，我们可以做得更好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标准化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将圈运作过程中的关键点制订成标准化流程，便于推广实施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标准不是一成不变的，日常工作中有针对性的灵活运用，不断完善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122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圈会运作情形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圈员都能积极参加圈活动，工作中主动落实圈计划，互帮互助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zh-CN" altLang="en-US" sz="1600" b="0" i="0" u="none" strike="noStrike" dirty="0">
                          <a:solidFill>
                            <a:srgbClr val="000000"/>
                          </a:solidFill>
                          <a:latin typeface="微软雅黑" panose="020B0503020204020204" pitchFamily="34" charset="-122"/>
                          <a:ea typeface="微软雅黑" panose="020B0503020204020204" pitchFamily="34" charset="-122"/>
                        </a:rPr>
                        <a:t>圈活动基本上是利用圈员的业余时间，充分体现了团队精神和大家的积极性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51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600" b="0" i="0" u="none" strike="noStrike" dirty="0">
                          <a:solidFill>
                            <a:schemeClr val="bg1"/>
                          </a:solidFill>
                          <a:latin typeface="微软雅黑" panose="020B0503020204020204" pitchFamily="34" charset="-122"/>
                          <a:ea typeface="微软雅黑" panose="020B0503020204020204" pitchFamily="34" charset="-122"/>
                        </a:rPr>
                        <a:t>残留问题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altLang="zh-CN" sz="1600" b="0" i="0" u="none" strike="noStrike" dirty="0">
                          <a:solidFill>
                            <a:srgbClr val="000000"/>
                          </a:solidFill>
                          <a:latin typeface="微软雅黑" panose="020B0503020204020204" pitchFamily="34" charset="-122"/>
                          <a:ea typeface="微软雅黑" panose="020B0503020204020204" pitchFamily="34" charset="-122"/>
                        </a:rPr>
                        <a:t>QCC</a:t>
                      </a:r>
                      <a:r>
                        <a:rPr lang="zh-CN" altLang="en-US" sz="1600" b="0" i="0" u="none" strike="noStrike" dirty="0">
                          <a:solidFill>
                            <a:srgbClr val="000000"/>
                          </a:solidFill>
                          <a:latin typeface="微软雅黑" panose="020B0503020204020204" pitchFamily="34" charset="-122"/>
                          <a:ea typeface="微软雅黑" panose="020B0503020204020204" pitchFamily="34" charset="-122"/>
                        </a:rPr>
                        <a:t>学习运用欠灵活，知识掌握不够，团队精神不够。 </a:t>
                      </a:r>
                    </a:p>
                  </a:txBody>
                  <a:tcPr marL="6285" marR="6285" marT="628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r>
            </a:tbl>
          </a:graphicData>
        </a:graphic>
      </p:graphicFrame>
    </p:spTree>
    <p:custDataLst>
      <p:tags r:id="rId1"/>
    </p:custData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p>
        </p:txBody>
      </p:sp>
      <p:sp>
        <p:nvSpPr>
          <p:cNvPr id="3" name="菱形 2"/>
          <p:cNvSpPr/>
          <p:nvPr/>
        </p:nvSpPr>
        <p:spPr>
          <a:xfrm>
            <a:off x="4010526" y="1628275"/>
            <a:ext cx="1957137" cy="1957137"/>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2935705" y="2679032"/>
            <a:ext cx="1957137" cy="1957137"/>
          </a:xfrm>
          <a:prstGeom prst="diamond">
            <a:avLst/>
          </a:prstGeom>
          <a:solidFill>
            <a:srgbClr val="F1A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5053263" y="2679032"/>
            <a:ext cx="1957137" cy="1957137"/>
          </a:xfrm>
          <a:prstGeom prst="diamond">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3994484" y="3729789"/>
            <a:ext cx="1957137" cy="1957137"/>
          </a:xfrm>
          <a:prstGeom prst="diamond">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6096000" y="1628275"/>
            <a:ext cx="1957137" cy="1957137"/>
          </a:xfrm>
          <a:prstGeom prst="diamond">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6112042" y="3729789"/>
            <a:ext cx="1957137" cy="1957137"/>
          </a:xfrm>
          <a:prstGeom prst="diamond">
            <a:avLst/>
          </a:prstGeom>
          <a:solidFill>
            <a:srgbClr val="65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7170821" y="2679032"/>
            <a:ext cx="1957137" cy="1957137"/>
          </a:xfrm>
          <a:prstGeom prst="diamond">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92"/>
          <p:cNvSpPr>
            <a:spLocks noChangeArrowheads="1"/>
          </p:cNvSpPr>
          <p:nvPr/>
        </p:nvSpPr>
        <p:spPr bwMode="auto">
          <a:xfrm>
            <a:off x="6818587" y="2352652"/>
            <a:ext cx="511961" cy="508382"/>
          </a:xfrm>
          <a:custGeom>
            <a:avLst/>
            <a:gdLst>
              <a:gd name="T0" fmla="*/ 580 w 609"/>
              <a:gd name="T1" fmla="*/ 601 h 602"/>
              <a:gd name="T2" fmla="*/ 580 w 609"/>
              <a:gd name="T3" fmla="*/ 601 h 602"/>
              <a:gd name="T4" fmla="*/ 29 w 609"/>
              <a:gd name="T5" fmla="*/ 601 h 602"/>
              <a:gd name="T6" fmla="*/ 0 w 609"/>
              <a:gd name="T7" fmla="*/ 572 h 602"/>
              <a:gd name="T8" fmla="*/ 0 w 609"/>
              <a:gd name="T9" fmla="*/ 28 h 602"/>
              <a:gd name="T10" fmla="*/ 29 w 609"/>
              <a:gd name="T11" fmla="*/ 0 h 602"/>
              <a:gd name="T12" fmla="*/ 580 w 609"/>
              <a:gd name="T13" fmla="*/ 0 h 602"/>
              <a:gd name="T14" fmla="*/ 608 w 609"/>
              <a:gd name="T15" fmla="*/ 28 h 602"/>
              <a:gd name="T16" fmla="*/ 608 w 609"/>
              <a:gd name="T17" fmla="*/ 572 h 602"/>
              <a:gd name="T18" fmla="*/ 580 w 609"/>
              <a:gd name="T19" fmla="*/ 601 h 602"/>
              <a:gd name="T20" fmla="*/ 552 w 609"/>
              <a:gd name="T21" fmla="*/ 56 h 602"/>
              <a:gd name="T22" fmla="*/ 552 w 609"/>
              <a:gd name="T23" fmla="*/ 56 h 602"/>
              <a:gd name="T24" fmla="*/ 57 w 609"/>
              <a:gd name="T25" fmla="*/ 56 h 602"/>
              <a:gd name="T26" fmla="*/ 57 w 609"/>
              <a:gd name="T27" fmla="*/ 544 h 602"/>
              <a:gd name="T28" fmla="*/ 552 w 609"/>
              <a:gd name="T29" fmla="*/ 544 h 602"/>
              <a:gd name="T30" fmla="*/ 552 w 609"/>
              <a:gd name="T31" fmla="*/ 56 h 602"/>
              <a:gd name="T32" fmla="*/ 184 w 609"/>
              <a:gd name="T33" fmla="*/ 261 h 602"/>
              <a:gd name="T34" fmla="*/ 184 w 609"/>
              <a:gd name="T35" fmla="*/ 261 h 602"/>
              <a:gd name="T36" fmla="*/ 198 w 609"/>
              <a:gd name="T37" fmla="*/ 275 h 602"/>
              <a:gd name="T38" fmla="*/ 269 w 609"/>
              <a:gd name="T39" fmla="*/ 339 h 602"/>
              <a:gd name="T40" fmla="*/ 396 w 609"/>
              <a:gd name="T41" fmla="*/ 205 h 602"/>
              <a:gd name="T42" fmla="*/ 417 w 609"/>
              <a:gd name="T43" fmla="*/ 198 h 602"/>
              <a:gd name="T44" fmla="*/ 446 w 609"/>
              <a:gd name="T45" fmla="*/ 226 h 602"/>
              <a:gd name="T46" fmla="*/ 439 w 609"/>
              <a:gd name="T47" fmla="*/ 247 h 602"/>
              <a:gd name="T48" fmla="*/ 283 w 609"/>
              <a:gd name="T49" fmla="*/ 396 h 602"/>
              <a:gd name="T50" fmla="*/ 269 w 609"/>
              <a:gd name="T51" fmla="*/ 403 h 602"/>
              <a:gd name="T52" fmla="*/ 248 w 609"/>
              <a:gd name="T53" fmla="*/ 396 h 602"/>
              <a:gd name="T54" fmla="*/ 163 w 609"/>
              <a:gd name="T55" fmla="*/ 311 h 602"/>
              <a:gd name="T56" fmla="*/ 156 w 609"/>
              <a:gd name="T57" fmla="*/ 290 h 602"/>
              <a:gd name="T58" fmla="*/ 184 w 609"/>
              <a:gd name="T59" fmla="*/ 261 h 602"/>
              <a:gd name="T60" fmla="*/ 439 w 609"/>
              <a:gd name="T61" fmla="*/ 403 h 602"/>
              <a:gd name="T62" fmla="*/ 439 w 609"/>
              <a:gd name="T63" fmla="*/ 403 h 602"/>
              <a:gd name="T64" fmla="*/ 439 w 609"/>
              <a:gd name="T65" fmla="*/ 198 h 602"/>
              <a:gd name="T66" fmla="*/ 439 w 609"/>
              <a:gd name="T67"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2" name="Freeform 105"/>
          <p:cNvSpPr>
            <a:spLocks noChangeArrowheads="1"/>
          </p:cNvSpPr>
          <p:nvPr/>
        </p:nvSpPr>
        <p:spPr bwMode="auto">
          <a:xfrm>
            <a:off x="3644106" y="3387180"/>
            <a:ext cx="508249" cy="482407"/>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3" name="Freeform 106"/>
          <p:cNvSpPr>
            <a:spLocks noChangeArrowheads="1"/>
          </p:cNvSpPr>
          <p:nvPr/>
        </p:nvSpPr>
        <p:spPr bwMode="auto">
          <a:xfrm>
            <a:off x="6827904" y="4406098"/>
            <a:ext cx="508252" cy="460142"/>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p:spPr>
        <p:txBody>
          <a:bodyPr wrap="none" anchor="ctr"/>
          <a:lstStyle/>
          <a:p>
            <a:pPr marL="0" marR="0" lvl="0" indent="0" defTabSz="1828165"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a:ln>
                <a:noFill/>
              </a:ln>
              <a:solidFill>
                <a:srgbClr val="737572"/>
              </a:solidFill>
              <a:effectLst/>
              <a:uLnTx/>
              <a:uFillTx/>
              <a:latin typeface="Lato Light"/>
            </a:endParaRPr>
          </a:p>
        </p:txBody>
      </p:sp>
      <p:sp>
        <p:nvSpPr>
          <p:cNvPr id="14" name="矩形 13"/>
          <p:cNvSpPr/>
          <p:nvPr/>
        </p:nvSpPr>
        <p:spPr>
          <a:xfrm>
            <a:off x="8181474" y="1660705"/>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15" name="矩形 14"/>
          <p:cNvSpPr/>
          <p:nvPr/>
        </p:nvSpPr>
        <p:spPr>
          <a:xfrm>
            <a:off x="8181473" y="463616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16" name="矩形 15"/>
          <p:cNvSpPr/>
          <p:nvPr/>
        </p:nvSpPr>
        <p:spPr>
          <a:xfrm>
            <a:off x="732457" y="2669258"/>
            <a:ext cx="2320634" cy="1458861"/>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20" name="圆角矩形 33"/>
          <p:cNvSpPr/>
          <p:nvPr/>
        </p:nvSpPr>
        <p:spPr>
          <a:xfrm>
            <a:off x="4518775" y="300108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21" name="圆角矩形 33"/>
          <p:cNvSpPr/>
          <p:nvPr/>
        </p:nvSpPr>
        <p:spPr>
          <a:xfrm>
            <a:off x="6544639" y="2968911"/>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500"/>
                            </p:stCondLst>
                            <p:childTnLst>
                              <p:par>
                                <p:cTn id="41" presetID="2" presetClass="entr" presetSubtype="2" decel="10000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2"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8" decel="10000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1000" fill="hold"/>
                                        <p:tgtEl>
                                          <p:spTgt spid="20"/>
                                        </p:tgtEl>
                                        <p:attrNameLst>
                                          <p:attrName>ppt_w</p:attrName>
                                        </p:attrNameLst>
                                      </p:cBhvr>
                                      <p:tavLst>
                                        <p:tav tm="0">
                                          <p:val>
                                            <p:fltVal val="0"/>
                                          </p:val>
                                        </p:tav>
                                        <p:tav tm="100000">
                                          <p:val>
                                            <p:strVal val="#ppt_w"/>
                                          </p:val>
                                        </p:tav>
                                      </p:tavLst>
                                    </p:anim>
                                    <p:anim calcmode="lin" valueType="num">
                                      <p:cBhvr>
                                        <p:cTn id="59" dur="1000" fill="hold"/>
                                        <p:tgtEl>
                                          <p:spTgt spid="20"/>
                                        </p:tgtEl>
                                        <p:attrNameLst>
                                          <p:attrName>ppt_h</p:attrName>
                                        </p:attrNameLst>
                                      </p:cBhvr>
                                      <p:tavLst>
                                        <p:tav tm="0">
                                          <p:val>
                                            <p:fltVal val="0"/>
                                          </p:val>
                                        </p:tav>
                                        <p:tav tm="100000">
                                          <p:val>
                                            <p:strVal val="#ppt_h"/>
                                          </p:val>
                                        </p:tav>
                                      </p:tavLst>
                                    </p:anim>
                                    <p:anim calcmode="lin" valueType="num">
                                      <p:cBhvr>
                                        <p:cTn id="60" dur="1000" fill="hold"/>
                                        <p:tgtEl>
                                          <p:spTgt spid="20"/>
                                        </p:tgtEl>
                                        <p:attrNameLst>
                                          <p:attrName>style.rotation</p:attrName>
                                        </p:attrNameLst>
                                      </p:cBhvr>
                                      <p:tavLst>
                                        <p:tav tm="0">
                                          <p:val>
                                            <p:fltVal val="90"/>
                                          </p:val>
                                        </p:tav>
                                        <p:tav tm="100000">
                                          <p:val>
                                            <p:fltVal val="0"/>
                                          </p:val>
                                        </p:tav>
                                      </p:tavLst>
                                    </p:anim>
                                    <p:animEffect transition="in" filter="fade">
                                      <p:cBhvr>
                                        <p:cTn id="61" dur="1000"/>
                                        <p:tgtEl>
                                          <p:spTgt spid="20"/>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000" fill="hold"/>
                                        <p:tgtEl>
                                          <p:spTgt spid="21"/>
                                        </p:tgtEl>
                                        <p:attrNameLst>
                                          <p:attrName>ppt_w</p:attrName>
                                        </p:attrNameLst>
                                      </p:cBhvr>
                                      <p:tavLst>
                                        <p:tav tm="0">
                                          <p:val>
                                            <p:fltVal val="0"/>
                                          </p:val>
                                        </p:tav>
                                        <p:tav tm="100000">
                                          <p:val>
                                            <p:strVal val="#ppt_w"/>
                                          </p:val>
                                        </p:tav>
                                      </p:tavLst>
                                    </p:anim>
                                    <p:anim calcmode="lin" valueType="num">
                                      <p:cBhvr>
                                        <p:cTn id="65" dur="1000" fill="hold"/>
                                        <p:tgtEl>
                                          <p:spTgt spid="21"/>
                                        </p:tgtEl>
                                        <p:attrNameLst>
                                          <p:attrName>ppt_h</p:attrName>
                                        </p:attrNameLst>
                                      </p:cBhvr>
                                      <p:tavLst>
                                        <p:tav tm="0">
                                          <p:val>
                                            <p:fltVal val="0"/>
                                          </p:val>
                                        </p:tav>
                                        <p:tav tm="100000">
                                          <p:val>
                                            <p:strVal val="#ppt_h"/>
                                          </p:val>
                                        </p:tav>
                                      </p:tavLst>
                                    </p:anim>
                                    <p:anim calcmode="lin" valueType="num">
                                      <p:cBhvr>
                                        <p:cTn id="66" dur="1000" fill="hold"/>
                                        <p:tgtEl>
                                          <p:spTgt spid="21"/>
                                        </p:tgtEl>
                                        <p:attrNameLst>
                                          <p:attrName>style.rotation</p:attrName>
                                        </p:attrNameLst>
                                      </p:cBhvr>
                                      <p:tavLst>
                                        <p:tav tm="0">
                                          <p:val>
                                            <p:fltVal val="90"/>
                                          </p:val>
                                        </p:tav>
                                        <p:tav tm="100000">
                                          <p:val>
                                            <p:fltVal val="0"/>
                                          </p:val>
                                        </p:tav>
                                      </p:tavLst>
                                    </p:anim>
                                    <p:animEffect transition="in" filter="fade">
                                      <p:cBhvr>
                                        <p:cTn id="6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4" grpId="0"/>
      <p:bldP spid="15" grpId="0"/>
      <p:bldP spid="16" grpId="0"/>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p>
        </p:txBody>
      </p:sp>
      <p:sp>
        <p:nvSpPr>
          <p:cNvPr id="17" name="任意多边形: 形状 16"/>
          <p:cNvSpPr/>
          <p:nvPr/>
        </p:nvSpPr>
        <p:spPr>
          <a:xfrm>
            <a:off x="3302703" y="3379425"/>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五边形 17"/>
          <p:cNvSpPr/>
          <p:nvPr/>
        </p:nvSpPr>
        <p:spPr>
          <a:xfrm>
            <a:off x="750944" y="3961408"/>
            <a:ext cx="3034833" cy="793475"/>
          </a:xfrm>
          <a:prstGeom prst="homePlat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5854462" y="2864076"/>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a:off x="8406222" y="2342607"/>
            <a:ext cx="3034833" cy="793475"/>
          </a:xfrm>
          <a:custGeom>
            <a:avLst/>
            <a:gdLst>
              <a:gd name="connsiteX0" fmla="*/ 0 w 3230880"/>
              <a:gd name="connsiteY0" fmla="*/ 0 h 844732"/>
              <a:gd name="connsiteX1" fmla="*/ 2808514 w 3230880"/>
              <a:gd name="connsiteY1" fmla="*/ 0 h 844732"/>
              <a:gd name="connsiteX2" fmla="*/ 3230880 w 3230880"/>
              <a:gd name="connsiteY2" fmla="*/ 422366 h 844732"/>
              <a:gd name="connsiteX3" fmla="*/ 2808514 w 3230880"/>
              <a:gd name="connsiteY3" fmla="*/ 844732 h 844732"/>
              <a:gd name="connsiteX4" fmla="*/ 522515 w 3230880"/>
              <a:gd name="connsiteY4" fmla="*/ 844732 h 844732"/>
              <a:gd name="connsiteX5" fmla="*/ 100149 w 3230880"/>
              <a:gd name="connsiteY5" fmla="*/ 422366 h 844732"/>
              <a:gd name="connsiteX6" fmla="*/ 0 w 3230880"/>
              <a:gd name="connsiteY6" fmla="*/ 422366 h 844732"/>
              <a:gd name="connsiteX7" fmla="*/ 0 w 3230880"/>
              <a:gd name="connsiteY7" fmla="*/ 0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880" h="844732">
                <a:moveTo>
                  <a:pt x="0" y="0"/>
                </a:moveTo>
                <a:lnTo>
                  <a:pt x="2808514" y="0"/>
                </a:lnTo>
                <a:lnTo>
                  <a:pt x="3230880" y="422366"/>
                </a:lnTo>
                <a:lnTo>
                  <a:pt x="2808514" y="844732"/>
                </a:lnTo>
                <a:lnTo>
                  <a:pt x="522515" y="844732"/>
                </a:lnTo>
                <a:lnTo>
                  <a:pt x="100149" y="422366"/>
                </a:lnTo>
                <a:lnTo>
                  <a:pt x="0" y="422366"/>
                </a:lnTo>
                <a:lnTo>
                  <a:pt x="0" y="0"/>
                </a:lnTo>
                <a:close/>
              </a:path>
            </a:pathLst>
          </a:cu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014549" y="4092534"/>
            <a:ext cx="531222" cy="531222"/>
            <a:chOff x="2434046" y="3055439"/>
            <a:chExt cx="531222" cy="531222"/>
          </a:xfrm>
        </p:grpSpPr>
        <p:sp>
          <p:nvSpPr>
            <p:cNvPr id="22" name="椭圆 21"/>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3BB2C"/>
                </a:solidFill>
              </a:endParaRPr>
            </a:p>
          </p:txBody>
        </p:sp>
        <p:sp>
          <p:nvSpPr>
            <p:cNvPr id="23" name="文本框 22"/>
            <p:cNvSpPr txBox="1"/>
            <p:nvPr/>
          </p:nvSpPr>
          <p:spPr>
            <a:xfrm>
              <a:off x="2485496" y="3136384"/>
              <a:ext cx="396262" cy="369332"/>
            </a:xfrm>
            <a:prstGeom prst="rect">
              <a:avLst/>
            </a:prstGeom>
            <a:noFill/>
          </p:spPr>
          <p:txBody>
            <a:bodyPr wrap="none" rtlCol="0">
              <a:spAutoFit/>
            </a:bodyPr>
            <a:lstStyle/>
            <a:p>
              <a:r>
                <a:rPr lang="en-US" altLang="zh-CN" dirty="0">
                  <a:solidFill>
                    <a:srgbClr val="73BB2C"/>
                  </a:solidFill>
                  <a:latin typeface="Impact" panose="020B0806030902050204" pitchFamily="34" charset="0"/>
                  <a:ea typeface="微软雅黑" panose="020B0503020204020204" pitchFamily="34" charset="-122"/>
                </a:rPr>
                <a:t>01</a:t>
              </a:r>
              <a:endParaRPr lang="zh-CN" altLang="en-US" dirty="0">
                <a:solidFill>
                  <a:srgbClr val="73BB2C"/>
                </a:solidFill>
                <a:latin typeface="Impact" panose="020B0806030902050204" pitchFamily="34" charset="0"/>
                <a:ea typeface="微软雅黑" panose="020B0503020204020204" pitchFamily="34" charset="-122"/>
              </a:endParaRPr>
            </a:p>
          </p:txBody>
        </p:sp>
      </p:grpSp>
      <p:sp>
        <p:nvSpPr>
          <p:cNvPr id="24" name="矩形 23"/>
          <p:cNvSpPr/>
          <p:nvPr/>
        </p:nvSpPr>
        <p:spPr>
          <a:xfrm>
            <a:off x="1597221" y="4139060"/>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941786" y="4821451"/>
            <a:ext cx="2360917"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grpSp>
        <p:nvGrpSpPr>
          <p:cNvPr id="26" name="组合 25"/>
          <p:cNvGrpSpPr/>
          <p:nvPr/>
        </p:nvGrpSpPr>
        <p:grpSpPr>
          <a:xfrm>
            <a:off x="3884997" y="3546635"/>
            <a:ext cx="531222" cy="531222"/>
            <a:chOff x="2434046" y="3055439"/>
            <a:chExt cx="531222" cy="531222"/>
          </a:xfrm>
        </p:grpSpPr>
        <p:sp>
          <p:nvSpPr>
            <p:cNvPr id="27" name="椭圆 26"/>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9280"/>
                </a:solidFill>
              </a:endParaRPr>
            </a:p>
          </p:txBody>
        </p:sp>
        <p:sp>
          <p:nvSpPr>
            <p:cNvPr id="28" name="文本框 27"/>
            <p:cNvSpPr txBox="1"/>
            <p:nvPr/>
          </p:nvSpPr>
          <p:spPr>
            <a:xfrm>
              <a:off x="2485496" y="3136384"/>
              <a:ext cx="423514" cy="369332"/>
            </a:xfrm>
            <a:prstGeom prst="rect">
              <a:avLst/>
            </a:prstGeom>
            <a:noFill/>
          </p:spPr>
          <p:txBody>
            <a:bodyPr wrap="none" rtlCol="0">
              <a:spAutoFit/>
            </a:bodyPr>
            <a:lstStyle/>
            <a:p>
              <a:r>
                <a:rPr lang="en-US" altLang="zh-CN" dirty="0">
                  <a:solidFill>
                    <a:srgbClr val="279280"/>
                  </a:solidFill>
                  <a:latin typeface="Impact" panose="020B0806030902050204" pitchFamily="34" charset="0"/>
                  <a:ea typeface="微软雅黑" panose="020B0503020204020204" pitchFamily="34" charset="-122"/>
                </a:rPr>
                <a:t>02</a:t>
              </a:r>
              <a:endParaRPr lang="zh-CN" altLang="en-US" dirty="0">
                <a:solidFill>
                  <a:srgbClr val="279280"/>
                </a:solidFill>
                <a:latin typeface="Impact" panose="020B0806030902050204" pitchFamily="34" charset="0"/>
                <a:ea typeface="微软雅黑" panose="020B0503020204020204" pitchFamily="34" charset="-122"/>
              </a:endParaRPr>
            </a:p>
          </p:txBody>
        </p:sp>
      </p:grpSp>
      <p:sp>
        <p:nvSpPr>
          <p:cNvPr id="29" name="矩形 28"/>
          <p:cNvSpPr/>
          <p:nvPr/>
        </p:nvSpPr>
        <p:spPr>
          <a:xfrm>
            <a:off x="4467669" y="3593161"/>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862930" y="4245067"/>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grpSp>
        <p:nvGrpSpPr>
          <p:cNvPr id="31" name="组合 30"/>
          <p:cNvGrpSpPr/>
          <p:nvPr/>
        </p:nvGrpSpPr>
        <p:grpSpPr>
          <a:xfrm>
            <a:off x="6408034" y="2996557"/>
            <a:ext cx="531222" cy="531222"/>
            <a:chOff x="2434046" y="3055439"/>
            <a:chExt cx="531222" cy="531222"/>
          </a:xfrm>
        </p:grpSpPr>
        <p:sp>
          <p:nvSpPr>
            <p:cNvPr id="32" name="椭圆 31"/>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05F"/>
                </a:solidFill>
              </a:endParaRPr>
            </a:p>
          </p:txBody>
        </p:sp>
        <p:sp>
          <p:nvSpPr>
            <p:cNvPr id="33" name="文本框 32"/>
            <p:cNvSpPr txBox="1"/>
            <p:nvPr/>
          </p:nvSpPr>
          <p:spPr>
            <a:xfrm>
              <a:off x="2485496" y="3136384"/>
              <a:ext cx="429926" cy="369332"/>
            </a:xfrm>
            <a:prstGeom prst="rect">
              <a:avLst/>
            </a:prstGeom>
            <a:noFill/>
          </p:spPr>
          <p:txBody>
            <a:bodyPr wrap="none" rtlCol="0">
              <a:spAutoFit/>
            </a:bodyPr>
            <a:lstStyle/>
            <a:p>
              <a:r>
                <a:rPr lang="en-US" altLang="zh-CN" dirty="0">
                  <a:solidFill>
                    <a:srgbClr val="16505F"/>
                  </a:solidFill>
                  <a:latin typeface="Impact" panose="020B0806030902050204" pitchFamily="34" charset="0"/>
                  <a:ea typeface="微软雅黑" panose="020B0503020204020204" pitchFamily="34" charset="-122"/>
                </a:rPr>
                <a:t>03</a:t>
              </a:r>
              <a:endParaRPr lang="zh-CN" altLang="en-US" dirty="0">
                <a:solidFill>
                  <a:srgbClr val="16505F"/>
                </a:solidFill>
                <a:latin typeface="Impact" panose="020B0806030902050204" pitchFamily="34" charset="0"/>
                <a:ea typeface="微软雅黑" panose="020B0503020204020204" pitchFamily="34" charset="-122"/>
              </a:endParaRPr>
            </a:p>
          </p:txBody>
        </p:sp>
      </p:grpSp>
      <p:sp>
        <p:nvSpPr>
          <p:cNvPr id="34" name="矩形 33"/>
          <p:cNvSpPr/>
          <p:nvPr/>
        </p:nvSpPr>
        <p:spPr>
          <a:xfrm>
            <a:off x="6990706" y="3043083"/>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6385967" y="3694989"/>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grpSp>
        <p:nvGrpSpPr>
          <p:cNvPr id="36" name="组合 35"/>
          <p:cNvGrpSpPr/>
          <p:nvPr/>
        </p:nvGrpSpPr>
        <p:grpSpPr>
          <a:xfrm>
            <a:off x="8881414" y="2484370"/>
            <a:ext cx="531222" cy="531222"/>
            <a:chOff x="2434046" y="3055439"/>
            <a:chExt cx="531222" cy="531222"/>
          </a:xfrm>
        </p:grpSpPr>
        <p:sp>
          <p:nvSpPr>
            <p:cNvPr id="37" name="椭圆 36"/>
            <p:cNvSpPr/>
            <p:nvPr/>
          </p:nvSpPr>
          <p:spPr>
            <a:xfrm>
              <a:off x="2434046" y="3055439"/>
              <a:ext cx="531222" cy="5312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505F"/>
                </a:solidFill>
              </a:endParaRPr>
            </a:p>
          </p:txBody>
        </p:sp>
        <p:sp>
          <p:nvSpPr>
            <p:cNvPr id="38" name="文本框 37"/>
            <p:cNvSpPr txBox="1"/>
            <p:nvPr/>
          </p:nvSpPr>
          <p:spPr>
            <a:xfrm>
              <a:off x="2485496" y="3136384"/>
              <a:ext cx="423514" cy="369332"/>
            </a:xfrm>
            <a:prstGeom prst="rect">
              <a:avLst/>
            </a:prstGeom>
            <a:noFill/>
          </p:spPr>
          <p:txBody>
            <a:bodyPr wrap="none" rtlCol="0">
              <a:spAutoFit/>
            </a:bodyPr>
            <a:lstStyle/>
            <a:p>
              <a:r>
                <a:rPr lang="en-US" altLang="zh-CN" dirty="0">
                  <a:solidFill>
                    <a:srgbClr val="16505F"/>
                  </a:solidFill>
                  <a:latin typeface="Impact" panose="020B0806030902050204" pitchFamily="34" charset="0"/>
                  <a:ea typeface="微软雅黑" panose="020B0503020204020204" pitchFamily="34" charset="-122"/>
                </a:rPr>
                <a:t>04</a:t>
              </a:r>
              <a:endParaRPr lang="zh-CN" altLang="en-US" dirty="0">
                <a:solidFill>
                  <a:srgbClr val="16505F"/>
                </a:solidFill>
                <a:latin typeface="Impact" panose="020B0806030902050204" pitchFamily="34" charset="0"/>
                <a:ea typeface="微软雅黑" panose="020B0503020204020204" pitchFamily="34" charset="-122"/>
              </a:endParaRPr>
            </a:p>
          </p:txBody>
        </p:sp>
      </p:grpSp>
      <p:sp>
        <p:nvSpPr>
          <p:cNvPr id="39" name="矩形 38"/>
          <p:cNvSpPr/>
          <p:nvPr/>
        </p:nvSpPr>
        <p:spPr>
          <a:xfrm>
            <a:off x="9464086" y="2530896"/>
            <a:ext cx="1569660" cy="396583"/>
          </a:xfrm>
          <a:prstGeom prst="rect">
            <a:avLst/>
          </a:prstGeom>
        </p:spPr>
        <p:txBody>
          <a:bodyPr wrap="none">
            <a:spAutoFit/>
          </a:bodyPr>
          <a:lstStyle/>
          <a:p>
            <a:pPr lvl="0">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添加合适文字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8859347" y="3182802"/>
            <a:ext cx="2233070" cy="1126462"/>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41" name="Freeform 12"/>
          <p:cNvSpPr/>
          <p:nvPr/>
        </p:nvSpPr>
        <p:spPr bwMode="auto">
          <a:xfrm>
            <a:off x="2482706" y="1480927"/>
            <a:ext cx="1324856" cy="2508817"/>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rgbClr val="1650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95A5A6"/>
              </a:solidFill>
              <a:effectLst/>
              <a:uLnTx/>
              <a:uFillTx/>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500"/>
                                        <p:tgtEl>
                                          <p:spTgt spid="21"/>
                                        </p:tgtEl>
                                      </p:cBhvr>
                                    </p:animEffect>
                                  </p:childTnLst>
                                </p:cTn>
                              </p:par>
                              <p:par>
                                <p:cTn id="25" presetID="8" presetClass="emph" presetSubtype="0" fill="hold" nodeType="withEffect">
                                  <p:stCondLst>
                                    <p:cond delay="0"/>
                                  </p:stCondLst>
                                  <p:childTnLst>
                                    <p:animRot by="21600000">
                                      <p:cBhvr>
                                        <p:cTn id="26" dur="500" fill="hold"/>
                                        <p:tgtEl>
                                          <p:spTgt spid="21"/>
                                        </p:tgtEl>
                                        <p:attrNameLst>
                                          <p:attrName>r</p:attrName>
                                        </p:attrNameLst>
                                      </p:cBhvr>
                                    </p:animRot>
                                  </p:childTnLst>
                                </p:cTn>
                              </p:par>
                            </p:childTnLst>
                          </p:cTn>
                        </p:par>
                        <p:par>
                          <p:cTn id="27" fill="hold">
                            <p:stCondLst>
                              <p:cond delay="1000"/>
                            </p:stCondLst>
                            <p:childTnLst>
                              <p:par>
                                <p:cTn id="28" presetID="12" presetClass="entr" presetSubtype="4"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p:tgtEl>
                                          <p:spTgt spid="24"/>
                                        </p:tgtEl>
                                        <p:attrNameLst>
                                          <p:attrName>ppt_y</p:attrName>
                                        </p:attrNameLst>
                                      </p:cBhvr>
                                      <p:tavLst>
                                        <p:tav tm="0">
                                          <p:val>
                                            <p:strVal val="#ppt_y+#ppt_h*1.125000"/>
                                          </p:val>
                                        </p:tav>
                                        <p:tav tm="100000">
                                          <p:val>
                                            <p:strVal val="#ppt_y"/>
                                          </p:val>
                                        </p:tav>
                                      </p:tavLst>
                                    </p:anim>
                                    <p:animEffect transition="in" filter="wipe(up)">
                                      <p:cBhvr>
                                        <p:cTn id="31" dur="500"/>
                                        <p:tgtEl>
                                          <p:spTgt spid="24"/>
                                        </p:tgtEl>
                                      </p:cBhvr>
                                    </p:animEffect>
                                  </p:childTnLst>
                                </p:cTn>
                              </p:par>
                            </p:childTnLst>
                          </p:cTn>
                        </p:par>
                        <p:par>
                          <p:cTn id="32" fill="hold">
                            <p:stCondLst>
                              <p:cond delay="125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1750"/>
                            </p:stCondLst>
                            <p:childTnLst>
                              <p:par>
                                <p:cTn id="37" presetID="21" presetClass="entr" presetSubtype="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500"/>
                                        <p:tgtEl>
                                          <p:spTgt spid="26"/>
                                        </p:tgtEl>
                                      </p:cBhvr>
                                    </p:animEffect>
                                  </p:childTnLst>
                                </p:cTn>
                              </p:par>
                              <p:par>
                                <p:cTn id="40" presetID="8" presetClass="emph" presetSubtype="0" fill="hold" nodeType="withEffect">
                                  <p:stCondLst>
                                    <p:cond delay="0"/>
                                  </p:stCondLst>
                                  <p:childTnLst>
                                    <p:animRot by="21600000">
                                      <p:cBhvr>
                                        <p:cTn id="41" dur="500" fill="hold"/>
                                        <p:tgtEl>
                                          <p:spTgt spid="26"/>
                                        </p:tgtEl>
                                        <p:attrNameLst>
                                          <p:attrName>r</p:attrName>
                                        </p:attrNameLst>
                                      </p:cBhvr>
                                    </p:animRot>
                                  </p:childTnLst>
                                </p:cTn>
                              </p:par>
                            </p:childTnLst>
                          </p:cTn>
                        </p:par>
                        <p:par>
                          <p:cTn id="42" fill="hold">
                            <p:stCondLst>
                              <p:cond delay="2250"/>
                            </p:stCondLst>
                            <p:childTnLst>
                              <p:par>
                                <p:cTn id="43" presetID="12" presetClass="entr" presetSubtype="4" fill="hold" grpId="0" nodeType="afterEffect">
                                  <p:stCondLst>
                                    <p:cond delay="0"/>
                                  </p:stCondLst>
                                  <p:iterate type="lt">
                                    <p:tmPct val="10000"/>
                                  </p:iterate>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p:tgtEl>
                                          <p:spTgt spid="29"/>
                                        </p:tgtEl>
                                        <p:attrNameLst>
                                          <p:attrName>ppt_y</p:attrName>
                                        </p:attrNameLst>
                                      </p:cBhvr>
                                      <p:tavLst>
                                        <p:tav tm="0">
                                          <p:val>
                                            <p:strVal val="#ppt_y+#ppt_h*1.125000"/>
                                          </p:val>
                                        </p:tav>
                                        <p:tav tm="100000">
                                          <p:val>
                                            <p:strVal val="#ppt_y"/>
                                          </p:val>
                                        </p:tav>
                                      </p:tavLst>
                                    </p:anim>
                                    <p:animEffect transition="in" filter="wipe(up)">
                                      <p:cBhvr>
                                        <p:cTn id="46" dur="500"/>
                                        <p:tgtEl>
                                          <p:spTgt spid="29"/>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par>
                          <p:cTn id="51" fill="hold">
                            <p:stCondLst>
                              <p:cond delay="3500"/>
                            </p:stCondLst>
                            <p:childTnLst>
                              <p:par>
                                <p:cTn id="52" presetID="21" presetClass="entr" presetSubtype="1"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heel(1)">
                                      <p:cBhvr>
                                        <p:cTn id="54" dur="500"/>
                                        <p:tgtEl>
                                          <p:spTgt spid="31"/>
                                        </p:tgtEl>
                                      </p:cBhvr>
                                    </p:animEffect>
                                  </p:childTnLst>
                                </p:cTn>
                              </p:par>
                              <p:par>
                                <p:cTn id="55" presetID="8" presetClass="emph" presetSubtype="0" fill="hold" nodeType="withEffect">
                                  <p:stCondLst>
                                    <p:cond delay="0"/>
                                  </p:stCondLst>
                                  <p:childTnLst>
                                    <p:animRot by="21600000">
                                      <p:cBhvr>
                                        <p:cTn id="56" dur="500" fill="hold"/>
                                        <p:tgtEl>
                                          <p:spTgt spid="31"/>
                                        </p:tgtEl>
                                        <p:attrNameLst>
                                          <p:attrName>r</p:attrName>
                                        </p:attrNameLst>
                                      </p:cBhvr>
                                    </p:animRot>
                                  </p:childTnLst>
                                </p:cTn>
                              </p:par>
                            </p:childTnLst>
                          </p:cTn>
                        </p:par>
                        <p:par>
                          <p:cTn id="57" fill="hold">
                            <p:stCondLst>
                              <p:cond delay="4000"/>
                            </p:stCondLst>
                            <p:childTnLst>
                              <p:par>
                                <p:cTn id="58" presetID="12" presetClass="entr" presetSubtype="4" fill="hold" grpId="0" nodeType="afterEffect">
                                  <p:stCondLst>
                                    <p:cond delay="0"/>
                                  </p:stCondLst>
                                  <p:iterate type="lt">
                                    <p:tmPct val="10000"/>
                                  </p:iterate>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p:tgtEl>
                                          <p:spTgt spid="34"/>
                                        </p:tgtEl>
                                        <p:attrNameLst>
                                          <p:attrName>ppt_y</p:attrName>
                                        </p:attrNameLst>
                                      </p:cBhvr>
                                      <p:tavLst>
                                        <p:tav tm="0">
                                          <p:val>
                                            <p:strVal val="#ppt_y+#ppt_h*1.125000"/>
                                          </p:val>
                                        </p:tav>
                                        <p:tav tm="100000">
                                          <p:val>
                                            <p:strVal val="#ppt_y"/>
                                          </p:val>
                                        </p:tav>
                                      </p:tavLst>
                                    </p:anim>
                                    <p:animEffect transition="in" filter="wipe(up)">
                                      <p:cBhvr>
                                        <p:cTn id="61" dur="500"/>
                                        <p:tgtEl>
                                          <p:spTgt spid="34"/>
                                        </p:tgtEl>
                                      </p:cBhvr>
                                    </p:animEffect>
                                  </p:childTnLst>
                                </p:cTn>
                              </p:par>
                            </p:childTnLst>
                          </p:cTn>
                        </p:par>
                        <p:par>
                          <p:cTn id="62" fill="hold">
                            <p:stCondLst>
                              <p:cond delay="4750"/>
                            </p:stCondLst>
                            <p:childTnLst>
                              <p:par>
                                <p:cTn id="63" presetID="22" presetClass="entr" presetSubtype="1"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up)">
                                      <p:cBhvr>
                                        <p:cTn id="65" dur="500"/>
                                        <p:tgtEl>
                                          <p:spTgt spid="35"/>
                                        </p:tgtEl>
                                      </p:cBhvr>
                                    </p:animEffect>
                                  </p:childTnLst>
                                </p:cTn>
                              </p:par>
                            </p:childTnLst>
                          </p:cTn>
                        </p:par>
                        <p:par>
                          <p:cTn id="66" fill="hold">
                            <p:stCondLst>
                              <p:cond delay="5250"/>
                            </p:stCondLst>
                            <p:childTnLst>
                              <p:par>
                                <p:cTn id="67" presetID="21" presetClass="entr" presetSubtype="1"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heel(1)">
                                      <p:cBhvr>
                                        <p:cTn id="69" dur="500"/>
                                        <p:tgtEl>
                                          <p:spTgt spid="36"/>
                                        </p:tgtEl>
                                      </p:cBhvr>
                                    </p:animEffect>
                                  </p:childTnLst>
                                </p:cTn>
                              </p:par>
                              <p:par>
                                <p:cTn id="70" presetID="8" presetClass="emph" presetSubtype="0" fill="hold" nodeType="withEffect">
                                  <p:stCondLst>
                                    <p:cond delay="0"/>
                                  </p:stCondLst>
                                  <p:childTnLst>
                                    <p:animRot by="21600000">
                                      <p:cBhvr>
                                        <p:cTn id="71" dur="500" fill="hold"/>
                                        <p:tgtEl>
                                          <p:spTgt spid="36"/>
                                        </p:tgtEl>
                                        <p:attrNameLst>
                                          <p:attrName>r</p:attrName>
                                        </p:attrNameLst>
                                      </p:cBhvr>
                                    </p:animRot>
                                  </p:childTnLst>
                                </p:cTn>
                              </p:par>
                            </p:childTnLst>
                          </p:cTn>
                        </p:par>
                        <p:par>
                          <p:cTn id="72" fill="hold">
                            <p:stCondLst>
                              <p:cond delay="5750"/>
                            </p:stCondLst>
                            <p:childTnLst>
                              <p:par>
                                <p:cTn id="73" presetID="12" presetClass="entr" presetSubtype="4" fill="hold" grpId="0" nodeType="afterEffect">
                                  <p:stCondLst>
                                    <p:cond delay="0"/>
                                  </p:stCondLst>
                                  <p:iterate type="lt">
                                    <p:tmPct val="10000"/>
                                  </p:iterate>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p:tgtEl>
                                          <p:spTgt spid="39"/>
                                        </p:tgtEl>
                                        <p:attrNameLst>
                                          <p:attrName>ppt_y</p:attrName>
                                        </p:attrNameLst>
                                      </p:cBhvr>
                                      <p:tavLst>
                                        <p:tav tm="0">
                                          <p:val>
                                            <p:strVal val="#ppt_y+#ppt_h*1.125000"/>
                                          </p:val>
                                        </p:tav>
                                        <p:tav tm="100000">
                                          <p:val>
                                            <p:strVal val="#ppt_y"/>
                                          </p:val>
                                        </p:tav>
                                      </p:tavLst>
                                    </p:anim>
                                    <p:animEffect transition="in" filter="wipe(up)">
                                      <p:cBhvr>
                                        <p:cTn id="76" dur="500"/>
                                        <p:tgtEl>
                                          <p:spTgt spid="39"/>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up)">
                                      <p:cBhvr>
                                        <p:cTn id="80" dur="500"/>
                                        <p:tgtEl>
                                          <p:spTgt spid="40"/>
                                        </p:tgtEl>
                                      </p:cBhvr>
                                    </p:animEffect>
                                  </p:childTnLst>
                                </p:cTn>
                              </p:par>
                            </p:childTnLst>
                          </p:cTn>
                        </p:par>
                        <p:par>
                          <p:cTn id="81" fill="hold">
                            <p:stCondLst>
                              <p:cond delay="7000"/>
                            </p:stCondLst>
                            <p:childTnLst>
                              <p:par>
                                <p:cTn id="82" presetID="42" presetClass="entr" presetSubtype="0"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9" grpId="0"/>
      <p:bldP spid="30" grpId="0"/>
      <p:bldP spid="34" grpId="0"/>
      <p:bldP spid="35" grpId="0"/>
      <p:bldP spid="39" grpId="0"/>
      <p:bldP spid="40" grpId="0"/>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26125" y="3586661"/>
            <a:ext cx="237744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995750"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86105"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576460" y="3586661"/>
            <a:ext cx="1645920"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866813" y="3586661"/>
            <a:ext cx="2299062" cy="0"/>
          </a:xfrm>
          <a:prstGeom prst="line">
            <a:avLst/>
          </a:prstGeom>
          <a:ln w="381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7" name="圆角矩形 33"/>
          <p:cNvSpPr/>
          <p:nvPr/>
        </p:nvSpPr>
        <p:spPr>
          <a:xfrm>
            <a:off x="2320822" y="3228747"/>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8" name="圆角矩形 33"/>
          <p:cNvSpPr/>
          <p:nvPr/>
        </p:nvSpPr>
        <p:spPr>
          <a:xfrm>
            <a:off x="4614765" y="3217389"/>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9" name="圆角矩形 33"/>
          <p:cNvSpPr/>
          <p:nvPr/>
        </p:nvSpPr>
        <p:spPr>
          <a:xfrm>
            <a:off x="6896326" y="3219340"/>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0" name="圆角矩形 33"/>
          <p:cNvSpPr/>
          <p:nvPr/>
        </p:nvSpPr>
        <p:spPr>
          <a:xfrm>
            <a:off x="9193001" y="3224946"/>
            <a:ext cx="715828" cy="715828"/>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p>
        </p:txBody>
      </p:sp>
      <p:grpSp>
        <p:nvGrpSpPr>
          <p:cNvPr id="47" name="组合 46"/>
          <p:cNvGrpSpPr/>
          <p:nvPr/>
        </p:nvGrpSpPr>
        <p:grpSpPr>
          <a:xfrm>
            <a:off x="2407921" y="3321050"/>
            <a:ext cx="531222" cy="531222"/>
            <a:chOff x="2434046" y="3055439"/>
            <a:chExt cx="531222" cy="531222"/>
          </a:xfrm>
          <a:solidFill>
            <a:srgbClr val="279280"/>
          </a:solidFill>
        </p:grpSpPr>
        <p:sp>
          <p:nvSpPr>
            <p:cNvPr id="48" name="椭圆 47"/>
            <p:cNvSpPr/>
            <p:nvPr/>
          </p:nvSpPr>
          <p:spPr>
            <a:xfrm>
              <a:off x="2434046" y="3055439"/>
              <a:ext cx="531222" cy="5312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485496" y="3136384"/>
              <a:ext cx="396262"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0" name="组合 49"/>
          <p:cNvGrpSpPr/>
          <p:nvPr/>
        </p:nvGrpSpPr>
        <p:grpSpPr>
          <a:xfrm>
            <a:off x="4698275" y="3321050"/>
            <a:ext cx="531222" cy="531222"/>
            <a:chOff x="2434046" y="3055439"/>
            <a:chExt cx="531222" cy="531222"/>
          </a:xfrm>
        </p:grpSpPr>
        <p:sp>
          <p:nvSpPr>
            <p:cNvPr id="51" name="椭圆 50"/>
            <p:cNvSpPr/>
            <p:nvPr/>
          </p:nvSpPr>
          <p:spPr>
            <a:xfrm>
              <a:off x="2434046" y="3055439"/>
              <a:ext cx="531222" cy="531222"/>
            </a:xfrm>
            <a:prstGeom prst="ellipse">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2485496" y="3136384"/>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3" name="组合 52"/>
          <p:cNvGrpSpPr/>
          <p:nvPr/>
        </p:nvGrpSpPr>
        <p:grpSpPr>
          <a:xfrm>
            <a:off x="6988629" y="3321050"/>
            <a:ext cx="531222" cy="531222"/>
            <a:chOff x="2434046" y="3055439"/>
            <a:chExt cx="531222" cy="531222"/>
          </a:xfrm>
        </p:grpSpPr>
        <p:sp>
          <p:nvSpPr>
            <p:cNvPr id="54" name="椭圆 53"/>
            <p:cNvSpPr/>
            <p:nvPr/>
          </p:nvSpPr>
          <p:spPr>
            <a:xfrm>
              <a:off x="2434046" y="3055439"/>
              <a:ext cx="531222" cy="531222"/>
            </a:xfrm>
            <a:prstGeom prst="ellipse">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文本框 54"/>
            <p:cNvSpPr txBox="1"/>
            <p:nvPr/>
          </p:nvSpPr>
          <p:spPr>
            <a:xfrm>
              <a:off x="2485496" y="3136384"/>
              <a:ext cx="429926"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56" name="组合 55"/>
          <p:cNvGrpSpPr/>
          <p:nvPr/>
        </p:nvGrpSpPr>
        <p:grpSpPr>
          <a:xfrm>
            <a:off x="9278983" y="3321050"/>
            <a:ext cx="531222" cy="531222"/>
            <a:chOff x="2434046" y="3055439"/>
            <a:chExt cx="531222" cy="531222"/>
          </a:xfrm>
        </p:grpSpPr>
        <p:sp>
          <p:nvSpPr>
            <p:cNvPr id="57" name="椭圆 56"/>
            <p:cNvSpPr/>
            <p:nvPr/>
          </p:nvSpPr>
          <p:spPr>
            <a:xfrm>
              <a:off x="2434046" y="3055439"/>
              <a:ext cx="531222" cy="531222"/>
            </a:xfrm>
            <a:prstGeom prst="ellipse">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2485496" y="3136384"/>
              <a:ext cx="423514" cy="369332"/>
            </a:xfrm>
            <a:prstGeom prst="rect">
              <a:avLst/>
            </a:prstGeom>
            <a:noFill/>
          </p:spPr>
          <p:txBody>
            <a:bodyPr wrap="non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59" name="等腰三角形 58"/>
          <p:cNvSpPr/>
          <p:nvPr/>
        </p:nvSpPr>
        <p:spPr>
          <a:xfrm>
            <a:off x="2519517" y="2994679"/>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92615" y="1753877"/>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61" name="等腰三角形 60"/>
          <p:cNvSpPr/>
          <p:nvPr/>
        </p:nvSpPr>
        <p:spPr>
          <a:xfrm flipV="1">
            <a:off x="4880666" y="3933217"/>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812776" y="415349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63" name="等腰三角形 62"/>
          <p:cNvSpPr/>
          <p:nvPr/>
        </p:nvSpPr>
        <p:spPr>
          <a:xfrm>
            <a:off x="7123578" y="2994679"/>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996676" y="1753877"/>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
        <p:nvSpPr>
          <p:cNvPr id="65" name="等腰三角形 64"/>
          <p:cNvSpPr/>
          <p:nvPr/>
        </p:nvSpPr>
        <p:spPr>
          <a:xfrm flipV="1">
            <a:off x="9404766" y="3933217"/>
            <a:ext cx="161631" cy="1393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336876" y="4153499"/>
            <a:ext cx="2946657" cy="1200329"/>
          </a:xfrm>
          <a:prstGeom prst="rect">
            <a:avLst/>
          </a:prstGeom>
        </p:spPr>
        <p:txBody>
          <a:bodyPr wrap="square">
            <a:spAutoFit/>
          </a:bodyPr>
          <a:lstStyle/>
          <a:p>
            <a:pPr lvl="0">
              <a:lnSpc>
                <a:spcPct val="120000"/>
              </a:lnSpc>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rPr>
              <a:t>单击添加合适文字</a:t>
            </a:r>
            <a:endParaRPr lang="en-US" altLang="zh-CN" b="1"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提炼的文字内容，注意间距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heel(1)">
                                      <p:cBhvr>
                                        <p:cTn id="11" dur="500"/>
                                        <p:tgtEl>
                                          <p:spTgt spid="47"/>
                                        </p:tgtEl>
                                      </p:cBhvr>
                                    </p:animEffect>
                                  </p:childTnLst>
                                </p:cTn>
                              </p:par>
                              <p:par>
                                <p:cTn id="12" presetID="8" presetClass="emph" presetSubtype="0" fill="hold" nodeType="withEffect">
                                  <p:stCondLst>
                                    <p:cond delay="0"/>
                                  </p:stCondLst>
                                  <p:childTnLst>
                                    <p:animRot by="21600000">
                                      <p:cBhvr>
                                        <p:cTn id="13" dur="500" fill="hold"/>
                                        <p:tgtEl>
                                          <p:spTgt spid="47"/>
                                        </p:tgtEl>
                                        <p:attrNameLst>
                                          <p:attrName>r</p:attrName>
                                        </p:attrNameLst>
                                      </p:cBhvr>
                                    </p:animRo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p:tgtEl>
                                          <p:spTgt spid="59"/>
                                        </p:tgtEl>
                                        <p:attrNameLst>
                                          <p:attrName>ppt_y</p:attrName>
                                        </p:attrNameLst>
                                      </p:cBhvr>
                                      <p:tavLst>
                                        <p:tav tm="0">
                                          <p:val>
                                            <p:strVal val="#ppt_y+#ppt_h*1.125000"/>
                                          </p:val>
                                        </p:tav>
                                        <p:tav tm="100000">
                                          <p:val>
                                            <p:strVal val="#ppt_y"/>
                                          </p:val>
                                        </p:tav>
                                      </p:tavLst>
                                    </p:anim>
                                    <p:animEffect transition="in" filter="wipe(up)">
                                      <p:cBhvr>
                                        <p:cTn id="18" dur="500"/>
                                        <p:tgtEl>
                                          <p:spTgt spid="59"/>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0-#ppt_w/2"/>
                                          </p:val>
                                        </p:tav>
                                        <p:tav tm="100000">
                                          <p:val>
                                            <p:strVal val="#ppt_x"/>
                                          </p:val>
                                        </p:tav>
                                      </p:tavLst>
                                    </p:anim>
                                    <p:anim calcmode="lin" valueType="num">
                                      <p:cBhvr additive="base">
                                        <p:cTn id="23" dur="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500"/>
                                        <p:tgtEl>
                                          <p:spTgt spid="50"/>
                                        </p:tgtEl>
                                      </p:cBhvr>
                                    </p:animEffect>
                                  </p:childTnLst>
                                </p:cTn>
                              </p:par>
                              <p:par>
                                <p:cTn id="32" presetID="8" presetClass="emph" presetSubtype="0" fill="hold" nodeType="withEffect">
                                  <p:stCondLst>
                                    <p:cond delay="0"/>
                                  </p:stCondLst>
                                  <p:childTnLst>
                                    <p:animRot by="21600000">
                                      <p:cBhvr>
                                        <p:cTn id="33" dur="500" fill="hold"/>
                                        <p:tgtEl>
                                          <p:spTgt spid="50"/>
                                        </p:tgtEl>
                                        <p:attrNameLst>
                                          <p:attrName>r</p:attrName>
                                        </p:attrNameLst>
                                      </p:cBhvr>
                                    </p:animRo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p:tgtEl>
                                          <p:spTgt spid="61"/>
                                        </p:tgtEl>
                                        <p:attrNameLst>
                                          <p:attrName>ppt_y</p:attrName>
                                        </p:attrNameLst>
                                      </p:cBhvr>
                                      <p:tavLst>
                                        <p:tav tm="0">
                                          <p:val>
                                            <p:strVal val="#ppt_y+#ppt_h*1.125000"/>
                                          </p:val>
                                        </p:tav>
                                        <p:tav tm="100000">
                                          <p:val>
                                            <p:strVal val="#ppt_y"/>
                                          </p:val>
                                        </p:tav>
                                      </p:tavLst>
                                    </p:anim>
                                    <p:animEffect transition="in" filter="wipe(up)">
                                      <p:cBhvr>
                                        <p:cTn id="38" dur="500"/>
                                        <p:tgtEl>
                                          <p:spTgt spid="61"/>
                                        </p:tgtEl>
                                      </p:cBhvr>
                                    </p:animEffect>
                                  </p:childTnLst>
                                </p:cTn>
                              </p:par>
                            </p:childTnLst>
                          </p:cTn>
                        </p:par>
                        <p:par>
                          <p:cTn id="39" fill="hold">
                            <p:stCondLst>
                              <p:cond delay="3500"/>
                            </p:stCondLst>
                            <p:childTnLst>
                              <p:par>
                                <p:cTn id="40" presetID="2" presetClass="entr" presetSubtype="8" decel="10000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0-#ppt_w/2"/>
                                          </p:val>
                                        </p:tav>
                                        <p:tav tm="100000">
                                          <p:val>
                                            <p:strVal val="#ppt_x"/>
                                          </p:val>
                                        </p:tav>
                                      </p:tavLst>
                                    </p:anim>
                                    <p:anim calcmode="lin" valueType="num">
                                      <p:cBhvr additive="base">
                                        <p:cTn id="43" dur="5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4500"/>
                            </p:stCondLst>
                            <p:childTnLst>
                              <p:par>
                                <p:cTn id="49" presetID="21" presetClass="entr" presetSubtype="1"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heel(1)">
                                      <p:cBhvr>
                                        <p:cTn id="51" dur="500"/>
                                        <p:tgtEl>
                                          <p:spTgt spid="53"/>
                                        </p:tgtEl>
                                      </p:cBhvr>
                                    </p:animEffect>
                                  </p:childTnLst>
                                </p:cTn>
                              </p:par>
                              <p:par>
                                <p:cTn id="52" presetID="8" presetClass="emph" presetSubtype="0" fill="hold" nodeType="withEffect">
                                  <p:stCondLst>
                                    <p:cond delay="0"/>
                                  </p:stCondLst>
                                  <p:childTnLst>
                                    <p:animRot by="21600000">
                                      <p:cBhvr>
                                        <p:cTn id="53" dur="500" fill="hold"/>
                                        <p:tgtEl>
                                          <p:spTgt spid="53"/>
                                        </p:tgtEl>
                                        <p:attrNameLst>
                                          <p:attrName>r</p:attrName>
                                        </p:attrNameLst>
                                      </p:cBhvr>
                                    </p:animRo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p:tgtEl>
                                          <p:spTgt spid="63"/>
                                        </p:tgtEl>
                                        <p:attrNameLst>
                                          <p:attrName>ppt_y</p:attrName>
                                        </p:attrNameLst>
                                      </p:cBhvr>
                                      <p:tavLst>
                                        <p:tav tm="0">
                                          <p:val>
                                            <p:strVal val="#ppt_y+#ppt_h*1.125000"/>
                                          </p:val>
                                        </p:tav>
                                        <p:tav tm="100000">
                                          <p:val>
                                            <p:strVal val="#ppt_y"/>
                                          </p:val>
                                        </p:tav>
                                      </p:tavLst>
                                    </p:anim>
                                    <p:animEffect transition="in" filter="wipe(up)">
                                      <p:cBhvr>
                                        <p:cTn id="58" dur="500"/>
                                        <p:tgtEl>
                                          <p:spTgt spid="63"/>
                                        </p:tgtEl>
                                      </p:cBhvr>
                                    </p:animEffect>
                                  </p:childTnLst>
                                </p:cTn>
                              </p:par>
                            </p:childTnLst>
                          </p:cTn>
                        </p:par>
                        <p:par>
                          <p:cTn id="59" fill="hold">
                            <p:stCondLst>
                              <p:cond delay="5500"/>
                            </p:stCondLst>
                            <p:childTnLst>
                              <p:par>
                                <p:cTn id="60" presetID="2" presetClass="entr" presetSubtype="8" decel="10000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additive="base">
                                        <p:cTn id="62" dur="500" fill="hold"/>
                                        <p:tgtEl>
                                          <p:spTgt spid="64"/>
                                        </p:tgtEl>
                                        <p:attrNameLst>
                                          <p:attrName>ppt_x</p:attrName>
                                        </p:attrNameLst>
                                      </p:cBhvr>
                                      <p:tavLst>
                                        <p:tav tm="0">
                                          <p:val>
                                            <p:strVal val="0-#ppt_w/2"/>
                                          </p:val>
                                        </p:tav>
                                        <p:tav tm="100000">
                                          <p:val>
                                            <p:strVal val="#ppt_x"/>
                                          </p:val>
                                        </p:tav>
                                      </p:tavLst>
                                    </p:anim>
                                    <p:anim calcmode="lin" valueType="num">
                                      <p:cBhvr additive="base">
                                        <p:cTn id="63" dur="500" fill="hold"/>
                                        <p:tgtEl>
                                          <p:spTgt spid="6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6500"/>
                            </p:stCondLst>
                            <p:childTnLst>
                              <p:par>
                                <p:cTn id="69" presetID="1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p:tgtEl>
                                          <p:spTgt spid="65"/>
                                        </p:tgtEl>
                                        <p:attrNameLst>
                                          <p:attrName>ppt_y</p:attrName>
                                        </p:attrNameLst>
                                      </p:cBhvr>
                                      <p:tavLst>
                                        <p:tav tm="0">
                                          <p:val>
                                            <p:strVal val="#ppt_y+#ppt_h*1.125000"/>
                                          </p:val>
                                        </p:tav>
                                        <p:tav tm="100000">
                                          <p:val>
                                            <p:strVal val="#ppt_y"/>
                                          </p:val>
                                        </p:tav>
                                      </p:tavLst>
                                    </p:anim>
                                    <p:animEffect transition="in" filter="wipe(up)">
                                      <p:cBhvr>
                                        <p:cTn id="72" dur="500"/>
                                        <p:tgtEl>
                                          <p:spTgt spid="65"/>
                                        </p:tgtEl>
                                      </p:cBhvr>
                                    </p:animEffect>
                                  </p:childTnLst>
                                </p:cTn>
                              </p:par>
                            </p:childTnLst>
                          </p:cTn>
                        </p:par>
                        <p:par>
                          <p:cTn id="73" fill="hold">
                            <p:stCondLst>
                              <p:cond delay="7000"/>
                            </p:stCondLst>
                            <p:childTnLst>
                              <p:par>
                                <p:cTn id="74" presetID="2" presetClass="entr" presetSubtype="8" decel="100000"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500" fill="hold"/>
                                        <p:tgtEl>
                                          <p:spTgt spid="66"/>
                                        </p:tgtEl>
                                        <p:attrNameLst>
                                          <p:attrName>ppt_x</p:attrName>
                                        </p:attrNameLst>
                                      </p:cBhvr>
                                      <p:tavLst>
                                        <p:tav tm="0">
                                          <p:val>
                                            <p:strVal val="0-#ppt_w/2"/>
                                          </p:val>
                                        </p:tav>
                                        <p:tav tm="100000">
                                          <p:val>
                                            <p:strVal val="#ppt_x"/>
                                          </p:val>
                                        </p:tav>
                                      </p:tavLst>
                                    </p:anim>
                                    <p:anim calcmode="lin" valueType="num">
                                      <p:cBhvr additive="base">
                                        <p:cTn id="77" dur="500" fill="hold"/>
                                        <p:tgtEl>
                                          <p:spTgt spid="66"/>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59" grpId="0" animBg="1"/>
      <p:bldP spid="60" grpId="0"/>
      <p:bldP spid="61" grpId="0" animBg="1"/>
      <p:bldP spid="62" grpId="0"/>
      <p:bldP spid="63" grpId="0" animBg="1"/>
      <p:bldP spid="64" grpId="0"/>
      <p:bldP spid="65" grpId="0" animBg="1"/>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圆角矩形 33"/>
          <p:cNvSpPr/>
          <p:nvPr/>
        </p:nvSpPr>
        <p:spPr>
          <a:xfrm>
            <a:off x="9580061" y="2872482"/>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1" name="圆角矩形 33"/>
          <p:cNvSpPr/>
          <p:nvPr/>
        </p:nvSpPr>
        <p:spPr>
          <a:xfrm>
            <a:off x="1216490" y="4155525"/>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33"/>
          <p:cNvSpPr/>
          <p:nvPr/>
        </p:nvSpPr>
        <p:spPr>
          <a:xfrm>
            <a:off x="1194456" y="180833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11/</a:t>
            </a:r>
            <a:r>
              <a:rPr lang="zh-CN" altLang="en-US" sz="3600" dirty="0">
                <a:solidFill>
                  <a:srgbClr val="16505F"/>
                </a:solidFill>
                <a:latin typeface="微软雅黑" panose="020B0503020204020204" pitchFamily="34" charset="-122"/>
                <a:ea typeface="微软雅黑" panose="020B0503020204020204" pitchFamily="34" charset="-122"/>
              </a:rPr>
              <a:t>检讨与改进</a:t>
            </a:r>
          </a:p>
        </p:txBody>
      </p:sp>
      <p:sp>
        <p:nvSpPr>
          <p:cNvPr id="32" name="菱形 31"/>
          <p:cNvSpPr/>
          <p:nvPr/>
        </p:nvSpPr>
        <p:spPr>
          <a:xfrm>
            <a:off x="1496291" y="1870364"/>
            <a:ext cx="1064144" cy="1064144"/>
          </a:xfrm>
          <a:prstGeom prst="diamond">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788554" y="2048493"/>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A</a:t>
            </a:r>
            <a:endParaRPr lang="zh-CN" altLang="en-US" sz="4000" dirty="0">
              <a:solidFill>
                <a:schemeClr val="bg1"/>
              </a:solidFill>
              <a:latin typeface="HelveticaNeueLT Com 67 MdCn" panose="020B0806040702040204" pitchFamily="34" charset="0"/>
            </a:endParaRPr>
          </a:p>
        </p:txBody>
      </p:sp>
      <p:sp>
        <p:nvSpPr>
          <p:cNvPr id="34" name="矩形 33"/>
          <p:cNvSpPr/>
          <p:nvPr/>
        </p:nvSpPr>
        <p:spPr>
          <a:xfrm>
            <a:off x="2560435" y="1992712"/>
            <a:ext cx="3433042" cy="941796"/>
          </a:xfrm>
          <a:prstGeom prst="rect">
            <a:avLst/>
          </a:prstGeom>
        </p:spPr>
        <p:txBody>
          <a:bodyPr wrap="square">
            <a:spAutoFit/>
          </a:bodyPr>
          <a:lstStyle/>
          <a:p>
            <a:pPr lvl="0">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p>
        </p:txBody>
      </p:sp>
      <p:sp>
        <p:nvSpPr>
          <p:cNvPr id="35" name="菱形 34"/>
          <p:cNvSpPr/>
          <p:nvPr/>
        </p:nvSpPr>
        <p:spPr>
          <a:xfrm>
            <a:off x="9426519" y="2934508"/>
            <a:ext cx="1064144" cy="1064144"/>
          </a:xfrm>
          <a:prstGeom prst="diamond">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9718782" y="3112637"/>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B</a:t>
            </a:r>
            <a:endParaRPr lang="zh-CN" altLang="en-US" sz="4000" dirty="0">
              <a:solidFill>
                <a:schemeClr val="bg1"/>
              </a:solidFill>
              <a:latin typeface="HelveticaNeueLT Com 67 MdCn" panose="020B0806040702040204" pitchFamily="34" charset="0"/>
            </a:endParaRPr>
          </a:p>
        </p:txBody>
      </p:sp>
      <p:sp>
        <p:nvSpPr>
          <p:cNvPr id="37" name="矩形 36"/>
          <p:cNvSpPr/>
          <p:nvPr/>
        </p:nvSpPr>
        <p:spPr>
          <a:xfrm>
            <a:off x="5993477" y="3112637"/>
            <a:ext cx="3433042" cy="941796"/>
          </a:xfrm>
          <a:prstGeom prst="rect">
            <a:avLst/>
          </a:prstGeom>
        </p:spPr>
        <p:txBody>
          <a:bodyPr wrap="square">
            <a:spAutoFit/>
          </a:bodyPr>
          <a:lstStyle/>
          <a:p>
            <a:pPr lvl="0" algn="r">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gn="r">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p>
        </p:txBody>
      </p:sp>
      <p:sp>
        <p:nvSpPr>
          <p:cNvPr id="38" name="菱形 37"/>
          <p:cNvSpPr/>
          <p:nvPr/>
        </p:nvSpPr>
        <p:spPr>
          <a:xfrm>
            <a:off x="1496291" y="4217551"/>
            <a:ext cx="1064144" cy="1064144"/>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788554" y="4395680"/>
            <a:ext cx="460382"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C</a:t>
            </a:r>
            <a:endParaRPr lang="zh-CN" altLang="en-US" sz="4000" dirty="0">
              <a:solidFill>
                <a:schemeClr val="bg1"/>
              </a:solidFill>
              <a:latin typeface="HelveticaNeueLT Com 67 MdCn" panose="020B0806040702040204" pitchFamily="34" charset="0"/>
            </a:endParaRPr>
          </a:p>
        </p:txBody>
      </p:sp>
      <p:sp>
        <p:nvSpPr>
          <p:cNvPr id="40" name="矩形 39"/>
          <p:cNvSpPr/>
          <p:nvPr/>
        </p:nvSpPr>
        <p:spPr>
          <a:xfrm>
            <a:off x="2560435" y="4339899"/>
            <a:ext cx="3433042" cy="941796"/>
          </a:xfrm>
          <a:prstGeom prst="rect">
            <a:avLst/>
          </a:prstGeom>
        </p:spPr>
        <p:txBody>
          <a:bodyPr wrap="square">
            <a:spAutoFit/>
          </a:bodyPr>
          <a:lstStyle/>
          <a:p>
            <a:pPr lvl="0">
              <a:lnSpc>
                <a:spcPct val="120000"/>
              </a:lnSpc>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单击添加添加合适</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lvl="0">
              <a:lnSpc>
                <a:spcPct val="12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添加的文字内容，注意间距</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1.2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，文字不超过</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30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个单击添加添加合适的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750" fill="hold"/>
                                        <p:tgtEl>
                                          <p:spTgt spid="32"/>
                                        </p:tgtEl>
                                        <p:attrNameLst>
                                          <p:attrName>ppt_w</p:attrName>
                                        </p:attrNameLst>
                                      </p:cBhvr>
                                      <p:tavLst>
                                        <p:tav tm="0">
                                          <p:val>
                                            <p:fltVal val="0"/>
                                          </p:val>
                                        </p:tav>
                                        <p:tav tm="100000">
                                          <p:val>
                                            <p:strVal val="#ppt_w"/>
                                          </p:val>
                                        </p:tav>
                                      </p:tavLst>
                                    </p:anim>
                                    <p:anim calcmode="lin" valueType="num">
                                      <p:cBhvr>
                                        <p:cTn id="8" dur="750" fill="hold"/>
                                        <p:tgtEl>
                                          <p:spTgt spid="32"/>
                                        </p:tgtEl>
                                        <p:attrNameLst>
                                          <p:attrName>ppt_h</p:attrName>
                                        </p:attrNameLst>
                                      </p:cBhvr>
                                      <p:tavLst>
                                        <p:tav tm="0">
                                          <p:val>
                                            <p:fltVal val="0"/>
                                          </p:val>
                                        </p:tav>
                                        <p:tav tm="100000">
                                          <p:val>
                                            <p:strVal val="#ppt_h"/>
                                          </p:val>
                                        </p:tav>
                                      </p:tavLst>
                                    </p:anim>
                                    <p:animEffect transition="in" filter="fade">
                                      <p:cBhvr>
                                        <p:cTn id="9" dur="750"/>
                                        <p:tgtEl>
                                          <p:spTgt spid="32"/>
                                        </p:tgtEl>
                                      </p:cBhvr>
                                    </p:animEffect>
                                  </p:childTnLst>
                                </p:cTn>
                              </p:par>
                              <p:par>
                                <p:cTn id="10" presetID="35" presetClass="path" presetSubtype="0" accel="50000" decel="50000" fill="hold" grpId="1" nodeType="withEffect">
                                  <p:stCondLst>
                                    <p:cond delay="0"/>
                                  </p:stCondLst>
                                  <p:childTnLst>
                                    <p:animMotion origin="layout" path="M 3.75E-6 -1.48148E-6 L 3.75E-6 0.08773 " pathEditMode="relative" rAng="0" ptsTypes="AA">
                                      <p:cBhvr>
                                        <p:cTn id="11" dur="1250" spd="-100000" fill="hold"/>
                                        <p:tgtEl>
                                          <p:spTgt spid="32"/>
                                        </p:tgtEl>
                                        <p:attrNameLst>
                                          <p:attrName>ppt_x</p:attrName>
                                          <p:attrName>ppt_y</p:attrName>
                                        </p:attrNameLst>
                                      </p:cBhvr>
                                      <p:rCtr x="0" y="4375"/>
                                    </p:animMotion>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1000" fill="hold"/>
                                        <p:tgtEl>
                                          <p:spTgt spid="41"/>
                                        </p:tgtEl>
                                        <p:attrNameLst>
                                          <p:attrName>ppt_w</p:attrName>
                                        </p:attrNameLst>
                                      </p:cBhvr>
                                      <p:tavLst>
                                        <p:tav tm="0">
                                          <p:val>
                                            <p:fltVal val="0"/>
                                          </p:val>
                                        </p:tav>
                                        <p:tav tm="100000">
                                          <p:val>
                                            <p:strVal val="#ppt_w"/>
                                          </p:val>
                                        </p:tav>
                                      </p:tavLst>
                                    </p:anim>
                                    <p:anim calcmode="lin" valueType="num">
                                      <p:cBhvr>
                                        <p:cTn id="16" dur="1000" fill="hold"/>
                                        <p:tgtEl>
                                          <p:spTgt spid="41"/>
                                        </p:tgtEl>
                                        <p:attrNameLst>
                                          <p:attrName>ppt_h</p:attrName>
                                        </p:attrNameLst>
                                      </p:cBhvr>
                                      <p:tavLst>
                                        <p:tav tm="0">
                                          <p:val>
                                            <p:fltVal val="0"/>
                                          </p:val>
                                        </p:tav>
                                        <p:tav tm="100000">
                                          <p:val>
                                            <p:strVal val="#ppt_h"/>
                                          </p:val>
                                        </p:tav>
                                      </p:tavLst>
                                    </p:anim>
                                    <p:anim calcmode="lin" valueType="num">
                                      <p:cBhvr>
                                        <p:cTn id="17" dur="1000" fill="hold"/>
                                        <p:tgtEl>
                                          <p:spTgt spid="41"/>
                                        </p:tgtEl>
                                        <p:attrNameLst>
                                          <p:attrName>style.rotation</p:attrName>
                                        </p:attrNameLst>
                                      </p:cBhvr>
                                      <p:tavLst>
                                        <p:tav tm="0">
                                          <p:val>
                                            <p:fltVal val="90"/>
                                          </p:val>
                                        </p:tav>
                                        <p:tav tm="100000">
                                          <p:val>
                                            <p:fltVal val="0"/>
                                          </p:val>
                                        </p:tav>
                                      </p:tavLst>
                                    </p:anim>
                                    <p:animEffect transition="in" filter="fade">
                                      <p:cBhvr>
                                        <p:cTn id="18" dur="1000"/>
                                        <p:tgtEl>
                                          <p:spTgt spid="41"/>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750" fill="hold"/>
                                        <p:tgtEl>
                                          <p:spTgt spid="35"/>
                                        </p:tgtEl>
                                        <p:attrNameLst>
                                          <p:attrName>ppt_w</p:attrName>
                                        </p:attrNameLst>
                                      </p:cBhvr>
                                      <p:tavLst>
                                        <p:tav tm="0">
                                          <p:val>
                                            <p:fltVal val="0"/>
                                          </p:val>
                                        </p:tav>
                                        <p:tav tm="100000">
                                          <p:val>
                                            <p:strVal val="#ppt_w"/>
                                          </p:val>
                                        </p:tav>
                                      </p:tavLst>
                                    </p:anim>
                                    <p:anim calcmode="lin" valueType="num">
                                      <p:cBhvr>
                                        <p:cTn id="28" dur="750" fill="hold"/>
                                        <p:tgtEl>
                                          <p:spTgt spid="35"/>
                                        </p:tgtEl>
                                        <p:attrNameLst>
                                          <p:attrName>ppt_h</p:attrName>
                                        </p:attrNameLst>
                                      </p:cBhvr>
                                      <p:tavLst>
                                        <p:tav tm="0">
                                          <p:val>
                                            <p:fltVal val="0"/>
                                          </p:val>
                                        </p:tav>
                                        <p:tav tm="100000">
                                          <p:val>
                                            <p:strVal val="#ppt_h"/>
                                          </p:val>
                                        </p:tav>
                                      </p:tavLst>
                                    </p:anim>
                                    <p:animEffect transition="in" filter="fade">
                                      <p:cBhvr>
                                        <p:cTn id="29" dur="750"/>
                                        <p:tgtEl>
                                          <p:spTgt spid="35"/>
                                        </p:tgtEl>
                                      </p:cBhvr>
                                    </p:animEffect>
                                  </p:childTnLst>
                                </p:cTn>
                              </p:par>
                              <p:par>
                                <p:cTn id="30" presetID="35" presetClass="path" presetSubtype="0" accel="50000" decel="50000" fill="hold" grpId="1" nodeType="withEffect">
                                  <p:stCondLst>
                                    <p:cond delay="0"/>
                                  </p:stCondLst>
                                  <p:childTnLst>
                                    <p:animMotion origin="layout" path="M 3.125E-6 4.44444E-6 L 3.125E-6 0.08773 " pathEditMode="relative" rAng="0" ptsTypes="AA">
                                      <p:cBhvr>
                                        <p:cTn id="31" dur="1250" spd="-100000" fill="hold"/>
                                        <p:tgtEl>
                                          <p:spTgt spid="35"/>
                                        </p:tgtEl>
                                        <p:attrNameLst>
                                          <p:attrName>ppt_x</p:attrName>
                                          <p:attrName>ppt_y</p:attrName>
                                        </p:attrNameLst>
                                      </p:cBhvr>
                                      <p:rCtr x="0" y="4375"/>
                                    </p:animMotion>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1000" fill="hold"/>
                                        <p:tgtEl>
                                          <p:spTgt spid="71"/>
                                        </p:tgtEl>
                                        <p:attrNameLst>
                                          <p:attrName>ppt_w</p:attrName>
                                        </p:attrNameLst>
                                      </p:cBhvr>
                                      <p:tavLst>
                                        <p:tav tm="0">
                                          <p:val>
                                            <p:fltVal val="0"/>
                                          </p:val>
                                        </p:tav>
                                        <p:tav tm="100000">
                                          <p:val>
                                            <p:strVal val="#ppt_w"/>
                                          </p:val>
                                        </p:tav>
                                      </p:tavLst>
                                    </p:anim>
                                    <p:anim calcmode="lin" valueType="num">
                                      <p:cBhvr>
                                        <p:cTn id="36" dur="1000" fill="hold"/>
                                        <p:tgtEl>
                                          <p:spTgt spid="71"/>
                                        </p:tgtEl>
                                        <p:attrNameLst>
                                          <p:attrName>ppt_h</p:attrName>
                                        </p:attrNameLst>
                                      </p:cBhvr>
                                      <p:tavLst>
                                        <p:tav tm="0">
                                          <p:val>
                                            <p:fltVal val="0"/>
                                          </p:val>
                                        </p:tav>
                                        <p:tav tm="100000">
                                          <p:val>
                                            <p:strVal val="#ppt_h"/>
                                          </p:val>
                                        </p:tav>
                                      </p:tavLst>
                                    </p:anim>
                                    <p:anim calcmode="lin" valueType="num">
                                      <p:cBhvr>
                                        <p:cTn id="37" dur="1000" fill="hold"/>
                                        <p:tgtEl>
                                          <p:spTgt spid="71"/>
                                        </p:tgtEl>
                                        <p:attrNameLst>
                                          <p:attrName>style.rotation</p:attrName>
                                        </p:attrNameLst>
                                      </p:cBhvr>
                                      <p:tavLst>
                                        <p:tav tm="0">
                                          <p:val>
                                            <p:fltVal val="90"/>
                                          </p:val>
                                        </p:tav>
                                        <p:tav tm="100000">
                                          <p:val>
                                            <p:fltVal val="0"/>
                                          </p:val>
                                        </p:tav>
                                      </p:tavLst>
                                    </p:anim>
                                    <p:animEffect transition="in" filter="fade">
                                      <p:cBhvr>
                                        <p:cTn id="38" dur="1000"/>
                                        <p:tgtEl>
                                          <p:spTgt spid="71"/>
                                        </p:tgtEl>
                                      </p:cBhvr>
                                    </p:animEffect>
                                  </p:childTnLst>
                                </p:cTn>
                              </p:par>
                            </p:childTnLst>
                          </p:cTn>
                        </p:par>
                        <p:par>
                          <p:cTn id="39" fill="hold">
                            <p:stCondLst>
                              <p:cond delay="4500"/>
                            </p:stCondLst>
                            <p:childTnLst>
                              <p:par>
                                <p:cTn id="40" presetID="2" presetClass="entr" presetSubtype="2" decel="10000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1+#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35" presetClass="path" presetSubtype="0" accel="50000" decel="50000" fill="hold" grpId="1" nodeType="withEffect">
                                  <p:stCondLst>
                                    <p:cond delay="0"/>
                                  </p:stCondLst>
                                  <p:childTnLst>
                                    <p:animMotion origin="layout" path="M 3.75E-6 -2.59259E-6 L 3.75E-6 0.08773 " pathEditMode="relative" rAng="0" ptsTypes="AA">
                                      <p:cBhvr>
                                        <p:cTn id="51" dur="1250" spd="-100000" fill="hold"/>
                                        <p:tgtEl>
                                          <p:spTgt spid="38"/>
                                        </p:tgtEl>
                                        <p:attrNameLst>
                                          <p:attrName>ppt_x</p:attrName>
                                          <p:attrName>ppt_y</p:attrName>
                                        </p:attrNameLst>
                                      </p:cBhvr>
                                      <p:rCtr x="0" y="4375"/>
                                    </p:animMotion>
                                  </p:childTnLst>
                                </p:cTn>
                              </p:par>
                            </p:childTnLst>
                          </p:cTn>
                        </p:par>
                        <p:par>
                          <p:cTn id="52" fill="hold">
                            <p:stCondLst>
                              <p:cond delay="6000"/>
                            </p:stCondLst>
                            <p:childTnLst>
                              <p:par>
                                <p:cTn id="53" presetID="31" presetClass="entr" presetSubtype="0"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1000" fill="hold"/>
                                        <p:tgtEl>
                                          <p:spTgt spid="72"/>
                                        </p:tgtEl>
                                        <p:attrNameLst>
                                          <p:attrName>ppt_w</p:attrName>
                                        </p:attrNameLst>
                                      </p:cBhvr>
                                      <p:tavLst>
                                        <p:tav tm="0">
                                          <p:val>
                                            <p:fltVal val="0"/>
                                          </p:val>
                                        </p:tav>
                                        <p:tav tm="100000">
                                          <p:val>
                                            <p:strVal val="#ppt_w"/>
                                          </p:val>
                                        </p:tav>
                                      </p:tavLst>
                                    </p:anim>
                                    <p:anim calcmode="lin" valueType="num">
                                      <p:cBhvr>
                                        <p:cTn id="56" dur="1000" fill="hold"/>
                                        <p:tgtEl>
                                          <p:spTgt spid="72"/>
                                        </p:tgtEl>
                                        <p:attrNameLst>
                                          <p:attrName>ppt_h</p:attrName>
                                        </p:attrNameLst>
                                      </p:cBhvr>
                                      <p:tavLst>
                                        <p:tav tm="0">
                                          <p:val>
                                            <p:fltVal val="0"/>
                                          </p:val>
                                        </p:tav>
                                        <p:tav tm="100000">
                                          <p:val>
                                            <p:strVal val="#ppt_h"/>
                                          </p:val>
                                        </p:tav>
                                      </p:tavLst>
                                    </p:anim>
                                    <p:anim calcmode="lin" valueType="num">
                                      <p:cBhvr>
                                        <p:cTn id="57" dur="1000" fill="hold"/>
                                        <p:tgtEl>
                                          <p:spTgt spid="72"/>
                                        </p:tgtEl>
                                        <p:attrNameLst>
                                          <p:attrName>style.rotation</p:attrName>
                                        </p:attrNameLst>
                                      </p:cBhvr>
                                      <p:tavLst>
                                        <p:tav tm="0">
                                          <p:val>
                                            <p:fltVal val="90"/>
                                          </p:val>
                                        </p:tav>
                                        <p:tav tm="100000">
                                          <p:val>
                                            <p:fltVal val="0"/>
                                          </p:val>
                                        </p:tav>
                                      </p:tavLst>
                                    </p:anim>
                                    <p:animEffect transition="in" filter="fade">
                                      <p:cBhvr>
                                        <p:cTn id="58" dur="1000"/>
                                        <p:tgtEl>
                                          <p:spTgt spid="72"/>
                                        </p:tgtEl>
                                      </p:cBhvr>
                                    </p:animEffect>
                                  </p:childTnLst>
                                </p:cTn>
                              </p:par>
                            </p:childTnLst>
                          </p:cTn>
                        </p:par>
                        <p:par>
                          <p:cTn id="59" fill="hold">
                            <p:stCondLst>
                              <p:cond delay="7000"/>
                            </p:stCondLst>
                            <p:childTnLst>
                              <p:par>
                                <p:cTn id="60" presetID="2" presetClass="entr" presetSubtype="2" decel="10000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fill="hold"/>
                                        <p:tgtEl>
                                          <p:spTgt spid="40"/>
                                        </p:tgtEl>
                                        <p:attrNameLst>
                                          <p:attrName>ppt_x</p:attrName>
                                        </p:attrNameLst>
                                      </p:cBhvr>
                                      <p:tavLst>
                                        <p:tav tm="0">
                                          <p:val>
                                            <p:strVal val="1+#ppt_w/2"/>
                                          </p:val>
                                        </p:tav>
                                        <p:tav tm="100000">
                                          <p:val>
                                            <p:strVal val="#ppt_x"/>
                                          </p:val>
                                        </p:tav>
                                      </p:tavLst>
                                    </p:anim>
                                    <p:anim calcmode="lin" valueType="num">
                                      <p:cBhvr additive="base">
                                        <p:cTn id="6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41" grpId="0" animBg="1"/>
      <p:bldP spid="32" grpId="0" animBg="1"/>
      <p:bldP spid="32" grpId="1" animBg="1"/>
      <p:bldP spid="34" grpId="0"/>
      <p:bldP spid="35" grpId="0" animBg="1"/>
      <p:bldP spid="35" grpId="1" animBg="1"/>
      <p:bldP spid="37" grpId="0"/>
      <p:bldP spid="38" grpId="0" animBg="1"/>
      <p:bldP spid="38" grpId="1"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33"/>
          <p:cNvSpPr/>
          <p:nvPr/>
        </p:nvSpPr>
        <p:spPr>
          <a:xfrm>
            <a:off x="5234956" y="2905831"/>
            <a:ext cx="1756565" cy="1756565"/>
          </a:xfrm>
          <a:prstGeom prst="ellipse">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11" name="组合 10"/>
          <p:cNvGrpSpPr/>
          <p:nvPr/>
        </p:nvGrpSpPr>
        <p:grpSpPr>
          <a:xfrm>
            <a:off x="5331670" y="3002248"/>
            <a:ext cx="1544755" cy="1544755"/>
            <a:chOff x="5331670" y="2572633"/>
            <a:chExt cx="1544755" cy="1544755"/>
          </a:xfrm>
        </p:grpSpPr>
        <p:sp>
          <p:nvSpPr>
            <p:cNvPr id="12" name="椭圆 11"/>
            <p:cNvSpPr/>
            <p:nvPr/>
          </p:nvSpPr>
          <p:spPr>
            <a:xfrm>
              <a:off x="5331670" y="2572633"/>
              <a:ext cx="1544755" cy="1544755"/>
            </a:xfrm>
            <a:prstGeom prst="ellipse">
              <a:avLst/>
            </a:prstGeom>
            <a:solidFill>
              <a:srgbClr val="1B6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572209" y="2884700"/>
              <a:ext cx="1107996" cy="830997"/>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推广</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与利用</a:t>
              </a:r>
            </a:p>
          </p:txBody>
        </p:sp>
      </p:gr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12/</a:t>
            </a:r>
            <a:r>
              <a:rPr lang="zh-CN" altLang="en-US" sz="3600" dirty="0">
                <a:solidFill>
                  <a:srgbClr val="16505F"/>
                </a:solidFill>
                <a:latin typeface="微软雅黑" panose="020B0503020204020204" pitchFamily="34" charset="-122"/>
                <a:ea typeface="微软雅黑" panose="020B0503020204020204" pitchFamily="34" charset="-122"/>
              </a:rPr>
              <a:t>推广与利用</a:t>
            </a:r>
          </a:p>
        </p:txBody>
      </p:sp>
      <p:sp>
        <p:nvSpPr>
          <p:cNvPr id="8" name="椭圆 7"/>
          <p:cNvSpPr/>
          <p:nvPr/>
        </p:nvSpPr>
        <p:spPr>
          <a:xfrm>
            <a:off x="3701321" y="1490897"/>
            <a:ext cx="4789357" cy="4789357"/>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289059" y="2078636"/>
            <a:ext cx="3613880" cy="3613880"/>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123575" y="913151"/>
            <a:ext cx="5944849" cy="5944849"/>
          </a:xfrm>
          <a:prstGeom prst="ellipse">
            <a:avLst/>
          </a:prstGeom>
          <a:noFill/>
          <a:ln w="9525">
            <a:gradFill flip="none" rotWithShape="1">
              <a:gsLst>
                <a:gs pos="71000">
                  <a:schemeClr val="bg1">
                    <a:alpha val="0"/>
                  </a:schemeClr>
                </a:gs>
                <a:gs pos="36000">
                  <a:schemeClr val="bg1">
                    <a:alpha val="0"/>
                  </a:schemeClr>
                </a:gs>
                <a:gs pos="0">
                  <a:schemeClr val="bg1">
                    <a:lumMod val="75000"/>
                  </a:schemeClr>
                </a:gs>
                <a:gs pos="100000">
                  <a:schemeClr val="bg1">
                    <a:lumMod val="7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3908704" y="2075342"/>
            <a:ext cx="728376" cy="704537"/>
            <a:chOff x="3711313" y="1896255"/>
            <a:chExt cx="728376" cy="704537"/>
          </a:xfrm>
          <a:solidFill>
            <a:srgbClr val="73BB2C"/>
          </a:solidFill>
        </p:grpSpPr>
        <p:sp>
          <p:nvSpPr>
            <p:cNvPr id="22" name="椭圆 21"/>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377064" y="2944187"/>
            <a:ext cx="728376" cy="704537"/>
            <a:chOff x="3711313" y="1896255"/>
            <a:chExt cx="728376" cy="704537"/>
          </a:xfrm>
          <a:solidFill>
            <a:srgbClr val="73BB2C"/>
          </a:solidFill>
        </p:grpSpPr>
        <p:sp>
          <p:nvSpPr>
            <p:cNvPr id="25" name="椭圆 24"/>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353225" y="3863172"/>
            <a:ext cx="728376" cy="704537"/>
            <a:chOff x="3711313" y="1896255"/>
            <a:chExt cx="728376" cy="704537"/>
          </a:xfrm>
          <a:solidFill>
            <a:srgbClr val="73BB2C"/>
          </a:solidFill>
        </p:grpSpPr>
        <p:sp>
          <p:nvSpPr>
            <p:cNvPr id="28" name="椭圆 27"/>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782493" y="4892042"/>
            <a:ext cx="728376" cy="704537"/>
            <a:chOff x="3711313" y="1896255"/>
            <a:chExt cx="728376" cy="704537"/>
          </a:xfrm>
          <a:solidFill>
            <a:srgbClr val="73BB2C"/>
          </a:solidFill>
        </p:grpSpPr>
        <p:sp>
          <p:nvSpPr>
            <p:cNvPr id="31" name="椭圆 30"/>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737152" y="2084259"/>
            <a:ext cx="728376" cy="704537"/>
            <a:chOff x="3711313" y="1896255"/>
            <a:chExt cx="728376" cy="704537"/>
          </a:xfrm>
          <a:solidFill>
            <a:srgbClr val="73BB2C"/>
          </a:solidFill>
        </p:grpSpPr>
        <p:sp>
          <p:nvSpPr>
            <p:cNvPr id="34" name="椭圆 33"/>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045317" y="2944187"/>
            <a:ext cx="728376" cy="704537"/>
            <a:chOff x="3711313" y="1896255"/>
            <a:chExt cx="728376" cy="704537"/>
          </a:xfrm>
          <a:solidFill>
            <a:srgbClr val="73BB2C"/>
          </a:solidFill>
        </p:grpSpPr>
        <p:sp>
          <p:nvSpPr>
            <p:cNvPr id="37" name="椭圆 36"/>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8073443" y="3842784"/>
            <a:ext cx="728376" cy="704537"/>
            <a:chOff x="3711313" y="1896255"/>
            <a:chExt cx="728376" cy="704537"/>
          </a:xfrm>
          <a:solidFill>
            <a:srgbClr val="73BB2C"/>
          </a:solidFill>
        </p:grpSpPr>
        <p:sp>
          <p:nvSpPr>
            <p:cNvPr id="40" name="椭圆 39"/>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902939" y="4713406"/>
            <a:ext cx="728376" cy="704537"/>
            <a:chOff x="3711313" y="1896255"/>
            <a:chExt cx="728376" cy="704537"/>
          </a:xfrm>
          <a:solidFill>
            <a:srgbClr val="73BB2C"/>
          </a:solidFill>
        </p:grpSpPr>
        <p:sp>
          <p:nvSpPr>
            <p:cNvPr id="43" name="椭圆 42"/>
            <p:cNvSpPr/>
            <p:nvPr/>
          </p:nvSpPr>
          <p:spPr>
            <a:xfrm>
              <a:off x="3711313" y="1896255"/>
              <a:ext cx="704537" cy="7045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724429" y="2063857"/>
              <a:ext cx="715260"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用途</a:t>
              </a:r>
              <a:r>
                <a:rPr lang="en-US" altLang="zh-CN" sz="1600" dirty="0">
                  <a:solidFill>
                    <a:schemeClr val="bg1"/>
                  </a:solidFill>
                  <a:latin typeface="微软雅黑" panose="020B0503020204020204" pitchFamily="34" charset="-122"/>
                  <a:ea typeface="微软雅黑" panose="020B0503020204020204" pitchFamily="34" charset="-122"/>
                </a:rPr>
                <a:t>8</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cxnSp>
        <p:nvCxnSpPr>
          <p:cNvPr id="45" name="直接箭头连接符 44"/>
          <p:cNvCxnSpPr>
            <a:endCxn id="61" idx="1"/>
          </p:cNvCxnSpPr>
          <p:nvPr/>
        </p:nvCxnSpPr>
        <p:spPr>
          <a:xfrm>
            <a:off x="4585774" y="2552910"/>
            <a:ext cx="906425" cy="61016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4063113" y="3311248"/>
            <a:ext cx="1126182" cy="30229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4022865" y="4034788"/>
            <a:ext cx="1188252" cy="18065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endCxn id="61" idx="3"/>
          </p:cNvCxnSpPr>
          <p:nvPr/>
        </p:nvCxnSpPr>
        <p:spPr>
          <a:xfrm flipV="1">
            <a:off x="4151507" y="4405153"/>
            <a:ext cx="1340692" cy="91408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6886259" y="2669244"/>
            <a:ext cx="880484" cy="394496"/>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H="1">
            <a:off x="7015185" y="3339896"/>
            <a:ext cx="1031405" cy="206538"/>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7088235" y="3924880"/>
            <a:ext cx="987741" cy="193271"/>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flipV="1">
            <a:off x="7046929" y="4333551"/>
            <a:ext cx="890948" cy="551729"/>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364916" y="2241326"/>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4" name="矩形 53"/>
          <p:cNvSpPr/>
          <p:nvPr/>
        </p:nvSpPr>
        <p:spPr>
          <a:xfrm>
            <a:off x="935958" y="3087387"/>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5" name="矩形 54"/>
          <p:cNvSpPr/>
          <p:nvPr/>
        </p:nvSpPr>
        <p:spPr>
          <a:xfrm>
            <a:off x="822168" y="402577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6" name="矩形 55"/>
          <p:cNvSpPr/>
          <p:nvPr/>
        </p:nvSpPr>
        <p:spPr>
          <a:xfrm>
            <a:off x="1192675" y="510201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7" name="矩形 56"/>
          <p:cNvSpPr/>
          <p:nvPr/>
        </p:nvSpPr>
        <p:spPr>
          <a:xfrm>
            <a:off x="8465528" y="2262552"/>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8" name="矩形 57"/>
          <p:cNvSpPr/>
          <p:nvPr/>
        </p:nvSpPr>
        <p:spPr>
          <a:xfrm>
            <a:off x="8773693" y="3072153"/>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59" name="矩形 58"/>
          <p:cNvSpPr/>
          <p:nvPr/>
        </p:nvSpPr>
        <p:spPr>
          <a:xfrm>
            <a:off x="8838774" y="4030774"/>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
        <p:nvSpPr>
          <p:cNvPr id="60" name="矩形 59"/>
          <p:cNvSpPr/>
          <p:nvPr/>
        </p:nvSpPr>
        <p:spPr>
          <a:xfrm>
            <a:off x="8644431" y="4908983"/>
            <a:ext cx="2518638" cy="307777"/>
          </a:xfrm>
          <a:prstGeom prst="rect">
            <a:avLst/>
          </a:prstGeom>
        </p:spPr>
        <p:txBody>
          <a:bodyPr wrap="none">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单击添加添加合适的文字内容</a:t>
            </a:r>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528" fill="hold" nodeType="afterEffect">
                                  <p:stCondLst>
                                    <p:cond delay="1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ppt_x</p:attrName>
                                        </p:attrNameLst>
                                      </p:cBhvr>
                                      <p:tavLst>
                                        <p:tav tm="0">
                                          <p:val>
                                            <p:fltVal val="0.5"/>
                                          </p:val>
                                        </p:tav>
                                        <p:tav tm="100000">
                                          <p:val>
                                            <p:strVal val="#ppt_x"/>
                                          </p:val>
                                        </p:tav>
                                      </p:tavLst>
                                    </p:anim>
                                    <p:anim calcmode="lin" valueType="num">
                                      <p:cBhvr>
                                        <p:cTn id="34" dur="500" fill="hold"/>
                                        <p:tgtEl>
                                          <p:spTgt spid="2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2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ppt_x</p:attrName>
                                        </p:attrNameLst>
                                      </p:cBhvr>
                                      <p:tavLst>
                                        <p:tav tm="0">
                                          <p:val>
                                            <p:fltVal val="0.5"/>
                                          </p:val>
                                        </p:tav>
                                        <p:tav tm="100000">
                                          <p:val>
                                            <p:strVal val="#ppt_x"/>
                                          </p:val>
                                        </p:tav>
                                      </p:tavLst>
                                    </p:anim>
                                    <p:anim calcmode="lin" valueType="num">
                                      <p:cBhvr>
                                        <p:cTn id="40" dur="500" fill="hold"/>
                                        <p:tgtEl>
                                          <p:spTgt spid="2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 calcmode="lin" valueType="num">
                                      <p:cBhvr>
                                        <p:cTn id="45" dur="500" fill="hold"/>
                                        <p:tgtEl>
                                          <p:spTgt spid="27"/>
                                        </p:tgtEl>
                                        <p:attrNameLst>
                                          <p:attrName>ppt_x</p:attrName>
                                        </p:attrNameLst>
                                      </p:cBhvr>
                                      <p:tavLst>
                                        <p:tav tm="0">
                                          <p:val>
                                            <p:fltVal val="0.5"/>
                                          </p:val>
                                        </p:tav>
                                        <p:tav tm="100000">
                                          <p:val>
                                            <p:strVal val="#ppt_x"/>
                                          </p:val>
                                        </p:tav>
                                      </p:tavLst>
                                    </p:anim>
                                    <p:anim calcmode="lin" valueType="num">
                                      <p:cBhvr>
                                        <p:cTn id="46" dur="500" fill="hold"/>
                                        <p:tgtEl>
                                          <p:spTgt spid="27"/>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40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5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 calcmode="lin" valueType="num">
                                      <p:cBhvr>
                                        <p:cTn id="63" dur="500" fill="hold"/>
                                        <p:tgtEl>
                                          <p:spTgt spid="36"/>
                                        </p:tgtEl>
                                        <p:attrNameLst>
                                          <p:attrName>ppt_x</p:attrName>
                                        </p:attrNameLst>
                                      </p:cBhvr>
                                      <p:tavLst>
                                        <p:tav tm="0">
                                          <p:val>
                                            <p:fltVal val="0.5"/>
                                          </p:val>
                                        </p:tav>
                                        <p:tav tm="100000">
                                          <p:val>
                                            <p:strVal val="#ppt_x"/>
                                          </p:val>
                                        </p:tav>
                                      </p:tavLst>
                                    </p:anim>
                                    <p:anim calcmode="lin" valueType="num">
                                      <p:cBhvr>
                                        <p:cTn id="64" dur="500" fill="hold"/>
                                        <p:tgtEl>
                                          <p:spTgt spid="36"/>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7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ppt_x</p:attrName>
                                        </p:attrNameLst>
                                      </p:cBhvr>
                                      <p:tavLst>
                                        <p:tav tm="0">
                                          <p:val>
                                            <p:fltVal val="0.5"/>
                                          </p:val>
                                        </p:tav>
                                        <p:tav tm="100000">
                                          <p:val>
                                            <p:strVal val="#ppt_x"/>
                                          </p:val>
                                        </p:tav>
                                      </p:tavLst>
                                    </p:anim>
                                    <p:anim calcmode="lin" valueType="num">
                                      <p:cBhvr>
                                        <p:cTn id="70" dur="500" fill="hold"/>
                                        <p:tgtEl>
                                          <p:spTgt spid="39"/>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800"/>
                                  </p:stCondLst>
                                  <p:childTnLst>
                                    <p:set>
                                      <p:cBhvr>
                                        <p:cTn id="72" dur="1" fill="hold">
                                          <p:stCondLst>
                                            <p:cond delay="0"/>
                                          </p:stCondLst>
                                        </p:cTn>
                                        <p:tgtEl>
                                          <p:spTgt spid="42"/>
                                        </p:tgtEl>
                                        <p:attrNameLst>
                                          <p:attrName>style.visibility</p:attrName>
                                        </p:attrNameLst>
                                      </p:cBhvr>
                                      <p:to>
                                        <p:strVal val="visible"/>
                                      </p:to>
                                    </p:set>
                                    <p:anim calcmode="lin" valueType="num">
                                      <p:cBhvr>
                                        <p:cTn id="73" dur="500" fill="hold"/>
                                        <p:tgtEl>
                                          <p:spTgt spid="42"/>
                                        </p:tgtEl>
                                        <p:attrNameLst>
                                          <p:attrName>ppt_w</p:attrName>
                                        </p:attrNameLst>
                                      </p:cBhvr>
                                      <p:tavLst>
                                        <p:tav tm="0">
                                          <p:val>
                                            <p:fltVal val="0"/>
                                          </p:val>
                                        </p:tav>
                                        <p:tav tm="100000">
                                          <p:val>
                                            <p:strVal val="#ppt_w"/>
                                          </p:val>
                                        </p:tav>
                                      </p:tavLst>
                                    </p:anim>
                                    <p:anim calcmode="lin" valueType="num">
                                      <p:cBhvr>
                                        <p:cTn id="74" dur="500" fill="hold"/>
                                        <p:tgtEl>
                                          <p:spTgt spid="42"/>
                                        </p:tgtEl>
                                        <p:attrNameLst>
                                          <p:attrName>ppt_h</p:attrName>
                                        </p:attrNameLst>
                                      </p:cBhvr>
                                      <p:tavLst>
                                        <p:tav tm="0">
                                          <p:val>
                                            <p:fltVal val="0"/>
                                          </p:val>
                                        </p:tav>
                                        <p:tav tm="100000">
                                          <p:val>
                                            <p:strVal val="#ppt_h"/>
                                          </p:val>
                                        </p:tav>
                                      </p:tavLst>
                                    </p:anim>
                                    <p:anim calcmode="lin" valueType="num">
                                      <p:cBhvr>
                                        <p:cTn id="75" dur="500" fill="hold"/>
                                        <p:tgtEl>
                                          <p:spTgt spid="42"/>
                                        </p:tgtEl>
                                        <p:attrNameLst>
                                          <p:attrName>ppt_x</p:attrName>
                                        </p:attrNameLst>
                                      </p:cBhvr>
                                      <p:tavLst>
                                        <p:tav tm="0">
                                          <p:val>
                                            <p:fltVal val="0.5"/>
                                          </p:val>
                                        </p:tav>
                                        <p:tav tm="100000">
                                          <p:val>
                                            <p:strVal val="#ppt_x"/>
                                          </p:val>
                                        </p:tav>
                                      </p:tavLst>
                                    </p:anim>
                                    <p:anim calcmode="lin" valueType="num">
                                      <p:cBhvr>
                                        <p:cTn id="76" dur="500" fill="hold"/>
                                        <p:tgtEl>
                                          <p:spTgt spid="42"/>
                                        </p:tgtEl>
                                        <p:attrNameLst>
                                          <p:attrName>ppt_y</p:attrName>
                                        </p:attrNameLst>
                                      </p:cBhvr>
                                      <p:tavLst>
                                        <p:tav tm="0">
                                          <p:val>
                                            <p:fltVal val="0.5"/>
                                          </p:val>
                                        </p:tav>
                                        <p:tav tm="100000">
                                          <p:val>
                                            <p:strVal val="#ppt_y"/>
                                          </p:val>
                                        </p:tav>
                                      </p:tavLst>
                                    </p:anim>
                                  </p:childTnLst>
                                </p:cTn>
                              </p:par>
                            </p:childTnLst>
                          </p:cTn>
                        </p:par>
                        <p:par>
                          <p:cTn id="77" fill="hold">
                            <p:stCondLst>
                              <p:cond delay="26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par>
                                <p:cTn id="81" presetID="22" presetClass="entr" presetSubtype="8"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left)">
                                      <p:cBhvr>
                                        <p:cTn id="86" dur="500"/>
                                        <p:tgtEl>
                                          <p:spTgt spid="47"/>
                                        </p:tgtEl>
                                      </p:cBhvr>
                                    </p:animEffect>
                                  </p:childTnLst>
                                </p:cTn>
                              </p:par>
                              <p:par>
                                <p:cTn id="87" presetID="22" presetClass="entr" presetSubtype="8"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par>
                                <p:cTn id="90" presetID="22" presetClass="entr" presetSubtype="2"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right)">
                                      <p:cBhvr>
                                        <p:cTn id="92" dur="500"/>
                                        <p:tgtEl>
                                          <p:spTgt spid="49"/>
                                        </p:tgtEl>
                                      </p:cBhvr>
                                    </p:animEffect>
                                  </p:childTnLst>
                                </p:cTn>
                              </p:par>
                              <p:par>
                                <p:cTn id="93" presetID="22" presetClass="entr" presetSubtype="2"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right)">
                                      <p:cBhvr>
                                        <p:cTn id="95" dur="500"/>
                                        <p:tgtEl>
                                          <p:spTgt spid="50"/>
                                        </p:tgtEl>
                                      </p:cBhvr>
                                    </p:animEffect>
                                  </p:childTnLst>
                                </p:cTn>
                              </p:par>
                              <p:par>
                                <p:cTn id="96" presetID="22" presetClass="entr" presetSubtype="2" fill="hold"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right)">
                                      <p:cBhvr>
                                        <p:cTn id="98" dur="500"/>
                                        <p:tgtEl>
                                          <p:spTgt spid="51"/>
                                        </p:tgtEl>
                                      </p:cBhvr>
                                    </p:animEffect>
                                  </p:childTnLst>
                                </p:cTn>
                              </p:par>
                              <p:par>
                                <p:cTn id="99" presetID="22" presetClass="entr" presetSubtype="2" fill="hold"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right)">
                                      <p:cBhvr>
                                        <p:cTn id="101" dur="500"/>
                                        <p:tgtEl>
                                          <p:spTgt spid="52"/>
                                        </p:tgtEl>
                                      </p:cBhvr>
                                    </p:animEffect>
                                  </p:childTnLst>
                                </p:cTn>
                              </p:par>
                            </p:childTnLst>
                          </p:cTn>
                        </p:par>
                        <p:par>
                          <p:cTn id="102" fill="hold">
                            <p:stCondLst>
                              <p:cond delay="3100"/>
                            </p:stCondLst>
                            <p:childTnLst>
                              <p:par>
                                <p:cTn id="103" presetID="22" presetClass="entr" presetSubtype="2"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right)">
                                      <p:cBhvr>
                                        <p:cTn id="105" dur="500"/>
                                        <p:tgtEl>
                                          <p:spTgt spid="53"/>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wipe(right)">
                                      <p:cBhvr>
                                        <p:cTn id="108" dur="500"/>
                                        <p:tgtEl>
                                          <p:spTgt spid="54"/>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right)">
                                      <p:cBhvr>
                                        <p:cTn id="111" dur="500"/>
                                        <p:tgtEl>
                                          <p:spTgt spid="55"/>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wipe(right)">
                                      <p:cBhvr>
                                        <p:cTn id="114" dur="500"/>
                                        <p:tgtEl>
                                          <p:spTgt spid="5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500"/>
                                        <p:tgtEl>
                                          <p:spTgt spid="57"/>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left)">
                                      <p:cBhvr>
                                        <p:cTn id="120" dur="500"/>
                                        <p:tgtEl>
                                          <p:spTgt spid="58"/>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left)">
                                      <p:cBhvr>
                                        <p:cTn id="123" dur="500"/>
                                        <p:tgtEl>
                                          <p:spTgt spid="5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wipe(left)">
                                      <p:cBhvr>
                                        <p:cTn id="1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 grpId="0" animBg="1"/>
      <p:bldP spid="9" grpId="0" animBg="1"/>
      <p:bldP spid="10" grpId="0" animBg="1"/>
      <p:bldP spid="53" grpId="0"/>
      <p:bldP spid="54" grpId="0"/>
      <p:bldP spid="55" grpId="0"/>
      <p:bldP spid="56" grpId="0"/>
      <p:bldP spid="57" grpId="0"/>
      <p:bldP spid="58" grpId="0"/>
      <p:bldP spid="59" grpId="0"/>
      <p:bldP spid="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13"/>
          <p:cNvSpPr/>
          <p:nvPr/>
        </p:nvSpPr>
        <p:spPr bwMode="auto">
          <a:xfrm>
            <a:off x="1100866" y="2586166"/>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3231975"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12/</a:t>
            </a:r>
            <a:r>
              <a:rPr lang="zh-CN" altLang="en-US" sz="3600" dirty="0">
                <a:solidFill>
                  <a:srgbClr val="16505F"/>
                </a:solidFill>
                <a:latin typeface="微软雅黑" panose="020B0503020204020204" pitchFamily="34" charset="-122"/>
                <a:ea typeface="微软雅黑" panose="020B0503020204020204" pitchFamily="34" charset="-122"/>
              </a:rPr>
              <a:t>推广与利用</a:t>
            </a:r>
          </a:p>
        </p:txBody>
      </p:sp>
      <p:sp>
        <p:nvSpPr>
          <p:cNvPr id="62" name="矩形: 圆角 61"/>
          <p:cNvSpPr/>
          <p:nvPr/>
        </p:nvSpPr>
        <p:spPr>
          <a:xfrm>
            <a:off x="4137891" y="1837772"/>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63" name="Freeform 13"/>
          <p:cNvSpPr/>
          <p:nvPr/>
        </p:nvSpPr>
        <p:spPr bwMode="auto">
          <a:xfrm>
            <a:off x="1403971" y="2605532"/>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nvGrpSpPr>
          <p:cNvPr id="64" name="组合 63"/>
          <p:cNvGrpSpPr/>
          <p:nvPr/>
        </p:nvGrpSpPr>
        <p:grpSpPr>
          <a:xfrm>
            <a:off x="4775200" y="1616099"/>
            <a:ext cx="5902036" cy="452582"/>
            <a:chOff x="4775200" y="2068945"/>
            <a:chExt cx="5902036" cy="452582"/>
          </a:xfrm>
        </p:grpSpPr>
        <p:sp>
          <p:nvSpPr>
            <p:cNvPr id="65" name="矩形: 圆角 64"/>
            <p:cNvSpPr/>
            <p:nvPr/>
          </p:nvSpPr>
          <p:spPr>
            <a:xfrm>
              <a:off x="4775200" y="2068945"/>
              <a:ext cx="5902036" cy="452582"/>
            </a:xfrm>
            <a:prstGeom prst="roundRect">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67" name="矩形 66"/>
          <p:cNvSpPr/>
          <p:nvPr/>
        </p:nvSpPr>
        <p:spPr>
          <a:xfrm>
            <a:off x="4394541" y="2158314"/>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p>
        </p:txBody>
      </p:sp>
      <p:sp>
        <p:nvSpPr>
          <p:cNvPr id="68" name="矩形 67"/>
          <p:cNvSpPr/>
          <p:nvPr/>
        </p:nvSpPr>
        <p:spPr>
          <a:xfrm>
            <a:off x="1571125" y="3403620"/>
            <a:ext cx="1800493" cy="800219"/>
          </a:xfrm>
          <a:prstGeom prst="rect">
            <a:avLst/>
          </a:prstGeom>
        </p:spPr>
        <p:txBody>
          <a:bodyPr wrap="none">
            <a:spAutoFit/>
          </a:bodyPr>
          <a:lstStyle/>
          <a:p>
            <a:pPr lvl="0" algn="ctr"/>
            <a:r>
              <a:rPr lang="zh-CN" altLang="en-US" sz="2800" b="1" dirty="0">
                <a:solidFill>
                  <a:prstClr val="white"/>
                </a:solidFill>
                <a:latin typeface="微软雅黑" panose="020B0503020204020204" pitchFamily="34" charset="-122"/>
                <a:ea typeface="微软雅黑" panose="020B0503020204020204" pitchFamily="34" charset="-122"/>
              </a:rPr>
              <a:t>单击添加</a:t>
            </a:r>
            <a:endParaRPr lang="en-US" altLang="zh-CN" sz="2800" b="1" dirty="0">
              <a:solidFill>
                <a:prstClr val="white"/>
              </a:solidFill>
              <a:latin typeface="微软雅黑" panose="020B0503020204020204" pitchFamily="34" charset="-122"/>
              <a:ea typeface="微软雅黑" panose="020B0503020204020204" pitchFamily="34" charset="-122"/>
            </a:endParaRPr>
          </a:p>
          <a:p>
            <a:pPr lvl="0" algn="ctr"/>
            <a:r>
              <a:rPr lang="zh-CN" altLang="en-US" dirty="0">
                <a:solidFill>
                  <a:prstClr val="white"/>
                </a:solidFill>
                <a:latin typeface="微软雅黑" panose="020B0503020204020204" pitchFamily="34" charset="-122"/>
                <a:ea typeface="微软雅黑" panose="020B0503020204020204" pitchFamily="34" charset="-122"/>
              </a:rPr>
              <a:t>添加合适的文字</a:t>
            </a:r>
            <a:endParaRPr lang="zh-CN" altLang="en-US" sz="2400" dirty="0">
              <a:solidFill>
                <a:prstClr val="black"/>
              </a:solidFill>
            </a:endParaRPr>
          </a:p>
        </p:txBody>
      </p:sp>
      <p:sp>
        <p:nvSpPr>
          <p:cNvPr id="69" name="矩形: 圆角 68"/>
          <p:cNvSpPr/>
          <p:nvPr/>
        </p:nvSpPr>
        <p:spPr>
          <a:xfrm>
            <a:off x="4137891" y="3283334"/>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70" name="组合 69"/>
          <p:cNvGrpSpPr/>
          <p:nvPr/>
        </p:nvGrpSpPr>
        <p:grpSpPr>
          <a:xfrm>
            <a:off x="4775200" y="3061661"/>
            <a:ext cx="5902036" cy="452582"/>
            <a:chOff x="4775200" y="2068945"/>
            <a:chExt cx="5902036" cy="452582"/>
          </a:xfrm>
        </p:grpSpPr>
        <p:sp>
          <p:nvSpPr>
            <p:cNvPr id="71" name="矩形: 圆角 70"/>
            <p:cNvSpPr/>
            <p:nvPr/>
          </p:nvSpPr>
          <p:spPr>
            <a:xfrm>
              <a:off x="4775200" y="2068945"/>
              <a:ext cx="5902036" cy="452582"/>
            </a:xfrm>
            <a:prstGeom prst="roundRect">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73" name="矩形 72"/>
          <p:cNvSpPr/>
          <p:nvPr/>
        </p:nvSpPr>
        <p:spPr>
          <a:xfrm>
            <a:off x="4394541" y="3597775"/>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p>
        </p:txBody>
      </p:sp>
      <p:sp>
        <p:nvSpPr>
          <p:cNvPr id="74" name="矩形: 圆角 73"/>
          <p:cNvSpPr/>
          <p:nvPr/>
        </p:nvSpPr>
        <p:spPr>
          <a:xfrm>
            <a:off x="4137891" y="4751653"/>
            <a:ext cx="7176654" cy="1024973"/>
          </a:xfrm>
          <a:prstGeom prst="roundRect">
            <a:avLst>
              <a:gd name="adj" fmla="val 4755"/>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grpSp>
        <p:nvGrpSpPr>
          <p:cNvPr id="75" name="组合 74"/>
          <p:cNvGrpSpPr/>
          <p:nvPr/>
        </p:nvGrpSpPr>
        <p:grpSpPr>
          <a:xfrm>
            <a:off x="4775200" y="4529980"/>
            <a:ext cx="5902036" cy="452582"/>
            <a:chOff x="4775200" y="2068945"/>
            <a:chExt cx="5902036" cy="452582"/>
          </a:xfrm>
        </p:grpSpPr>
        <p:sp>
          <p:nvSpPr>
            <p:cNvPr id="76" name="矩形: 圆角 75"/>
            <p:cNvSpPr/>
            <p:nvPr/>
          </p:nvSpPr>
          <p:spPr>
            <a:xfrm>
              <a:off x="4775200" y="2068945"/>
              <a:ext cx="5902036" cy="452582"/>
            </a:xfrm>
            <a:prstGeom prst="roundRect">
              <a:avLst/>
            </a:pr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6096000" y="2105952"/>
              <a:ext cx="3185487" cy="369332"/>
            </a:xfrm>
            <a:prstGeom prst="rect">
              <a:avLst/>
            </a:prstGeom>
          </p:spPr>
          <p:txBody>
            <a:bodyPr wrap="none">
              <a:spAutoFit/>
            </a:bodyPr>
            <a:lstStyle/>
            <a:p>
              <a:r>
                <a:rPr lang="zh-CN" altLang="en-US" dirty="0">
                  <a:solidFill>
                    <a:prstClr val="white"/>
                  </a:solidFill>
                  <a:latin typeface="微软雅黑" panose="020B0503020204020204" pitchFamily="34" charset="-122"/>
                  <a:ea typeface="微软雅黑" panose="020B0503020204020204" pitchFamily="34" charset="-122"/>
                </a:rPr>
                <a:t>单击添加添加合适的文字内容</a:t>
              </a:r>
              <a:endParaRPr lang="zh-CN" altLang="en-US" sz="2400" dirty="0"/>
            </a:p>
          </p:txBody>
        </p:sp>
      </p:grpSp>
      <p:sp>
        <p:nvSpPr>
          <p:cNvPr id="78" name="矩形 77"/>
          <p:cNvSpPr/>
          <p:nvPr/>
        </p:nvSpPr>
        <p:spPr>
          <a:xfrm>
            <a:off x="4394541" y="5074895"/>
            <a:ext cx="6809168" cy="609398"/>
          </a:xfrm>
          <a:prstGeom prst="rect">
            <a:avLst/>
          </a:prstGeom>
        </p:spPr>
        <p:txBody>
          <a:bodyPr wrap="square">
            <a:spAutoFit/>
          </a:bodyPr>
          <a:lstStyle/>
          <a:p>
            <a:pPr lvl="0">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个单击添加添加合适的文字内容，注意间距</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，文字不超过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37" presetClass="path" presetSubtype="0" accel="50000" decel="50000" fill="hold" grpId="1" nodeType="withEffect">
                                  <p:stCondLst>
                                    <p:cond delay="0"/>
                                  </p:stCondLst>
                                  <p:childTnLst>
                                    <p:animMotion origin="layout" path="M -0.31471 0.37477 C -0.21145 0.2206 -0.10664 0.11759 -4.16667E-6 3.7037E-7 " pathEditMode="relative" rAng="0" ptsTypes="AA">
                                      <p:cBhvr>
                                        <p:cTn id="11" dur="750" fill="hold"/>
                                        <p:tgtEl>
                                          <p:spTgt spid="63"/>
                                        </p:tgtEl>
                                        <p:attrNameLst>
                                          <p:attrName>ppt_x</p:attrName>
                                          <p:attrName>ppt_y</p:attrName>
                                        </p:attrNameLst>
                                      </p:cBhvr>
                                      <p:rCtr x="15729" y="-18750"/>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p:cTn id="15" dur="750" fill="hold"/>
                                        <p:tgtEl>
                                          <p:spTgt spid="80"/>
                                        </p:tgtEl>
                                        <p:attrNameLst>
                                          <p:attrName>ppt_w</p:attrName>
                                        </p:attrNameLst>
                                      </p:cBhvr>
                                      <p:tavLst>
                                        <p:tav tm="0">
                                          <p:val>
                                            <p:fltVal val="0"/>
                                          </p:val>
                                        </p:tav>
                                        <p:tav tm="100000">
                                          <p:val>
                                            <p:strVal val="#ppt_w"/>
                                          </p:val>
                                        </p:tav>
                                      </p:tavLst>
                                    </p:anim>
                                    <p:anim calcmode="lin" valueType="num">
                                      <p:cBhvr>
                                        <p:cTn id="16" dur="750" fill="hold"/>
                                        <p:tgtEl>
                                          <p:spTgt spid="80"/>
                                        </p:tgtEl>
                                        <p:attrNameLst>
                                          <p:attrName>ppt_h</p:attrName>
                                        </p:attrNameLst>
                                      </p:cBhvr>
                                      <p:tavLst>
                                        <p:tav tm="0">
                                          <p:val>
                                            <p:fltVal val="0"/>
                                          </p:val>
                                        </p:tav>
                                        <p:tav tm="100000">
                                          <p:val>
                                            <p:strVal val="#ppt_h"/>
                                          </p:val>
                                        </p:tav>
                                      </p:tavLst>
                                    </p:anim>
                                    <p:animEffect transition="in" filter="fade">
                                      <p:cBhvr>
                                        <p:cTn id="17" dur="750"/>
                                        <p:tgtEl>
                                          <p:spTgt spid="80"/>
                                        </p:tgtEl>
                                      </p:cBhvr>
                                    </p:animEffect>
                                  </p:childTnLst>
                                </p:cTn>
                              </p:par>
                              <p:par>
                                <p:cTn id="18" presetID="37" presetClass="path" presetSubtype="0" accel="50000" decel="50000" fill="hold" grpId="1" nodeType="withEffect">
                                  <p:stCondLst>
                                    <p:cond delay="0"/>
                                  </p:stCondLst>
                                  <p:childTnLst>
                                    <p:animMotion origin="layout" path="M -0.31471 0.37477 C -0.21145 0.2206 -0.10664 0.11759 -0.00013 -1.85185E-6 " pathEditMode="relative" rAng="0" ptsTypes="AA">
                                      <p:cBhvr>
                                        <p:cTn id="19" dur="750" fill="hold"/>
                                        <p:tgtEl>
                                          <p:spTgt spid="80"/>
                                        </p:tgtEl>
                                        <p:attrNameLst>
                                          <p:attrName>ppt_x</p:attrName>
                                          <p:attrName>ppt_y</p:attrName>
                                        </p:attrNameLst>
                                      </p:cBhvr>
                                      <p:rCtr x="15729" y="-18750"/>
                                    </p:animMotion>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750" fill="hold"/>
                                        <p:tgtEl>
                                          <p:spTgt spid="68"/>
                                        </p:tgtEl>
                                        <p:attrNameLst>
                                          <p:attrName>ppt_w</p:attrName>
                                        </p:attrNameLst>
                                      </p:cBhvr>
                                      <p:tavLst>
                                        <p:tav tm="0">
                                          <p:val>
                                            <p:fltVal val="0"/>
                                          </p:val>
                                        </p:tav>
                                        <p:tav tm="100000">
                                          <p:val>
                                            <p:strVal val="#ppt_w"/>
                                          </p:val>
                                        </p:tav>
                                      </p:tavLst>
                                    </p:anim>
                                    <p:anim calcmode="lin" valueType="num">
                                      <p:cBhvr>
                                        <p:cTn id="24" dur="750" fill="hold"/>
                                        <p:tgtEl>
                                          <p:spTgt spid="68"/>
                                        </p:tgtEl>
                                        <p:attrNameLst>
                                          <p:attrName>ppt_h</p:attrName>
                                        </p:attrNameLst>
                                      </p:cBhvr>
                                      <p:tavLst>
                                        <p:tav tm="0">
                                          <p:val>
                                            <p:fltVal val="0"/>
                                          </p:val>
                                        </p:tav>
                                        <p:tav tm="100000">
                                          <p:val>
                                            <p:strVal val="#ppt_h"/>
                                          </p:val>
                                        </p:tav>
                                      </p:tavLst>
                                    </p:anim>
                                    <p:animEffect transition="in" filter="fade">
                                      <p:cBhvr>
                                        <p:cTn id="25" dur="750"/>
                                        <p:tgtEl>
                                          <p:spTgt spid="68"/>
                                        </p:tgtEl>
                                      </p:cBhvr>
                                    </p:animEffect>
                                  </p:childTnLst>
                                </p:cTn>
                              </p:par>
                              <p:par>
                                <p:cTn id="26" presetID="35" presetClass="path" presetSubtype="0" accel="50000" decel="50000" fill="hold" grpId="1" nodeType="withEffect">
                                  <p:stCondLst>
                                    <p:cond delay="0"/>
                                  </p:stCondLst>
                                  <p:childTnLst>
                                    <p:animMotion origin="layout" path="M -2.08333E-7 3.7037E-7 L -2.08333E-7 0.08773 " pathEditMode="relative" rAng="0" ptsTypes="AA">
                                      <p:cBhvr>
                                        <p:cTn id="27" dur="1250" spd="-100000" fill="hold"/>
                                        <p:tgtEl>
                                          <p:spTgt spid="68"/>
                                        </p:tgtEl>
                                        <p:attrNameLst>
                                          <p:attrName>ppt_x</p:attrName>
                                          <p:attrName>ppt_y</p:attrName>
                                        </p:attrNameLst>
                                      </p:cBhvr>
                                      <p:rCtr x="0" y="4375"/>
                                    </p:animMotion>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par>
                          <p:cTn id="38" fill="hold">
                            <p:stCondLst>
                              <p:cond delay="4500"/>
                            </p:stCondLst>
                            <p:childTnLst>
                              <p:par>
                                <p:cTn id="39" presetID="5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Scale>
                                      <p:cBhvr>
                                        <p:cTn id="4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67"/>
                                        </p:tgtEl>
                                        <p:attrNameLst>
                                          <p:attrName>ppt_x</p:attrName>
                                          <p:attrName>ppt_y</p:attrName>
                                        </p:attrNameLst>
                                      </p:cBhvr>
                                    </p:animMotion>
                                    <p:animEffect transition="in" filter="fade">
                                      <p:cBhvr>
                                        <p:cTn id="43" dur="1000"/>
                                        <p:tgtEl>
                                          <p:spTgt spid="67"/>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up)">
                                      <p:cBhvr>
                                        <p:cTn id="53" dur="500"/>
                                        <p:tgtEl>
                                          <p:spTgt spid="69"/>
                                        </p:tgtEl>
                                      </p:cBhvr>
                                    </p:animEffect>
                                  </p:childTnLst>
                                </p:cTn>
                              </p:par>
                            </p:childTnLst>
                          </p:cTn>
                        </p:par>
                        <p:par>
                          <p:cTn id="54" fill="hold">
                            <p:stCondLst>
                              <p:cond delay="7000"/>
                            </p:stCondLst>
                            <p:childTnLst>
                              <p:par>
                                <p:cTn id="55" presetID="52"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Scale>
                                      <p:cBhvr>
                                        <p:cTn id="57"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3"/>
                                        </p:tgtEl>
                                        <p:attrNameLst>
                                          <p:attrName>ppt_x</p:attrName>
                                          <p:attrName>ppt_y</p:attrName>
                                        </p:attrNameLst>
                                      </p:cBhvr>
                                    </p:animMotion>
                                    <p:animEffect transition="in" filter="fade">
                                      <p:cBhvr>
                                        <p:cTn id="59" dur="1000"/>
                                        <p:tgtEl>
                                          <p:spTgt spid="73"/>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0"/>
                                        <p:tgtEl>
                                          <p:spTgt spid="75"/>
                                        </p:tgtEl>
                                      </p:cBhvr>
                                    </p:animEffect>
                                    <p:anim calcmode="lin" valueType="num">
                                      <p:cBhvr>
                                        <p:cTn id="64" dur="1000" fill="hold"/>
                                        <p:tgtEl>
                                          <p:spTgt spid="75"/>
                                        </p:tgtEl>
                                        <p:attrNameLst>
                                          <p:attrName>ppt_x</p:attrName>
                                        </p:attrNameLst>
                                      </p:cBhvr>
                                      <p:tavLst>
                                        <p:tav tm="0">
                                          <p:val>
                                            <p:strVal val="#ppt_x"/>
                                          </p:val>
                                        </p:tav>
                                        <p:tav tm="100000">
                                          <p:val>
                                            <p:strVal val="#ppt_x"/>
                                          </p:val>
                                        </p:tav>
                                      </p:tavLst>
                                    </p:anim>
                                    <p:anim calcmode="lin" valueType="num">
                                      <p:cBhvr>
                                        <p:cTn id="65" dur="1000" fill="hold"/>
                                        <p:tgtEl>
                                          <p:spTgt spid="75"/>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wipe(up)">
                                      <p:cBhvr>
                                        <p:cTn id="69" dur="500"/>
                                        <p:tgtEl>
                                          <p:spTgt spid="74"/>
                                        </p:tgtEl>
                                      </p:cBhvr>
                                    </p:animEffect>
                                  </p:childTnLst>
                                </p:cTn>
                              </p:par>
                            </p:childTnLst>
                          </p:cTn>
                        </p:par>
                        <p:par>
                          <p:cTn id="70" fill="hold">
                            <p:stCondLst>
                              <p:cond delay="9500"/>
                            </p:stCondLst>
                            <p:childTnLst>
                              <p:par>
                                <p:cTn id="71" presetID="52" presetClass="entr" presetSubtype="0"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Scale>
                                      <p:cBhvr>
                                        <p:cTn id="73"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78"/>
                                        </p:tgtEl>
                                        <p:attrNameLst>
                                          <p:attrName>ppt_x</p:attrName>
                                          <p:attrName>ppt_y</p:attrName>
                                        </p:attrNameLst>
                                      </p:cBhvr>
                                    </p:animMotion>
                                    <p:animEffect transition="in" filter="fade">
                                      <p:cBhvr>
                                        <p:cTn id="7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62" grpId="0" animBg="1"/>
      <p:bldP spid="63" grpId="0" animBg="1"/>
      <p:bldP spid="63" grpId="1" animBg="1"/>
      <p:bldP spid="67" grpId="0"/>
      <p:bldP spid="68" grpId="0"/>
      <p:bldP spid="68" grpId="1"/>
      <p:bldP spid="69" grpId="0" animBg="1"/>
      <p:bldP spid="73" grpId="0"/>
      <p:bldP spid="74" grpId="0" animBg="1"/>
      <p:bldP spid="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2"/>
            </p:custDataLst>
          </p:nvPr>
        </p:nvSpPr>
        <p:spPr>
          <a:xfrm>
            <a:off x="2915168" y="3272387"/>
            <a:ext cx="6538672"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汇报完毕 谢谢大家</a:t>
            </a:r>
          </a:p>
        </p:txBody>
      </p:sp>
      <p:sp>
        <p:nvSpPr>
          <p:cNvPr id="11" name="PA_文本框 10"/>
          <p:cNvSpPr txBox="1"/>
          <p:nvPr>
            <p:custDataLst>
              <p:tags r:id="rId3"/>
            </p:custDataLst>
          </p:nvPr>
        </p:nvSpPr>
        <p:spPr>
          <a:xfrm>
            <a:off x="2312042" y="4227121"/>
            <a:ext cx="7419859" cy="307777"/>
          </a:xfrm>
          <a:prstGeom prst="rect">
            <a:avLst/>
          </a:prstGeom>
          <a:noFill/>
        </p:spPr>
        <p:txBody>
          <a:bodyPr wrap="square"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内含专业品管圈图表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柏拉图</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甘特图</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鱼骨图等，框架完整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简约设计</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易于驾驭</a:t>
            </a:r>
          </a:p>
        </p:txBody>
      </p:sp>
      <p:sp>
        <p:nvSpPr>
          <p:cNvPr id="9" name="PA_椭圆 8"/>
          <p:cNvSpPr/>
          <p:nvPr>
            <p:custDataLst>
              <p:tags r:id="rId4"/>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pic>
        <p:nvPicPr>
          <p:cNvPr id="10" name="PA_图片 9"/>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5346035" y="1342154"/>
            <a:ext cx="1609384" cy="1557315"/>
          </a:xfrm>
          <a:prstGeom prst="rect">
            <a:avLst/>
          </a:prstGeom>
        </p:spPr>
      </p:pic>
      <p:grpSp>
        <p:nvGrpSpPr>
          <p:cNvPr id="6" name="PA_组合 5"/>
          <p:cNvGrpSpPr/>
          <p:nvPr>
            <p:custDataLst>
              <p:tags r:id="rId6"/>
            </p:custDataLst>
          </p:nvPr>
        </p:nvGrpSpPr>
        <p:grpSpPr>
          <a:xfrm>
            <a:off x="3312485" y="4847385"/>
            <a:ext cx="3418340" cy="459953"/>
            <a:chOff x="3312485" y="4847385"/>
            <a:chExt cx="3418340" cy="459953"/>
          </a:xfrm>
        </p:grpSpPr>
        <p:sp>
          <p:nvSpPr>
            <p:cNvPr id="21" name="PA_文本框 20"/>
            <p:cNvSpPr txBox="1"/>
            <p:nvPr>
              <p:custDataLst>
                <p:tags r:id="rId15"/>
              </p:custDataLst>
            </p:nvPr>
          </p:nvSpPr>
          <p:spPr>
            <a:xfrm>
              <a:off x="3776170" y="4883427"/>
              <a:ext cx="2954655" cy="369332"/>
            </a:xfrm>
            <a:prstGeom prst="rect">
              <a:avLst/>
            </a:prstGeom>
            <a:noFill/>
          </p:spPr>
          <p:txBody>
            <a:bodyPr wrap="none" rtlCol="0">
              <a:spAutoFit/>
            </a:bodyPr>
            <a:lstStyle/>
            <a:p>
              <a:pPr>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糖尿病专科小组护理品管圈</a:t>
              </a:r>
            </a:p>
          </p:txBody>
        </p:sp>
        <p:grpSp>
          <p:nvGrpSpPr>
            <p:cNvPr id="139" name="PA_组合 138"/>
            <p:cNvGrpSpPr/>
            <p:nvPr>
              <p:custDataLst>
                <p:tags r:id="rId16"/>
              </p:custDataLst>
            </p:nvPr>
          </p:nvGrpSpPr>
          <p:grpSpPr>
            <a:xfrm>
              <a:off x="3312485" y="4847385"/>
              <a:ext cx="463685" cy="459953"/>
              <a:chOff x="2858671" y="4813744"/>
              <a:chExt cx="463685" cy="459953"/>
            </a:xfrm>
          </p:grpSpPr>
          <p:sp>
            <p:nvSpPr>
              <p:cNvPr id="136" name="椭圆 135"/>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37" name="椭圆 136"/>
              <p:cNvSpPr/>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2979301" y="4974112"/>
                <a:ext cx="222424" cy="139215"/>
              </a:xfrm>
              <a:custGeom>
                <a:avLst/>
                <a:gdLst>
                  <a:gd name="T0" fmla="*/ 1855787 w 2462213"/>
                  <a:gd name="T1" fmla="*/ 1260475 h 1693863"/>
                  <a:gd name="T2" fmla="*/ 1271587 w 2462213"/>
                  <a:gd name="T3" fmla="*/ 1387475 h 1693863"/>
                  <a:gd name="T4" fmla="*/ 1195387 w 2462213"/>
                  <a:gd name="T5" fmla="*/ 1387475 h 1693863"/>
                  <a:gd name="T6" fmla="*/ 612775 w 2462213"/>
                  <a:gd name="T7" fmla="*/ 1260475 h 1693863"/>
                  <a:gd name="T8" fmla="*/ 280987 w 2462213"/>
                  <a:gd name="T9" fmla="*/ 1260475 h 1693863"/>
                  <a:gd name="T10" fmla="*/ 1855787 w 2462213"/>
                  <a:gd name="T11" fmla="*/ 1047750 h 1693863"/>
                  <a:gd name="T12" fmla="*/ 1271587 w 2462213"/>
                  <a:gd name="T13" fmla="*/ 1174750 h 1693863"/>
                  <a:gd name="T14" fmla="*/ 1195387 w 2462213"/>
                  <a:gd name="T15" fmla="*/ 1174750 h 1693863"/>
                  <a:gd name="T16" fmla="*/ 612775 w 2462213"/>
                  <a:gd name="T17" fmla="*/ 1047750 h 1693863"/>
                  <a:gd name="T18" fmla="*/ 280987 w 2462213"/>
                  <a:gd name="T19" fmla="*/ 1047750 h 1693863"/>
                  <a:gd name="T20" fmla="*/ 1855787 w 2462213"/>
                  <a:gd name="T21" fmla="*/ 817562 h 1693863"/>
                  <a:gd name="T22" fmla="*/ 1271587 w 2462213"/>
                  <a:gd name="T23" fmla="*/ 944562 h 1693863"/>
                  <a:gd name="T24" fmla="*/ 1195387 w 2462213"/>
                  <a:gd name="T25" fmla="*/ 944562 h 1693863"/>
                  <a:gd name="T26" fmla="*/ 612775 w 2462213"/>
                  <a:gd name="T27" fmla="*/ 817562 h 1693863"/>
                  <a:gd name="T28" fmla="*/ 280987 w 2462213"/>
                  <a:gd name="T29" fmla="*/ 817562 h 1693863"/>
                  <a:gd name="T30" fmla="*/ 1855787 w 2462213"/>
                  <a:gd name="T31" fmla="*/ 604837 h 1693863"/>
                  <a:gd name="T32" fmla="*/ 1271587 w 2462213"/>
                  <a:gd name="T33" fmla="*/ 731837 h 1693863"/>
                  <a:gd name="T34" fmla="*/ 1195387 w 2462213"/>
                  <a:gd name="T35" fmla="*/ 731837 h 1693863"/>
                  <a:gd name="T36" fmla="*/ 612775 w 2462213"/>
                  <a:gd name="T37" fmla="*/ 604837 h 1693863"/>
                  <a:gd name="T38" fmla="*/ 280987 w 2462213"/>
                  <a:gd name="T39" fmla="*/ 604837 h 1693863"/>
                  <a:gd name="T40" fmla="*/ 1217659 w 2462213"/>
                  <a:gd name="T41" fmla="*/ 88928 h 1693863"/>
                  <a:gd name="T42" fmla="*/ 1211327 w 2462213"/>
                  <a:gd name="T43" fmla="*/ 104873 h 1693863"/>
                  <a:gd name="T44" fmla="*/ 1139150 w 2462213"/>
                  <a:gd name="T45" fmla="*/ 170566 h 1693863"/>
                  <a:gd name="T46" fmla="*/ 1126487 w 2462213"/>
                  <a:gd name="T47" fmla="*/ 186829 h 1693863"/>
                  <a:gd name="T48" fmla="*/ 1127437 w 2462213"/>
                  <a:gd name="T49" fmla="*/ 199904 h 1693863"/>
                  <a:gd name="T50" fmla="*/ 1143582 w 2462213"/>
                  <a:gd name="T51" fmla="*/ 213298 h 1693863"/>
                  <a:gd name="T52" fmla="*/ 1211644 w 2462213"/>
                  <a:gd name="T53" fmla="*/ 281861 h 1693863"/>
                  <a:gd name="T54" fmla="*/ 1224940 w 2462213"/>
                  <a:gd name="T55" fmla="*/ 298125 h 1693863"/>
                  <a:gd name="T56" fmla="*/ 1238236 w 2462213"/>
                  <a:gd name="T57" fmla="*/ 299400 h 1693863"/>
                  <a:gd name="T58" fmla="*/ 1254381 w 2462213"/>
                  <a:gd name="T59" fmla="*/ 286325 h 1693863"/>
                  <a:gd name="T60" fmla="*/ 1319277 w 2462213"/>
                  <a:gd name="T61" fmla="*/ 213617 h 1693863"/>
                  <a:gd name="T62" fmla="*/ 1335106 w 2462213"/>
                  <a:gd name="T63" fmla="*/ 207239 h 1693863"/>
                  <a:gd name="T64" fmla="*/ 1341437 w 2462213"/>
                  <a:gd name="T65" fmla="*/ 191294 h 1693863"/>
                  <a:gd name="T66" fmla="*/ 1335106 w 2462213"/>
                  <a:gd name="T67" fmla="*/ 175349 h 1693863"/>
                  <a:gd name="T68" fmla="*/ 1319277 w 2462213"/>
                  <a:gd name="T69" fmla="*/ 168652 h 1693863"/>
                  <a:gd name="T70" fmla="*/ 1254381 w 2462213"/>
                  <a:gd name="T71" fmla="*/ 96263 h 1693863"/>
                  <a:gd name="T72" fmla="*/ 1238236 w 2462213"/>
                  <a:gd name="T73" fmla="*/ 82869 h 1693863"/>
                  <a:gd name="T74" fmla="*/ 1630998 w 2462213"/>
                  <a:gd name="T75" fmla="*/ 0 h 1693863"/>
                  <a:gd name="T76" fmla="*/ 1669733 w 2462213"/>
                  <a:gd name="T77" fmla="*/ 6352 h 1693863"/>
                  <a:gd name="T78" fmla="*/ 1703388 w 2462213"/>
                  <a:gd name="T79" fmla="*/ 23186 h 1693863"/>
                  <a:gd name="T80" fmla="*/ 1731328 w 2462213"/>
                  <a:gd name="T81" fmla="*/ 48913 h 1693863"/>
                  <a:gd name="T82" fmla="*/ 1750696 w 2462213"/>
                  <a:gd name="T83" fmla="*/ 82581 h 1693863"/>
                  <a:gd name="T84" fmla="*/ 1759903 w 2462213"/>
                  <a:gd name="T85" fmla="*/ 121331 h 1693863"/>
                  <a:gd name="T86" fmla="*/ 2206626 w 2462213"/>
                  <a:gd name="T87" fmla="*/ 382731 h 1693863"/>
                  <a:gd name="T88" fmla="*/ 2243456 w 2462213"/>
                  <a:gd name="T89" fmla="*/ 392895 h 1693863"/>
                  <a:gd name="T90" fmla="*/ 2275841 w 2462213"/>
                  <a:gd name="T91" fmla="*/ 413540 h 1693863"/>
                  <a:gd name="T92" fmla="*/ 2300923 w 2462213"/>
                  <a:gd name="T93" fmla="*/ 442444 h 1693863"/>
                  <a:gd name="T94" fmla="*/ 2317433 w 2462213"/>
                  <a:gd name="T95" fmla="*/ 478652 h 1693863"/>
                  <a:gd name="T96" fmla="*/ 2323148 w 2462213"/>
                  <a:gd name="T97" fmla="*/ 519307 h 1693863"/>
                  <a:gd name="T98" fmla="*/ 0 w 2462213"/>
                  <a:gd name="T99" fmla="*/ 1693863 h 1693863"/>
                  <a:gd name="T100" fmla="*/ 133350 w 2462213"/>
                  <a:gd name="T101" fmla="*/ 512320 h 1693863"/>
                  <a:gd name="T102" fmla="*/ 141288 w 2462213"/>
                  <a:gd name="T103" fmla="*/ 471982 h 1693863"/>
                  <a:gd name="T104" fmla="*/ 159068 w 2462213"/>
                  <a:gd name="T105" fmla="*/ 437362 h 1693863"/>
                  <a:gd name="T106" fmla="*/ 185420 w 2462213"/>
                  <a:gd name="T107" fmla="*/ 409094 h 1693863"/>
                  <a:gd name="T108" fmla="*/ 218440 w 2462213"/>
                  <a:gd name="T109" fmla="*/ 390354 h 1693863"/>
                  <a:gd name="T110" fmla="*/ 256223 w 2462213"/>
                  <a:gd name="T111" fmla="*/ 382096 h 1693863"/>
                  <a:gd name="T112" fmla="*/ 708978 w 2462213"/>
                  <a:gd name="T113" fmla="*/ 114661 h 1693863"/>
                  <a:gd name="T114" fmla="*/ 720090 w 2462213"/>
                  <a:gd name="T115" fmla="*/ 76864 h 1693863"/>
                  <a:gd name="T116" fmla="*/ 741045 w 2462213"/>
                  <a:gd name="T117" fmla="*/ 44467 h 1693863"/>
                  <a:gd name="T118" fmla="*/ 769620 w 2462213"/>
                  <a:gd name="T119" fmla="*/ 19692 h 1693863"/>
                  <a:gd name="T120" fmla="*/ 804545 w 2462213"/>
                  <a:gd name="T121" fmla="*/ 4447 h 169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2213" h="1693863">
                    <a:moveTo>
                      <a:pt x="2058987" y="1260475"/>
                    </a:moveTo>
                    <a:lnTo>
                      <a:pt x="2058987" y="1387475"/>
                    </a:lnTo>
                    <a:lnTo>
                      <a:pt x="2185987" y="1387475"/>
                    </a:lnTo>
                    <a:lnTo>
                      <a:pt x="2185987" y="1260475"/>
                    </a:lnTo>
                    <a:lnTo>
                      <a:pt x="2058987" y="1260475"/>
                    </a:lnTo>
                    <a:close/>
                    <a:moveTo>
                      <a:pt x="1855787" y="1260475"/>
                    </a:moveTo>
                    <a:lnTo>
                      <a:pt x="1855787" y="1387475"/>
                    </a:lnTo>
                    <a:lnTo>
                      <a:pt x="1982787" y="1387475"/>
                    </a:lnTo>
                    <a:lnTo>
                      <a:pt x="1982787" y="1260475"/>
                    </a:lnTo>
                    <a:lnTo>
                      <a:pt x="1855787" y="1260475"/>
                    </a:lnTo>
                    <a:close/>
                    <a:moveTo>
                      <a:pt x="1271587" y="1260475"/>
                    </a:moveTo>
                    <a:lnTo>
                      <a:pt x="1271587" y="1387475"/>
                    </a:lnTo>
                    <a:lnTo>
                      <a:pt x="1398587" y="1387475"/>
                    </a:lnTo>
                    <a:lnTo>
                      <a:pt x="1398587" y="1260475"/>
                    </a:lnTo>
                    <a:lnTo>
                      <a:pt x="1271587" y="1260475"/>
                    </a:lnTo>
                    <a:close/>
                    <a:moveTo>
                      <a:pt x="1068387" y="1260475"/>
                    </a:moveTo>
                    <a:lnTo>
                      <a:pt x="1068387" y="1387475"/>
                    </a:lnTo>
                    <a:lnTo>
                      <a:pt x="1195387" y="1387475"/>
                    </a:lnTo>
                    <a:lnTo>
                      <a:pt x="1195387" y="1260475"/>
                    </a:lnTo>
                    <a:lnTo>
                      <a:pt x="1068387" y="1260475"/>
                    </a:lnTo>
                    <a:close/>
                    <a:moveTo>
                      <a:pt x="484187" y="1260475"/>
                    </a:moveTo>
                    <a:lnTo>
                      <a:pt x="484187" y="1387475"/>
                    </a:lnTo>
                    <a:lnTo>
                      <a:pt x="612775" y="1387475"/>
                    </a:lnTo>
                    <a:lnTo>
                      <a:pt x="612775" y="1260475"/>
                    </a:lnTo>
                    <a:lnTo>
                      <a:pt x="484187" y="1260475"/>
                    </a:lnTo>
                    <a:close/>
                    <a:moveTo>
                      <a:pt x="280987" y="1260475"/>
                    </a:moveTo>
                    <a:lnTo>
                      <a:pt x="280987" y="1387475"/>
                    </a:lnTo>
                    <a:lnTo>
                      <a:pt x="407987" y="1387475"/>
                    </a:lnTo>
                    <a:lnTo>
                      <a:pt x="407987" y="1260475"/>
                    </a:lnTo>
                    <a:lnTo>
                      <a:pt x="280987" y="1260475"/>
                    </a:lnTo>
                    <a:close/>
                    <a:moveTo>
                      <a:pt x="2058987" y="1047750"/>
                    </a:moveTo>
                    <a:lnTo>
                      <a:pt x="2058987" y="1174750"/>
                    </a:lnTo>
                    <a:lnTo>
                      <a:pt x="2185987" y="1174750"/>
                    </a:lnTo>
                    <a:lnTo>
                      <a:pt x="2185987" y="1047750"/>
                    </a:lnTo>
                    <a:lnTo>
                      <a:pt x="2058987" y="1047750"/>
                    </a:lnTo>
                    <a:close/>
                    <a:moveTo>
                      <a:pt x="1855787" y="1047750"/>
                    </a:moveTo>
                    <a:lnTo>
                      <a:pt x="1855787" y="1174750"/>
                    </a:lnTo>
                    <a:lnTo>
                      <a:pt x="1982787" y="1174750"/>
                    </a:lnTo>
                    <a:lnTo>
                      <a:pt x="1982787" y="1047750"/>
                    </a:lnTo>
                    <a:lnTo>
                      <a:pt x="1855787" y="1047750"/>
                    </a:lnTo>
                    <a:close/>
                    <a:moveTo>
                      <a:pt x="1271587" y="1047750"/>
                    </a:moveTo>
                    <a:lnTo>
                      <a:pt x="1271587" y="1174750"/>
                    </a:lnTo>
                    <a:lnTo>
                      <a:pt x="1398587" y="1174750"/>
                    </a:lnTo>
                    <a:lnTo>
                      <a:pt x="1398587" y="1047750"/>
                    </a:lnTo>
                    <a:lnTo>
                      <a:pt x="1271587" y="1047750"/>
                    </a:lnTo>
                    <a:close/>
                    <a:moveTo>
                      <a:pt x="1068387" y="1047750"/>
                    </a:moveTo>
                    <a:lnTo>
                      <a:pt x="1068387" y="1174750"/>
                    </a:lnTo>
                    <a:lnTo>
                      <a:pt x="1195387" y="1174750"/>
                    </a:lnTo>
                    <a:lnTo>
                      <a:pt x="1195387" y="1047750"/>
                    </a:lnTo>
                    <a:lnTo>
                      <a:pt x="1068387" y="1047750"/>
                    </a:lnTo>
                    <a:close/>
                    <a:moveTo>
                      <a:pt x="484187" y="1047750"/>
                    </a:moveTo>
                    <a:lnTo>
                      <a:pt x="484187" y="1174750"/>
                    </a:lnTo>
                    <a:lnTo>
                      <a:pt x="612775" y="1174750"/>
                    </a:lnTo>
                    <a:lnTo>
                      <a:pt x="612775" y="1047750"/>
                    </a:lnTo>
                    <a:lnTo>
                      <a:pt x="484187" y="1047750"/>
                    </a:lnTo>
                    <a:close/>
                    <a:moveTo>
                      <a:pt x="280987" y="1047750"/>
                    </a:moveTo>
                    <a:lnTo>
                      <a:pt x="280987" y="1174750"/>
                    </a:lnTo>
                    <a:lnTo>
                      <a:pt x="407987" y="1174750"/>
                    </a:lnTo>
                    <a:lnTo>
                      <a:pt x="407987" y="1047750"/>
                    </a:lnTo>
                    <a:lnTo>
                      <a:pt x="280987" y="1047750"/>
                    </a:lnTo>
                    <a:close/>
                    <a:moveTo>
                      <a:pt x="2058987" y="817562"/>
                    </a:moveTo>
                    <a:lnTo>
                      <a:pt x="2058987" y="944562"/>
                    </a:lnTo>
                    <a:lnTo>
                      <a:pt x="2185987" y="944562"/>
                    </a:lnTo>
                    <a:lnTo>
                      <a:pt x="2185987" y="817562"/>
                    </a:lnTo>
                    <a:lnTo>
                      <a:pt x="2058987" y="817562"/>
                    </a:lnTo>
                    <a:close/>
                    <a:moveTo>
                      <a:pt x="1855787" y="817562"/>
                    </a:moveTo>
                    <a:lnTo>
                      <a:pt x="1855787" y="944562"/>
                    </a:lnTo>
                    <a:lnTo>
                      <a:pt x="1982787" y="944562"/>
                    </a:lnTo>
                    <a:lnTo>
                      <a:pt x="1982787" y="817562"/>
                    </a:lnTo>
                    <a:lnTo>
                      <a:pt x="1855787" y="817562"/>
                    </a:lnTo>
                    <a:close/>
                    <a:moveTo>
                      <a:pt x="1271587" y="817562"/>
                    </a:moveTo>
                    <a:lnTo>
                      <a:pt x="1271587" y="944562"/>
                    </a:lnTo>
                    <a:lnTo>
                      <a:pt x="1398587" y="944562"/>
                    </a:lnTo>
                    <a:lnTo>
                      <a:pt x="1398587" y="817562"/>
                    </a:lnTo>
                    <a:lnTo>
                      <a:pt x="1271587" y="817562"/>
                    </a:lnTo>
                    <a:close/>
                    <a:moveTo>
                      <a:pt x="1068387" y="817562"/>
                    </a:moveTo>
                    <a:lnTo>
                      <a:pt x="1068387" y="944562"/>
                    </a:lnTo>
                    <a:lnTo>
                      <a:pt x="1195387" y="944562"/>
                    </a:lnTo>
                    <a:lnTo>
                      <a:pt x="1195387" y="817562"/>
                    </a:lnTo>
                    <a:lnTo>
                      <a:pt x="1068387" y="817562"/>
                    </a:lnTo>
                    <a:close/>
                    <a:moveTo>
                      <a:pt x="484187" y="817562"/>
                    </a:moveTo>
                    <a:lnTo>
                      <a:pt x="484187" y="944562"/>
                    </a:lnTo>
                    <a:lnTo>
                      <a:pt x="612775" y="944562"/>
                    </a:lnTo>
                    <a:lnTo>
                      <a:pt x="612775" y="817562"/>
                    </a:lnTo>
                    <a:lnTo>
                      <a:pt x="484187" y="817562"/>
                    </a:lnTo>
                    <a:close/>
                    <a:moveTo>
                      <a:pt x="280987" y="817562"/>
                    </a:moveTo>
                    <a:lnTo>
                      <a:pt x="280987" y="944562"/>
                    </a:lnTo>
                    <a:lnTo>
                      <a:pt x="407987" y="944562"/>
                    </a:lnTo>
                    <a:lnTo>
                      <a:pt x="407987" y="817562"/>
                    </a:lnTo>
                    <a:lnTo>
                      <a:pt x="280987" y="817562"/>
                    </a:lnTo>
                    <a:close/>
                    <a:moveTo>
                      <a:pt x="2058987" y="604837"/>
                    </a:moveTo>
                    <a:lnTo>
                      <a:pt x="2058987" y="731837"/>
                    </a:lnTo>
                    <a:lnTo>
                      <a:pt x="2185987" y="731837"/>
                    </a:lnTo>
                    <a:lnTo>
                      <a:pt x="2185987" y="604837"/>
                    </a:lnTo>
                    <a:lnTo>
                      <a:pt x="2058987" y="604837"/>
                    </a:lnTo>
                    <a:close/>
                    <a:moveTo>
                      <a:pt x="1855787" y="604837"/>
                    </a:moveTo>
                    <a:lnTo>
                      <a:pt x="1855787" y="731837"/>
                    </a:lnTo>
                    <a:lnTo>
                      <a:pt x="1982787" y="731837"/>
                    </a:lnTo>
                    <a:lnTo>
                      <a:pt x="1982787" y="604837"/>
                    </a:lnTo>
                    <a:lnTo>
                      <a:pt x="1855787" y="604837"/>
                    </a:lnTo>
                    <a:close/>
                    <a:moveTo>
                      <a:pt x="1271587" y="604837"/>
                    </a:moveTo>
                    <a:lnTo>
                      <a:pt x="1271587" y="731837"/>
                    </a:lnTo>
                    <a:lnTo>
                      <a:pt x="1398587" y="731837"/>
                    </a:lnTo>
                    <a:lnTo>
                      <a:pt x="1398587" y="604837"/>
                    </a:lnTo>
                    <a:lnTo>
                      <a:pt x="1271587" y="604837"/>
                    </a:lnTo>
                    <a:close/>
                    <a:moveTo>
                      <a:pt x="1068387" y="604837"/>
                    </a:moveTo>
                    <a:lnTo>
                      <a:pt x="1068387" y="731837"/>
                    </a:lnTo>
                    <a:lnTo>
                      <a:pt x="1195387" y="731837"/>
                    </a:lnTo>
                    <a:lnTo>
                      <a:pt x="1195387" y="604837"/>
                    </a:lnTo>
                    <a:lnTo>
                      <a:pt x="1068387" y="604837"/>
                    </a:lnTo>
                    <a:close/>
                    <a:moveTo>
                      <a:pt x="484187" y="604837"/>
                    </a:moveTo>
                    <a:lnTo>
                      <a:pt x="484187" y="731837"/>
                    </a:lnTo>
                    <a:lnTo>
                      <a:pt x="612775" y="731837"/>
                    </a:lnTo>
                    <a:lnTo>
                      <a:pt x="612775" y="604837"/>
                    </a:lnTo>
                    <a:lnTo>
                      <a:pt x="484187" y="604837"/>
                    </a:lnTo>
                    <a:close/>
                    <a:moveTo>
                      <a:pt x="280987" y="604837"/>
                    </a:moveTo>
                    <a:lnTo>
                      <a:pt x="280987" y="731837"/>
                    </a:lnTo>
                    <a:lnTo>
                      <a:pt x="407987" y="731837"/>
                    </a:lnTo>
                    <a:lnTo>
                      <a:pt x="407987" y="604837"/>
                    </a:lnTo>
                    <a:lnTo>
                      <a:pt x="280987" y="604837"/>
                    </a:lnTo>
                    <a:close/>
                    <a:moveTo>
                      <a:pt x="1231588" y="82550"/>
                    </a:moveTo>
                    <a:lnTo>
                      <a:pt x="1229372" y="82869"/>
                    </a:lnTo>
                    <a:lnTo>
                      <a:pt x="1227156" y="83507"/>
                    </a:lnTo>
                    <a:lnTo>
                      <a:pt x="1224940" y="84145"/>
                    </a:lnTo>
                    <a:lnTo>
                      <a:pt x="1221458" y="86377"/>
                    </a:lnTo>
                    <a:lnTo>
                      <a:pt x="1217659" y="88928"/>
                    </a:lnTo>
                    <a:lnTo>
                      <a:pt x="1215443" y="92755"/>
                    </a:lnTo>
                    <a:lnTo>
                      <a:pt x="1213227" y="96263"/>
                    </a:lnTo>
                    <a:lnTo>
                      <a:pt x="1212594" y="98495"/>
                    </a:lnTo>
                    <a:lnTo>
                      <a:pt x="1211644" y="100408"/>
                    </a:lnTo>
                    <a:lnTo>
                      <a:pt x="1211327" y="102641"/>
                    </a:lnTo>
                    <a:lnTo>
                      <a:pt x="1211327" y="104873"/>
                    </a:lnTo>
                    <a:lnTo>
                      <a:pt x="1211327" y="168652"/>
                    </a:lnTo>
                    <a:lnTo>
                      <a:pt x="1148330" y="168652"/>
                    </a:lnTo>
                    <a:lnTo>
                      <a:pt x="1145798" y="168652"/>
                    </a:lnTo>
                    <a:lnTo>
                      <a:pt x="1143582" y="169290"/>
                    </a:lnTo>
                    <a:lnTo>
                      <a:pt x="1141366" y="169928"/>
                    </a:lnTo>
                    <a:lnTo>
                      <a:pt x="1139150" y="170566"/>
                    </a:lnTo>
                    <a:lnTo>
                      <a:pt x="1135667" y="172798"/>
                    </a:lnTo>
                    <a:lnTo>
                      <a:pt x="1132502" y="175349"/>
                    </a:lnTo>
                    <a:lnTo>
                      <a:pt x="1129653" y="178538"/>
                    </a:lnTo>
                    <a:lnTo>
                      <a:pt x="1127437" y="182684"/>
                    </a:lnTo>
                    <a:lnTo>
                      <a:pt x="1126804" y="184597"/>
                    </a:lnTo>
                    <a:lnTo>
                      <a:pt x="1126487" y="186829"/>
                    </a:lnTo>
                    <a:lnTo>
                      <a:pt x="1126170" y="189062"/>
                    </a:lnTo>
                    <a:lnTo>
                      <a:pt x="1125537" y="191294"/>
                    </a:lnTo>
                    <a:lnTo>
                      <a:pt x="1126170" y="193845"/>
                    </a:lnTo>
                    <a:lnTo>
                      <a:pt x="1126487" y="195759"/>
                    </a:lnTo>
                    <a:lnTo>
                      <a:pt x="1126804" y="197991"/>
                    </a:lnTo>
                    <a:lnTo>
                      <a:pt x="1127437" y="199904"/>
                    </a:lnTo>
                    <a:lnTo>
                      <a:pt x="1129653" y="203731"/>
                    </a:lnTo>
                    <a:lnTo>
                      <a:pt x="1132502" y="207239"/>
                    </a:lnTo>
                    <a:lnTo>
                      <a:pt x="1135667" y="210109"/>
                    </a:lnTo>
                    <a:lnTo>
                      <a:pt x="1139150" y="212022"/>
                    </a:lnTo>
                    <a:lnTo>
                      <a:pt x="1141366" y="212979"/>
                    </a:lnTo>
                    <a:lnTo>
                      <a:pt x="1143582" y="213298"/>
                    </a:lnTo>
                    <a:lnTo>
                      <a:pt x="1145798" y="213617"/>
                    </a:lnTo>
                    <a:lnTo>
                      <a:pt x="1148330" y="213617"/>
                    </a:lnTo>
                    <a:lnTo>
                      <a:pt x="1211327" y="213617"/>
                    </a:lnTo>
                    <a:lnTo>
                      <a:pt x="1211327" y="277396"/>
                    </a:lnTo>
                    <a:lnTo>
                      <a:pt x="1211327" y="279629"/>
                    </a:lnTo>
                    <a:lnTo>
                      <a:pt x="1211644" y="281861"/>
                    </a:lnTo>
                    <a:lnTo>
                      <a:pt x="1212594" y="284093"/>
                    </a:lnTo>
                    <a:lnTo>
                      <a:pt x="1213227" y="286325"/>
                    </a:lnTo>
                    <a:lnTo>
                      <a:pt x="1215443" y="290152"/>
                    </a:lnTo>
                    <a:lnTo>
                      <a:pt x="1217659" y="293341"/>
                    </a:lnTo>
                    <a:lnTo>
                      <a:pt x="1221458" y="296211"/>
                    </a:lnTo>
                    <a:lnTo>
                      <a:pt x="1224940" y="298125"/>
                    </a:lnTo>
                    <a:lnTo>
                      <a:pt x="1227156" y="298762"/>
                    </a:lnTo>
                    <a:lnTo>
                      <a:pt x="1229372" y="299400"/>
                    </a:lnTo>
                    <a:lnTo>
                      <a:pt x="1231588" y="300038"/>
                    </a:lnTo>
                    <a:lnTo>
                      <a:pt x="1233487" y="300038"/>
                    </a:lnTo>
                    <a:lnTo>
                      <a:pt x="1236020" y="300038"/>
                    </a:lnTo>
                    <a:lnTo>
                      <a:pt x="1238236" y="299400"/>
                    </a:lnTo>
                    <a:lnTo>
                      <a:pt x="1240452" y="298762"/>
                    </a:lnTo>
                    <a:lnTo>
                      <a:pt x="1242668" y="298125"/>
                    </a:lnTo>
                    <a:lnTo>
                      <a:pt x="1246150" y="296211"/>
                    </a:lnTo>
                    <a:lnTo>
                      <a:pt x="1249316" y="293341"/>
                    </a:lnTo>
                    <a:lnTo>
                      <a:pt x="1252165" y="290152"/>
                    </a:lnTo>
                    <a:lnTo>
                      <a:pt x="1254381" y="286325"/>
                    </a:lnTo>
                    <a:lnTo>
                      <a:pt x="1255014" y="284093"/>
                    </a:lnTo>
                    <a:lnTo>
                      <a:pt x="1255331" y="281861"/>
                    </a:lnTo>
                    <a:lnTo>
                      <a:pt x="1255964" y="279629"/>
                    </a:lnTo>
                    <a:lnTo>
                      <a:pt x="1256280" y="277396"/>
                    </a:lnTo>
                    <a:lnTo>
                      <a:pt x="1256280" y="213617"/>
                    </a:lnTo>
                    <a:lnTo>
                      <a:pt x="1319277" y="213617"/>
                    </a:lnTo>
                    <a:lnTo>
                      <a:pt x="1321493" y="213617"/>
                    </a:lnTo>
                    <a:lnTo>
                      <a:pt x="1324026" y="213298"/>
                    </a:lnTo>
                    <a:lnTo>
                      <a:pt x="1326242" y="212979"/>
                    </a:lnTo>
                    <a:lnTo>
                      <a:pt x="1327825" y="212022"/>
                    </a:lnTo>
                    <a:lnTo>
                      <a:pt x="1331940" y="210109"/>
                    </a:lnTo>
                    <a:lnTo>
                      <a:pt x="1335106" y="207239"/>
                    </a:lnTo>
                    <a:lnTo>
                      <a:pt x="1337955" y="203731"/>
                    </a:lnTo>
                    <a:lnTo>
                      <a:pt x="1339854" y="199904"/>
                    </a:lnTo>
                    <a:lnTo>
                      <a:pt x="1340804" y="197991"/>
                    </a:lnTo>
                    <a:lnTo>
                      <a:pt x="1341121" y="195759"/>
                    </a:lnTo>
                    <a:lnTo>
                      <a:pt x="1341437" y="193845"/>
                    </a:lnTo>
                    <a:lnTo>
                      <a:pt x="1341437" y="191294"/>
                    </a:lnTo>
                    <a:lnTo>
                      <a:pt x="1341437" y="189062"/>
                    </a:lnTo>
                    <a:lnTo>
                      <a:pt x="1341121" y="186829"/>
                    </a:lnTo>
                    <a:lnTo>
                      <a:pt x="1340804" y="184597"/>
                    </a:lnTo>
                    <a:lnTo>
                      <a:pt x="1339854" y="182684"/>
                    </a:lnTo>
                    <a:lnTo>
                      <a:pt x="1337955" y="178538"/>
                    </a:lnTo>
                    <a:lnTo>
                      <a:pt x="1335106" y="175349"/>
                    </a:lnTo>
                    <a:lnTo>
                      <a:pt x="1331940" y="172798"/>
                    </a:lnTo>
                    <a:lnTo>
                      <a:pt x="1327825" y="170566"/>
                    </a:lnTo>
                    <a:lnTo>
                      <a:pt x="1326242" y="169928"/>
                    </a:lnTo>
                    <a:lnTo>
                      <a:pt x="1324026" y="169290"/>
                    </a:lnTo>
                    <a:lnTo>
                      <a:pt x="1321493" y="168652"/>
                    </a:lnTo>
                    <a:lnTo>
                      <a:pt x="1319277" y="168652"/>
                    </a:lnTo>
                    <a:lnTo>
                      <a:pt x="1256280" y="168652"/>
                    </a:lnTo>
                    <a:lnTo>
                      <a:pt x="1256280" y="104873"/>
                    </a:lnTo>
                    <a:lnTo>
                      <a:pt x="1255964" y="102641"/>
                    </a:lnTo>
                    <a:lnTo>
                      <a:pt x="1255331" y="100408"/>
                    </a:lnTo>
                    <a:lnTo>
                      <a:pt x="1255014" y="98495"/>
                    </a:lnTo>
                    <a:lnTo>
                      <a:pt x="1254381" y="96263"/>
                    </a:lnTo>
                    <a:lnTo>
                      <a:pt x="1252165" y="92755"/>
                    </a:lnTo>
                    <a:lnTo>
                      <a:pt x="1249316" y="88928"/>
                    </a:lnTo>
                    <a:lnTo>
                      <a:pt x="1246150" y="86377"/>
                    </a:lnTo>
                    <a:lnTo>
                      <a:pt x="1242668" y="84145"/>
                    </a:lnTo>
                    <a:lnTo>
                      <a:pt x="1240452" y="83507"/>
                    </a:lnTo>
                    <a:lnTo>
                      <a:pt x="1238236" y="82869"/>
                    </a:lnTo>
                    <a:lnTo>
                      <a:pt x="1236020" y="82550"/>
                    </a:lnTo>
                    <a:lnTo>
                      <a:pt x="1233487" y="82550"/>
                    </a:lnTo>
                    <a:lnTo>
                      <a:pt x="1231588" y="82550"/>
                    </a:lnTo>
                    <a:close/>
                    <a:moveTo>
                      <a:pt x="830580" y="0"/>
                    </a:moveTo>
                    <a:lnTo>
                      <a:pt x="837248" y="0"/>
                    </a:lnTo>
                    <a:lnTo>
                      <a:pt x="1630998" y="0"/>
                    </a:lnTo>
                    <a:lnTo>
                      <a:pt x="1637666" y="0"/>
                    </a:lnTo>
                    <a:lnTo>
                      <a:pt x="1644333" y="953"/>
                    </a:lnTo>
                    <a:lnTo>
                      <a:pt x="1650683" y="1588"/>
                    </a:lnTo>
                    <a:lnTo>
                      <a:pt x="1657033" y="3176"/>
                    </a:lnTo>
                    <a:lnTo>
                      <a:pt x="1663383" y="4447"/>
                    </a:lnTo>
                    <a:lnTo>
                      <a:pt x="1669733" y="6352"/>
                    </a:lnTo>
                    <a:lnTo>
                      <a:pt x="1675448" y="8576"/>
                    </a:lnTo>
                    <a:lnTo>
                      <a:pt x="1681481" y="10481"/>
                    </a:lnTo>
                    <a:lnTo>
                      <a:pt x="1687196" y="13340"/>
                    </a:lnTo>
                    <a:lnTo>
                      <a:pt x="1692593" y="16199"/>
                    </a:lnTo>
                    <a:lnTo>
                      <a:pt x="1697991" y="19692"/>
                    </a:lnTo>
                    <a:lnTo>
                      <a:pt x="1703388" y="23186"/>
                    </a:lnTo>
                    <a:lnTo>
                      <a:pt x="1708468" y="26680"/>
                    </a:lnTo>
                    <a:lnTo>
                      <a:pt x="1713548" y="31127"/>
                    </a:lnTo>
                    <a:lnTo>
                      <a:pt x="1718311" y="34938"/>
                    </a:lnTo>
                    <a:lnTo>
                      <a:pt x="1722438" y="39702"/>
                    </a:lnTo>
                    <a:lnTo>
                      <a:pt x="1726883" y="44467"/>
                    </a:lnTo>
                    <a:lnTo>
                      <a:pt x="1731328" y="48913"/>
                    </a:lnTo>
                    <a:lnTo>
                      <a:pt x="1735138" y="54313"/>
                    </a:lnTo>
                    <a:lnTo>
                      <a:pt x="1738631" y="59395"/>
                    </a:lnTo>
                    <a:lnTo>
                      <a:pt x="1742123" y="65112"/>
                    </a:lnTo>
                    <a:lnTo>
                      <a:pt x="1745298" y="70511"/>
                    </a:lnTo>
                    <a:lnTo>
                      <a:pt x="1748156" y="76864"/>
                    </a:lnTo>
                    <a:lnTo>
                      <a:pt x="1750696" y="82581"/>
                    </a:lnTo>
                    <a:lnTo>
                      <a:pt x="1752918" y="88616"/>
                    </a:lnTo>
                    <a:lnTo>
                      <a:pt x="1754823" y="94968"/>
                    </a:lnTo>
                    <a:lnTo>
                      <a:pt x="1756728" y="101321"/>
                    </a:lnTo>
                    <a:lnTo>
                      <a:pt x="1758316" y="107991"/>
                    </a:lnTo>
                    <a:lnTo>
                      <a:pt x="1759268" y="114661"/>
                    </a:lnTo>
                    <a:lnTo>
                      <a:pt x="1759903" y="121331"/>
                    </a:lnTo>
                    <a:lnTo>
                      <a:pt x="1760538" y="128318"/>
                    </a:lnTo>
                    <a:lnTo>
                      <a:pt x="1760538" y="134988"/>
                    </a:lnTo>
                    <a:lnTo>
                      <a:pt x="1760538" y="382096"/>
                    </a:lnTo>
                    <a:lnTo>
                      <a:pt x="2193291" y="382096"/>
                    </a:lnTo>
                    <a:lnTo>
                      <a:pt x="2199641" y="382096"/>
                    </a:lnTo>
                    <a:lnTo>
                      <a:pt x="2206626" y="382731"/>
                    </a:lnTo>
                    <a:lnTo>
                      <a:pt x="2212976" y="383684"/>
                    </a:lnTo>
                    <a:lnTo>
                      <a:pt x="2219643" y="384637"/>
                    </a:lnTo>
                    <a:lnTo>
                      <a:pt x="2225676" y="386543"/>
                    </a:lnTo>
                    <a:lnTo>
                      <a:pt x="2231708" y="388131"/>
                    </a:lnTo>
                    <a:lnTo>
                      <a:pt x="2237741" y="390354"/>
                    </a:lnTo>
                    <a:lnTo>
                      <a:pt x="2243456" y="392895"/>
                    </a:lnTo>
                    <a:lnTo>
                      <a:pt x="2249488" y="395436"/>
                    </a:lnTo>
                    <a:lnTo>
                      <a:pt x="2255203" y="398612"/>
                    </a:lnTo>
                    <a:lnTo>
                      <a:pt x="2260601" y="402106"/>
                    </a:lnTo>
                    <a:lnTo>
                      <a:pt x="2265998" y="405600"/>
                    </a:lnTo>
                    <a:lnTo>
                      <a:pt x="2271078" y="409094"/>
                    </a:lnTo>
                    <a:lnTo>
                      <a:pt x="2275841" y="413540"/>
                    </a:lnTo>
                    <a:lnTo>
                      <a:pt x="2280603" y="417669"/>
                    </a:lnTo>
                    <a:lnTo>
                      <a:pt x="2285048" y="422116"/>
                    </a:lnTo>
                    <a:lnTo>
                      <a:pt x="2289175" y="427198"/>
                    </a:lnTo>
                    <a:lnTo>
                      <a:pt x="2293621" y="431962"/>
                    </a:lnTo>
                    <a:lnTo>
                      <a:pt x="2297113" y="437362"/>
                    </a:lnTo>
                    <a:lnTo>
                      <a:pt x="2300923" y="442444"/>
                    </a:lnTo>
                    <a:lnTo>
                      <a:pt x="2304415" y="447843"/>
                    </a:lnTo>
                    <a:lnTo>
                      <a:pt x="2307273" y="453878"/>
                    </a:lnTo>
                    <a:lnTo>
                      <a:pt x="2310131" y="459913"/>
                    </a:lnTo>
                    <a:lnTo>
                      <a:pt x="2312988" y="465947"/>
                    </a:lnTo>
                    <a:lnTo>
                      <a:pt x="2315211" y="471982"/>
                    </a:lnTo>
                    <a:lnTo>
                      <a:pt x="2317433" y="478652"/>
                    </a:lnTo>
                    <a:lnTo>
                      <a:pt x="2319021" y="485005"/>
                    </a:lnTo>
                    <a:lnTo>
                      <a:pt x="2320608" y="491675"/>
                    </a:lnTo>
                    <a:lnTo>
                      <a:pt x="2321561" y="498345"/>
                    </a:lnTo>
                    <a:lnTo>
                      <a:pt x="2322195" y="505332"/>
                    </a:lnTo>
                    <a:lnTo>
                      <a:pt x="2322831" y="512320"/>
                    </a:lnTo>
                    <a:lnTo>
                      <a:pt x="2323148" y="519307"/>
                    </a:lnTo>
                    <a:lnTo>
                      <a:pt x="2323148" y="1505833"/>
                    </a:lnTo>
                    <a:lnTo>
                      <a:pt x="2322831" y="1509644"/>
                    </a:lnTo>
                    <a:lnTo>
                      <a:pt x="2322195" y="1512820"/>
                    </a:lnTo>
                    <a:lnTo>
                      <a:pt x="2462213" y="1512820"/>
                    </a:lnTo>
                    <a:lnTo>
                      <a:pt x="2462213" y="1693863"/>
                    </a:lnTo>
                    <a:lnTo>
                      <a:pt x="0" y="1693863"/>
                    </a:lnTo>
                    <a:lnTo>
                      <a:pt x="0" y="1512820"/>
                    </a:lnTo>
                    <a:lnTo>
                      <a:pt x="133985" y="1512820"/>
                    </a:lnTo>
                    <a:lnTo>
                      <a:pt x="133668" y="1509644"/>
                    </a:lnTo>
                    <a:lnTo>
                      <a:pt x="133350" y="1505833"/>
                    </a:lnTo>
                    <a:lnTo>
                      <a:pt x="133350" y="519307"/>
                    </a:lnTo>
                    <a:lnTo>
                      <a:pt x="133350" y="512320"/>
                    </a:lnTo>
                    <a:lnTo>
                      <a:pt x="133985" y="505332"/>
                    </a:lnTo>
                    <a:lnTo>
                      <a:pt x="134620" y="498345"/>
                    </a:lnTo>
                    <a:lnTo>
                      <a:pt x="135890" y="491675"/>
                    </a:lnTo>
                    <a:lnTo>
                      <a:pt x="137160" y="485005"/>
                    </a:lnTo>
                    <a:lnTo>
                      <a:pt x="139065" y="478652"/>
                    </a:lnTo>
                    <a:lnTo>
                      <a:pt x="141288" y="471982"/>
                    </a:lnTo>
                    <a:lnTo>
                      <a:pt x="143193" y="465947"/>
                    </a:lnTo>
                    <a:lnTo>
                      <a:pt x="145733" y="459913"/>
                    </a:lnTo>
                    <a:lnTo>
                      <a:pt x="148590" y="453878"/>
                    </a:lnTo>
                    <a:lnTo>
                      <a:pt x="152083" y="447843"/>
                    </a:lnTo>
                    <a:lnTo>
                      <a:pt x="155258" y="442444"/>
                    </a:lnTo>
                    <a:lnTo>
                      <a:pt x="159068" y="437362"/>
                    </a:lnTo>
                    <a:lnTo>
                      <a:pt x="162878" y="431962"/>
                    </a:lnTo>
                    <a:lnTo>
                      <a:pt x="167005" y="427198"/>
                    </a:lnTo>
                    <a:lnTo>
                      <a:pt x="171450" y="422116"/>
                    </a:lnTo>
                    <a:lnTo>
                      <a:pt x="175578" y="417669"/>
                    </a:lnTo>
                    <a:lnTo>
                      <a:pt x="180340" y="413540"/>
                    </a:lnTo>
                    <a:lnTo>
                      <a:pt x="185420" y="409094"/>
                    </a:lnTo>
                    <a:lnTo>
                      <a:pt x="190500" y="405600"/>
                    </a:lnTo>
                    <a:lnTo>
                      <a:pt x="195898" y="402106"/>
                    </a:lnTo>
                    <a:lnTo>
                      <a:pt x="201295" y="398612"/>
                    </a:lnTo>
                    <a:lnTo>
                      <a:pt x="206693" y="395436"/>
                    </a:lnTo>
                    <a:lnTo>
                      <a:pt x="212408" y="392895"/>
                    </a:lnTo>
                    <a:lnTo>
                      <a:pt x="218440" y="390354"/>
                    </a:lnTo>
                    <a:lnTo>
                      <a:pt x="224155" y="388131"/>
                    </a:lnTo>
                    <a:lnTo>
                      <a:pt x="230823" y="386543"/>
                    </a:lnTo>
                    <a:lnTo>
                      <a:pt x="236855" y="384637"/>
                    </a:lnTo>
                    <a:lnTo>
                      <a:pt x="243205" y="383684"/>
                    </a:lnTo>
                    <a:lnTo>
                      <a:pt x="249873" y="382731"/>
                    </a:lnTo>
                    <a:lnTo>
                      <a:pt x="256223" y="382096"/>
                    </a:lnTo>
                    <a:lnTo>
                      <a:pt x="263208" y="382096"/>
                    </a:lnTo>
                    <a:lnTo>
                      <a:pt x="707073" y="382096"/>
                    </a:lnTo>
                    <a:lnTo>
                      <a:pt x="707073" y="134988"/>
                    </a:lnTo>
                    <a:lnTo>
                      <a:pt x="707390" y="128318"/>
                    </a:lnTo>
                    <a:lnTo>
                      <a:pt x="707708" y="121331"/>
                    </a:lnTo>
                    <a:lnTo>
                      <a:pt x="708978" y="114661"/>
                    </a:lnTo>
                    <a:lnTo>
                      <a:pt x="709930" y="107991"/>
                    </a:lnTo>
                    <a:lnTo>
                      <a:pt x="711518" y="101321"/>
                    </a:lnTo>
                    <a:lnTo>
                      <a:pt x="713105" y="94968"/>
                    </a:lnTo>
                    <a:lnTo>
                      <a:pt x="715010" y="88616"/>
                    </a:lnTo>
                    <a:lnTo>
                      <a:pt x="717550" y="82581"/>
                    </a:lnTo>
                    <a:lnTo>
                      <a:pt x="720090" y="76864"/>
                    </a:lnTo>
                    <a:lnTo>
                      <a:pt x="722948" y="70511"/>
                    </a:lnTo>
                    <a:lnTo>
                      <a:pt x="726123" y="65112"/>
                    </a:lnTo>
                    <a:lnTo>
                      <a:pt x="729298" y="59395"/>
                    </a:lnTo>
                    <a:lnTo>
                      <a:pt x="733108" y="54313"/>
                    </a:lnTo>
                    <a:lnTo>
                      <a:pt x="736918" y="48913"/>
                    </a:lnTo>
                    <a:lnTo>
                      <a:pt x="741045" y="44467"/>
                    </a:lnTo>
                    <a:lnTo>
                      <a:pt x="745173" y="39702"/>
                    </a:lnTo>
                    <a:lnTo>
                      <a:pt x="749935" y="34938"/>
                    </a:lnTo>
                    <a:lnTo>
                      <a:pt x="754698" y="31127"/>
                    </a:lnTo>
                    <a:lnTo>
                      <a:pt x="759143" y="26680"/>
                    </a:lnTo>
                    <a:lnTo>
                      <a:pt x="764540" y="23186"/>
                    </a:lnTo>
                    <a:lnTo>
                      <a:pt x="769620" y="19692"/>
                    </a:lnTo>
                    <a:lnTo>
                      <a:pt x="775018" y="16199"/>
                    </a:lnTo>
                    <a:lnTo>
                      <a:pt x="780733" y="13340"/>
                    </a:lnTo>
                    <a:lnTo>
                      <a:pt x="786448" y="10481"/>
                    </a:lnTo>
                    <a:lnTo>
                      <a:pt x="792480" y="8576"/>
                    </a:lnTo>
                    <a:lnTo>
                      <a:pt x="798513" y="6352"/>
                    </a:lnTo>
                    <a:lnTo>
                      <a:pt x="804545" y="4447"/>
                    </a:lnTo>
                    <a:lnTo>
                      <a:pt x="810895" y="3176"/>
                    </a:lnTo>
                    <a:lnTo>
                      <a:pt x="817563" y="1588"/>
                    </a:lnTo>
                    <a:lnTo>
                      <a:pt x="823913" y="953"/>
                    </a:lnTo>
                    <a:lnTo>
                      <a:pt x="83058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3" name="PA_组合 2"/>
          <p:cNvGrpSpPr/>
          <p:nvPr>
            <p:custDataLst>
              <p:tags r:id="rId7"/>
            </p:custDataLst>
          </p:nvPr>
        </p:nvGrpSpPr>
        <p:grpSpPr>
          <a:xfrm>
            <a:off x="7150405" y="4847385"/>
            <a:ext cx="1560964" cy="459953"/>
            <a:chOff x="6969884" y="4894391"/>
            <a:chExt cx="1560964" cy="459953"/>
          </a:xfrm>
        </p:grpSpPr>
        <p:sp>
          <p:nvSpPr>
            <p:cNvPr id="19" name="PA_文本框 18"/>
            <p:cNvSpPr txBox="1"/>
            <p:nvPr>
              <p:custDataLst>
                <p:tags r:id="rId13"/>
              </p:custDataLst>
            </p:nvPr>
          </p:nvSpPr>
          <p:spPr>
            <a:xfrm>
              <a:off x="7433568" y="4927238"/>
              <a:ext cx="1097280" cy="368300"/>
            </a:xfrm>
            <a:prstGeom prst="rect">
              <a:avLst/>
            </a:prstGeom>
            <a:noFill/>
          </p:spPr>
          <p:txBody>
            <a:bodyPr wrap="none" rtlCol="0">
              <a:spAutoFit/>
            </a:bodyPr>
            <a:lstStyle/>
            <a:p>
              <a:pPr algn="l">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情缘素材</a:t>
              </a:r>
            </a:p>
          </p:txBody>
        </p:sp>
        <p:grpSp>
          <p:nvGrpSpPr>
            <p:cNvPr id="2" name="组合 1"/>
            <p:cNvGrpSpPr/>
            <p:nvPr/>
          </p:nvGrpSpPr>
          <p:grpSpPr>
            <a:xfrm>
              <a:off x="6969884" y="4894391"/>
              <a:ext cx="463685" cy="459953"/>
              <a:chOff x="6969884" y="4894391"/>
              <a:chExt cx="463685" cy="459953"/>
            </a:xfrm>
          </p:grpSpPr>
          <p:grpSp>
            <p:nvGrpSpPr>
              <p:cNvPr id="140" name="PA_组合 139"/>
              <p:cNvGrpSpPr/>
              <p:nvPr>
                <p:custDataLst>
                  <p:tags r:id="rId14"/>
                </p:custDataLst>
              </p:nvPr>
            </p:nvGrpSpPr>
            <p:grpSpPr>
              <a:xfrm>
                <a:off x="6969884" y="4894391"/>
                <a:ext cx="463685" cy="459953"/>
                <a:chOff x="2858671" y="4813744"/>
                <a:chExt cx="463685" cy="459953"/>
              </a:xfrm>
            </p:grpSpPr>
            <p:sp>
              <p:nvSpPr>
                <p:cNvPr id="141" name="椭圆 14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42" name="椭圆 141"/>
                <p:cNvSpPr/>
                <p:nvPr/>
              </p:nvSpPr>
              <p:spPr>
                <a:xfrm>
                  <a:off x="2928513" y="4881720"/>
                  <a:ext cx="324000" cy="324000"/>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Freeform 74"/>
              <p:cNvSpPr>
                <a:spLocks noChangeAspect="1" noEditPoints="1"/>
              </p:cNvSpPr>
              <p:nvPr/>
            </p:nvSpPr>
            <p:spPr bwMode="auto">
              <a:xfrm>
                <a:off x="7131072" y="5034891"/>
                <a:ext cx="141308" cy="190310"/>
              </a:xfrm>
              <a:custGeom>
                <a:avLst/>
                <a:gdLst>
                  <a:gd name="T0" fmla="*/ 99 w 136"/>
                  <a:gd name="T1" fmla="*/ 13 h 183"/>
                  <a:gd name="T2" fmla="*/ 112 w 136"/>
                  <a:gd name="T3" fmla="*/ 85 h 183"/>
                  <a:gd name="T4" fmla="*/ 99 w 136"/>
                  <a:gd name="T5" fmla="*/ 116 h 183"/>
                  <a:gd name="T6" fmla="*/ 37 w 136"/>
                  <a:gd name="T7" fmla="*/ 116 h 183"/>
                  <a:gd name="T8" fmla="*/ 24 w 136"/>
                  <a:gd name="T9" fmla="*/ 85 h 183"/>
                  <a:gd name="T10" fmla="*/ 37 w 136"/>
                  <a:gd name="T11" fmla="*/ 13 h 183"/>
                  <a:gd name="T12" fmla="*/ 38 w 136"/>
                  <a:gd name="T13" fmla="*/ 39 h 183"/>
                  <a:gd name="T14" fmla="*/ 51 w 136"/>
                  <a:gd name="T15" fmla="*/ 39 h 183"/>
                  <a:gd name="T16" fmla="*/ 51 w 136"/>
                  <a:gd name="T17" fmla="*/ 48 h 183"/>
                  <a:gd name="T18" fmla="*/ 38 w 136"/>
                  <a:gd name="T19" fmla="*/ 60 h 183"/>
                  <a:gd name="T20" fmla="*/ 55 w 136"/>
                  <a:gd name="T21" fmla="*/ 65 h 183"/>
                  <a:gd name="T22" fmla="*/ 38 w 136"/>
                  <a:gd name="T23" fmla="*/ 69 h 183"/>
                  <a:gd name="T24" fmla="*/ 51 w 136"/>
                  <a:gd name="T25" fmla="*/ 81 h 183"/>
                  <a:gd name="T26" fmla="*/ 51 w 136"/>
                  <a:gd name="T27" fmla="*/ 90 h 183"/>
                  <a:gd name="T28" fmla="*/ 46 w 136"/>
                  <a:gd name="T29" fmla="*/ 106 h 183"/>
                  <a:gd name="T30" fmla="*/ 68 w 136"/>
                  <a:gd name="T31" fmla="*/ 115 h 183"/>
                  <a:gd name="T32" fmla="*/ 89 w 136"/>
                  <a:gd name="T33" fmla="*/ 106 h 183"/>
                  <a:gd name="T34" fmla="*/ 85 w 136"/>
                  <a:gd name="T35" fmla="*/ 90 h 183"/>
                  <a:gd name="T36" fmla="*/ 85 w 136"/>
                  <a:gd name="T37" fmla="*/ 81 h 183"/>
                  <a:gd name="T38" fmla="*/ 98 w 136"/>
                  <a:gd name="T39" fmla="*/ 69 h 183"/>
                  <a:gd name="T40" fmla="*/ 81 w 136"/>
                  <a:gd name="T41" fmla="*/ 65 h 183"/>
                  <a:gd name="T42" fmla="*/ 98 w 136"/>
                  <a:gd name="T43" fmla="*/ 60 h 183"/>
                  <a:gd name="T44" fmla="*/ 85 w 136"/>
                  <a:gd name="T45" fmla="*/ 48 h 183"/>
                  <a:gd name="T46" fmla="*/ 85 w 136"/>
                  <a:gd name="T47" fmla="*/ 39 h 183"/>
                  <a:gd name="T48" fmla="*/ 89 w 136"/>
                  <a:gd name="T49" fmla="*/ 23 h 183"/>
                  <a:gd name="T50" fmla="*/ 47 w 136"/>
                  <a:gd name="T51" fmla="*/ 23 h 183"/>
                  <a:gd name="T52" fmla="*/ 26 w 136"/>
                  <a:gd name="T53" fmla="*/ 183 h 183"/>
                  <a:gd name="T54" fmla="*/ 19 w 136"/>
                  <a:gd name="T55" fmla="*/ 176 h 183"/>
                  <a:gd name="T56" fmla="*/ 61 w 136"/>
                  <a:gd name="T57" fmla="*/ 169 h 183"/>
                  <a:gd name="T58" fmla="*/ 42 w 136"/>
                  <a:gd name="T59" fmla="*/ 148 h 183"/>
                  <a:gd name="T60" fmla="*/ 5 w 136"/>
                  <a:gd name="T61" fmla="*/ 111 h 183"/>
                  <a:gd name="T62" fmla="*/ 0 w 136"/>
                  <a:gd name="T63" fmla="*/ 65 h 183"/>
                  <a:gd name="T64" fmla="*/ 14 w 136"/>
                  <a:gd name="T65" fmla="*/ 65 h 183"/>
                  <a:gd name="T66" fmla="*/ 18 w 136"/>
                  <a:gd name="T67" fmla="*/ 105 h 183"/>
                  <a:gd name="T68" fmla="*/ 48 w 136"/>
                  <a:gd name="T69" fmla="*/ 135 h 183"/>
                  <a:gd name="T70" fmla="*/ 106 w 136"/>
                  <a:gd name="T71" fmla="*/ 123 h 183"/>
                  <a:gd name="T72" fmla="*/ 122 w 136"/>
                  <a:gd name="T73" fmla="*/ 85 h 183"/>
                  <a:gd name="T74" fmla="*/ 129 w 136"/>
                  <a:gd name="T75" fmla="*/ 58 h 183"/>
                  <a:gd name="T76" fmla="*/ 136 w 136"/>
                  <a:gd name="T77" fmla="*/ 85 h 183"/>
                  <a:gd name="T78" fmla="*/ 116 w 136"/>
                  <a:gd name="T79" fmla="*/ 133 h 183"/>
                  <a:gd name="T80" fmla="*/ 75 w 136"/>
                  <a:gd name="T81" fmla="*/ 169 h 183"/>
                  <a:gd name="T82" fmla="*/ 117 w 136"/>
                  <a:gd name="T83" fmla="*/ 176 h 183"/>
                  <a:gd name="T84" fmla="*/ 26 w 136"/>
                  <a:gd name="T8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83">
                    <a:moveTo>
                      <a:pt x="68" y="0"/>
                    </a:moveTo>
                    <a:cubicBezTo>
                      <a:pt x="80" y="0"/>
                      <a:pt x="91" y="5"/>
                      <a:pt x="99" y="13"/>
                    </a:cubicBezTo>
                    <a:cubicBezTo>
                      <a:pt x="107" y="21"/>
                      <a:pt x="112" y="32"/>
                      <a:pt x="112" y="44"/>
                    </a:cubicBezTo>
                    <a:cubicBezTo>
                      <a:pt x="112" y="85"/>
                      <a:pt x="112" y="85"/>
                      <a:pt x="112" y="85"/>
                    </a:cubicBezTo>
                    <a:cubicBezTo>
                      <a:pt x="112" y="97"/>
                      <a:pt x="107" y="108"/>
                      <a:pt x="99" y="116"/>
                    </a:cubicBezTo>
                    <a:cubicBezTo>
                      <a:pt x="99" y="116"/>
                      <a:pt x="99" y="116"/>
                      <a:pt x="99" y="116"/>
                    </a:cubicBezTo>
                    <a:cubicBezTo>
                      <a:pt x="91" y="124"/>
                      <a:pt x="80" y="129"/>
                      <a:pt x="68" y="129"/>
                    </a:cubicBezTo>
                    <a:cubicBezTo>
                      <a:pt x="56" y="129"/>
                      <a:pt x="45" y="124"/>
                      <a:pt x="37" y="116"/>
                    </a:cubicBezTo>
                    <a:cubicBezTo>
                      <a:pt x="36" y="116"/>
                      <a:pt x="36" y="116"/>
                      <a:pt x="36" y="116"/>
                    </a:cubicBezTo>
                    <a:cubicBezTo>
                      <a:pt x="29" y="108"/>
                      <a:pt x="24" y="97"/>
                      <a:pt x="24" y="85"/>
                    </a:cubicBezTo>
                    <a:cubicBezTo>
                      <a:pt x="24" y="44"/>
                      <a:pt x="24" y="44"/>
                      <a:pt x="24" y="44"/>
                    </a:cubicBezTo>
                    <a:cubicBezTo>
                      <a:pt x="24" y="32"/>
                      <a:pt x="29" y="21"/>
                      <a:pt x="37" y="13"/>
                    </a:cubicBezTo>
                    <a:cubicBezTo>
                      <a:pt x="45" y="5"/>
                      <a:pt x="56" y="0"/>
                      <a:pt x="68" y="0"/>
                    </a:cubicBezTo>
                    <a:close/>
                    <a:moveTo>
                      <a:pt x="38" y="39"/>
                    </a:moveTo>
                    <a:cubicBezTo>
                      <a:pt x="38" y="39"/>
                      <a:pt x="38" y="39"/>
                      <a:pt x="38" y="39"/>
                    </a:cubicBezTo>
                    <a:cubicBezTo>
                      <a:pt x="51" y="39"/>
                      <a:pt x="51" y="39"/>
                      <a:pt x="51" y="39"/>
                    </a:cubicBezTo>
                    <a:cubicBezTo>
                      <a:pt x="53" y="39"/>
                      <a:pt x="55" y="41"/>
                      <a:pt x="55" y="44"/>
                    </a:cubicBezTo>
                    <a:cubicBezTo>
                      <a:pt x="55" y="46"/>
                      <a:pt x="53" y="48"/>
                      <a:pt x="51" y="48"/>
                    </a:cubicBezTo>
                    <a:cubicBezTo>
                      <a:pt x="38" y="48"/>
                      <a:pt x="38" y="48"/>
                      <a:pt x="38" y="48"/>
                    </a:cubicBezTo>
                    <a:cubicBezTo>
                      <a:pt x="38" y="60"/>
                      <a:pt x="38" y="60"/>
                      <a:pt x="38" y="60"/>
                    </a:cubicBezTo>
                    <a:cubicBezTo>
                      <a:pt x="51" y="60"/>
                      <a:pt x="51" y="60"/>
                      <a:pt x="51" y="60"/>
                    </a:cubicBezTo>
                    <a:cubicBezTo>
                      <a:pt x="53" y="60"/>
                      <a:pt x="55" y="62"/>
                      <a:pt x="55" y="65"/>
                    </a:cubicBezTo>
                    <a:cubicBezTo>
                      <a:pt x="55" y="67"/>
                      <a:pt x="53" y="69"/>
                      <a:pt x="51" y="69"/>
                    </a:cubicBezTo>
                    <a:cubicBezTo>
                      <a:pt x="38" y="69"/>
                      <a:pt x="38" y="69"/>
                      <a:pt x="38" y="69"/>
                    </a:cubicBezTo>
                    <a:cubicBezTo>
                      <a:pt x="38" y="81"/>
                      <a:pt x="38" y="81"/>
                      <a:pt x="38" y="81"/>
                    </a:cubicBezTo>
                    <a:cubicBezTo>
                      <a:pt x="51" y="81"/>
                      <a:pt x="51" y="81"/>
                      <a:pt x="51" y="81"/>
                    </a:cubicBezTo>
                    <a:cubicBezTo>
                      <a:pt x="53" y="81"/>
                      <a:pt x="55" y="83"/>
                      <a:pt x="55" y="85"/>
                    </a:cubicBezTo>
                    <a:cubicBezTo>
                      <a:pt x="55" y="88"/>
                      <a:pt x="53" y="90"/>
                      <a:pt x="51" y="90"/>
                    </a:cubicBezTo>
                    <a:cubicBezTo>
                      <a:pt x="38" y="90"/>
                      <a:pt x="38" y="90"/>
                      <a:pt x="38" y="90"/>
                    </a:cubicBezTo>
                    <a:cubicBezTo>
                      <a:pt x="39" y="96"/>
                      <a:pt x="42" y="102"/>
                      <a:pt x="46" y="106"/>
                    </a:cubicBezTo>
                    <a:cubicBezTo>
                      <a:pt x="47" y="106"/>
                      <a:pt x="47" y="106"/>
                      <a:pt x="47" y="106"/>
                    </a:cubicBezTo>
                    <a:cubicBezTo>
                      <a:pt x="52" y="112"/>
                      <a:pt x="60" y="115"/>
                      <a:pt x="68" y="115"/>
                    </a:cubicBezTo>
                    <a:cubicBezTo>
                      <a:pt x="76" y="115"/>
                      <a:pt x="84" y="112"/>
                      <a:pt x="89" y="106"/>
                    </a:cubicBezTo>
                    <a:cubicBezTo>
                      <a:pt x="89" y="106"/>
                      <a:pt x="89" y="106"/>
                      <a:pt x="89" y="106"/>
                    </a:cubicBezTo>
                    <a:cubicBezTo>
                      <a:pt x="94" y="102"/>
                      <a:pt x="97" y="96"/>
                      <a:pt x="98" y="90"/>
                    </a:cubicBezTo>
                    <a:cubicBezTo>
                      <a:pt x="85" y="90"/>
                      <a:pt x="85" y="90"/>
                      <a:pt x="85" y="90"/>
                    </a:cubicBezTo>
                    <a:cubicBezTo>
                      <a:pt x="83" y="90"/>
                      <a:pt x="81" y="88"/>
                      <a:pt x="81" y="85"/>
                    </a:cubicBezTo>
                    <a:cubicBezTo>
                      <a:pt x="81" y="83"/>
                      <a:pt x="83" y="81"/>
                      <a:pt x="85" y="81"/>
                    </a:cubicBezTo>
                    <a:cubicBezTo>
                      <a:pt x="98" y="81"/>
                      <a:pt x="98" y="81"/>
                      <a:pt x="98" y="81"/>
                    </a:cubicBezTo>
                    <a:cubicBezTo>
                      <a:pt x="98" y="69"/>
                      <a:pt x="98" y="69"/>
                      <a:pt x="98" y="69"/>
                    </a:cubicBezTo>
                    <a:cubicBezTo>
                      <a:pt x="85" y="69"/>
                      <a:pt x="85" y="69"/>
                      <a:pt x="85" y="69"/>
                    </a:cubicBezTo>
                    <a:cubicBezTo>
                      <a:pt x="83" y="69"/>
                      <a:pt x="81" y="67"/>
                      <a:pt x="81" y="65"/>
                    </a:cubicBezTo>
                    <a:cubicBezTo>
                      <a:pt x="81" y="62"/>
                      <a:pt x="83" y="60"/>
                      <a:pt x="85" y="60"/>
                    </a:cubicBezTo>
                    <a:cubicBezTo>
                      <a:pt x="98" y="60"/>
                      <a:pt x="98" y="60"/>
                      <a:pt x="98" y="60"/>
                    </a:cubicBezTo>
                    <a:cubicBezTo>
                      <a:pt x="98" y="48"/>
                      <a:pt x="98" y="48"/>
                      <a:pt x="98" y="48"/>
                    </a:cubicBezTo>
                    <a:cubicBezTo>
                      <a:pt x="85" y="48"/>
                      <a:pt x="85" y="48"/>
                      <a:pt x="85" y="48"/>
                    </a:cubicBezTo>
                    <a:cubicBezTo>
                      <a:pt x="83" y="48"/>
                      <a:pt x="81" y="46"/>
                      <a:pt x="81" y="44"/>
                    </a:cubicBezTo>
                    <a:cubicBezTo>
                      <a:pt x="81" y="41"/>
                      <a:pt x="83" y="39"/>
                      <a:pt x="85" y="39"/>
                    </a:cubicBezTo>
                    <a:cubicBezTo>
                      <a:pt x="98" y="39"/>
                      <a:pt x="98" y="39"/>
                      <a:pt x="98" y="39"/>
                    </a:cubicBezTo>
                    <a:cubicBezTo>
                      <a:pt x="97" y="33"/>
                      <a:pt x="94" y="27"/>
                      <a:pt x="89" y="23"/>
                    </a:cubicBezTo>
                    <a:cubicBezTo>
                      <a:pt x="84" y="18"/>
                      <a:pt x="76" y="14"/>
                      <a:pt x="68" y="14"/>
                    </a:cubicBezTo>
                    <a:cubicBezTo>
                      <a:pt x="60" y="14"/>
                      <a:pt x="52" y="18"/>
                      <a:pt x="47" y="23"/>
                    </a:cubicBezTo>
                    <a:cubicBezTo>
                      <a:pt x="42" y="27"/>
                      <a:pt x="39" y="33"/>
                      <a:pt x="38" y="39"/>
                    </a:cubicBezTo>
                    <a:close/>
                    <a:moveTo>
                      <a:pt x="26" y="183"/>
                    </a:moveTo>
                    <a:cubicBezTo>
                      <a:pt x="26" y="183"/>
                      <a:pt x="26" y="183"/>
                      <a:pt x="26" y="183"/>
                    </a:cubicBezTo>
                    <a:cubicBezTo>
                      <a:pt x="22" y="183"/>
                      <a:pt x="19" y="180"/>
                      <a:pt x="19" y="176"/>
                    </a:cubicBezTo>
                    <a:cubicBezTo>
                      <a:pt x="19" y="172"/>
                      <a:pt x="22" y="169"/>
                      <a:pt x="26" y="169"/>
                    </a:cubicBezTo>
                    <a:cubicBezTo>
                      <a:pt x="61" y="169"/>
                      <a:pt x="61" y="169"/>
                      <a:pt x="61" y="169"/>
                    </a:cubicBezTo>
                    <a:cubicBezTo>
                      <a:pt x="61" y="152"/>
                      <a:pt x="61" y="152"/>
                      <a:pt x="61" y="152"/>
                    </a:cubicBezTo>
                    <a:cubicBezTo>
                      <a:pt x="54" y="152"/>
                      <a:pt x="48" y="150"/>
                      <a:pt x="42" y="148"/>
                    </a:cubicBezTo>
                    <a:cubicBezTo>
                      <a:pt x="34" y="144"/>
                      <a:pt x="26" y="139"/>
                      <a:pt x="20" y="133"/>
                    </a:cubicBezTo>
                    <a:cubicBezTo>
                      <a:pt x="14" y="127"/>
                      <a:pt x="9" y="119"/>
                      <a:pt x="5" y="111"/>
                    </a:cubicBezTo>
                    <a:cubicBezTo>
                      <a:pt x="2" y="103"/>
                      <a:pt x="0" y="94"/>
                      <a:pt x="0" y="85"/>
                    </a:cubicBezTo>
                    <a:cubicBezTo>
                      <a:pt x="0" y="65"/>
                      <a:pt x="0" y="65"/>
                      <a:pt x="0" y="65"/>
                    </a:cubicBezTo>
                    <a:cubicBezTo>
                      <a:pt x="0" y="61"/>
                      <a:pt x="3" y="58"/>
                      <a:pt x="7" y="58"/>
                    </a:cubicBezTo>
                    <a:cubicBezTo>
                      <a:pt x="11" y="58"/>
                      <a:pt x="14" y="61"/>
                      <a:pt x="14" y="65"/>
                    </a:cubicBezTo>
                    <a:cubicBezTo>
                      <a:pt x="14" y="85"/>
                      <a:pt x="14" y="85"/>
                      <a:pt x="14" y="85"/>
                    </a:cubicBezTo>
                    <a:cubicBezTo>
                      <a:pt x="14" y="92"/>
                      <a:pt x="16" y="99"/>
                      <a:pt x="18" y="105"/>
                    </a:cubicBezTo>
                    <a:cubicBezTo>
                      <a:pt x="21" y="112"/>
                      <a:pt x="25" y="118"/>
                      <a:pt x="30" y="123"/>
                    </a:cubicBezTo>
                    <a:cubicBezTo>
                      <a:pt x="35" y="128"/>
                      <a:pt x="41" y="132"/>
                      <a:pt x="48" y="135"/>
                    </a:cubicBezTo>
                    <a:cubicBezTo>
                      <a:pt x="54" y="137"/>
                      <a:pt x="61" y="139"/>
                      <a:pt x="68" y="139"/>
                    </a:cubicBezTo>
                    <a:cubicBezTo>
                      <a:pt x="83" y="139"/>
                      <a:pt x="96" y="133"/>
                      <a:pt x="106" y="123"/>
                    </a:cubicBezTo>
                    <a:cubicBezTo>
                      <a:pt x="111" y="118"/>
                      <a:pt x="115" y="112"/>
                      <a:pt x="118" y="105"/>
                    </a:cubicBezTo>
                    <a:cubicBezTo>
                      <a:pt x="121" y="99"/>
                      <a:pt x="122" y="92"/>
                      <a:pt x="122" y="85"/>
                    </a:cubicBezTo>
                    <a:cubicBezTo>
                      <a:pt x="122" y="65"/>
                      <a:pt x="122" y="65"/>
                      <a:pt x="122" y="65"/>
                    </a:cubicBezTo>
                    <a:cubicBezTo>
                      <a:pt x="122" y="61"/>
                      <a:pt x="125" y="58"/>
                      <a:pt x="129" y="58"/>
                    </a:cubicBezTo>
                    <a:cubicBezTo>
                      <a:pt x="133" y="58"/>
                      <a:pt x="136" y="61"/>
                      <a:pt x="136" y="65"/>
                    </a:cubicBezTo>
                    <a:cubicBezTo>
                      <a:pt x="136" y="85"/>
                      <a:pt x="136" y="85"/>
                      <a:pt x="136" y="85"/>
                    </a:cubicBezTo>
                    <a:cubicBezTo>
                      <a:pt x="136" y="94"/>
                      <a:pt x="134" y="103"/>
                      <a:pt x="131" y="111"/>
                    </a:cubicBezTo>
                    <a:cubicBezTo>
                      <a:pt x="127" y="119"/>
                      <a:pt x="122" y="127"/>
                      <a:pt x="116" y="133"/>
                    </a:cubicBezTo>
                    <a:cubicBezTo>
                      <a:pt x="105" y="144"/>
                      <a:pt x="91" y="151"/>
                      <a:pt x="75" y="152"/>
                    </a:cubicBezTo>
                    <a:cubicBezTo>
                      <a:pt x="75" y="169"/>
                      <a:pt x="75" y="169"/>
                      <a:pt x="75" y="169"/>
                    </a:cubicBezTo>
                    <a:cubicBezTo>
                      <a:pt x="110" y="169"/>
                      <a:pt x="110" y="169"/>
                      <a:pt x="110" y="169"/>
                    </a:cubicBezTo>
                    <a:cubicBezTo>
                      <a:pt x="114" y="169"/>
                      <a:pt x="117" y="172"/>
                      <a:pt x="117" y="176"/>
                    </a:cubicBezTo>
                    <a:cubicBezTo>
                      <a:pt x="117" y="180"/>
                      <a:pt x="114" y="183"/>
                      <a:pt x="110" y="183"/>
                    </a:cubicBezTo>
                    <a:cubicBezTo>
                      <a:pt x="82" y="183"/>
                      <a:pt x="54" y="183"/>
                      <a:pt x="26" y="18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sp>
        <p:nvSpPr>
          <p:cNvPr id="32" name="PA_文本框 3"/>
          <p:cNvSpPr txBox="1"/>
          <p:nvPr>
            <p:custDataLst>
              <p:tags r:id="rId8"/>
            </p:custDataLst>
          </p:nvPr>
        </p:nvSpPr>
        <p:spPr>
          <a:xfrm>
            <a:off x="2915169" y="3253740"/>
            <a:ext cx="6538672" cy="1012986"/>
          </a:xfrm>
          <a:prstGeom prst="rect">
            <a:avLst/>
          </a:prstGeom>
          <a:noFill/>
        </p:spPr>
        <p:txBody>
          <a:bodyPr wrap="square" rtlCol="0">
            <a:spAutoFit/>
          </a:bodyPr>
          <a:lstStyle/>
          <a:p>
            <a:r>
              <a:rPr lang="zh-CN" altLang="en-US" sz="6000" dirty="0">
                <a:solidFill>
                  <a:srgbClr val="73BB2C"/>
                </a:solidFill>
                <a:latin typeface="方正正大黑简体" panose="02000000000000000000" pitchFamily="2" charset="-122"/>
                <a:ea typeface="方正正大黑简体" panose="02000000000000000000" pitchFamily="2" charset="-122"/>
              </a:rPr>
              <a:t>汇报完毕 谢谢大家</a:t>
            </a:r>
          </a:p>
        </p:txBody>
      </p:sp>
      <p:grpSp>
        <p:nvGrpSpPr>
          <p:cNvPr id="38" name="PA_组合 37"/>
          <p:cNvGrpSpPr/>
          <p:nvPr>
            <p:custDataLst>
              <p:tags r:id="rId9"/>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10"/>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11"/>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12"/>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4/3*#ppt_w"/>
                                          </p:val>
                                        </p:tav>
                                        <p:tav tm="100000">
                                          <p:val>
                                            <p:strVal val="#ppt_w"/>
                                          </p:val>
                                        </p:tav>
                                      </p:tavLst>
                                    </p:anim>
                                    <p:anim calcmode="lin" valueType="num">
                                      <p:cBhvr>
                                        <p:cTn id="42" dur="500" fill="hold"/>
                                        <p:tgtEl>
                                          <p:spTgt spid="4"/>
                                        </p:tgtEl>
                                        <p:attrNameLst>
                                          <p:attrName>ppt_h</p:attrName>
                                        </p:attrNameLst>
                                      </p:cBhvr>
                                      <p:tavLst>
                                        <p:tav tm="0">
                                          <p:val>
                                            <p:strVal val="4/3*#ppt_h"/>
                                          </p:val>
                                        </p:tav>
                                        <p:tav tm="100000">
                                          <p:val>
                                            <p:strVal val="#ppt_h"/>
                                          </p:val>
                                        </p:tav>
                                      </p:tavLst>
                                    </p:anim>
                                  </p:childTnLst>
                                </p:cTn>
                              </p:par>
                              <p:par>
                                <p:cTn id="43" presetID="23" presetClass="entr" presetSubtype="288" fill="hold" grpId="0" nodeType="withEffect">
                                  <p:stCondLst>
                                    <p:cond delay="0"/>
                                  </p:stCondLst>
                                  <p:iterate type="lt">
                                    <p:tmPct val="0"/>
                                  </p:iterate>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strVal val="4/3*#ppt_w"/>
                                          </p:val>
                                        </p:tav>
                                        <p:tav tm="100000">
                                          <p:val>
                                            <p:strVal val="#ppt_w"/>
                                          </p:val>
                                        </p:tav>
                                      </p:tavLst>
                                    </p:anim>
                                    <p:anim calcmode="lin" valueType="num">
                                      <p:cBhvr>
                                        <p:cTn id="46" dur="500" fill="hold"/>
                                        <p:tgtEl>
                                          <p:spTgt spid="32"/>
                                        </p:tgtEl>
                                        <p:attrNameLst>
                                          <p:attrName>ppt_h</p:attrName>
                                        </p:attrNameLst>
                                      </p:cBhvr>
                                      <p:tavLst>
                                        <p:tav tm="0">
                                          <p:val>
                                            <p:strVal val="4/3*#ppt_h"/>
                                          </p:val>
                                        </p:tav>
                                        <p:tav tm="100000">
                                          <p:val>
                                            <p:strVal val="#ppt_h"/>
                                          </p:val>
                                        </p:tav>
                                      </p:tavLst>
                                    </p:anim>
                                  </p:childTnLst>
                                </p:cTn>
                              </p:par>
                              <p:par>
                                <p:cTn id="47" presetID="6" presetClass="emph" presetSubtype="0" fill="hold" grpId="1" nodeType="withEffect">
                                  <p:stCondLst>
                                    <p:cond delay="200"/>
                                  </p:stCondLst>
                                  <p:iterate type="lt">
                                    <p:tmPct val="10000"/>
                                  </p:iterate>
                                  <p:childTnLst>
                                    <p:animScale>
                                      <p:cBhvr>
                                        <p:cTn id="48" dur="750" fill="hold"/>
                                        <p:tgtEl>
                                          <p:spTgt spid="32"/>
                                        </p:tgtEl>
                                      </p:cBhvr>
                                      <p:by x="120000" y="120000"/>
                                    </p:animScale>
                                  </p:childTnLst>
                                </p:cTn>
                              </p:par>
                              <p:par>
                                <p:cTn id="49" presetID="10" presetClass="exit" presetSubtype="0" fill="hold" grpId="2" nodeType="withEffect">
                                  <p:stCondLst>
                                    <p:cond delay="200"/>
                                  </p:stCondLst>
                                  <p:iterate type="lt">
                                    <p:tmPct val="10000"/>
                                  </p:iterate>
                                  <p:childTnLst>
                                    <p:animEffect transition="out" filter="fade">
                                      <p:cBhvr>
                                        <p:cTn id="50" dur="750"/>
                                        <p:tgtEl>
                                          <p:spTgt spid="32"/>
                                        </p:tgtEl>
                                      </p:cBhvr>
                                    </p:animEffect>
                                    <p:set>
                                      <p:cBhvr>
                                        <p:cTn id="51" dur="1" fill="hold">
                                          <p:stCondLst>
                                            <p:cond delay="749"/>
                                          </p:stCondLst>
                                        </p:cTn>
                                        <p:tgtEl>
                                          <p:spTgt spid="32"/>
                                        </p:tgtEl>
                                        <p:attrNameLst>
                                          <p:attrName>style.visibility</p:attrName>
                                        </p:attrNameLst>
                                      </p:cBhvr>
                                      <p:to>
                                        <p:strVal val="hidden"/>
                                      </p:to>
                                    </p:set>
                                  </p:childTnLst>
                                </p:cTn>
                              </p:par>
                            </p:childTnLst>
                          </p:cTn>
                        </p:par>
                        <p:par>
                          <p:cTn id="52" fill="hold">
                            <p:stCondLst>
                              <p:cond delay="3550"/>
                            </p:stCondLst>
                            <p:childTnLst>
                              <p:par>
                                <p:cTn id="53" presetID="52" presetClass="entr" presetSubtype="0" fill="hold" grpId="0" nodeType="after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42" presetClass="path" presetSubtype="0" fill="hold" nodeType="withEffect">
                                  <p:stCondLst>
                                    <p:cond delay="0"/>
                                  </p:stCondLst>
                                  <p:childTnLst>
                                    <p:animMotion origin="layout" path="M -0.04805 0.04051 L -0.00117 -0.00231 " pathEditMode="relative" rAng="0" ptsTypes="AA">
                                      <p:cBhvr>
                                        <p:cTn id="62" dur="500" fill="hold"/>
                                        <p:tgtEl>
                                          <p:spTgt spid="6"/>
                                        </p:tgtEl>
                                        <p:attrNameLst>
                                          <p:attrName>ppt_x</p:attrName>
                                          <p:attrName>ppt_y</p:attrName>
                                        </p:attrNameLst>
                                      </p:cBhvr>
                                      <p:rCtr x="2344" y="-2153"/>
                                    </p:animMotion>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42" presetClass="path" presetSubtype="0" fill="hold" nodeType="withEffect">
                                  <p:stCondLst>
                                    <p:cond delay="0"/>
                                  </p:stCondLst>
                                  <p:childTnLst>
                                    <p:animMotion origin="layout" path="M -0.04805 0.04051 L -0.00117 -0.00231 " pathEditMode="relative" rAng="0" ptsTypes="AA">
                                      <p:cBhvr>
                                        <p:cTn id="67" dur="500" fill="hold"/>
                                        <p:tgtEl>
                                          <p:spTgt spid="3"/>
                                        </p:tgtEl>
                                        <p:attrNameLst>
                                          <p:attrName>ppt_x</p:attrName>
                                          <p:attrName>ppt_y</p:attrName>
                                        </p:attrNameLst>
                                      </p:cBhvr>
                                      <p:rCtr x="2344"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animBg="1"/>
      <p:bldP spid="9" grpId="1" animBg="1"/>
      <p:bldP spid="32" grpId="0"/>
      <p:bldP spid="32" grpId="1"/>
      <p:bldP spid="32" grpId="2"/>
      <p:bldP spid="42"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
        <p:nvSpPr>
          <p:cNvPr id="7" name="矩形 6"/>
          <p:cNvSpPr/>
          <p:nvPr/>
        </p:nvSpPr>
        <p:spPr>
          <a:xfrm>
            <a:off x="552280" y="228260"/>
            <a:ext cx="2961067"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endParaRPr lang="zh-CN" altLang="en-US" sz="2000" dirty="0">
              <a:solidFill>
                <a:srgbClr val="16505F"/>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848151" y="1334302"/>
          <a:ext cx="10727453" cy="2069963"/>
        </p:xfrm>
        <a:graphic>
          <a:graphicData uri="http://schemas.openxmlformats.org/drawingml/2006/table">
            <a:tbl>
              <a:tblPr firstRow="1" firstCol="1" lastRow="1" lastCol="1" bandRow="1" bandCol="1"/>
              <a:tblGrid>
                <a:gridCol w="5411357"/>
                <a:gridCol w="5316096"/>
              </a:tblGrid>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圈</a:t>
                      </a:r>
                      <a:r>
                        <a:rPr lang="en-US" sz="1400" kern="100" dirty="0">
                          <a:solidFill>
                            <a:schemeClr val="bg1"/>
                          </a:solidFill>
                          <a:effectLst/>
                          <a:latin typeface="微软雅黑" panose="020B0503020204020204" pitchFamily="34" charset="-122"/>
                          <a:ea typeface="微软雅黑" panose="020B0503020204020204" pitchFamily="34" charset="-122"/>
                        </a:rPr>
                        <a:t>  </a:t>
                      </a:r>
                      <a:r>
                        <a:rPr lang="zh-CN" sz="1400" kern="100" dirty="0">
                          <a:solidFill>
                            <a:schemeClr val="bg1"/>
                          </a:solidFill>
                          <a:effectLst/>
                          <a:latin typeface="微软雅黑" panose="020B0503020204020204" pitchFamily="34" charset="-122"/>
                          <a:ea typeface="微软雅黑" panose="020B0503020204020204" pitchFamily="34" charset="-122"/>
                        </a:rPr>
                        <a:t>名：健康圈</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成立期：</a:t>
                      </a:r>
                      <a:r>
                        <a:rPr lang="en-US" sz="1400" kern="100" dirty="0">
                          <a:solidFill>
                            <a:schemeClr val="bg1"/>
                          </a:solidFill>
                          <a:effectLst/>
                          <a:latin typeface="微软雅黑" panose="020B0503020204020204" pitchFamily="34" charset="-122"/>
                          <a:ea typeface="微软雅黑" panose="020B0503020204020204" pitchFamily="34" charset="-122"/>
                        </a:rPr>
                        <a:t>2016</a:t>
                      </a:r>
                      <a:r>
                        <a:rPr lang="zh-CN" sz="1400" kern="100" dirty="0">
                          <a:solidFill>
                            <a:schemeClr val="bg1"/>
                          </a:solidFill>
                          <a:effectLst/>
                          <a:latin typeface="微软雅黑" panose="020B0503020204020204" pitchFamily="34" charset="-122"/>
                          <a:ea typeface="微软雅黑" panose="020B0503020204020204" pitchFamily="34" charset="-122"/>
                        </a:rPr>
                        <a:t>年</a:t>
                      </a:r>
                      <a:r>
                        <a:rPr lang="en-US" sz="1400" kern="100" dirty="0">
                          <a:solidFill>
                            <a:schemeClr val="bg1"/>
                          </a:solidFill>
                          <a:effectLst/>
                          <a:latin typeface="微软雅黑" panose="020B0503020204020204" pitchFamily="34" charset="-122"/>
                          <a:ea typeface="微软雅黑" panose="020B0503020204020204" pitchFamily="34" charset="-122"/>
                        </a:rPr>
                        <a:t>5</a:t>
                      </a:r>
                      <a:r>
                        <a:rPr lang="zh-CN" sz="1400" kern="100" dirty="0">
                          <a:solidFill>
                            <a:schemeClr val="bg1"/>
                          </a:solidFill>
                          <a:effectLst/>
                          <a:latin typeface="微软雅黑" panose="020B0503020204020204" pitchFamily="34" charset="-122"/>
                          <a:ea typeface="微软雅黑" panose="020B0503020204020204" pitchFamily="34" charset="-122"/>
                        </a:rPr>
                        <a:t>月</a:t>
                      </a:r>
                      <a:r>
                        <a:rPr lang="en-US" sz="1400" kern="100" dirty="0">
                          <a:solidFill>
                            <a:schemeClr val="bg1"/>
                          </a:solidFill>
                          <a:effectLst/>
                          <a:latin typeface="微软雅黑" panose="020B0503020204020204" pitchFamily="34" charset="-122"/>
                          <a:ea typeface="微软雅黑" panose="020B0503020204020204" pitchFamily="34" charset="-122"/>
                        </a:rPr>
                        <a:t>8</a:t>
                      </a:r>
                      <a:r>
                        <a:rPr lang="zh-CN" sz="1400" kern="100" dirty="0">
                          <a:solidFill>
                            <a:schemeClr val="bg1"/>
                          </a:solidFill>
                          <a:effectLst/>
                          <a:latin typeface="微软雅黑" panose="020B0503020204020204" pitchFamily="34" charset="-122"/>
                          <a:ea typeface="微软雅黑" panose="020B0503020204020204" pitchFamily="34" charset="-122"/>
                        </a:rPr>
                        <a:t>日</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成员人数：</a:t>
                      </a:r>
                      <a:r>
                        <a:rPr lang="en-US" sz="1400" kern="100" dirty="0">
                          <a:solidFill>
                            <a:schemeClr val="tx1"/>
                          </a:solidFill>
                          <a:effectLst/>
                          <a:latin typeface="微软雅黑" panose="020B0503020204020204" pitchFamily="34" charset="-122"/>
                          <a:ea typeface="微软雅黑" panose="020B0503020204020204" pitchFamily="34" charset="-122"/>
                        </a:rPr>
                        <a:t>8</a:t>
                      </a:r>
                      <a:r>
                        <a:rPr lang="zh-CN" sz="1400" kern="100" dirty="0">
                          <a:solidFill>
                            <a:schemeClr val="tx1"/>
                          </a:solidFill>
                          <a:effectLst/>
                          <a:latin typeface="微软雅黑" panose="020B0503020204020204" pitchFamily="34" charset="-122"/>
                          <a:ea typeface="微软雅黑" panose="020B0503020204020204" pitchFamily="34" charset="-122"/>
                        </a:rPr>
                        <a:t>人</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平均年龄：</a:t>
                      </a:r>
                      <a:r>
                        <a:rPr lang="en-US" sz="1400" kern="100" dirty="0">
                          <a:solidFill>
                            <a:schemeClr val="tx1"/>
                          </a:solidFill>
                          <a:effectLst/>
                          <a:latin typeface="微软雅黑" panose="020B0503020204020204" pitchFamily="34" charset="-122"/>
                          <a:ea typeface="微软雅黑" panose="020B0503020204020204" pitchFamily="34" charset="-122"/>
                        </a:rPr>
                        <a:t>29.5</a:t>
                      </a:r>
                      <a:r>
                        <a:rPr lang="zh-CN" sz="1400" kern="100" dirty="0">
                          <a:solidFill>
                            <a:schemeClr val="tx1"/>
                          </a:solidFill>
                          <a:effectLst/>
                          <a:latin typeface="微软雅黑" panose="020B0503020204020204" pitchFamily="34" charset="-122"/>
                          <a:ea typeface="微软雅黑" panose="020B0503020204020204" pitchFamily="34" charset="-122"/>
                        </a:rPr>
                        <a:t>岁</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圈长：</a:t>
                      </a:r>
                      <a:r>
                        <a:rPr lang="zh-CN" altLang="en-US" sz="1400" kern="100" dirty="0">
                          <a:solidFill>
                            <a:schemeClr val="tx1"/>
                          </a:solidFill>
                          <a:effectLst/>
                          <a:latin typeface="微软雅黑" panose="020B0503020204020204" pitchFamily="34" charset="-122"/>
                          <a:ea typeface="微软雅黑" panose="020B0503020204020204" pitchFamily="34" charset="-122"/>
                        </a:rPr>
                        <a:t>情缘素材</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辅导员：</a:t>
                      </a:r>
                      <a:r>
                        <a:rPr lang="en-US" altLang="zh-CN" sz="1400" kern="100" dirty="0" err="1">
                          <a:solidFill>
                            <a:schemeClr val="tx1"/>
                          </a:solidFill>
                          <a:effectLst/>
                          <a:latin typeface="微软雅黑" panose="020B0503020204020204" pitchFamily="34" charset="-122"/>
                          <a:ea typeface="微软雅黑" panose="020B0503020204020204" pitchFamily="34" charset="-122"/>
                        </a:rPr>
                        <a:t>xxxx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42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所属单位：</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zh-CN" sz="1400" kern="100" dirty="0">
                          <a:solidFill>
                            <a:schemeClr val="tx1"/>
                          </a:solidFill>
                          <a:effectLst/>
                          <a:latin typeface="微软雅黑" panose="020B0503020204020204" pitchFamily="34" charset="-122"/>
                          <a:ea typeface="微软雅黑" panose="020B0503020204020204" pitchFamily="34" charset="-122"/>
                        </a:rPr>
                        <a:t>省</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zh-CN" sz="1400" kern="100" dirty="0">
                          <a:solidFill>
                            <a:schemeClr val="tx1"/>
                          </a:solidFill>
                          <a:effectLst/>
                          <a:latin typeface="微软雅黑" panose="020B0503020204020204" pitchFamily="34" charset="-122"/>
                          <a:ea typeface="微软雅黑" panose="020B0503020204020204" pitchFamily="34" charset="-122"/>
                        </a:rPr>
                        <a:t>医院内一科</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单位分机：</a:t>
                      </a:r>
                      <a:r>
                        <a:rPr lang="en-US" altLang="zh-CN" sz="1400" kern="100" dirty="0" err="1">
                          <a:solidFill>
                            <a:schemeClr val="tx1"/>
                          </a:solidFill>
                          <a:effectLst/>
                          <a:latin typeface="微软雅黑" panose="020B0503020204020204" pitchFamily="34" charset="-122"/>
                          <a:ea typeface="微软雅黑" panose="020B0503020204020204" pitchFamily="34" charset="-122"/>
                        </a:rPr>
                        <a:t>xxxxxxx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4274">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圈员：</a:t>
                      </a:r>
                      <a:r>
                        <a:rPr lang="en-US" altLang="zh-CN" sz="1400" kern="100" dirty="0">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r>
                        <a:rPr lang="en-US" altLang="zh-CN" sz="1400" kern="100" baseline="0" dirty="0">
                          <a:solidFill>
                            <a:schemeClr val="tx1"/>
                          </a:solidFill>
                          <a:effectLst/>
                          <a:latin typeface="微软雅黑" panose="020B0503020204020204" pitchFamily="34" charset="-122"/>
                          <a:ea typeface="微软雅黑" panose="020B0503020204020204" pitchFamily="34" charset="-122"/>
                        </a:rPr>
                        <a:t> </a:t>
                      </a:r>
                      <a:r>
                        <a:rPr lang="en-US" altLang="zh-CN" sz="1400" kern="100" baseline="0" dirty="0" err="1">
                          <a:solidFill>
                            <a:schemeClr val="tx1"/>
                          </a:solidFill>
                          <a:effectLst/>
                          <a:latin typeface="微软雅黑" panose="020B0503020204020204" pitchFamily="34" charset="-122"/>
                          <a:ea typeface="微软雅黑" panose="020B0503020204020204" pitchFamily="34" charset="-122"/>
                        </a:rPr>
                        <a:t>xxx</a:t>
                      </a:r>
                      <a:endParaRPr lang="zh-CN" sz="1400" kern="100" dirty="0">
                        <a:solidFill>
                          <a:schemeClr val="tx1"/>
                        </a:solidFill>
                        <a:effectLst/>
                        <a:latin typeface="微软雅黑" panose="020B0503020204020204" pitchFamily="34" charset="-122"/>
                        <a:ea typeface="微软雅黑" panose="020B0503020204020204" pitchFamily="34" charset="-122"/>
                      </a:endParaRP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r>
              <a:tr h="294274">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tx1"/>
                          </a:solidFill>
                          <a:effectLst/>
                          <a:latin typeface="微软雅黑" panose="020B0503020204020204" pitchFamily="34" charset="-122"/>
                          <a:ea typeface="微软雅黑" panose="020B0503020204020204" pitchFamily="34" charset="-122"/>
                        </a:rPr>
                        <a:t>活动期间：</a:t>
                      </a:r>
                      <a:r>
                        <a:rPr lang="en-US" sz="1400" kern="100" dirty="0">
                          <a:solidFill>
                            <a:schemeClr val="tx1"/>
                          </a:solidFill>
                          <a:effectLst/>
                          <a:latin typeface="微软雅黑" panose="020B0503020204020204" pitchFamily="34" charset="-122"/>
                          <a:ea typeface="微软雅黑" panose="020B0503020204020204" pitchFamily="34" charset="-122"/>
                        </a:rPr>
                        <a:t>2016</a:t>
                      </a:r>
                      <a:r>
                        <a:rPr lang="zh-CN" sz="1400" kern="100" dirty="0">
                          <a:solidFill>
                            <a:schemeClr val="tx1"/>
                          </a:solidFill>
                          <a:effectLst/>
                          <a:latin typeface="微软雅黑" panose="020B0503020204020204" pitchFamily="34" charset="-122"/>
                          <a:ea typeface="微软雅黑" panose="020B0503020204020204" pitchFamily="34" charset="-122"/>
                        </a:rPr>
                        <a:t>年</a:t>
                      </a:r>
                      <a:r>
                        <a:rPr lang="en-US" sz="1400" kern="100" dirty="0">
                          <a:solidFill>
                            <a:schemeClr val="tx1"/>
                          </a:solidFill>
                          <a:effectLst/>
                          <a:latin typeface="微软雅黑" panose="020B0503020204020204" pitchFamily="34" charset="-122"/>
                          <a:ea typeface="微软雅黑" panose="020B0503020204020204" pitchFamily="34" charset="-122"/>
                        </a:rPr>
                        <a:t>3</a:t>
                      </a:r>
                      <a:r>
                        <a:rPr lang="zh-CN" sz="1400" kern="100" dirty="0">
                          <a:solidFill>
                            <a:schemeClr val="tx1"/>
                          </a:solidFill>
                          <a:effectLst/>
                          <a:latin typeface="微软雅黑" panose="020B0503020204020204" pitchFamily="34" charset="-122"/>
                          <a:ea typeface="微软雅黑" panose="020B0503020204020204" pitchFamily="34" charset="-122"/>
                        </a:rPr>
                        <a:t>月—</a:t>
                      </a:r>
                      <a:r>
                        <a:rPr lang="en-US" sz="1400" kern="100" dirty="0">
                          <a:solidFill>
                            <a:schemeClr val="tx1"/>
                          </a:solidFill>
                          <a:effectLst/>
                          <a:latin typeface="微软雅黑" panose="020B0503020204020204" pitchFamily="34" charset="-122"/>
                          <a:ea typeface="微软雅黑" panose="020B0503020204020204" pitchFamily="34" charset="-122"/>
                        </a:rPr>
                        <a:t>2016</a:t>
                      </a:r>
                      <a:r>
                        <a:rPr lang="zh-CN" sz="1400" kern="100" dirty="0">
                          <a:solidFill>
                            <a:schemeClr val="tx1"/>
                          </a:solidFill>
                          <a:effectLst/>
                          <a:latin typeface="微软雅黑" panose="020B0503020204020204" pitchFamily="34" charset="-122"/>
                          <a:ea typeface="微软雅黑" panose="020B0503020204020204" pitchFamily="34" charset="-122"/>
                        </a:rPr>
                        <a:t>年</a:t>
                      </a:r>
                      <a:r>
                        <a:rPr lang="en-US" sz="1400" kern="100" dirty="0">
                          <a:solidFill>
                            <a:schemeClr val="tx1"/>
                          </a:solidFill>
                          <a:effectLst/>
                          <a:latin typeface="微软雅黑" panose="020B0503020204020204" pitchFamily="34" charset="-122"/>
                          <a:ea typeface="微软雅黑" panose="020B0503020204020204" pitchFamily="34" charset="-122"/>
                        </a:rPr>
                        <a:t>8</a:t>
                      </a:r>
                      <a:r>
                        <a:rPr lang="zh-CN" sz="1400" kern="100" dirty="0">
                          <a:solidFill>
                            <a:schemeClr val="tx1"/>
                          </a:solidFill>
                          <a:effectLst/>
                          <a:latin typeface="微软雅黑" panose="020B0503020204020204" pitchFamily="34" charset="-122"/>
                          <a:ea typeface="微软雅黑" panose="020B0503020204020204" pitchFamily="34" charset="-122"/>
                        </a:rPr>
                        <a:t>月</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r>
              <a:tr h="304319">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rPr>
                        <a:t>主要工作：针对抗肿瘤药物操作中存在的不现象，利用品管圈解决问题。</a:t>
                      </a:r>
                    </a:p>
                  </a:txBody>
                  <a:tcPr marL="68580" marR="68580" marT="0" marB="0" anchor="ctr">
                    <a:lnL w="6350" cap="flat" cmpd="sng" algn="ctr">
                      <a:solidFill>
                        <a:sysClr val="window" lastClr="FFFFFF"/>
                      </a:solidFill>
                      <a:prstDash val="solid"/>
                      <a:round/>
                      <a:headEnd type="none" w="med" len="med"/>
                      <a:tailEnd type="none" w="med" len="med"/>
                    </a:lnL>
                    <a:lnR w="6350" cap="flat" cmpd="sng" algn="ctr">
                      <a:solidFill>
                        <a:sysClr val="window" lastClr="FFFFFF"/>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r>
            </a:tbl>
          </a:graphicData>
        </a:graphic>
      </p:graphicFrame>
      <p:graphicFrame>
        <p:nvGraphicFramePr>
          <p:cNvPr id="6" name="表格 5"/>
          <p:cNvGraphicFramePr>
            <a:graphicFrameLocks noGrp="1"/>
          </p:cNvGraphicFramePr>
          <p:nvPr/>
        </p:nvGraphicFramePr>
        <p:xfrm>
          <a:off x="844063" y="3574038"/>
          <a:ext cx="10735630" cy="2914392"/>
        </p:xfrm>
        <a:graphic>
          <a:graphicData uri="http://schemas.openxmlformats.org/drawingml/2006/table">
            <a:tbl>
              <a:tblPr/>
              <a:tblGrid>
                <a:gridCol w="673787"/>
                <a:gridCol w="841909"/>
                <a:gridCol w="316230"/>
                <a:gridCol w="1554451"/>
                <a:gridCol w="558535"/>
                <a:gridCol w="784413"/>
                <a:gridCol w="903512"/>
                <a:gridCol w="969223"/>
                <a:gridCol w="184809"/>
                <a:gridCol w="932261"/>
                <a:gridCol w="3016500"/>
              </a:tblGrid>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序号</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圈员姓名</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职称</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圈内职务</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年龄</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资历</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学历</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圈内工作</a:t>
                      </a:r>
                      <a:endParaRPr kumimoji="0" lang="zh-CN" altLang="en-US" sz="11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BB2C"/>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30</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5</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组织、策划、分工、培训、追踪</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550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35</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协调、指导、督查、评价</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副主任护师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40</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21</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大专</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培训、活动措施落实、数据收集</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550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4</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37</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13</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数据收集、相片采集</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913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5</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xxx</a:t>
                      </a: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31</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8</a:t>
                      </a: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活动措施落实、制作幻灯片</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3674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6</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主管护师</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35</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16</a:t>
                      </a: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活动措施落实、数据分析、记录</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7</a:t>
                      </a: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xxx</a:t>
                      </a: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血液净化科</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护师</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27</a:t>
                      </a: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本科</a:t>
                      </a: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活动措施落实、数据收集</a:t>
                      </a: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zh-CN" altLang="en-US" dirty="0"/>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solidFill>
                  </a:tcPr>
                </a:tc>
              </a:tr>
              <a:tr h="2453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34718" marR="34718"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ysClr val="window" lastClr="FFFFFF">
                        <a:lumMod val="95000"/>
                      </a:sysClr>
                    </a:solidFill>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p>
        </p:txBody>
      </p:sp>
      <p:grpSp>
        <p:nvGrpSpPr>
          <p:cNvPr id="104" name="组合 103"/>
          <p:cNvGrpSpPr/>
          <p:nvPr/>
        </p:nvGrpSpPr>
        <p:grpSpPr>
          <a:xfrm>
            <a:off x="915911" y="1300504"/>
            <a:ext cx="10064446" cy="5137102"/>
            <a:chOff x="636301" y="420913"/>
            <a:chExt cx="10919398" cy="5573487"/>
          </a:xfrm>
          <a:solidFill>
            <a:schemeClr val="tx1">
              <a:lumMod val="65000"/>
              <a:lumOff val="35000"/>
            </a:schemeClr>
          </a:solidFill>
        </p:grpSpPr>
        <p:sp>
          <p:nvSpPr>
            <p:cNvPr id="105" name="Freeform 5"/>
            <p:cNvSpPr>
              <a:spLocks noEditPoints="1"/>
            </p:cNvSpPr>
            <p:nvPr/>
          </p:nvSpPr>
          <p:spPr bwMode="auto">
            <a:xfrm>
              <a:off x="4736979" y="2481987"/>
              <a:ext cx="274810" cy="729964"/>
            </a:xfrm>
            <a:custGeom>
              <a:avLst/>
              <a:gdLst>
                <a:gd name="T0" fmla="*/ 18 w 27"/>
                <a:gd name="T1" fmla="*/ 46 h 72"/>
                <a:gd name="T2" fmla="*/ 18 w 27"/>
                <a:gd name="T3" fmla="*/ 6 h 72"/>
                <a:gd name="T4" fmla="*/ 19 w 27"/>
                <a:gd name="T5" fmla="*/ 5 h 72"/>
                <a:gd name="T6" fmla="*/ 19 w 27"/>
                <a:gd name="T7" fmla="*/ 4 h 72"/>
                <a:gd name="T8" fmla="*/ 19 w 27"/>
                <a:gd name="T9" fmla="*/ 2 h 72"/>
                <a:gd name="T10" fmla="*/ 18 w 27"/>
                <a:gd name="T11" fmla="*/ 0 h 72"/>
                <a:gd name="T12" fmla="*/ 9 w 27"/>
                <a:gd name="T13" fmla="*/ 0 h 72"/>
                <a:gd name="T14" fmla="*/ 8 w 27"/>
                <a:gd name="T15" fmla="*/ 2 h 72"/>
                <a:gd name="T16" fmla="*/ 8 w 27"/>
                <a:gd name="T17" fmla="*/ 4 h 72"/>
                <a:gd name="T18" fmla="*/ 8 w 27"/>
                <a:gd name="T19" fmla="*/ 5 h 72"/>
                <a:gd name="T20" fmla="*/ 9 w 27"/>
                <a:gd name="T21" fmla="*/ 6 h 72"/>
                <a:gd name="T22" fmla="*/ 9 w 27"/>
                <a:gd name="T23" fmla="*/ 46 h 72"/>
                <a:gd name="T24" fmla="*/ 0 w 27"/>
                <a:gd name="T25" fmla="*/ 61 h 72"/>
                <a:gd name="T26" fmla="*/ 5 w 27"/>
                <a:gd name="T27" fmla="*/ 72 h 72"/>
                <a:gd name="T28" fmla="*/ 22 w 27"/>
                <a:gd name="T29" fmla="*/ 72 h 72"/>
                <a:gd name="T30" fmla="*/ 27 w 27"/>
                <a:gd name="T31" fmla="*/ 61 h 72"/>
                <a:gd name="T32" fmla="*/ 18 w 27"/>
                <a:gd name="T33" fmla="*/ 46 h 72"/>
                <a:gd name="T34" fmla="*/ 22 w 27"/>
                <a:gd name="T35" fmla="*/ 71 h 72"/>
                <a:gd name="T36" fmla="*/ 5 w 27"/>
                <a:gd name="T37" fmla="*/ 71 h 72"/>
                <a:gd name="T38" fmla="*/ 1 w 27"/>
                <a:gd name="T39" fmla="*/ 61 h 72"/>
                <a:gd name="T40" fmla="*/ 10 w 27"/>
                <a:gd name="T41" fmla="*/ 47 h 72"/>
                <a:gd name="T42" fmla="*/ 10 w 27"/>
                <a:gd name="T43" fmla="*/ 46 h 72"/>
                <a:gd name="T44" fmla="*/ 10 w 27"/>
                <a:gd name="T45" fmla="*/ 46 h 72"/>
                <a:gd name="T46" fmla="*/ 10 w 27"/>
                <a:gd name="T47" fmla="*/ 6 h 72"/>
                <a:gd name="T48" fmla="*/ 9 w 27"/>
                <a:gd name="T49" fmla="*/ 4 h 72"/>
                <a:gd name="T50" fmla="*/ 9 w 27"/>
                <a:gd name="T51" fmla="*/ 4 h 72"/>
                <a:gd name="T52" fmla="*/ 9 w 27"/>
                <a:gd name="T53" fmla="*/ 2 h 72"/>
                <a:gd name="T54" fmla="*/ 9 w 27"/>
                <a:gd name="T55" fmla="*/ 2 h 72"/>
                <a:gd name="T56" fmla="*/ 18 w 27"/>
                <a:gd name="T57" fmla="*/ 2 h 72"/>
                <a:gd name="T58" fmla="*/ 18 w 27"/>
                <a:gd name="T59" fmla="*/ 2 h 72"/>
                <a:gd name="T60" fmla="*/ 18 w 27"/>
                <a:gd name="T61" fmla="*/ 4 h 72"/>
                <a:gd name="T62" fmla="*/ 18 w 27"/>
                <a:gd name="T63" fmla="*/ 4 h 72"/>
                <a:gd name="T64" fmla="*/ 17 w 27"/>
                <a:gd name="T65" fmla="*/ 6 h 72"/>
                <a:gd name="T66" fmla="*/ 17 w 27"/>
                <a:gd name="T67" fmla="*/ 46 h 72"/>
                <a:gd name="T68" fmla="*/ 17 w 27"/>
                <a:gd name="T69" fmla="*/ 46 h 72"/>
                <a:gd name="T70" fmla="*/ 17 w 27"/>
                <a:gd name="T71" fmla="*/ 47 h 72"/>
                <a:gd name="T72" fmla="*/ 26 w 27"/>
                <a:gd name="T73" fmla="*/ 61 h 72"/>
                <a:gd name="T74" fmla="*/ 22 w 27"/>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72">
                  <a:moveTo>
                    <a:pt x="18" y="46"/>
                  </a:moveTo>
                  <a:cubicBezTo>
                    <a:pt x="18" y="6"/>
                    <a:pt x="18" y="6"/>
                    <a:pt x="18" y="6"/>
                  </a:cubicBezTo>
                  <a:cubicBezTo>
                    <a:pt x="18" y="5"/>
                    <a:pt x="18" y="5"/>
                    <a:pt x="19" y="5"/>
                  </a:cubicBezTo>
                  <a:cubicBezTo>
                    <a:pt x="19" y="5"/>
                    <a:pt x="19" y="4"/>
                    <a:pt x="19" y="4"/>
                  </a:cubicBezTo>
                  <a:cubicBezTo>
                    <a:pt x="19" y="2"/>
                    <a:pt x="19" y="2"/>
                    <a:pt x="19" y="2"/>
                  </a:cubicBezTo>
                  <a:cubicBezTo>
                    <a:pt x="19" y="1"/>
                    <a:pt x="19" y="0"/>
                    <a:pt x="18" y="0"/>
                  </a:cubicBezTo>
                  <a:cubicBezTo>
                    <a:pt x="9" y="0"/>
                    <a:pt x="9" y="0"/>
                    <a:pt x="9" y="0"/>
                  </a:cubicBezTo>
                  <a:cubicBezTo>
                    <a:pt x="8" y="0"/>
                    <a:pt x="8" y="1"/>
                    <a:pt x="8" y="2"/>
                  </a:cubicBezTo>
                  <a:cubicBezTo>
                    <a:pt x="8" y="4"/>
                    <a:pt x="8" y="4"/>
                    <a:pt x="8" y="4"/>
                  </a:cubicBezTo>
                  <a:cubicBezTo>
                    <a:pt x="8" y="4"/>
                    <a:pt x="8" y="5"/>
                    <a:pt x="8" y="5"/>
                  </a:cubicBezTo>
                  <a:cubicBezTo>
                    <a:pt x="9" y="5"/>
                    <a:pt x="9" y="5"/>
                    <a:pt x="9" y="6"/>
                  </a:cubicBezTo>
                  <a:cubicBezTo>
                    <a:pt x="9" y="46"/>
                    <a:pt x="9" y="46"/>
                    <a:pt x="9" y="46"/>
                  </a:cubicBezTo>
                  <a:cubicBezTo>
                    <a:pt x="5" y="50"/>
                    <a:pt x="0" y="56"/>
                    <a:pt x="0" y="61"/>
                  </a:cubicBezTo>
                  <a:cubicBezTo>
                    <a:pt x="0" y="66"/>
                    <a:pt x="2" y="70"/>
                    <a:pt x="5" y="72"/>
                  </a:cubicBezTo>
                  <a:cubicBezTo>
                    <a:pt x="22" y="72"/>
                    <a:pt x="22" y="72"/>
                    <a:pt x="22" y="72"/>
                  </a:cubicBezTo>
                  <a:cubicBezTo>
                    <a:pt x="25" y="70"/>
                    <a:pt x="27" y="66"/>
                    <a:pt x="27" y="61"/>
                  </a:cubicBezTo>
                  <a:cubicBezTo>
                    <a:pt x="27" y="56"/>
                    <a:pt x="22" y="50"/>
                    <a:pt x="18" y="46"/>
                  </a:cubicBezTo>
                  <a:close/>
                  <a:moveTo>
                    <a:pt x="22" y="71"/>
                  </a:moveTo>
                  <a:cubicBezTo>
                    <a:pt x="5" y="71"/>
                    <a:pt x="5" y="71"/>
                    <a:pt x="5" y="71"/>
                  </a:cubicBezTo>
                  <a:cubicBezTo>
                    <a:pt x="2" y="69"/>
                    <a:pt x="1" y="65"/>
                    <a:pt x="1" y="61"/>
                  </a:cubicBezTo>
                  <a:cubicBezTo>
                    <a:pt x="1" y="58"/>
                    <a:pt x="4" y="53"/>
                    <a:pt x="10" y="47"/>
                  </a:cubicBezTo>
                  <a:cubicBezTo>
                    <a:pt x="10" y="46"/>
                    <a:pt x="10" y="46"/>
                    <a:pt x="10" y="46"/>
                  </a:cubicBezTo>
                  <a:cubicBezTo>
                    <a:pt x="10" y="46"/>
                    <a:pt x="10" y="46"/>
                    <a:pt x="10" y="46"/>
                  </a:cubicBezTo>
                  <a:cubicBezTo>
                    <a:pt x="10" y="6"/>
                    <a:pt x="10" y="6"/>
                    <a:pt x="10" y="6"/>
                  </a:cubicBezTo>
                  <a:cubicBezTo>
                    <a:pt x="10" y="5"/>
                    <a:pt x="10" y="4"/>
                    <a:pt x="9" y="4"/>
                  </a:cubicBezTo>
                  <a:cubicBezTo>
                    <a:pt x="9" y="4"/>
                    <a:pt x="9" y="4"/>
                    <a:pt x="9" y="4"/>
                  </a:cubicBezTo>
                  <a:cubicBezTo>
                    <a:pt x="9" y="2"/>
                    <a:pt x="9" y="2"/>
                    <a:pt x="9" y="2"/>
                  </a:cubicBezTo>
                  <a:cubicBezTo>
                    <a:pt x="9" y="2"/>
                    <a:pt x="9" y="2"/>
                    <a:pt x="9" y="2"/>
                  </a:cubicBezTo>
                  <a:cubicBezTo>
                    <a:pt x="18" y="2"/>
                    <a:pt x="18" y="2"/>
                    <a:pt x="18" y="2"/>
                  </a:cubicBezTo>
                  <a:cubicBezTo>
                    <a:pt x="18" y="2"/>
                    <a:pt x="18" y="2"/>
                    <a:pt x="18" y="2"/>
                  </a:cubicBezTo>
                  <a:cubicBezTo>
                    <a:pt x="18" y="4"/>
                    <a:pt x="18" y="4"/>
                    <a:pt x="18" y="4"/>
                  </a:cubicBezTo>
                  <a:cubicBezTo>
                    <a:pt x="18" y="4"/>
                    <a:pt x="18" y="4"/>
                    <a:pt x="18" y="4"/>
                  </a:cubicBezTo>
                  <a:cubicBezTo>
                    <a:pt x="17" y="4"/>
                    <a:pt x="17" y="5"/>
                    <a:pt x="17" y="6"/>
                  </a:cubicBezTo>
                  <a:cubicBezTo>
                    <a:pt x="17" y="46"/>
                    <a:pt x="17" y="46"/>
                    <a:pt x="17" y="46"/>
                  </a:cubicBezTo>
                  <a:cubicBezTo>
                    <a:pt x="17" y="46"/>
                    <a:pt x="17" y="46"/>
                    <a:pt x="17" y="46"/>
                  </a:cubicBezTo>
                  <a:cubicBezTo>
                    <a:pt x="17" y="47"/>
                    <a:pt x="17" y="47"/>
                    <a:pt x="17" y="47"/>
                  </a:cubicBezTo>
                  <a:cubicBezTo>
                    <a:pt x="23" y="53"/>
                    <a:pt x="26" y="58"/>
                    <a:pt x="26" y="61"/>
                  </a:cubicBezTo>
                  <a:cubicBezTo>
                    <a:pt x="26" y="65"/>
                    <a:pt x="25" y="69"/>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6"/>
            <p:cNvSpPr>
              <a:spLocks noEditPoints="1"/>
            </p:cNvSpPr>
            <p:nvPr/>
          </p:nvSpPr>
          <p:spPr bwMode="auto">
            <a:xfrm>
              <a:off x="4758449" y="2653743"/>
              <a:ext cx="231871" cy="528150"/>
            </a:xfrm>
            <a:custGeom>
              <a:avLst/>
              <a:gdLst>
                <a:gd name="T0" fmla="*/ 14 w 23"/>
                <a:gd name="T1" fmla="*/ 31 h 52"/>
                <a:gd name="T2" fmla="*/ 13 w 23"/>
                <a:gd name="T3" fmla="*/ 30 h 52"/>
                <a:gd name="T4" fmla="*/ 13 w 23"/>
                <a:gd name="T5" fmla="*/ 0 h 52"/>
                <a:gd name="T6" fmla="*/ 10 w 23"/>
                <a:gd name="T7" fmla="*/ 0 h 52"/>
                <a:gd name="T8" fmla="*/ 10 w 23"/>
                <a:gd name="T9" fmla="*/ 30 h 52"/>
                <a:gd name="T10" fmla="*/ 9 w 23"/>
                <a:gd name="T11" fmla="*/ 31 h 52"/>
                <a:gd name="T12" fmla="*/ 0 w 23"/>
                <a:gd name="T13" fmla="*/ 44 h 52"/>
                <a:gd name="T14" fmla="*/ 4 w 23"/>
                <a:gd name="T15" fmla="*/ 52 h 52"/>
                <a:gd name="T16" fmla="*/ 19 w 23"/>
                <a:gd name="T17" fmla="*/ 52 h 52"/>
                <a:gd name="T18" fmla="*/ 23 w 23"/>
                <a:gd name="T19" fmla="*/ 44 h 52"/>
                <a:gd name="T20" fmla="*/ 14 w 23"/>
                <a:gd name="T21" fmla="*/ 31 h 52"/>
                <a:gd name="T22" fmla="*/ 4 w 23"/>
                <a:gd name="T23" fmla="*/ 44 h 52"/>
                <a:gd name="T24" fmla="*/ 4 w 23"/>
                <a:gd name="T25" fmla="*/ 47 h 52"/>
                <a:gd name="T26" fmla="*/ 4 w 23"/>
                <a:gd name="T27" fmla="*/ 47 h 52"/>
                <a:gd name="T28" fmla="*/ 3 w 23"/>
                <a:gd name="T29" fmla="*/ 47 h 52"/>
                <a:gd name="T30" fmla="*/ 3 w 23"/>
                <a:gd name="T31" fmla="*/ 44 h 52"/>
                <a:gd name="T32" fmla="*/ 4 w 23"/>
                <a:gd name="T33" fmla="*/ 44 h 52"/>
                <a:gd name="T34" fmla="*/ 1 w 23"/>
                <a:gd name="T35" fmla="*/ 45 h 52"/>
                <a:gd name="T36" fmla="*/ 2 w 23"/>
                <a:gd name="T37" fmla="*/ 44 h 52"/>
                <a:gd name="T38" fmla="*/ 3 w 23"/>
                <a:gd name="T39" fmla="*/ 47 h 52"/>
                <a:gd name="T40" fmla="*/ 2 w 23"/>
                <a:gd name="T41" fmla="*/ 48 h 52"/>
                <a:gd name="T42" fmla="*/ 1 w 23"/>
                <a:gd name="T43" fmla="*/ 45 h 52"/>
                <a:gd name="T44" fmla="*/ 3 w 23"/>
                <a:gd name="T45" fmla="*/ 51 h 52"/>
                <a:gd name="T46" fmla="*/ 2 w 23"/>
                <a:gd name="T47" fmla="*/ 48 h 52"/>
                <a:gd name="T48" fmla="*/ 2 w 23"/>
                <a:gd name="T49" fmla="*/ 48 h 52"/>
                <a:gd name="T50" fmla="*/ 3 w 23"/>
                <a:gd name="T51" fmla="*/ 48 h 52"/>
                <a:gd name="T52" fmla="*/ 4 w 23"/>
                <a:gd name="T53" fmla="*/ 50 h 52"/>
                <a:gd name="T54" fmla="*/ 3 w 23"/>
                <a:gd name="T55" fmla="*/ 51 h 52"/>
                <a:gd name="T56" fmla="*/ 5 w 23"/>
                <a:gd name="T57" fmla="*/ 49 h 52"/>
                <a:gd name="T58" fmla="*/ 3 w 23"/>
                <a:gd name="T59" fmla="*/ 47 h 52"/>
                <a:gd name="T60" fmla="*/ 4 w 23"/>
                <a:gd name="T61" fmla="*/ 47 h 52"/>
                <a:gd name="T62" fmla="*/ 5 w 23"/>
                <a:gd name="T63" fmla="*/ 49 h 52"/>
                <a:gd name="T64" fmla="*/ 16 w 23"/>
                <a:gd name="T65" fmla="*/ 34 h 52"/>
                <a:gd name="T66" fmla="*/ 20 w 23"/>
                <a:gd name="T67" fmla="*/ 39 h 52"/>
                <a:gd name="T68" fmla="*/ 21 w 23"/>
                <a:gd name="T69" fmla="*/ 41 h 52"/>
                <a:gd name="T70" fmla="*/ 17 w 23"/>
                <a:gd name="T71" fmla="*/ 42 h 52"/>
                <a:gd name="T72" fmla="*/ 14 w 23"/>
                <a:gd name="T73" fmla="*/ 36 h 52"/>
                <a:gd name="T74" fmla="*/ 16 w 23"/>
                <a:gd name="T75" fmla="*/ 34 h 52"/>
                <a:gd name="T76" fmla="*/ 15 w 23"/>
                <a:gd name="T77" fmla="*/ 41 h 52"/>
                <a:gd name="T78" fmla="*/ 12 w 23"/>
                <a:gd name="T79" fmla="*/ 37 h 52"/>
                <a:gd name="T80" fmla="*/ 13 w 23"/>
                <a:gd name="T81" fmla="*/ 36 h 52"/>
                <a:gd name="T82" fmla="*/ 16 w 23"/>
                <a:gd name="T83" fmla="*/ 41 h 52"/>
                <a:gd name="T84" fmla="*/ 17 w 23"/>
                <a:gd name="T85" fmla="*/ 42 h 52"/>
                <a:gd name="T86" fmla="*/ 16 w 23"/>
                <a:gd name="T87" fmla="*/ 42 h 52"/>
                <a:gd name="T88" fmla="*/ 15 w 23"/>
                <a:gd name="T89" fmla="*/ 41 h 52"/>
                <a:gd name="T90" fmla="*/ 17 w 23"/>
                <a:gd name="T91" fmla="*/ 45 h 52"/>
                <a:gd name="T92" fmla="*/ 16 w 23"/>
                <a:gd name="T93" fmla="*/ 43 h 52"/>
                <a:gd name="T94" fmla="*/ 17 w 23"/>
                <a:gd name="T95" fmla="*/ 43 h 52"/>
                <a:gd name="T96" fmla="*/ 18 w 23"/>
                <a:gd name="T97" fmla="*/ 45 h 52"/>
                <a:gd name="T98" fmla="*/ 17 w 23"/>
                <a:gd name="T99" fmla="*/ 45 h 52"/>
                <a:gd name="T100" fmla="*/ 18 w 23"/>
                <a:gd name="T101" fmla="*/ 45 h 52"/>
                <a:gd name="T102" fmla="*/ 18 w 23"/>
                <a:gd name="T103" fmla="*/ 43 h 52"/>
                <a:gd name="T104" fmla="*/ 21 w 23"/>
                <a:gd name="T105" fmla="*/ 42 h 52"/>
                <a:gd name="T106" fmla="*/ 22 w 23"/>
                <a:gd name="T107" fmla="*/ 44 h 52"/>
                <a:gd name="T108" fmla="*/ 18 w 23"/>
                <a:gd name="T109"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52">
                  <a:moveTo>
                    <a:pt x="14" y="31"/>
                  </a:moveTo>
                  <a:cubicBezTo>
                    <a:pt x="13" y="30"/>
                    <a:pt x="13" y="30"/>
                    <a:pt x="13" y="30"/>
                  </a:cubicBezTo>
                  <a:cubicBezTo>
                    <a:pt x="13" y="0"/>
                    <a:pt x="13" y="0"/>
                    <a:pt x="13" y="0"/>
                  </a:cubicBezTo>
                  <a:cubicBezTo>
                    <a:pt x="10" y="0"/>
                    <a:pt x="10" y="0"/>
                    <a:pt x="10" y="0"/>
                  </a:cubicBezTo>
                  <a:cubicBezTo>
                    <a:pt x="10" y="30"/>
                    <a:pt x="10" y="30"/>
                    <a:pt x="10" y="30"/>
                  </a:cubicBezTo>
                  <a:cubicBezTo>
                    <a:pt x="9" y="31"/>
                    <a:pt x="9" y="31"/>
                    <a:pt x="9" y="31"/>
                  </a:cubicBezTo>
                  <a:cubicBezTo>
                    <a:pt x="1" y="39"/>
                    <a:pt x="0" y="43"/>
                    <a:pt x="0" y="44"/>
                  </a:cubicBezTo>
                  <a:cubicBezTo>
                    <a:pt x="0" y="47"/>
                    <a:pt x="2" y="50"/>
                    <a:pt x="4" y="52"/>
                  </a:cubicBezTo>
                  <a:cubicBezTo>
                    <a:pt x="19" y="52"/>
                    <a:pt x="19" y="52"/>
                    <a:pt x="19" y="52"/>
                  </a:cubicBezTo>
                  <a:cubicBezTo>
                    <a:pt x="21" y="50"/>
                    <a:pt x="23" y="47"/>
                    <a:pt x="23" y="44"/>
                  </a:cubicBezTo>
                  <a:cubicBezTo>
                    <a:pt x="23" y="43"/>
                    <a:pt x="22" y="39"/>
                    <a:pt x="14" y="31"/>
                  </a:cubicBezTo>
                  <a:close/>
                  <a:moveTo>
                    <a:pt x="4" y="44"/>
                  </a:moveTo>
                  <a:cubicBezTo>
                    <a:pt x="4" y="44"/>
                    <a:pt x="3" y="45"/>
                    <a:pt x="4" y="47"/>
                  </a:cubicBezTo>
                  <a:cubicBezTo>
                    <a:pt x="4" y="47"/>
                    <a:pt x="4" y="47"/>
                    <a:pt x="4" y="47"/>
                  </a:cubicBezTo>
                  <a:cubicBezTo>
                    <a:pt x="3" y="47"/>
                    <a:pt x="3" y="47"/>
                    <a:pt x="3" y="47"/>
                  </a:cubicBezTo>
                  <a:cubicBezTo>
                    <a:pt x="3" y="46"/>
                    <a:pt x="3" y="45"/>
                    <a:pt x="3" y="44"/>
                  </a:cubicBezTo>
                  <a:lnTo>
                    <a:pt x="4" y="44"/>
                  </a:lnTo>
                  <a:close/>
                  <a:moveTo>
                    <a:pt x="1" y="45"/>
                  </a:moveTo>
                  <a:cubicBezTo>
                    <a:pt x="2" y="44"/>
                    <a:pt x="2" y="44"/>
                    <a:pt x="2" y="44"/>
                  </a:cubicBezTo>
                  <a:cubicBezTo>
                    <a:pt x="2" y="45"/>
                    <a:pt x="2" y="46"/>
                    <a:pt x="3" y="47"/>
                  </a:cubicBezTo>
                  <a:cubicBezTo>
                    <a:pt x="2" y="48"/>
                    <a:pt x="2" y="48"/>
                    <a:pt x="2" y="48"/>
                  </a:cubicBezTo>
                  <a:cubicBezTo>
                    <a:pt x="1" y="46"/>
                    <a:pt x="1" y="45"/>
                    <a:pt x="1" y="45"/>
                  </a:cubicBezTo>
                  <a:close/>
                  <a:moveTo>
                    <a:pt x="3" y="51"/>
                  </a:moveTo>
                  <a:cubicBezTo>
                    <a:pt x="3" y="51"/>
                    <a:pt x="2" y="50"/>
                    <a:pt x="2" y="48"/>
                  </a:cubicBezTo>
                  <a:cubicBezTo>
                    <a:pt x="2" y="48"/>
                    <a:pt x="2" y="48"/>
                    <a:pt x="2" y="48"/>
                  </a:cubicBezTo>
                  <a:cubicBezTo>
                    <a:pt x="3" y="48"/>
                    <a:pt x="3" y="48"/>
                    <a:pt x="3" y="48"/>
                  </a:cubicBezTo>
                  <a:cubicBezTo>
                    <a:pt x="3" y="48"/>
                    <a:pt x="4" y="49"/>
                    <a:pt x="4" y="50"/>
                  </a:cubicBezTo>
                  <a:lnTo>
                    <a:pt x="3" y="51"/>
                  </a:lnTo>
                  <a:close/>
                  <a:moveTo>
                    <a:pt x="5" y="49"/>
                  </a:moveTo>
                  <a:cubicBezTo>
                    <a:pt x="4" y="49"/>
                    <a:pt x="4" y="48"/>
                    <a:pt x="3" y="47"/>
                  </a:cubicBezTo>
                  <a:cubicBezTo>
                    <a:pt x="4" y="47"/>
                    <a:pt x="4" y="47"/>
                    <a:pt x="4" y="47"/>
                  </a:cubicBezTo>
                  <a:cubicBezTo>
                    <a:pt x="5" y="48"/>
                    <a:pt x="5" y="49"/>
                    <a:pt x="5" y="49"/>
                  </a:cubicBezTo>
                  <a:close/>
                  <a:moveTo>
                    <a:pt x="16" y="34"/>
                  </a:moveTo>
                  <a:cubicBezTo>
                    <a:pt x="16" y="34"/>
                    <a:pt x="18" y="37"/>
                    <a:pt x="20" y="39"/>
                  </a:cubicBezTo>
                  <a:cubicBezTo>
                    <a:pt x="20" y="40"/>
                    <a:pt x="20" y="40"/>
                    <a:pt x="21" y="41"/>
                  </a:cubicBezTo>
                  <a:cubicBezTo>
                    <a:pt x="20" y="41"/>
                    <a:pt x="18" y="41"/>
                    <a:pt x="17" y="42"/>
                  </a:cubicBezTo>
                  <a:cubicBezTo>
                    <a:pt x="17" y="40"/>
                    <a:pt x="15" y="38"/>
                    <a:pt x="14" y="36"/>
                  </a:cubicBezTo>
                  <a:lnTo>
                    <a:pt x="16" y="34"/>
                  </a:lnTo>
                  <a:close/>
                  <a:moveTo>
                    <a:pt x="15" y="41"/>
                  </a:moveTo>
                  <a:cubicBezTo>
                    <a:pt x="13" y="38"/>
                    <a:pt x="12" y="37"/>
                    <a:pt x="12" y="37"/>
                  </a:cubicBezTo>
                  <a:cubicBezTo>
                    <a:pt x="13" y="36"/>
                    <a:pt x="13" y="36"/>
                    <a:pt x="13" y="36"/>
                  </a:cubicBezTo>
                  <a:cubicBezTo>
                    <a:pt x="13" y="36"/>
                    <a:pt x="15" y="38"/>
                    <a:pt x="16" y="41"/>
                  </a:cubicBezTo>
                  <a:cubicBezTo>
                    <a:pt x="16" y="41"/>
                    <a:pt x="17" y="42"/>
                    <a:pt x="17" y="42"/>
                  </a:cubicBezTo>
                  <a:cubicBezTo>
                    <a:pt x="16" y="42"/>
                    <a:pt x="16" y="42"/>
                    <a:pt x="16" y="42"/>
                  </a:cubicBezTo>
                  <a:cubicBezTo>
                    <a:pt x="16" y="42"/>
                    <a:pt x="15" y="41"/>
                    <a:pt x="15" y="41"/>
                  </a:cubicBezTo>
                  <a:close/>
                  <a:moveTo>
                    <a:pt x="17" y="45"/>
                  </a:moveTo>
                  <a:cubicBezTo>
                    <a:pt x="17" y="45"/>
                    <a:pt x="17" y="45"/>
                    <a:pt x="16" y="43"/>
                  </a:cubicBezTo>
                  <a:cubicBezTo>
                    <a:pt x="16" y="43"/>
                    <a:pt x="17" y="43"/>
                    <a:pt x="17" y="43"/>
                  </a:cubicBezTo>
                  <a:cubicBezTo>
                    <a:pt x="18" y="44"/>
                    <a:pt x="18" y="45"/>
                    <a:pt x="18" y="45"/>
                  </a:cubicBezTo>
                  <a:lnTo>
                    <a:pt x="17" y="45"/>
                  </a:lnTo>
                  <a:close/>
                  <a:moveTo>
                    <a:pt x="18" y="45"/>
                  </a:moveTo>
                  <a:cubicBezTo>
                    <a:pt x="18" y="45"/>
                    <a:pt x="18" y="44"/>
                    <a:pt x="18" y="43"/>
                  </a:cubicBezTo>
                  <a:cubicBezTo>
                    <a:pt x="19" y="42"/>
                    <a:pt x="20" y="42"/>
                    <a:pt x="21" y="42"/>
                  </a:cubicBezTo>
                  <a:cubicBezTo>
                    <a:pt x="22" y="43"/>
                    <a:pt x="22" y="44"/>
                    <a:pt x="22" y="44"/>
                  </a:cubicBezTo>
                  <a:lnTo>
                    <a:pt x="18"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Freeform 7"/>
            <p:cNvSpPr/>
            <p:nvPr/>
          </p:nvSpPr>
          <p:spPr bwMode="auto">
            <a:xfrm>
              <a:off x="1757010" y="2602216"/>
              <a:ext cx="489505" cy="528150"/>
            </a:xfrm>
            <a:custGeom>
              <a:avLst/>
              <a:gdLst>
                <a:gd name="T0" fmla="*/ 24 w 48"/>
                <a:gd name="T1" fmla="*/ 32 h 52"/>
                <a:gd name="T2" fmla="*/ 10 w 48"/>
                <a:gd name="T3" fmla="*/ 4 h 52"/>
                <a:gd name="T4" fmla="*/ 41 w 48"/>
                <a:gd name="T5" fmla="*/ 41 h 52"/>
                <a:gd name="T6" fmla="*/ 41 w 48"/>
                <a:gd name="T7" fmla="*/ 15 h 52"/>
                <a:gd name="T8" fmla="*/ 8 w 48"/>
                <a:gd name="T9" fmla="*/ 1 h 52"/>
                <a:gd name="T10" fmla="*/ 9 w 48"/>
                <a:gd name="T11" fmla="*/ 40 h 52"/>
                <a:gd name="T12" fmla="*/ 38 w 48"/>
                <a:gd name="T13" fmla="*/ 45 h 52"/>
                <a:gd name="T14" fmla="*/ 24 w 48"/>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24" y="32"/>
                  </a:moveTo>
                  <a:cubicBezTo>
                    <a:pt x="14" y="20"/>
                    <a:pt x="10" y="4"/>
                    <a:pt x="10" y="4"/>
                  </a:cubicBezTo>
                  <a:cubicBezTo>
                    <a:pt x="10" y="4"/>
                    <a:pt x="19" y="30"/>
                    <a:pt x="41" y="41"/>
                  </a:cubicBezTo>
                  <a:cubicBezTo>
                    <a:pt x="44" y="35"/>
                    <a:pt x="48" y="22"/>
                    <a:pt x="41" y="15"/>
                  </a:cubicBezTo>
                  <a:cubicBezTo>
                    <a:pt x="32" y="7"/>
                    <a:pt x="8" y="1"/>
                    <a:pt x="8" y="1"/>
                  </a:cubicBezTo>
                  <a:cubicBezTo>
                    <a:pt x="8" y="0"/>
                    <a:pt x="0" y="25"/>
                    <a:pt x="9" y="40"/>
                  </a:cubicBezTo>
                  <a:cubicBezTo>
                    <a:pt x="17" y="52"/>
                    <a:pt x="32" y="48"/>
                    <a:pt x="38" y="45"/>
                  </a:cubicBezTo>
                  <a:cubicBezTo>
                    <a:pt x="34" y="43"/>
                    <a:pt x="29" y="38"/>
                    <a:pt x="2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Freeform 8"/>
            <p:cNvSpPr>
              <a:spLocks noEditPoints="1"/>
            </p:cNvSpPr>
            <p:nvPr/>
          </p:nvSpPr>
          <p:spPr bwMode="auto">
            <a:xfrm>
              <a:off x="6428778" y="3031606"/>
              <a:ext cx="120229" cy="133111"/>
            </a:xfrm>
            <a:custGeom>
              <a:avLst/>
              <a:gdLst>
                <a:gd name="T0" fmla="*/ 6 w 12"/>
                <a:gd name="T1" fmla="*/ 0 h 13"/>
                <a:gd name="T2" fmla="*/ 0 w 12"/>
                <a:gd name="T3" fmla="*/ 7 h 13"/>
                <a:gd name="T4" fmla="*/ 6 w 12"/>
                <a:gd name="T5" fmla="*/ 13 h 13"/>
                <a:gd name="T6" fmla="*/ 12 w 12"/>
                <a:gd name="T7" fmla="*/ 7 h 13"/>
                <a:gd name="T8" fmla="*/ 6 w 12"/>
                <a:gd name="T9" fmla="*/ 0 h 13"/>
                <a:gd name="T10" fmla="*/ 6 w 12"/>
                <a:gd name="T11" fmla="*/ 8 h 13"/>
                <a:gd name="T12" fmla="*/ 4 w 12"/>
                <a:gd name="T13" fmla="*/ 7 h 13"/>
                <a:gd name="T14" fmla="*/ 6 w 12"/>
                <a:gd name="T15" fmla="*/ 5 h 13"/>
                <a:gd name="T16" fmla="*/ 7 w 12"/>
                <a:gd name="T17" fmla="*/ 7 h 13"/>
                <a:gd name="T18" fmla="*/ 6 w 12"/>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0"/>
                  </a:moveTo>
                  <a:cubicBezTo>
                    <a:pt x="2" y="0"/>
                    <a:pt x="0" y="3"/>
                    <a:pt x="0" y="7"/>
                  </a:cubicBezTo>
                  <a:cubicBezTo>
                    <a:pt x="0" y="10"/>
                    <a:pt x="2" y="13"/>
                    <a:pt x="6" y="13"/>
                  </a:cubicBezTo>
                  <a:cubicBezTo>
                    <a:pt x="10" y="13"/>
                    <a:pt x="12" y="10"/>
                    <a:pt x="12" y="7"/>
                  </a:cubicBezTo>
                  <a:cubicBezTo>
                    <a:pt x="12" y="3"/>
                    <a:pt x="10" y="0"/>
                    <a:pt x="6" y="0"/>
                  </a:cubicBezTo>
                  <a:close/>
                  <a:moveTo>
                    <a:pt x="6" y="8"/>
                  </a:moveTo>
                  <a:cubicBezTo>
                    <a:pt x="5" y="8"/>
                    <a:pt x="4" y="8"/>
                    <a:pt x="4" y="7"/>
                  </a:cubicBezTo>
                  <a:cubicBezTo>
                    <a:pt x="4" y="6"/>
                    <a:pt x="5" y="5"/>
                    <a:pt x="6" y="5"/>
                  </a:cubicBezTo>
                  <a:cubicBezTo>
                    <a:pt x="7" y="5"/>
                    <a:pt x="7" y="6"/>
                    <a:pt x="7"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Freeform 9"/>
            <p:cNvSpPr>
              <a:spLocks noEditPoints="1"/>
            </p:cNvSpPr>
            <p:nvPr/>
          </p:nvSpPr>
          <p:spPr bwMode="auto">
            <a:xfrm>
              <a:off x="6793759" y="3031606"/>
              <a:ext cx="133111" cy="133111"/>
            </a:xfrm>
            <a:custGeom>
              <a:avLst/>
              <a:gdLst>
                <a:gd name="T0" fmla="*/ 7 w 13"/>
                <a:gd name="T1" fmla="*/ 0 h 13"/>
                <a:gd name="T2" fmla="*/ 0 w 13"/>
                <a:gd name="T3" fmla="*/ 7 h 13"/>
                <a:gd name="T4" fmla="*/ 7 w 13"/>
                <a:gd name="T5" fmla="*/ 13 h 13"/>
                <a:gd name="T6" fmla="*/ 13 w 13"/>
                <a:gd name="T7" fmla="*/ 7 h 13"/>
                <a:gd name="T8" fmla="*/ 7 w 13"/>
                <a:gd name="T9" fmla="*/ 0 h 13"/>
                <a:gd name="T10" fmla="*/ 7 w 13"/>
                <a:gd name="T11" fmla="*/ 8 h 13"/>
                <a:gd name="T12" fmla="*/ 5 w 13"/>
                <a:gd name="T13" fmla="*/ 7 h 13"/>
                <a:gd name="T14" fmla="*/ 7 w 13"/>
                <a:gd name="T15" fmla="*/ 5 h 13"/>
                <a:gd name="T16" fmla="*/ 8 w 13"/>
                <a:gd name="T17" fmla="*/ 7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7"/>
                  </a:cubicBezTo>
                  <a:cubicBezTo>
                    <a:pt x="0" y="10"/>
                    <a:pt x="3" y="13"/>
                    <a:pt x="7" y="13"/>
                  </a:cubicBezTo>
                  <a:cubicBezTo>
                    <a:pt x="10" y="13"/>
                    <a:pt x="13" y="10"/>
                    <a:pt x="13" y="7"/>
                  </a:cubicBezTo>
                  <a:cubicBezTo>
                    <a:pt x="13" y="3"/>
                    <a:pt x="10" y="0"/>
                    <a:pt x="7" y="0"/>
                  </a:cubicBezTo>
                  <a:close/>
                  <a:moveTo>
                    <a:pt x="7" y="8"/>
                  </a:moveTo>
                  <a:cubicBezTo>
                    <a:pt x="6" y="8"/>
                    <a:pt x="5" y="8"/>
                    <a:pt x="5" y="7"/>
                  </a:cubicBezTo>
                  <a:cubicBezTo>
                    <a:pt x="5" y="6"/>
                    <a:pt x="6" y="5"/>
                    <a:pt x="7" y="5"/>
                  </a:cubicBezTo>
                  <a:cubicBezTo>
                    <a:pt x="8" y="5"/>
                    <a:pt x="8" y="6"/>
                    <a:pt x="8" y="7"/>
                  </a:cubicBezTo>
                  <a:cubicBezTo>
                    <a:pt x="8" y="8"/>
                    <a:pt x="8"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Freeform 10"/>
            <p:cNvSpPr>
              <a:spLocks noEditPoints="1"/>
            </p:cNvSpPr>
            <p:nvPr/>
          </p:nvSpPr>
          <p:spPr bwMode="auto">
            <a:xfrm>
              <a:off x="6325724" y="2529220"/>
              <a:ext cx="712788" cy="571089"/>
            </a:xfrm>
            <a:custGeom>
              <a:avLst/>
              <a:gdLst>
                <a:gd name="T0" fmla="*/ 48 w 70"/>
                <a:gd name="T1" fmla="*/ 7 h 56"/>
                <a:gd name="T2" fmla="*/ 46 w 70"/>
                <a:gd name="T3" fmla="*/ 7 h 56"/>
                <a:gd name="T4" fmla="*/ 46 w 70"/>
                <a:gd name="T5" fmla="*/ 4 h 56"/>
                <a:gd name="T6" fmla="*/ 42 w 70"/>
                <a:gd name="T7" fmla="*/ 0 h 56"/>
                <a:gd name="T8" fmla="*/ 38 w 70"/>
                <a:gd name="T9" fmla="*/ 4 h 56"/>
                <a:gd name="T10" fmla="*/ 38 w 70"/>
                <a:gd name="T11" fmla="*/ 7 h 56"/>
                <a:gd name="T12" fmla="*/ 7 w 70"/>
                <a:gd name="T13" fmla="*/ 7 h 56"/>
                <a:gd name="T14" fmla="*/ 0 w 70"/>
                <a:gd name="T15" fmla="*/ 14 h 56"/>
                <a:gd name="T16" fmla="*/ 0 w 70"/>
                <a:gd name="T17" fmla="*/ 48 h 56"/>
                <a:gd name="T18" fmla="*/ 7 w 70"/>
                <a:gd name="T19" fmla="*/ 56 h 56"/>
                <a:gd name="T20" fmla="*/ 8 w 70"/>
                <a:gd name="T21" fmla="*/ 56 h 56"/>
                <a:gd name="T22" fmla="*/ 16 w 70"/>
                <a:gd name="T23" fmla="*/ 48 h 56"/>
                <a:gd name="T24" fmla="*/ 24 w 70"/>
                <a:gd name="T25" fmla="*/ 56 h 56"/>
                <a:gd name="T26" fmla="*/ 45 w 70"/>
                <a:gd name="T27" fmla="*/ 56 h 56"/>
                <a:gd name="T28" fmla="*/ 53 w 70"/>
                <a:gd name="T29" fmla="*/ 48 h 56"/>
                <a:gd name="T30" fmla="*/ 60 w 70"/>
                <a:gd name="T31" fmla="*/ 56 h 56"/>
                <a:gd name="T32" fmla="*/ 63 w 70"/>
                <a:gd name="T33" fmla="*/ 56 h 56"/>
                <a:gd name="T34" fmla="*/ 70 w 70"/>
                <a:gd name="T35" fmla="*/ 48 h 56"/>
                <a:gd name="T36" fmla="*/ 70 w 70"/>
                <a:gd name="T37" fmla="*/ 28 h 56"/>
                <a:gd name="T38" fmla="*/ 48 w 70"/>
                <a:gd name="T39" fmla="*/ 7 h 56"/>
                <a:gd name="T40" fmla="*/ 36 w 70"/>
                <a:gd name="T41" fmla="*/ 30 h 56"/>
                <a:gd name="T42" fmla="*/ 32 w 70"/>
                <a:gd name="T43" fmla="*/ 36 h 56"/>
                <a:gd name="T44" fmla="*/ 29 w 70"/>
                <a:gd name="T45" fmla="*/ 34 h 56"/>
                <a:gd name="T46" fmla="*/ 29 w 70"/>
                <a:gd name="T47" fmla="*/ 38 h 56"/>
                <a:gd name="T48" fmla="*/ 22 w 70"/>
                <a:gd name="T49" fmla="*/ 38 h 56"/>
                <a:gd name="T50" fmla="*/ 22 w 70"/>
                <a:gd name="T51" fmla="*/ 34 h 56"/>
                <a:gd name="T52" fmla="*/ 18 w 70"/>
                <a:gd name="T53" fmla="*/ 36 h 56"/>
                <a:gd name="T54" fmla="*/ 15 w 70"/>
                <a:gd name="T55" fmla="*/ 30 h 56"/>
                <a:gd name="T56" fmla="*/ 18 w 70"/>
                <a:gd name="T57" fmla="*/ 28 h 56"/>
                <a:gd name="T58" fmla="*/ 15 w 70"/>
                <a:gd name="T59" fmla="*/ 26 h 56"/>
                <a:gd name="T60" fmla="*/ 18 w 70"/>
                <a:gd name="T61" fmla="*/ 20 h 56"/>
                <a:gd name="T62" fmla="*/ 22 w 70"/>
                <a:gd name="T63" fmla="*/ 22 h 56"/>
                <a:gd name="T64" fmla="*/ 22 w 70"/>
                <a:gd name="T65" fmla="*/ 18 h 56"/>
                <a:gd name="T66" fmla="*/ 29 w 70"/>
                <a:gd name="T67" fmla="*/ 18 h 56"/>
                <a:gd name="T68" fmla="*/ 29 w 70"/>
                <a:gd name="T69" fmla="*/ 22 h 56"/>
                <a:gd name="T70" fmla="*/ 32 w 70"/>
                <a:gd name="T71" fmla="*/ 20 h 56"/>
                <a:gd name="T72" fmla="*/ 36 w 70"/>
                <a:gd name="T73" fmla="*/ 26 h 56"/>
                <a:gd name="T74" fmla="*/ 32 w 70"/>
                <a:gd name="T75" fmla="*/ 28 h 56"/>
                <a:gd name="T76" fmla="*/ 36 w 70"/>
                <a:gd name="T77" fmla="*/ 30 h 56"/>
                <a:gd name="T78" fmla="*/ 65 w 70"/>
                <a:gd name="T79" fmla="*/ 28 h 56"/>
                <a:gd name="T80" fmla="*/ 50 w 70"/>
                <a:gd name="T81" fmla="*/ 28 h 56"/>
                <a:gd name="T82" fmla="*/ 48 w 70"/>
                <a:gd name="T83" fmla="*/ 26 h 56"/>
                <a:gd name="T84" fmla="*/ 48 w 70"/>
                <a:gd name="T85" fmla="*/ 12 h 56"/>
                <a:gd name="T86" fmla="*/ 50 w 70"/>
                <a:gd name="T87" fmla="*/ 9 h 56"/>
                <a:gd name="T88" fmla="*/ 67 w 70"/>
                <a:gd name="T89" fmla="*/ 26 h 56"/>
                <a:gd name="T90" fmla="*/ 65 w 70"/>
                <a:gd name="T9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56">
                  <a:moveTo>
                    <a:pt x="48" y="7"/>
                  </a:moveTo>
                  <a:cubicBezTo>
                    <a:pt x="46" y="7"/>
                    <a:pt x="46" y="7"/>
                    <a:pt x="46" y="7"/>
                  </a:cubicBezTo>
                  <a:cubicBezTo>
                    <a:pt x="46" y="4"/>
                    <a:pt x="46" y="4"/>
                    <a:pt x="46" y="4"/>
                  </a:cubicBezTo>
                  <a:cubicBezTo>
                    <a:pt x="46" y="2"/>
                    <a:pt x="44" y="0"/>
                    <a:pt x="42" y="0"/>
                  </a:cubicBezTo>
                  <a:cubicBezTo>
                    <a:pt x="40" y="0"/>
                    <a:pt x="38" y="2"/>
                    <a:pt x="38" y="4"/>
                  </a:cubicBezTo>
                  <a:cubicBezTo>
                    <a:pt x="38" y="7"/>
                    <a:pt x="38" y="7"/>
                    <a:pt x="38" y="7"/>
                  </a:cubicBezTo>
                  <a:cubicBezTo>
                    <a:pt x="7" y="7"/>
                    <a:pt x="7" y="7"/>
                    <a:pt x="7" y="7"/>
                  </a:cubicBezTo>
                  <a:cubicBezTo>
                    <a:pt x="3" y="7"/>
                    <a:pt x="0" y="10"/>
                    <a:pt x="0" y="14"/>
                  </a:cubicBezTo>
                  <a:cubicBezTo>
                    <a:pt x="0" y="48"/>
                    <a:pt x="0" y="48"/>
                    <a:pt x="0" y="48"/>
                  </a:cubicBezTo>
                  <a:cubicBezTo>
                    <a:pt x="0" y="52"/>
                    <a:pt x="3" y="56"/>
                    <a:pt x="7" y="56"/>
                  </a:cubicBezTo>
                  <a:cubicBezTo>
                    <a:pt x="8" y="56"/>
                    <a:pt x="8" y="56"/>
                    <a:pt x="8" y="56"/>
                  </a:cubicBezTo>
                  <a:cubicBezTo>
                    <a:pt x="8" y="52"/>
                    <a:pt x="12" y="48"/>
                    <a:pt x="16" y="48"/>
                  </a:cubicBezTo>
                  <a:cubicBezTo>
                    <a:pt x="20" y="48"/>
                    <a:pt x="24" y="52"/>
                    <a:pt x="24" y="56"/>
                  </a:cubicBezTo>
                  <a:cubicBezTo>
                    <a:pt x="45" y="56"/>
                    <a:pt x="45" y="56"/>
                    <a:pt x="45" y="56"/>
                  </a:cubicBezTo>
                  <a:cubicBezTo>
                    <a:pt x="45" y="52"/>
                    <a:pt x="48" y="48"/>
                    <a:pt x="53" y="48"/>
                  </a:cubicBezTo>
                  <a:cubicBezTo>
                    <a:pt x="57" y="48"/>
                    <a:pt x="60" y="52"/>
                    <a:pt x="60" y="56"/>
                  </a:cubicBezTo>
                  <a:cubicBezTo>
                    <a:pt x="63" y="56"/>
                    <a:pt x="63" y="56"/>
                    <a:pt x="63" y="56"/>
                  </a:cubicBezTo>
                  <a:cubicBezTo>
                    <a:pt x="67" y="56"/>
                    <a:pt x="70" y="52"/>
                    <a:pt x="70" y="48"/>
                  </a:cubicBezTo>
                  <a:cubicBezTo>
                    <a:pt x="70" y="28"/>
                    <a:pt x="70" y="28"/>
                    <a:pt x="70" y="28"/>
                  </a:cubicBezTo>
                  <a:cubicBezTo>
                    <a:pt x="70" y="16"/>
                    <a:pt x="60" y="7"/>
                    <a:pt x="48" y="7"/>
                  </a:cubicBezTo>
                  <a:close/>
                  <a:moveTo>
                    <a:pt x="36" y="30"/>
                  </a:moveTo>
                  <a:cubicBezTo>
                    <a:pt x="32" y="36"/>
                    <a:pt x="32" y="36"/>
                    <a:pt x="32" y="36"/>
                  </a:cubicBezTo>
                  <a:cubicBezTo>
                    <a:pt x="29" y="34"/>
                    <a:pt x="29" y="34"/>
                    <a:pt x="29" y="34"/>
                  </a:cubicBezTo>
                  <a:cubicBezTo>
                    <a:pt x="29" y="38"/>
                    <a:pt x="29" y="38"/>
                    <a:pt x="29" y="38"/>
                  </a:cubicBezTo>
                  <a:cubicBezTo>
                    <a:pt x="22" y="38"/>
                    <a:pt x="22" y="38"/>
                    <a:pt x="22" y="38"/>
                  </a:cubicBezTo>
                  <a:cubicBezTo>
                    <a:pt x="22" y="34"/>
                    <a:pt x="22" y="34"/>
                    <a:pt x="22" y="34"/>
                  </a:cubicBezTo>
                  <a:cubicBezTo>
                    <a:pt x="18" y="36"/>
                    <a:pt x="18" y="36"/>
                    <a:pt x="18" y="36"/>
                  </a:cubicBezTo>
                  <a:cubicBezTo>
                    <a:pt x="15" y="30"/>
                    <a:pt x="15" y="30"/>
                    <a:pt x="15" y="30"/>
                  </a:cubicBezTo>
                  <a:cubicBezTo>
                    <a:pt x="18" y="28"/>
                    <a:pt x="18" y="28"/>
                    <a:pt x="18" y="28"/>
                  </a:cubicBezTo>
                  <a:cubicBezTo>
                    <a:pt x="15" y="26"/>
                    <a:pt x="15" y="26"/>
                    <a:pt x="15" y="26"/>
                  </a:cubicBezTo>
                  <a:cubicBezTo>
                    <a:pt x="18" y="20"/>
                    <a:pt x="18" y="20"/>
                    <a:pt x="18" y="20"/>
                  </a:cubicBezTo>
                  <a:cubicBezTo>
                    <a:pt x="22" y="22"/>
                    <a:pt x="22" y="22"/>
                    <a:pt x="22" y="22"/>
                  </a:cubicBezTo>
                  <a:cubicBezTo>
                    <a:pt x="22" y="18"/>
                    <a:pt x="22" y="18"/>
                    <a:pt x="22" y="18"/>
                  </a:cubicBezTo>
                  <a:cubicBezTo>
                    <a:pt x="29" y="18"/>
                    <a:pt x="29" y="18"/>
                    <a:pt x="29" y="18"/>
                  </a:cubicBezTo>
                  <a:cubicBezTo>
                    <a:pt x="29" y="22"/>
                    <a:pt x="29" y="22"/>
                    <a:pt x="29" y="22"/>
                  </a:cubicBezTo>
                  <a:cubicBezTo>
                    <a:pt x="32" y="20"/>
                    <a:pt x="32" y="20"/>
                    <a:pt x="32" y="20"/>
                  </a:cubicBezTo>
                  <a:cubicBezTo>
                    <a:pt x="36" y="26"/>
                    <a:pt x="36" y="26"/>
                    <a:pt x="36" y="26"/>
                  </a:cubicBezTo>
                  <a:cubicBezTo>
                    <a:pt x="32" y="28"/>
                    <a:pt x="32" y="28"/>
                    <a:pt x="32" y="28"/>
                  </a:cubicBezTo>
                  <a:lnTo>
                    <a:pt x="36" y="30"/>
                  </a:lnTo>
                  <a:close/>
                  <a:moveTo>
                    <a:pt x="65" y="28"/>
                  </a:moveTo>
                  <a:cubicBezTo>
                    <a:pt x="50" y="28"/>
                    <a:pt x="50" y="28"/>
                    <a:pt x="50" y="28"/>
                  </a:cubicBezTo>
                  <a:cubicBezTo>
                    <a:pt x="49" y="28"/>
                    <a:pt x="48" y="27"/>
                    <a:pt x="48" y="26"/>
                  </a:cubicBezTo>
                  <a:cubicBezTo>
                    <a:pt x="48" y="12"/>
                    <a:pt x="48" y="12"/>
                    <a:pt x="48" y="12"/>
                  </a:cubicBezTo>
                  <a:cubicBezTo>
                    <a:pt x="48" y="10"/>
                    <a:pt x="49" y="9"/>
                    <a:pt x="50" y="9"/>
                  </a:cubicBezTo>
                  <a:cubicBezTo>
                    <a:pt x="59" y="10"/>
                    <a:pt x="66" y="17"/>
                    <a:pt x="67" y="26"/>
                  </a:cubicBezTo>
                  <a:cubicBezTo>
                    <a:pt x="67" y="27"/>
                    <a:pt x="66"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Freeform 11"/>
            <p:cNvSpPr>
              <a:spLocks noEditPoints="1"/>
            </p:cNvSpPr>
            <p:nvPr/>
          </p:nvSpPr>
          <p:spPr bwMode="auto">
            <a:xfrm>
              <a:off x="9936897" y="2520632"/>
              <a:ext cx="631204" cy="661261"/>
            </a:xfrm>
            <a:custGeom>
              <a:avLst/>
              <a:gdLst>
                <a:gd name="T0" fmla="*/ 30 w 62"/>
                <a:gd name="T1" fmla="*/ 49 h 65"/>
                <a:gd name="T2" fmla="*/ 51 w 62"/>
                <a:gd name="T3" fmla="*/ 20 h 65"/>
                <a:gd name="T4" fmla="*/ 52 w 62"/>
                <a:gd name="T5" fmla="*/ 18 h 65"/>
                <a:gd name="T6" fmla="*/ 51 w 62"/>
                <a:gd name="T7" fmla="*/ 15 h 65"/>
                <a:gd name="T8" fmla="*/ 62 w 62"/>
                <a:gd name="T9" fmla="*/ 0 h 65"/>
                <a:gd name="T10" fmla="*/ 48 w 62"/>
                <a:gd name="T11" fmla="*/ 13 h 65"/>
                <a:gd name="T12" fmla="*/ 45 w 62"/>
                <a:gd name="T13" fmla="*/ 14 h 65"/>
                <a:gd name="T14" fmla="*/ 36 w 62"/>
                <a:gd name="T15" fmla="*/ 14 h 65"/>
                <a:gd name="T16" fmla="*/ 13 w 62"/>
                <a:gd name="T17" fmla="*/ 32 h 65"/>
                <a:gd name="T18" fmla="*/ 9 w 62"/>
                <a:gd name="T19" fmla="*/ 35 h 65"/>
                <a:gd name="T20" fmla="*/ 16 w 62"/>
                <a:gd name="T21" fmla="*/ 42 h 65"/>
                <a:gd name="T22" fmla="*/ 8 w 62"/>
                <a:gd name="T23" fmla="*/ 50 h 65"/>
                <a:gd name="T24" fmla="*/ 4 w 62"/>
                <a:gd name="T25" fmla="*/ 47 h 65"/>
                <a:gd name="T26" fmla="*/ 0 w 62"/>
                <a:gd name="T27" fmla="*/ 50 h 65"/>
                <a:gd name="T28" fmla="*/ 13 w 62"/>
                <a:gd name="T29" fmla="*/ 64 h 65"/>
                <a:gd name="T30" fmla="*/ 17 w 62"/>
                <a:gd name="T31" fmla="*/ 61 h 65"/>
                <a:gd name="T32" fmla="*/ 14 w 62"/>
                <a:gd name="T33" fmla="*/ 57 h 65"/>
                <a:gd name="T34" fmla="*/ 22 w 62"/>
                <a:gd name="T35" fmla="*/ 49 h 65"/>
                <a:gd name="T36" fmla="*/ 29 w 62"/>
                <a:gd name="T37" fmla="*/ 55 h 65"/>
                <a:gd name="T38" fmla="*/ 32 w 62"/>
                <a:gd name="T39" fmla="*/ 53 h 65"/>
                <a:gd name="T40" fmla="*/ 17 w 62"/>
                <a:gd name="T41" fmla="*/ 36 h 65"/>
                <a:gd name="T42" fmla="*/ 43 w 62"/>
                <a:gd name="T43" fmla="*/ 15 h 65"/>
                <a:gd name="T44" fmla="*/ 49 w 62"/>
                <a:gd name="T45" fmla="*/ 27 h 65"/>
                <a:gd name="T46" fmla="*/ 42 w 62"/>
                <a:gd name="T47" fmla="*/ 25 h 65"/>
                <a:gd name="T48" fmla="*/ 40 w 62"/>
                <a:gd name="T49" fmla="*/ 27 h 65"/>
                <a:gd name="T50" fmla="*/ 43 w 62"/>
                <a:gd name="T51" fmla="*/ 33 h 65"/>
                <a:gd name="T52" fmla="*/ 37 w 62"/>
                <a:gd name="T53" fmla="*/ 29 h 65"/>
                <a:gd name="T54" fmla="*/ 41 w 62"/>
                <a:gd name="T55" fmla="*/ 35 h 65"/>
                <a:gd name="T56" fmla="*/ 35 w 62"/>
                <a:gd name="T57" fmla="*/ 32 h 65"/>
                <a:gd name="T58" fmla="*/ 33 w 62"/>
                <a:gd name="T59" fmla="*/ 34 h 65"/>
                <a:gd name="T60" fmla="*/ 36 w 62"/>
                <a:gd name="T61" fmla="*/ 40 h 65"/>
                <a:gd name="T62" fmla="*/ 30 w 62"/>
                <a:gd name="T63" fmla="*/ 35 h 65"/>
                <a:gd name="T64" fmla="*/ 34 w 62"/>
                <a:gd name="T65" fmla="*/ 42 h 65"/>
                <a:gd name="T66" fmla="*/ 29 w 62"/>
                <a:gd name="T67" fmla="*/ 39 h 65"/>
                <a:gd name="T68" fmla="*/ 27 w 62"/>
                <a:gd name="T69" fmla="*/ 40 h 65"/>
                <a:gd name="T70" fmla="*/ 28 w 62"/>
                <a:gd name="T71"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5">
                  <a:moveTo>
                    <a:pt x="32" y="52"/>
                  </a:moveTo>
                  <a:cubicBezTo>
                    <a:pt x="30" y="49"/>
                    <a:pt x="30" y="49"/>
                    <a:pt x="30" y="49"/>
                  </a:cubicBezTo>
                  <a:cubicBezTo>
                    <a:pt x="51" y="28"/>
                    <a:pt x="51" y="28"/>
                    <a:pt x="51" y="28"/>
                  </a:cubicBezTo>
                  <a:cubicBezTo>
                    <a:pt x="53" y="26"/>
                    <a:pt x="53" y="22"/>
                    <a:pt x="51" y="20"/>
                  </a:cubicBezTo>
                  <a:cubicBezTo>
                    <a:pt x="51" y="20"/>
                    <a:pt x="51" y="20"/>
                    <a:pt x="51" y="20"/>
                  </a:cubicBezTo>
                  <a:cubicBezTo>
                    <a:pt x="52" y="18"/>
                    <a:pt x="52" y="18"/>
                    <a:pt x="52" y="18"/>
                  </a:cubicBezTo>
                  <a:cubicBezTo>
                    <a:pt x="53" y="18"/>
                    <a:pt x="53" y="17"/>
                    <a:pt x="52" y="16"/>
                  </a:cubicBezTo>
                  <a:cubicBezTo>
                    <a:pt x="51" y="15"/>
                    <a:pt x="51" y="15"/>
                    <a:pt x="51" y="15"/>
                  </a:cubicBezTo>
                  <a:cubicBezTo>
                    <a:pt x="61" y="6"/>
                    <a:pt x="61" y="6"/>
                    <a:pt x="61" y="6"/>
                  </a:cubicBezTo>
                  <a:cubicBezTo>
                    <a:pt x="62" y="0"/>
                    <a:pt x="62" y="0"/>
                    <a:pt x="62" y="0"/>
                  </a:cubicBezTo>
                  <a:cubicBezTo>
                    <a:pt x="49" y="13"/>
                    <a:pt x="49" y="13"/>
                    <a:pt x="49" y="13"/>
                  </a:cubicBezTo>
                  <a:cubicBezTo>
                    <a:pt x="48" y="13"/>
                    <a:pt x="48" y="13"/>
                    <a:pt x="48" y="13"/>
                  </a:cubicBezTo>
                  <a:cubicBezTo>
                    <a:pt x="48" y="12"/>
                    <a:pt x="47" y="12"/>
                    <a:pt x="46" y="13"/>
                  </a:cubicBezTo>
                  <a:cubicBezTo>
                    <a:pt x="45" y="14"/>
                    <a:pt x="45" y="14"/>
                    <a:pt x="45" y="14"/>
                  </a:cubicBezTo>
                  <a:cubicBezTo>
                    <a:pt x="45" y="14"/>
                    <a:pt x="45" y="14"/>
                    <a:pt x="45" y="14"/>
                  </a:cubicBezTo>
                  <a:cubicBezTo>
                    <a:pt x="42" y="11"/>
                    <a:pt x="39" y="11"/>
                    <a:pt x="36" y="14"/>
                  </a:cubicBezTo>
                  <a:cubicBezTo>
                    <a:pt x="15" y="35"/>
                    <a:pt x="15" y="35"/>
                    <a:pt x="15" y="35"/>
                  </a:cubicBezTo>
                  <a:cubicBezTo>
                    <a:pt x="13" y="32"/>
                    <a:pt x="13" y="32"/>
                    <a:pt x="13" y="32"/>
                  </a:cubicBezTo>
                  <a:cubicBezTo>
                    <a:pt x="12" y="32"/>
                    <a:pt x="12" y="32"/>
                    <a:pt x="12" y="32"/>
                  </a:cubicBezTo>
                  <a:cubicBezTo>
                    <a:pt x="9" y="35"/>
                    <a:pt x="9" y="35"/>
                    <a:pt x="9" y="35"/>
                  </a:cubicBezTo>
                  <a:cubicBezTo>
                    <a:pt x="9" y="35"/>
                    <a:pt x="9" y="35"/>
                    <a:pt x="9" y="36"/>
                  </a:cubicBezTo>
                  <a:cubicBezTo>
                    <a:pt x="16" y="42"/>
                    <a:pt x="16" y="42"/>
                    <a:pt x="16" y="42"/>
                  </a:cubicBezTo>
                  <a:cubicBezTo>
                    <a:pt x="16" y="42"/>
                    <a:pt x="16" y="43"/>
                    <a:pt x="16" y="43"/>
                  </a:cubicBezTo>
                  <a:cubicBezTo>
                    <a:pt x="8" y="50"/>
                    <a:pt x="8" y="50"/>
                    <a:pt x="8" y="50"/>
                  </a:cubicBezTo>
                  <a:cubicBezTo>
                    <a:pt x="8" y="51"/>
                    <a:pt x="8" y="51"/>
                    <a:pt x="7" y="50"/>
                  </a:cubicBezTo>
                  <a:cubicBezTo>
                    <a:pt x="4" y="47"/>
                    <a:pt x="4" y="47"/>
                    <a:pt x="4" y="47"/>
                  </a:cubicBezTo>
                  <a:cubicBezTo>
                    <a:pt x="4" y="47"/>
                    <a:pt x="3" y="47"/>
                    <a:pt x="3" y="47"/>
                  </a:cubicBezTo>
                  <a:cubicBezTo>
                    <a:pt x="0" y="50"/>
                    <a:pt x="0" y="50"/>
                    <a:pt x="0" y="50"/>
                  </a:cubicBezTo>
                  <a:cubicBezTo>
                    <a:pt x="0" y="50"/>
                    <a:pt x="0" y="51"/>
                    <a:pt x="0" y="51"/>
                  </a:cubicBezTo>
                  <a:cubicBezTo>
                    <a:pt x="13" y="64"/>
                    <a:pt x="13" y="64"/>
                    <a:pt x="13" y="64"/>
                  </a:cubicBezTo>
                  <a:cubicBezTo>
                    <a:pt x="14" y="65"/>
                    <a:pt x="14" y="65"/>
                    <a:pt x="14" y="64"/>
                  </a:cubicBezTo>
                  <a:cubicBezTo>
                    <a:pt x="17" y="61"/>
                    <a:pt x="17" y="61"/>
                    <a:pt x="17" y="61"/>
                  </a:cubicBezTo>
                  <a:cubicBezTo>
                    <a:pt x="18" y="61"/>
                    <a:pt x="18" y="61"/>
                    <a:pt x="17" y="60"/>
                  </a:cubicBezTo>
                  <a:cubicBezTo>
                    <a:pt x="14" y="57"/>
                    <a:pt x="14" y="57"/>
                    <a:pt x="14" y="57"/>
                  </a:cubicBezTo>
                  <a:cubicBezTo>
                    <a:pt x="14" y="57"/>
                    <a:pt x="14" y="57"/>
                    <a:pt x="14" y="56"/>
                  </a:cubicBezTo>
                  <a:cubicBezTo>
                    <a:pt x="22" y="49"/>
                    <a:pt x="22" y="49"/>
                    <a:pt x="22" y="49"/>
                  </a:cubicBezTo>
                  <a:cubicBezTo>
                    <a:pt x="22" y="49"/>
                    <a:pt x="22" y="49"/>
                    <a:pt x="23" y="49"/>
                  </a:cubicBezTo>
                  <a:cubicBezTo>
                    <a:pt x="29" y="55"/>
                    <a:pt x="29" y="55"/>
                    <a:pt x="29" y="55"/>
                  </a:cubicBezTo>
                  <a:cubicBezTo>
                    <a:pt x="29" y="56"/>
                    <a:pt x="30" y="56"/>
                    <a:pt x="30" y="55"/>
                  </a:cubicBezTo>
                  <a:cubicBezTo>
                    <a:pt x="32" y="53"/>
                    <a:pt x="32" y="53"/>
                    <a:pt x="32" y="53"/>
                  </a:cubicBezTo>
                  <a:cubicBezTo>
                    <a:pt x="33" y="53"/>
                    <a:pt x="33" y="52"/>
                    <a:pt x="32" y="52"/>
                  </a:cubicBezTo>
                  <a:close/>
                  <a:moveTo>
                    <a:pt x="17" y="36"/>
                  </a:moveTo>
                  <a:cubicBezTo>
                    <a:pt x="38" y="15"/>
                    <a:pt x="38" y="15"/>
                    <a:pt x="38" y="15"/>
                  </a:cubicBezTo>
                  <a:cubicBezTo>
                    <a:pt x="39" y="14"/>
                    <a:pt x="42" y="14"/>
                    <a:pt x="43" y="15"/>
                  </a:cubicBezTo>
                  <a:cubicBezTo>
                    <a:pt x="49" y="21"/>
                    <a:pt x="49" y="21"/>
                    <a:pt x="49" y="21"/>
                  </a:cubicBezTo>
                  <a:cubicBezTo>
                    <a:pt x="51" y="23"/>
                    <a:pt x="51" y="25"/>
                    <a:pt x="49" y="27"/>
                  </a:cubicBezTo>
                  <a:cubicBezTo>
                    <a:pt x="46" y="30"/>
                    <a:pt x="46" y="30"/>
                    <a:pt x="46" y="30"/>
                  </a:cubicBezTo>
                  <a:cubicBezTo>
                    <a:pt x="42" y="25"/>
                    <a:pt x="42" y="25"/>
                    <a:pt x="42" y="25"/>
                  </a:cubicBezTo>
                  <a:cubicBezTo>
                    <a:pt x="41" y="25"/>
                    <a:pt x="40" y="25"/>
                    <a:pt x="40" y="25"/>
                  </a:cubicBezTo>
                  <a:cubicBezTo>
                    <a:pt x="39" y="26"/>
                    <a:pt x="39" y="27"/>
                    <a:pt x="40" y="27"/>
                  </a:cubicBezTo>
                  <a:cubicBezTo>
                    <a:pt x="44" y="32"/>
                    <a:pt x="44" y="32"/>
                    <a:pt x="44" y="32"/>
                  </a:cubicBezTo>
                  <a:cubicBezTo>
                    <a:pt x="43" y="33"/>
                    <a:pt x="43" y="33"/>
                    <a:pt x="43" y="33"/>
                  </a:cubicBezTo>
                  <a:cubicBezTo>
                    <a:pt x="38" y="29"/>
                    <a:pt x="38" y="29"/>
                    <a:pt x="38" y="29"/>
                  </a:cubicBezTo>
                  <a:cubicBezTo>
                    <a:pt x="38" y="28"/>
                    <a:pt x="37" y="28"/>
                    <a:pt x="37" y="29"/>
                  </a:cubicBezTo>
                  <a:cubicBezTo>
                    <a:pt x="36" y="29"/>
                    <a:pt x="36" y="30"/>
                    <a:pt x="37" y="31"/>
                  </a:cubicBezTo>
                  <a:cubicBezTo>
                    <a:pt x="41" y="35"/>
                    <a:pt x="41" y="35"/>
                    <a:pt x="41" y="35"/>
                  </a:cubicBezTo>
                  <a:cubicBezTo>
                    <a:pt x="40" y="36"/>
                    <a:pt x="40" y="36"/>
                    <a:pt x="40" y="36"/>
                  </a:cubicBezTo>
                  <a:cubicBezTo>
                    <a:pt x="35" y="32"/>
                    <a:pt x="35" y="32"/>
                    <a:pt x="35" y="32"/>
                  </a:cubicBezTo>
                  <a:cubicBezTo>
                    <a:pt x="35" y="31"/>
                    <a:pt x="34" y="31"/>
                    <a:pt x="33" y="32"/>
                  </a:cubicBezTo>
                  <a:cubicBezTo>
                    <a:pt x="33" y="33"/>
                    <a:pt x="33" y="33"/>
                    <a:pt x="33" y="34"/>
                  </a:cubicBezTo>
                  <a:cubicBezTo>
                    <a:pt x="38" y="38"/>
                    <a:pt x="38" y="38"/>
                    <a:pt x="38" y="38"/>
                  </a:cubicBezTo>
                  <a:cubicBezTo>
                    <a:pt x="36" y="40"/>
                    <a:pt x="36" y="40"/>
                    <a:pt x="36" y="40"/>
                  </a:cubicBezTo>
                  <a:cubicBezTo>
                    <a:pt x="32" y="35"/>
                    <a:pt x="32" y="35"/>
                    <a:pt x="32" y="35"/>
                  </a:cubicBezTo>
                  <a:cubicBezTo>
                    <a:pt x="31" y="35"/>
                    <a:pt x="31" y="35"/>
                    <a:pt x="30" y="35"/>
                  </a:cubicBezTo>
                  <a:cubicBezTo>
                    <a:pt x="30" y="36"/>
                    <a:pt x="30" y="37"/>
                    <a:pt x="30" y="37"/>
                  </a:cubicBezTo>
                  <a:cubicBezTo>
                    <a:pt x="34" y="42"/>
                    <a:pt x="34" y="42"/>
                    <a:pt x="34" y="42"/>
                  </a:cubicBezTo>
                  <a:cubicBezTo>
                    <a:pt x="33" y="43"/>
                    <a:pt x="33" y="43"/>
                    <a:pt x="33" y="43"/>
                  </a:cubicBezTo>
                  <a:cubicBezTo>
                    <a:pt x="29" y="39"/>
                    <a:pt x="29" y="39"/>
                    <a:pt x="29" y="39"/>
                  </a:cubicBezTo>
                  <a:cubicBezTo>
                    <a:pt x="28" y="38"/>
                    <a:pt x="27" y="38"/>
                    <a:pt x="27" y="39"/>
                  </a:cubicBezTo>
                  <a:cubicBezTo>
                    <a:pt x="26" y="39"/>
                    <a:pt x="26" y="40"/>
                    <a:pt x="27" y="40"/>
                  </a:cubicBezTo>
                  <a:cubicBezTo>
                    <a:pt x="31" y="45"/>
                    <a:pt x="31" y="45"/>
                    <a:pt x="31" y="45"/>
                  </a:cubicBezTo>
                  <a:cubicBezTo>
                    <a:pt x="28" y="48"/>
                    <a:pt x="28" y="48"/>
                    <a:pt x="28" y="48"/>
                  </a:cubicBezTo>
                  <a:lnTo>
                    <a:pt x="17"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Freeform 12"/>
            <p:cNvSpPr/>
            <p:nvPr/>
          </p:nvSpPr>
          <p:spPr bwMode="auto">
            <a:xfrm>
              <a:off x="2723138" y="2786854"/>
              <a:ext cx="313455" cy="304867"/>
            </a:xfrm>
            <a:custGeom>
              <a:avLst/>
              <a:gdLst>
                <a:gd name="T0" fmla="*/ 16 w 31"/>
                <a:gd name="T1" fmla="*/ 0 h 30"/>
                <a:gd name="T2" fmla="*/ 4 w 31"/>
                <a:gd name="T3" fmla="*/ 11 h 30"/>
                <a:gd name="T4" fmla="*/ 4 w 31"/>
                <a:gd name="T5" fmla="*/ 26 h 30"/>
                <a:gd name="T6" fmla="*/ 20 w 31"/>
                <a:gd name="T7" fmla="*/ 26 h 30"/>
                <a:gd name="T8" fmla="*/ 31 w 31"/>
                <a:gd name="T9" fmla="*/ 15 h 30"/>
                <a:gd name="T10" fmla="*/ 16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16" y="0"/>
                  </a:moveTo>
                  <a:cubicBezTo>
                    <a:pt x="4" y="11"/>
                    <a:pt x="4" y="11"/>
                    <a:pt x="4" y="11"/>
                  </a:cubicBezTo>
                  <a:cubicBezTo>
                    <a:pt x="0" y="15"/>
                    <a:pt x="0" y="22"/>
                    <a:pt x="4" y="26"/>
                  </a:cubicBezTo>
                  <a:cubicBezTo>
                    <a:pt x="9" y="30"/>
                    <a:pt x="16" y="30"/>
                    <a:pt x="20" y="26"/>
                  </a:cubicBezTo>
                  <a:cubicBezTo>
                    <a:pt x="31" y="15"/>
                    <a:pt x="31" y="15"/>
                    <a:pt x="31" y="15"/>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Freeform 13"/>
            <p:cNvSpPr/>
            <p:nvPr/>
          </p:nvSpPr>
          <p:spPr bwMode="auto">
            <a:xfrm>
              <a:off x="2907776" y="2602216"/>
              <a:ext cx="313455" cy="317749"/>
            </a:xfrm>
            <a:custGeom>
              <a:avLst/>
              <a:gdLst>
                <a:gd name="T0" fmla="*/ 11 w 31"/>
                <a:gd name="T1" fmla="*/ 4 h 31"/>
                <a:gd name="T2" fmla="*/ 0 w 31"/>
                <a:gd name="T3" fmla="*/ 16 h 31"/>
                <a:gd name="T4" fmla="*/ 15 w 31"/>
                <a:gd name="T5" fmla="*/ 31 h 31"/>
                <a:gd name="T6" fmla="*/ 26 w 31"/>
                <a:gd name="T7" fmla="*/ 20 h 31"/>
                <a:gd name="T8" fmla="*/ 26 w 31"/>
                <a:gd name="T9" fmla="*/ 4 h 31"/>
                <a:gd name="T10" fmla="*/ 11 w 31"/>
                <a:gd name="T11" fmla="*/ 4 h 31"/>
              </a:gdLst>
              <a:ahLst/>
              <a:cxnLst>
                <a:cxn ang="0">
                  <a:pos x="T0" y="T1"/>
                </a:cxn>
                <a:cxn ang="0">
                  <a:pos x="T2" y="T3"/>
                </a:cxn>
                <a:cxn ang="0">
                  <a:pos x="T4" y="T5"/>
                </a:cxn>
                <a:cxn ang="0">
                  <a:pos x="T6" y="T7"/>
                </a:cxn>
                <a:cxn ang="0">
                  <a:pos x="T8" y="T9"/>
                </a:cxn>
                <a:cxn ang="0">
                  <a:pos x="T10" y="T11"/>
                </a:cxn>
              </a:cxnLst>
              <a:rect l="0" t="0" r="r" b="b"/>
              <a:pathLst>
                <a:path w="31" h="31">
                  <a:moveTo>
                    <a:pt x="11" y="4"/>
                  </a:moveTo>
                  <a:cubicBezTo>
                    <a:pt x="0" y="16"/>
                    <a:pt x="0" y="16"/>
                    <a:pt x="0" y="16"/>
                  </a:cubicBezTo>
                  <a:cubicBezTo>
                    <a:pt x="15" y="31"/>
                    <a:pt x="15" y="31"/>
                    <a:pt x="15" y="31"/>
                  </a:cubicBezTo>
                  <a:cubicBezTo>
                    <a:pt x="26" y="20"/>
                    <a:pt x="26" y="20"/>
                    <a:pt x="26" y="20"/>
                  </a:cubicBezTo>
                  <a:cubicBezTo>
                    <a:pt x="31" y="15"/>
                    <a:pt x="31" y="9"/>
                    <a:pt x="26" y="4"/>
                  </a:cubicBezTo>
                  <a:cubicBezTo>
                    <a:pt x="22" y="0"/>
                    <a:pt x="15"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Freeform 14"/>
            <p:cNvSpPr>
              <a:spLocks noEditPoints="1"/>
            </p:cNvSpPr>
            <p:nvPr/>
          </p:nvSpPr>
          <p:spPr bwMode="auto">
            <a:xfrm>
              <a:off x="7506547" y="2593628"/>
              <a:ext cx="180344" cy="519562"/>
            </a:xfrm>
            <a:custGeom>
              <a:avLst/>
              <a:gdLst>
                <a:gd name="T0" fmla="*/ 16 w 18"/>
                <a:gd name="T1" fmla="*/ 0 h 51"/>
                <a:gd name="T2" fmla="*/ 2 w 18"/>
                <a:gd name="T3" fmla="*/ 0 h 51"/>
                <a:gd name="T4" fmla="*/ 0 w 18"/>
                <a:gd name="T5" fmla="*/ 2 h 51"/>
                <a:gd name="T6" fmla="*/ 1 w 18"/>
                <a:gd name="T7" fmla="*/ 4 h 51"/>
                <a:gd name="T8" fmla="*/ 2 w 18"/>
                <a:gd name="T9" fmla="*/ 6 h 51"/>
                <a:gd name="T10" fmla="*/ 2 w 18"/>
                <a:gd name="T11" fmla="*/ 44 h 51"/>
                <a:gd name="T12" fmla="*/ 9 w 18"/>
                <a:gd name="T13" fmla="*/ 51 h 51"/>
                <a:gd name="T14" fmla="*/ 9 w 18"/>
                <a:gd name="T15" fmla="*/ 51 h 51"/>
                <a:gd name="T16" fmla="*/ 16 w 18"/>
                <a:gd name="T17" fmla="*/ 44 h 51"/>
                <a:gd name="T18" fmla="*/ 16 w 18"/>
                <a:gd name="T19" fmla="*/ 6 h 51"/>
                <a:gd name="T20" fmla="*/ 17 w 18"/>
                <a:gd name="T21" fmla="*/ 4 h 51"/>
                <a:gd name="T22" fmla="*/ 18 w 18"/>
                <a:gd name="T23" fmla="*/ 2 h 51"/>
                <a:gd name="T24" fmla="*/ 16 w 18"/>
                <a:gd name="T25" fmla="*/ 0 h 51"/>
                <a:gd name="T26" fmla="*/ 7 w 18"/>
                <a:gd name="T27" fmla="*/ 28 h 51"/>
                <a:gd name="T28" fmla="*/ 10 w 18"/>
                <a:gd name="T29" fmla="*/ 26 h 51"/>
                <a:gd name="T30" fmla="*/ 13 w 18"/>
                <a:gd name="T31" fmla="*/ 28 h 51"/>
                <a:gd name="T32" fmla="*/ 10 w 18"/>
                <a:gd name="T33" fmla="*/ 31 h 51"/>
                <a:gd name="T34" fmla="*/ 7 w 18"/>
                <a:gd name="T35" fmla="*/ 28 h 51"/>
                <a:gd name="T36" fmla="*/ 10 w 18"/>
                <a:gd name="T37" fmla="*/ 41 h 51"/>
                <a:gd name="T38" fmla="*/ 9 w 18"/>
                <a:gd name="T39" fmla="*/ 42 h 51"/>
                <a:gd name="T40" fmla="*/ 8 w 18"/>
                <a:gd name="T41" fmla="*/ 41 h 51"/>
                <a:gd name="T42" fmla="*/ 9 w 18"/>
                <a:gd name="T43" fmla="*/ 40 h 51"/>
                <a:gd name="T44" fmla="*/ 10 w 18"/>
                <a:gd name="T45" fmla="*/ 41 h 51"/>
                <a:gd name="T46" fmla="*/ 10 w 18"/>
                <a:gd name="T47" fmla="*/ 15 h 51"/>
                <a:gd name="T48" fmla="*/ 12 w 18"/>
                <a:gd name="T49" fmla="*/ 17 h 51"/>
                <a:gd name="T50" fmla="*/ 10 w 18"/>
                <a:gd name="T51" fmla="*/ 19 h 51"/>
                <a:gd name="T52" fmla="*/ 8 w 18"/>
                <a:gd name="T53" fmla="*/ 17 h 51"/>
                <a:gd name="T54" fmla="*/ 10 w 18"/>
                <a:gd name="T55" fmla="*/ 15 h 51"/>
                <a:gd name="T56" fmla="*/ 7 w 18"/>
                <a:gd name="T57" fmla="*/ 22 h 51"/>
                <a:gd name="T58" fmla="*/ 8 w 18"/>
                <a:gd name="T59" fmla="*/ 23 h 51"/>
                <a:gd name="T60" fmla="*/ 7 w 18"/>
                <a:gd name="T61" fmla="*/ 24 h 51"/>
                <a:gd name="T62" fmla="*/ 6 w 18"/>
                <a:gd name="T63" fmla="*/ 23 h 51"/>
                <a:gd name="T64" fmla="*/ 7 w 18"/>
                <a:gd name="T65" fmla="*/ 22 h 51"/>
                <a:gd name="T66" fmla="*/ 7 w 18"/>
                <a:gd name="T67" fmla="*/ 33 h 51"/>
                <a:gd name="T68" fmla="*/ 9 w 18"/>
                <a:gd name="T69" fmla="*/ 34 h 51"/>
                <a:gd name="T70" fmla="*/ 7 w 18"/>
                <a:gd name="T71" fmla="*/ 36 h 51"/>
                <a:gd name="T72" fmla="*/ 6 w 18"/>
                <a:gd name="T73" fmla="*/ 34 h 51"/>
                <a:gd name="T74" fmla="*/ 7 w 18"/>
                <a:gd name="T75" fmla="*/ 33 h 51"/>
                <a:gd name="T76" fmla="*/ 16 w 18"/>
                <a:gd name="T77" fmla="*/ 3 h 51"/>
                <a:gd name="T78" fmla="*/ 14 w 18"/>
                <a:gd name="T79" fmla="*/ 6 h 51"/>
                <a:gd name="T80" fmla="*/ 14 w 18"/>
                <a:gd name="T81" fmla="*/ 11 h 51"/>
                <a:gd name="T82" fmla="*/ 4 w 18"/>
                <a:gd name="T83" fmla="*/ 11 h 51"/>
                <a:gd name="T84" fmla="*/ 4 w 18"/>
                <a:gd name="T85" fmla="*/ 6 h 51"/>
                <a:gd name="T86" fmla="*/ 2 w 18"/>
                <a:gd name="T87" fmla="*/ 3 h 51"/>
                <a:gd name="T88" fmla="*/ 2 w 18"/>
                <a:gd name="T89" fmla="*/ 2 h 51"/>
                <a:gd name="T90" fmla="*/ 2 w 18"/>
                <a:gd name="T91" fmla="*/ 1 h 51"/>
                <a:gd name="T92" fmla="*/ 16 w 18"/>
                <a:gd name="T93" fmla="*/ 1 h 51"/>
                <a:gd name="T94" fmla="*/ 16 w 18"/>
                <a:gd name="T95" fmla="*/ 2 h 51"/>
                <a:gd name="T96" fmla="*/ 16 w 18"/>
                <a:gd name="T9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6" y="0"/>
                  </a:moveTo>
                  <a:cubicBezTo>
                    <a:pt x="2" y="0"/>
                    <a:pt x="2" y="0"/>
                    <a:pt x="2" y="0"/>
                  </a:cubicBezTo>
                  <a:cubicBezTo>
                    <a:pt x="1" y="0"/>
                    <a:pt x="0" y="1"/>
                    <a:pt x="0" y="2"/>
                  </a:cubicBezTo>
                  <a:cubicBezTo>
                    <a:pt x="0" y="3"/>
                    <a:pt x="1" y="4"/>
                    <a:pt x="1" y="4"/>
                  </a:cubicBezTo>
                  <a:cubicBezTo>
                    <a:pt x="2" y="4"/>
                    <a:pt x="2" y="5"/>
                    <a:pt x="2" y="6"/>
                  </a:cubicBezTo>
                  <a:cubicBezTo>
                    <a:pt x="2" y="44"/>
                    <a:pt x="2" y="44"/>
                    <a:pt x="2" y="44"/>
                  </a:cubicBezTo>
                  <a:cubicBezTo>
                    <a:pt x="2" y="48"/>
                    <a:pt x="5" y="51"/>
                    <a:pt x="9" y="51"/>
                  </a:cubicBezTo>
                  <a:cubicBezTo>
                    <a:pt x="9" y="51"/>
                    <a:pt x="9" y="51"/>
                    <a:pt x="9" y="51"/>
                  </a:cubicBezTo>
                  <a:cubicBezTo>
                    <a:pt x="13" y="51"/>
                    <a:pt x="16" y="48"/>
                    <a:pt x="16" y="44"/>
                  </a:cubicBezTo>
                  <a:cubicBezTo>
                    <a:pt x="16" y="6"/>
                    <a:pt x="16" y="6"/>
                    <a:pt x="16" y="6"/>
                  </a:cubicBezTo>
                  <a:cubicBezTo>
                    <a:pt x="16" y="5"/>
                    <a:pt x="16" y="4"/>
                    <a:pt x="17" y="4"/>
                  </a:cubicBezTo>
                  <a:cubicBezTo>
                    <a:pt x="17" y="4"/>
                    <a:pt x="18" y="3"/>
                    <a:pt x="18" y="2"/>
                  </a:cubicBezTo>
                  <a:cubicBezTo>
                    <a:pt x="18" y="1"/>
                    <a:pt x="17" y="0"/>
                    <a:pt x="16" y="0"/>
                  </a:cubicBezTo>
                  <a:close/>
                  <a:moveTo>
                    <a:pt x="7" y="28"/>
                  </a:moveTo>
                  <a:cubicBezTo>
                    <a:pt x="7" y="27"/>
                    <a:pt x="9" y="26"/>
                    <a:pt x="10" y="26"/>
                  </a:cubicBezTo>
                  <a:cubicBezTo>
                    <a:pt x="12" y="26"/>
                    <a:pt x="13" y="27"/>
                    <a:pt x="13" y="28"/>
                  </a:cubicBezTo>
                  <a:cubicBezTo>
                    <a:pt x="13" y="30"/>
                    <a:pt x="12" y="31"/>
                    <a:pt x="10" y="31"/>
                  </a:cubicBezTo>
                  <a:cubicBezTo>
                    <a:pt x="9" y="31"/>
                    <a:pt x="7" y="30"/>
                    <a:pt x="7" y="28"/>
                  </a:cubicBezTo>
                  <a:close/>
                  <a:moveTo>
                    <a:pt x="10" y="41"/>
                  </a:moveTo>
                  <a:cubicBezTo>
                    <a:pt x="10" y="42"/>
                    <a:pt x="10" y="42"/>
                    <a:pt x="9" y="42"/>
                  </a:cubicBezTo>
                  <a:cubicBezTo>
                    <a:pt x="8" y="42"/>
                    <a:pt x="8" y="42"/>
                    <a:pt x="8" y="41"/>
                  </a:cubicBezTo>
                  <a:cubicBezTo>
                    <a:pt x="8" y="41"/>
                    <a:pt x="8" y="40"/>
                    <a:pt x="9" y="40"/>
                  </a:cubicBezTo>
                  <a:cubicBezTo>
                    <a:pt x="10" y="40"/>
                    <a:pt x="10" y="41"/>
                    <a:pt x="10" y="41"/>
                  </a:cubicBezTo>
                  <a:close/>
                  <a:moveTo>
                    <a:pt x="10" y="15"/>
                  </a:moveTo>
                  <a:cubicBezTo>
                    <a:pt x="11" y="15"/>
                    <a:pt x="12" y="16"/>
                    <a:pt x="12" y="17"/>
                  </a:cubicBezTo>
                  <a:cubicBezTo>
                    <a:pt x="12" y="18"/>
                    <a:pt x="11" y="19"/>
                    <a:pt x="10" y="19"/>
                  </a:cubicBezTo>
                  <a:cubicBezTo>
                    <a:pt x="9" y="19"/>
                    <a:pt x="8" y="18"/>
                    <a:pt x="8" y="17"/>
                  </a:cubicBezTo>
                  <a:cubicBezTo>
                    <a:pt x="8" y="16"/>
                    <a:pt x="9" y="15"/>
                    <a:pt x="10" y="15"/>
                  </a:cubicBezTo>
                  <a:close/>
                  <a:moveTo>
                    <a:pt x="7" y="22"/>
                  </a:moveTo>
                  <a:cubicBezTo>
                    <a:pt x="8" y="22"/>
                    <a:pt x="8" y="22"/>
                    <a:pt x="8" y="23"/>
                  </a:cubicBezTo>
                  <a:cubicBezTo>
                    <a:pt x="8" y="23"/>
                    <a:pt x="8" y="24"/>
                    <a:pt x="7" y="24"/>
                  </a:cubicBezTo>
                  <a:cubicBezTo>
                    <a:pt x="6" y="24"/>
                    <a:pt x="6" y="23"/>
                    <a:pt x="6" y="23"/>
                  </a:cubicBezTo>
                  <a:cubicBezTo>
                    <a:pt x="6" y="22"/>
                    <a:pt x="6" y="22"/>
                    <a:pt x="7" y="22"/>
                  </a:cubicBezTo>
                  <a:close/>
                  <a:moveTo>
                    <a:pt x="7" y="33"/>
                  </a:moveTo>
                  <a:cubicBezTo>
                    <a:pt x="8" y="33"/>
                    <a:pt x="9" y="33"/>
                    <a:pt x="9" y="34"/>
                  </a:cubicBezTo>
                  <a:cubicBezTo>
                    <a:pt x="9" y="35"/>
                    <a:pt x="8" y="36"/>
                    <a:pt x="7" y="36"/>
                  </a:cubicBezTo>
                  <a:cubicBezTo>
                    <a:pt x="6" y="36"/>
                    <a:pt x="6" y="35"/>
                    <a:pt x="6" y="34"/>
                  </a:cubicBezTo>
                  <a:cubicBezTo>
                    <a:pt x="6" y="33"/>
                    <a:pt x="6" y="33"/>
                    <a:pt x="7" y="33"/>
                  </a:cubicBezTo>
                  <a:close/>
                  <a:moveTo>
                    <a:pt x="16" y="3"/>
                  </a:moveTo>
                  <a:cubicBezTo>
                    <a:pt x="15" y="3"/>
                    <a:pt x="14" y="4"/>
                    <a:pt x="14" y="6"/>
                  </a:cubicBezTo>
                  <a:cubicBezTo>
                    <a:pt x="14" y="11"/>
                    <a:pt x="14" y="11"/>
                    <a:pt x="14" y="11"/>
                  </a:cubicBezTo>
                  <a:cubicBezTo>
                    <a:pt x="4" y="11"/>
                    <a:pt x="4" y="11"/>
                    <a:pt x="4" y="11"/>
                  </a:cubicBezTo>
                  <a:cubicBezTo>
                    <a:pt x="4" y="6"/>
                    <a:pt x="4" y="6"/>
                    <a:pt x="4" y="6"/>
                  </a:cubicBezTo>
                  <a:cubicBezTo>
                    <a:pt x="4" y="4"/>
                    <a:pt x="3" y="3"/>
                    <a:pt x="2" y="3"/>
                  </a:cubicBezTo>
                  <a:cubicBezTo>
                    <a:pt x="2" y="3"/>
                    <a:pt x="2" y="2"/>
                    <a:pt x="2" y="2"/>
                  </a:cubicBezTo>
                  <a:cubicBezTo>
                    <a:pt x="2" y="2"/>
                    <a:pt x="2" y="1"/>
                    <a:pt x="2" y="1"/>
                  </a:cubicBezTo>
                  <a:cubicBezTo>
                    <a:pt x="16" y="1"/>
                    <a:pt x="16" y="1"/>
                    <a:pt x="16" y="1"/>
                  </a:cubicBezTo>
                  <a:cubicBezTo>
                    <a:pt x="16" y="1"/>
                    <a:pt x="16" y="2"/>
                    <a:pt x="16" y="2"/>
                  </a:cubicBezTo>
                  <a:cubicBezTo>
                    <a:pt x="16" y="2"/>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Freeform 15"/>
            <p:cNvSpPr/>
            <p:nvPr/>
          </p:nvSpPr>
          <p:spPr bwMode="auto">
            <a:xfrm>
              <a:off x="739355" y="2481987"/>
              <a:ext cx="549620" cy="742845"/>
            </a:xfrm>
            <a:custGeom>
              <a:avLst/>
              <a:gdLst>
                <a:gd name="T0" fmla="*/ 22 w 54"/>
                <a:gd name="T1" fmla="*/ 48 h 73"/>
                <a:gd name="T2" fmla="*/ 22 w 54"/>
                <a:gd name="T3" fmla="*/ 53 h 73"/>
                <a:gd name="T4" fmla="*/ 34 w 54"/>
                <a:gd name="T5" fmla="*/ 54 h 73"/>
                <a:gd name="T6" fmla="*/ 11 w 54"/>
                <a:gd name="T7" fmla="*/ 52 h 73"/>
                <a:gd name="T8" fmla="*/ 11 w 54"/>
                <a:gd name="T9" fmla="*/ 27 h 73"/>
                <a:gd name="T10" fmla="*/ 22 w 54"/>
                <a:gd name="T11" fmla="*/ 25 h 73"/>
                <a:gd name="T12" fmla="*/ 24 w 54"/>
                <a:gd name="T13" fmla="*/ 25 h 73"/>
                <a:gd name="T14" fmla="*/ 27 w 54"/>
                <a:gd name="T15" fmla="*/ 30 h 73"/>
                <a:gd name="T16" fmla="*/ 26 w 54"/>
                <a:gd name="T17" fmla="*/ 32 h 73"/>
                <a:gd name="T18" fmla="*/ 27 w 54"/>
                <a:gd name="T19" fmla="*/ 35 h 73"/>
                <a:gd name="T20" fmla="*/ 37 w 54"/>
                <a:gd name="T21" fmla="*/ 31 h 73"/>
                <a:gd name="T22" fmla="*/ 36 w 54"/>
                <a:gd name="T23" fmla="*/ 27 h 73"/>
                <a:gd name="T24" fmla="*/ 34 w 54"/>
                <a:gd name="T25" fmla="*/ 28 h 73"/>
                <a:gd name="T26" fmla="*/ 31 w 54"/>
                <a:gd name="T27" fmla="*/ 23 h 73"/>
                <a:gd name="T28" fmla="*/ 33 w 54"/>
                <a:gd name="T29" fmla="*/ 21 h 73"/>
                <a:gd name="T30" fmla="*/ 28 w 54"/>
                <a:gd name="T31" fmla="*/ 10 h 73"/>
                <a:gd name="T32" fmla="*/ 26 w 54"/>
                <a:gd name="T33" fmla="*/ 10 h 73"/>
                <a:gd name="T34" fmla="*/ 22 w 54"/>
                <a:gd name="T35" fmla="*/ 5 h 73"/>
                <a:gd name="T36" fmla="*/ 24 w 54"/>
                <a:gd name="T37" fmla="*/ 3 h 73"/>
                <a:gd name="T38" fmla="*/ 23 w 54"/>
                <a:gd name="T39" fmla="*/ 0 h 73"/>
                <a:gd name="T40" fmla="*/ 13 w 54"/>
                <a:gd name="T41" fmla="*/ 4 h 73"/>
                <a:gd name="T42" fmla="*/ 14 w 54"/>
                <a:gd name="T43" fmla="*/ 8 h 73"/>
                <a:gd name="T44" fmla="*/ 16 w 54"/>
                <a:gd name="T45" fmla="*/ 7 h 73"/>
                <a:gd name="T46" fmla="*/ 19 w 54"/>
                <a:gd name="T47" fmla="*/ 12 h 73"/>
                <a:gd name="T48" fmla="*/ 17 w 54"/>
                <a:gd name="T49" fmla="*/ 14 h 73"/>
                <a:gd name="T50" fmla="*/ 18 w 54"/>
                <a:gd name="T51" fmla="*/ 17 h 73"/>
                <a:gd name="T52" fmla="*/ 0 w 54"/>
                <a:gd name="T53" fmla="*/ 39 h 73"/>
                <a:gd name="T54" fmla="*/ 17 w 54"/>
                <a:gd name="T55" fmla="*/ 62 h 73"/>
                <a:gd name="T56" fmla="*/ 9 w 54"/>
                <a:gd name="T57" fmla="*/ 66 h 73"/>
                <a:gd name="T58" fmla="*/ 37 w 54"/>
                <a:gd name="T59" fmla="*/ 73 h 73"/>
                <a:gd name="T60" fmla="*/ 29 w 54"/>
                <a:gd name="T61" fmla="*/ 66 h 73"/>
                <a:gd name="T62" fmla="*/ 40 w 54"/>
                <a:gd name="T63" fmla="*/ 56 h 73"/>
                <a:gd name="T64" fmla="*/ 53 w 54"/>
                <a:gd name="T65" fmla="*/ 54 h 73"/>
                <a:gd name="T66" fmla="*/ 54 w 54"/>
                <a:gd name="T67"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73">
                  <a:moveTo>
                    <a:pt x="53" y="48"/>
                  </a:moveTo>
                  <a:cubicBezTo>
                    <a:pt x="22" y="48"/>
                    <a:pt x="22" y="48"/>
                    <a:pt x="22" y="48"/>
                  </a:cubicBezTo>
                  <a:cubicBezTo>
                    <a:pt x="22" y="48"/>
                    <a:pt x="22" y="48"/>
                    <a:pt x="22" y="49"/>
                  </a:cubicBezTo>
                  <a:cubicBezTo>
                    <a:pt x="22" y="53"/>
                    <a:pt x="22" y="53"/>
                    <a:pt x="22" y="53"/>
                  </a:cubicBezTo>
                  <a:cubicBezTo>
                    <a:pt x="22" y="53"/>
                    <a:pt x="22" y="54"/>
                    <a:pt x="22" y="54"/>
                  </a:cubicBezTo>
                  <a:cubicBezTo>
                    <a:pt x="34" y="54"/>
                    <a:pt x="34" y="54"/>
                    <a:pt x="34" y="54"/>
                  </a:cubicBezTo>
                  <a:cubicBezTo>
                    <a:pt x="31" y="56"/>
                    <a:pt x="27" y="57"/>
                    <a:pt x="23" y="57"/>
                  </a:cubicBezTo>
                  <a:cubicBezTo>
                    <a:pt x="18" y="57"/>
                    <a:pt x="14" y="55"/>
                    <a:pt x="11" y="52"/>
                  </a:cubicBezTo>
                  <a:cubicBezTo>
                    <a:pt x="7" y="49"/>
                    <a:pt x="5" y="44"/>
                    <a:pt x="5" y="39"/>
                  </a:cubicBezTo>
                  <a:cubicBezTo>
                    <a:pt x="5" y="35"/>
                    <a:pt x="7" y="30"/>
                    <a:pt x="11" y="27"/>
                  </a:cubicBezTo>
                  <a:cubicBezTo>
                    <a:pt x="13" y="24"/>
                    <a:pt x="17" y="22"/>
                    <a:pt x="20" y="22"/>
                  </a:cubicBezTo>
                  <a:cubicBezTo>
                    <a:pt x="22" y="25"/>
                    <a:pt x="22" y="25"/>
                    <a:pt x="22" y="25"/>
                  </a:cubicBezTo>
                  <a:cubicBezTo>
                    <a:pt x="22" y="26"/>
                    <a:pt x="23" y="26"/>
                    <a:pt x="23" y="26"/>
                  </a:cubicBezTo>
                  <a:cubicBezTo>
                    <a:pt x="24" y="25"/>
                    <a:pt x="24" y="25"/>
                    <a:pt x="24" y="25"/>
                  </a:cubicBezTo>
                  <a:cubicBezTo>
                    <a:pt x="25" y="25"/>
                    <a:pt x="25" y="25"/>
                    <a:pt x="25" y="26"/>
                  </a:cubicBezTo>
                  <a:cubicBezTo>
                    <a:pt x="27" y="30"/>
                    <a:pt x="27" y="30"/>
                    <a:pt x="27" y="30"/>
                  </a:cubicBezTo>
                  <a:cubicBezTo>
                    <a:pt x="28" y="30"/>
                    <a:pt x="27" y="31"/>
                    <a:pt x="27" y="31"/>
                  </a:cubicBezTo>
                  <a:cubicBezTo>
                    <a:pt x="26" y="32"/>
                    <a:pt x="26" y="32"/>
                    <a:pt x="26" y="32"/>
                  </a:cubicBezTo>
                  <a:cubicBezTo>
                    <a:pt x="26" y="32"/>
                    <a:pt x="25" y="32"/>
                    <a:pt x="26" y="33"/>
                  </a:cubicBezTo>
                  <a:cubicBezTo>
                    <a:pt x="27" y="35"/>
                    <a:pt x="27" y="35"/>
                    <a:pt x="27" y="35"/>
                  </a:cubicBezTo>
                  <a:cubicBezTo>
                    <a:pt x="27" y="35"/>
                    <a:pt x="27" y="35"/>
                    <a:pt x="28" y="35"/>
                  </a:cubicBezTo>
                  <a:cubicBezTo>
                    <a:pt x="37" y="31"/>
                    <a:pt x="37" y="31"/>
                    <a:pt x="37" y="31"/>
                  </a:cubicBezTo>
                  <a:cubicBezTo>
                    <a:pt x="37" y="30"/>
                    <a:pt x="37" y="30"/>
                    <a:pt x="37" y="30"/>
                  </a:cubicBezTo>
                  <a:cubicBezTo>
                    <a:pt x="36" y="27"/>
                    <a:pt x="36" y="27"/>
                    <a:pt x="36" y="27"/>
                  </a:cubicBezTo>
                  <a:cubicBezTo>
                    <a:pt x="36" y="27"/>
                    <a:pt x="36" y="27"/>
                    <a:pt x="35" y="27"/>
                  </a:cubicBezTo>
                  <a:cubicBezTo>
                    <a:pt x="34" y="28"/>
                    <a:pt x="34" y="28"/>
                    <a:pt x="34" y="28"/>
                  </a:cubicBezTo>
                  <a:cubicBezTo>
                    <a:pt x="34" y="28"/>
                    <a:pt x="33" y="28"/>
                    <a:pt x="33" y="27"/>
                  </a:cubicBezTo>
                  <a:cubicBezTo>
                    <a:pt x="31" y="23"/>
                    <a:pt x="31" y="23"/>
                    <a:pt x="31" y="23"/>
                  </a:cubicBezTo>
                  <a:cubicBezTo>
                    <a:pt x="31" y="23"/>
                    <a:pt x="31" y="22"/>
                    <a:pt x="31" y="22"/>
                  </a:cubicBezTo>
                  <a:cubicBezTo>
                    <a:pt x="33" y="21"/>
                    <a:pt x="33" y="21"/>
                    <a:pt x="33" y="21"/>
                  </a:cubicBezTo>
                  <a:cubicBezTo>
                    <a:pt x="33" y="21"/>
                    <a:pt x="33" y="21"/>
                    <a:pt x="33" y="20"/>
                  </a:cubicBezTo>
                  <a:cubicBezTo>
                    <a:pt x="28" y="10"/>
                    <a:pt x="28" y="10"/>
                    <a:pt x="28" y="10"/>
                  </a:cubicBezTo>
                  <a:cubicBezTo>
                    <a:pt x="28" y="9"/>
                    <a:pt x="27" y="9"/>
                    <a:pt x="27" y="9"/>
                  </a:cubicBezTo>
                  <a:cubicBezTo>
                    <a:pt x="26" y="10"/>
                    <a:pt x="26" y="10"/>
                    <a:pt x="26" y="10"/>
                  </a:cubicBezTo>
                  <a:cubicBezTo>
                    <a:pt x="25" y="10"/>
                    <a:pt x="25" y="10"/>
                    <a:pt x="25" y="9"/>
                  </a:cubicBezTo>
                  <a:cubicBezTo>
                    <a:pt x="22" y="5"/>
                    <a:pt x="22" y="5"/>
                    <a:pt x="22" y="5"/>
                  </a:cubicBezTo>
                  <a:cubicBezTo>
                    <a:pt x="22" y="5"/>
                    <a:pt x="22" y="4"/>
                    <a:pt x="23" y="4"/>
                  </a:cubicBezTo>
                  <a:cubicBezTo>
                    <a:pt x="24" y="3"/>
                    <a:pt x="24" y="3"/>
                    <a:pt x="24" y="3"/>
                  </a:cubicBezTo>
                  <a:cubicBezTo>
                    <a:pt x="24" y="3"/>
                    <a:pt x="24" y="3"/>
                    <a:pt x="24" y="2"/>
                  </a:cubicBezTo>
                  <a:cubicBezTo>
                    <a:pt x="23" y="0"/>
                    <a:pt x="23" y="0"/>
                    <a:pt x="23" y="0"/>
                  </a:cubicBezTo>
                  <a:cubicBezTo>
                    <a:pt x="23" y="0"/>
                    <a:pt x="23" y="0"/>
                    <a:pt x="22" y="0"/>
                  </a:cubicBezTo>
                  <a:cubicBezTo>
                    <a:pt x="13" y="4"/>
                    <a:pt x="13" y="4"/>
                    <a:pt x="13" y="4"/>
                  </a:cubicBezTo>
                  <a:cubicBezTo>
                    <a:pt x="13" y="5"/>
                    <a:pt x="12" y="5"/>
                    <a:pt x="13" y="5"/>
                  </a:cubicBezTo>
                  <a:cubicBezTo>
                    <a:pt x="14" y="8"/>
                    <a:pt x="14" y="8"/>
                    <a:pt x="14" y="8"/>
                  </a:cubicBezTo>
                  <a:cubicBezTo>
                    <a:pt x="14" y="8"/>
                    <a:pt x="14" y="8"/>
                    <a:pt x="15" y="8"/>
                  </a:cubicBezTo>
                  <a:cubicBezTo>
                    <a:pt x="16" y="7"/>
                    <a:pt x="16" y="7"/>
                    <a:pt x="16" y="7"/>
                  </a:cubicBezTo>
                  <a:cubicBezTo>
                    <a:pt x="16" y="7"/>
                    <a:pt x="17" y="7"/>
                    <a:pt x="17" y="8"/>
                  </a:cubicBezTo>
                  <a:cubicBezTo>
                    <a:pt x="19" y="12"/>
                    <a:pt x="19" y="12"/>
                    <a:pt x="19" y="12"/>
                  </a:cubicBezTo>
                  <a:cubicBezTo>
                    <a:pt x="19" y="13"/>
                    <a:pt x="19" y="13"/>
                    <a:pt x="19" y="13"/>
                  </a:cubicBezTo>
                  <a:cubicBezTo>
                    <a:pt x="17" y="14"/>
                    <a:pt x="17" y="14"/>
                    <a:pt x="17" y="14"/>
                  </a:cubicBezTo>
                  <a:cubicBezTo>
                    <a:pt x="17" y="14"/>
                    <a:pt x="17" y="14"/>
                    <a:pt x="17" y="15"/>
                  </a:cubicBezTo>
                  <a:cubicBezTo>
                    <a:pt x="18" y="17"/>
                    <a:pt x="18" y="17"/>
                    <a:pt x="18" y="17"/>
                  </a:cubicBezTo>
                  <a:cubicBezTo>
                    <a:pt x="14" y="18"/>
                    <a:pt x="10" y="20"/>
                    <a:pt x="7" y="23"/>
                  </a:cubicBezTo>
                  <a:cubicBezTo>
                    <a:pt x="2" y="27"/>
                    <a:pt x="0" y="33"/>
                    <a:pt x="0" y="39"/>
                  </a:cubicBezTo>
                  <a:cubicBezTo>
                    <a:pt x="0" y="46"/>
                    <a:pt x="2" y="51"/>
                    <a:pt x="7" y="56"/>
                  </a:cubicBezTo>
                  <a:cubicBezTo>
                    <a:pt x="10" y="59"/>
                    <a:pt x="13" y="61"/>
                    <a:pt x="17" y="62"/>
                  </a:cubicBezTo>
                  <a:cubicBezTo>
                    <a:pt x="17" y="66"/>
                    <a:pt x="17" y="66"/>
                    <a:pt x="17" y="66"/>
                  </a:cubicBezTo>
                  <a:cubicBezTo>
                    <a:pt x="9" y="66"/>
                    <a:pt x="9" y="66"/>
                    <a:pt x="9" y="66"/>
                  </a:cubicBezTo>
                  <a:cubicBezTo>
                    <a:pt x="9" y="73"/>
                    <a:pt x="9" y="73"/>
                    <a:pt x="9" y="73"/>
                  </a:cubicBezTo>
                  <a:cubicBezTo>
                    <a:pt x="37" y="73"/>
                    <a:pt x="37" y="73"/>
                    <a:pt x="37" y="73"/>
                  </a:cubicBezTo>
                  <a:cubicBezTo>
                    <a:pt x="37" y="66"/>
                    <a:pt x="37" y="66"/>
                    <a:pt x="37" y="66"/>
                  </a:cubicBezTo>
                  <a:cubicBezTo>
                    <a:pt x="29" y="66"/>
                    <a:pt x="29" y="66"/>
                    <a:pt x="29" y="66"/>
                  </a:cubicBezTo>
                  <a:cubicBezTo>
                    <a:pt x="29" y="62"/>
                    <a:pt x="29" y="62"/>
                    <a:pt x="29" y="62"/>
                  </a:cubicBezTo>
                  <a:cubicBezTo>
                    <a:pt x="33" y="61"/>
                    <a:pt x="37" y="59"/>
                    <a:pt x="40" y="56"/>
                  </a:cubicBezTo>
                  <a:cubicBezTo>
                    <a:pt x="40" y="56"/>
                    <a:pt x="41" y="55"/>
                    <a:pt x="42" y="54"/>
                  </a:cubicBezTo>
                  <a:cubicBezTo>
                    <a:pt x="53" y="54"/>
                    <a:pt x="53" y="54"/>
                    <a:pt x="53" y="54"/>
                  </a:cubicBezTo>
                  <a:cubicBezTo>
                    <a:pt x="53" y="54"/>
                    <a:pt x="54" y="53"/>
                    <a:pt x="54" y="53"/>
                  </a:cubicBezTo>
                  <a:cubicBezTo>
                    <a:pt x="54" y="49"/>
                    <a:pt x="54" y="49"/>
                    <a:pt x="54" y="49"/>
                  </a:cubicBezTo>
                  <a:cubicBezTo>
                    <a:pt x="54" y="48"/>
                    <a:pt x="53" y="48"/>
                    <a:pt x="53"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Freeform 16"/>
            <p:cNvSpPr/>
            <p:nvPr/>
          </p:nvSpPr>
          <p:spPr bwMode="auto">
            <a:xfrm>
              <a:off x="881054" y="2481987"/>
              <a:ext cx="72996" cy="38645"/>
            </a:xfrm>
            <a:custGeom>
              <a:avLst/>
              <a:gdLst>
                <a:gd name="T0" fmla="*/ 7 w 7"/>
                <a:gd name="T1" fmla="*/ 0 h 4"/>
                <a:gd name="T2" fmla="*/ 3 w 7"/>
                <a:gd name="T3" fmla="*/ 1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7" y="0"/>
                    <a:pt x="5" y="0"/>
                    <a:pt x="3" y="1"/>
                  </a:cubicBezTo>
                  <a:cubicBezTo>
                    <a:pt x="1" y="2"/>
                    <a:pt x="0" y="3"/>
                    <a:pt x="0" y="4"/>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Freeform 17"/>
            <p:cNvSpPr/>
            <p:nvPr/>
          </p:nvSpPr>
          <p:spPr bwMode="auto">
            <a:xfrm>
              <a:off x="1035634" y="2795442"/>
              <a:ext cx="68702" cy="42939"/>
            </a:xfrm>
            <a:custGeom>
              <a:avLst/>
              <a:gdLst>
                <a:gd name="T0" fmla="*/ 4 w 7"/>
                <a:gd name="T1" fmla="*/ 3 h 4"/>
                <a:gd name="T2" fmla="*/ 7 w 7"/>
                <a:gd name="T3" fmla="*/ 0 h 4"/>
                <a:gd name="T4" fmla="*/ 0 w 7"/>
                <a:gd name="T5" fmla="*/ 4 h 4"/>
                <a:gd name="T6" fmla="*/ 4 w 7"/>
                <a:gd name="T7" fmla="*/ 3 h 4"/>
              </a:gdLst>
              <a:ahLst/>
              <a:cxnLst>
                <a:cxn ang="0">
                  <a:pos x="T0" y="T1"/>
                </a:cxn>
                <a:cxn ang="0">
                  <a:pos x="T2" y="T3"/>
                </a:cxn>
                <a:cxn ang="0">
                  <a:pos x="T4" y="T5"/>
                </a:cxn>
                <a:cxn ang="0">
                  <a:pos x="T6" y="T7"/>
                </a:cxn>
              </a:cxnLst>
              <a:rect l="0" t="0" r="r" b="b"/>
              <a:pathLst>
                <a:path w="7" h="4">
                  <a:moveTo>
                    <a:pt x="4" y="3"/>
                  </a:moveTo>
                  <a:cubicBezTo>
                    <a:pt x="6" y="2"/>
                    <a:pt x="7" y="1"/>
                    <a:pt x="7" y="0"/>
                  </a:cubicBezTo>
                  <a:cubicBezTo>
                    <a:pt x="0" y="4"/>
                    <a:pt x="0" y="4"/>
                    <a:pt x="0" y="4"/>
                  </a:cubicBezTo>
                  <a:cubicBezTo>
                    <a:pt x="0" y="4"/>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Freeform 18"/>
            <p:cNvSpPr>
              <a:spLocks noEditPoints="1"/>
            </p:cNvSpPr>
            <p:nvPr/>
          </p:nvSpPr>
          <p:spPr bwMode="auto">
            <a:xfrm>
              <a:off x="3637740" y="2481987"/>
              <a:ext cx="468036" cy="742845"/>
            </a:xfrm>
            <a:custGeom>
              <a:avLst/>
              <a:gdLst>
                <a:gd name="T0" fmla="*/ 28 w 46"/>
                <a:gd name="T1" fmla="*/ 32 h 73"/>
                <a:gd name="T2" fmla="*/ 28 w 46"/>
                <a:gd name="T3" fmla="*/ 7 h 73"/>
                <a:gd name="T4" fmla="*/ 30 w 46"/>
                <a:gd name="T5" fmla="*/ 6 h 73"/>
                <a:gd name="T6" fmla="*/ 30 w 46"/>
                <a:gd name="T7" fmla="*/ 6 h 73"/>
                <a:gd name="T8" fmla="*/ 31 w 46"/>
                <a:gd name="T9" fmla="*/ 4 h 73"/>
                <a:gd name="T10" fmla="*/ 31 w 46"/>
                <a:gd name="T11" fmla="*/ 1 h 73"/>
                <a:gd name="T12" fmla="*/ 30 w 46"/>
                <a:gd name="T13" fmla="*/ 0 h 73"/>
                <a:gd name="T14" fmla="*/ 17 w 46"/>
                <a:gd name="T15" fmla="*/ 0 h 73"/>
                <a:gd name="T16" fmla="*/ 15 w 46"/>
                <a:gd name="T17" fmla="*/ 1 h 73"/>
                <a:gd name="T18" fmla="*/ 15 w 46"/>
                <a:gd name="T19" fmla="*/ 4 h 73"/>
                <a:gd name="T20" fmla="*/ 17 w 46"/>
                <a:gd name="T21" fmla="*/ 6 h 73"/>
                <a:gd name="T22" fmla="*/ 17 w 46"/>
                <a:gd name="T23" fmla="*/ 6 h 73"/>
                <a:gd name="T24" fmla="*/ 18 w 46"/>
                <a:gd name="T25" fmla="*/ 7 h 73"/>
                <a:gd name="T26" fmla="*/ 18 w 46"/>
                <a:gd name="T27" fmla="*/ 32 h 73"/>
                <a:gd name="T28" fmla="*/ 0 w 46"/>
                <a:gd name="T29" fmla="*/ 54 h 73"/>
                <a:gd name="T30" fmla="*/ 10 w 46"/>
                <a:gd name="T31" fmla="*/ 73 h 73"/>
                <a:gd name="T32" fmla="*/ 37 w 46"/>
                <a:gd name="T33" fmla="*/ 73 h 73"/>
                <a:gd name="T34" fmla="*/ 46 w 46"/>
                <a:gd name="T35" fmla="*/ 54 h 73"/>
                <a:gd name="T36" fmla="*/ 28 w 46"/>
                <a:gd name="T37" fmla="*/ 32 h 73"/>
                <a:gd name="T38" fmla="*/ 20 w 46"/>
                <a:gd name="T39" fmla="*/ 66 h 73"/>
                <a:gd name="T40" fmla="*/ 6 w 46"/>
                <a:gd name="T41" fmla="*/ 66 h 73"/>
                <a:gd name="T42" fmla="*/ 5 w 46"/>
                <a:gd name="T43" fmla="*/ 63 h 73"/>
                <a:gd name="T44" fmla="*/ 20 w 46"/>
                <a:gd name="T45" fmla="*/ 63 h 73"/>
                <a:gd name="T46" fmla="*/ 22 w 46"/>
                <a:gd name="T47" fmla="*/ 64 h 73"/>
                <a:gd name="T48" fmla="*/ 20 w 46"/>
                <a:gd name="T49" fmla="*/ 66 h 73"/>
                <a:gd name="T50" fmla="*/ 20 w 46"/>
                <a:gd name="T51" fmla="*/ 60 h 73"/>
                <a:gd name="T52" fmla="*/ 4 w 46"/>
                <a:gd name="T53" fmla="*/ 60 h 73"/>
                <a:gd name="T54" fmla="*/ 3 w 46"/>
                <a:gd name="T55" fmla="*/ 57 h 73"/>
                <a:gd name="T56" fmla="*/ 20 w 46"/>
                <a:gd name="T57" fmla="*/ 57 h 73"/>
                <a:gd name="T58" fmla="*/ 22 w 46"/>
                <a:gd name="T59" fmla="*/ 59 h 73"/>
                <a:gd name="T60" fmla="*/ 20 w 46"/>
                <a:gd name="T61" fmla="*/ 60 h 73"/>
                <a:gd name="T62" fmla="*/ 20 w 46"/>
                <a:gd name="T63" fmla="*/ 54 h 73"/>
                <a:gd name="T64" fmla="*/ 3 w 46"/>
                <a:gd name="T65" fmla="*/ 54 h 73"/>
                <a:gd name="T66" fmla="*/ 3 w 46"/>
                <a:gd name="T67" fmla="*/ 54 h 73"/>
                <a:gd name="T68" fmla="*/ 3 w 46"/>
                <a:gd name="T69" fmla="*/ 51 h 73"/>
                <a:gd name="T70" fmla="*/ 20 w 46"/>
                <a:gd name="T71" fmla="*/ 51 h 73"/>
                <a:gd name="T72" fmla="*/ 22 w 46"/>
                <a:gd name="T73" fmla="*/ 53 h 73"/>
                <a:gd name="T74" fmla="*/ 20 w 46"/>
                <a:gd name="T75" fmla="*/ 54 h 73"/>
                <a:gd name="T76" fmla="*/ 20 w 46"/>
                <a:gd name="T77" fmla="*/ 49 h 73"/>
                <a:gd name="T78" fmla="*/ 4 w 46"/>
                <a:gd name="T79" fmla="*/ 49 h 73"/>
                <a:gd name="T80" fmla="*/ 5 w 46"/>
                <a:gd name="T81" fmla="*/ 46 h 73"/>
                <a:gd name="T82" fmla="*/ 20 w 46"/>
                <a:gd name="T83" fmla="*/ 46 h 73"/>
                <a:gd name="T84" fmla="*/ 22 w 46"/>
                <a:gd name="T85" fmla="*/ 47 h 73"/>
                <a:gd name="T86" fmla="*/ 20 w 46"/>
                <a:gd name="T87" fmla="*/ 49 h 73"/>
                <a:gd name="T88" fmla="*/ 20 w 46"/>
                <a:gd name="T89" fmla="*/ 43 h 73"/>
                <a:gd name="T90" fmla="*/ 6 w 46"/>
                <a:gd name="T91" fmla="*/ 43 h 73"/>
                <a:gd name="T92" fmla="*/ 9 w 46"/>
                <a:gd name="T93" fmla="*/ 40 h 73"/>
                <a:gd name="T94" fmla="*/ 20 w 46"/>
                <a:gd name="T95" fmla="*/ 40 h 73"/>
                <a:gd name="T96" fmla="*/ 22 w 46"/>
                <a:gd name="T97" fmla="*/ 42 h 73"/>
                <a:gd name="T98" fmla="*/ 20 w 46"/>
                <a:gd name="T9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73">
                  <a:moveTo>
                    <a:pt x="28" y="32"/>
                  </a:moveTo>
                  <a:cubicBezTo>
                    <a:pt x="28" y="7"/>
                    <a:pt x="28" y="7"/>
                    <a:pt x="28" y="7"/>
                  </a:cubicBezTo>
                  <a:cubicBezTo>
                    <a:pt x="28" y="6"/>
                    <a:pt x="29" y="6"/>
                    <a:pt x="30" y="6"/>
                  </a:cubicBezTo>
                  <a:cubicBezTo>
                    <a:pt x="30" y="6"/>
                    <a:pt x="30" y="6"/>
                    <a:pt x="30" y="6"/>
                  </a:cubicBezTo>
                  <a:cubicBezTo>
                    <a:pt x="30" y="6"/>
                    <a:pt x="31" y="5"/>
                    <a:pt x="31" y="4"/>
                  </a:cubicBezTo>
                  <a:cubicBezTo>
                    <a:pt x="31" y="1"/>
                    <a:pt x="31" y="1"/>
                    <a:pt x="31" y="1"/>
                  </a:cubicBezTo>
                  <a:cubicBezTo>
                    <a:pt x="31" y="0"/>
                    <a:pt x="30" y="0"/>
                    <a:pt x="30" y="0"/>
                  </a:cubicBezTo>
                  <a:cubicBezTo>
                    <a:pt x="17" y="0"/>
                    <a:pt x="17" y="0"/>
                    <a:pt x="17" y="0"/>
                  </a:cubicBezTo>
                  <a:cubicBezTo>
                    <a:pt x="16" y="0"/>
                    <a:pt x="15" y="0"/>
                    <a:pt x="15" y="1"/>
                  </a:cubicBezTo>
                  <a:cubicBezTo>
                    <a:pt x="15" y="4"/>
                    <a:pt x="15" y="4"/>
                    <a:pt x="15" y="4"/>
                  </a:cubicBezTo>
                  <a:cubicBezTo>
                    <a:pt x="15" y="5"/>
                    <a:pt x="16" y="6"/>
                    <a:pt x="17" y="6"/>
                  </a:cubicBezTo>
                  <a:cubicBezTo>
                    <a:pt x="17" y="6"/>
                    <a:pt x="17" y="6"/>
                    <a:pt x="17" y="6"/>
                  </a:cubicBezTo>
                  <a:cubicBezTo>
                    <a:pt x="17" y="6"/>
                    <a:pt x="18" y="6"/>
                    <a:pt x="18" y="7"/>
                  </a:cubicBezTo>
                  <a:cubicBezTo>
                    <a:pt x="18" y="32"/>
                    <a:pt x="18" y="32"/>
                    <a:pt x="18" y="32"/>
                  </a:cubicBezTo>
                  <a:cubicBezTo>
                    <a:pt x="8" y="34"/>
                    <a:pt x="0" y="43"/>
                    <a:pt x="0" y="54"/>
                  </a:cubicBezTo>
                  <a:cubicBezTo>
                    <a:pt x="0" y="62"/>
                    <a:pt x="4" y="69"/>
                    <a:pt x="10" y="73"/>
                  </a:cubicBezTo>
                  <a:cubicBezTo>
                    <a:pt x="37" y="73"/>
                    <a:pt x="37" y="73"/>
                    <a:pt x="37" y="73"/>
                  </a:cubicBezTo>
                  <a:cubicBezTo>
                    <a:pt x="42" y="69"/>
                    <a:pt x="46" y="62"/>
                    <a:pt x="46" y="54"/>
                  </a:cubicBezTo>
                  <a:cubicBezTo>
                    <a:pt x="46" y="43"/>
                    <a:pt x="39" y="34"/>
                    <a:pt x="28" y="32"/>
                  </a:cubicBezTo>
                  <a:close/>
                  <a:moveTo>
                    <a:pt x="20" y="66"/>
                  </a:moveTo>
                  <a:cubicBezTo>
                    <a:pt x="6" y="66"/>
                    <a:pt x="6" y="66"/>
                    <a:pt x="6" y="66"/>
                  </a:cubicBezTo>
                  <a:cubicBezTo>
                    <a:pt x="6" y="65"/>
                    <a:pt x="5" y="64"/>
                    <a:pt x="5" y="63"/>
                  </a:cubicBezTo>
                  <a:cubicBezTo>
                    <a:pt x="20" y="63"/>
                    <a:pt x="20" y="63"/>
                    <a:pt x="20" y="63"/>
                  </a:cubicBezTo>
                  <a:cubicBezTo>
                    <a:pt x="21" y="63"/>
                    <a:pt x="22" y="63"/>
                    <a:pt x="22" y="64"/>
                  </a:cubicBezTo>
                  <a:cubicBezTo>
                    <a:pt x="22" y="65"/>
                    <a:pt x="21" y="66"/>
                    <a:pt x="20" y="66"/>
                  </a:cubicBezTo>
                  <a:close/>
                  <a:moveTo>
                    <a:pt x="20" y="60"/>
                  </a:moveTo>
                  <a:cubicBezTo>
                    <a:pt x="4" y="60"/>
                    <a:pt x="4" y="60"/>
                    <a:pt x="4" y="60"/>
                  </a:cubicBezTo>
                  <a:cubicBezTo>
                    <a:pt x="3" y="59"/>
                    <a:pt x="3" y="58"/>
                    <a:pt x="3" y="57"/>
                  </a:cubicBezTo>
                  <a:cubicBezTo>
                    <a:pt x="20" y="57"/>
                    <a:pt x="20" y="57"/>
                    <a:pt x="20" y="57"/>
                  </a:cubicBezTo>
                  <a:cubicBezTo>
                    <a:pt x="21" y="57"/>
                    <a:pt x="22" y="58"/>
                    <a:pt x="22" y="59"/>
                  </a:cubicBezTo>
                  <a:cubicBezTo>
                    <a:pt x="22" y="59"/>
                    <a:pt x="21" y="60"/>
                    <a:pt x="20" y="60"/>
                  </a:cubicBezTo>
                  <a:close/>
                  <a:moveTo>
                    <a:pt x="20" y="54"/>
                  </a:moveTo>
                  <a:cubicBezTo>
                    <a:pt x="3" y="54"/>
                    <a:pt x="3" y="54"/>
                    <a:pt x="3" y="54"/>
                  </a:cubicBezTo>
                  <a:cubicBezTo>
                    <a:pt x="3" y="54"/>
                    <a:pt x="3" y="54"/>
                    <a:pt x="3" y="54"/>
                  </a:cubicBezTo>
                  <a:cubicBezTo>
                    <a:pt x="3" y="53"/>
                    <a:pt x="3" y="52"/>
                    <a:pt x="3" y="51"/>
                  </a:cubicBezTo>
                  <a:cubicBezTo>
                    <a:pt x="20" y="51"/>
                    <a:pt x="20" y="51"/>
                    <a:pt x="20" y="51"/>
                  </a:cubicBezTo>
                  <a:cubicBezTo>
                    <a:pt x="21" y="51"/>
                    <a:pt x="22" y="52"/>
                    <a:pt x="22" y="53"/>
                  </a:cubicBezTo>
                  <a:cubicBezTo>
                    <a:pt x="22" y="54"/>
                    <a:pt x="21" y="54"/>
                    <a:pt x="20" y="54"/>
                  </a:cubicBezTo>
                  <a:close/>
                  <a:moveTo>
                    <a:pt x="20" y="49"/>
                  </a:moveTo>
                  <a:cubicBezTo>
                    <a:pt x="4" y="49"/>
                    <a:pt x="4" y="49"/>
                    <a:pt x="4" y="49"/>
                  </a:cubicBezTo>
                  <a:cubicBezTo>
                    <a:pt x="4" y="48"/>
                    <a:pt x="4" y="47"/>
                    <a:pt x="5" y="46"/>
                  </a:cubicBezTo>
                  <a:cubicBezTo>
                    <a:pt x="20" y="46"/>
                    <a:pt x="20" y="46"/>
                    <a:pt x="20" y="46"/>
                  </a:cubicBezTo>
                  <a:cubicBezTo>
                    <a:pt x="21" y="46"/>
                    <a:pt x="22" y="46"/>
                    <a:pt x="22" y="47"/>
                  </a:cubicBezTo>
                  <a:cubicBezTo>
                    <a:pt x="22" y="48"/>
                    <a:pt x="21" y="49"/>
                    <a:pt x="20" y="49"/>
                  </a:cubicBezTo>
                  <a:close/>
                  <a:moveTo>
                    <a:pt x="20" y="43"/>
                  </a:moveTo>
                  <a:cubicBezTo>
                    <a:pt x="6" y="43"/>
                    <a:pt x="6" y="43"/>
                    <a:pt x="6" y="43"/>
                  </a:cubicBezTo>
                  <a:cubicBezTo>
                    <a:pt x="7" y="42"/>
                    <a:pt x="8" y="41"/>
                    <a:pt x="9" y="40"/>
                  </a:cubicBezTo>
                  <a:cubicBezTo>
                    <a:pt x="20" y="40"/>
                    <a:pt x="20" y="40"/>
                    <a:pt x="20" y="40"/>
                  </a:cubicBezTo>
                  <a:cubicBezTo>
                    <a:pt x="21" y="40"/>
                    <a:pt x="22" y="41"/>
                    <a:pt x="22" y="42"/>
                  </a:cubicBezTo>
                  <a:cubicBezTo>
                    <a:pt x="22" y="42"/>
                    <a:pt x="21" y="43"/>
                    <a:pt x="2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Freeform 19"/>
            <p:cNvSpPr/>
            <p:nvPr/>
          </p:nvSpPr>
          <p:spPr bwMode="auto">
            <a:xfrm>
              <a:off x="11177835" y="2542101"/>
              <a:ext cx="287692" cy="253340"/>
            </a:xfrm>
            <a:custGeom>
              <a:avLst/>
              <a:gdLst>
                <a:gd name="T0" fmla="*/ 28 w 28"/>
                <a:gd name="T1" fmla="*/ 25 h 25"/>
                <a:gd name="T2" fmla="*/ 14 w 28"/>
                <a:gd name="T3" fmla="*/ 0 h 25"/>
                <a:gd name="T4" fmla="*/ 0 w 28"/>
                <a:gd name="T5" fmla="*/ 22 h 25"/>
                <a:gd name="T6" fmla="*/ 3 w 28"/>
                <a:gd name="T7" fmla="*/ 25 h 25"/>
                <a:gd name="T8" fmla="*/ 28 w 28"/>
                <a:gd name="T9" fmla="*/ 25 h 25"/>
              </a:gdLst>
              <a:ahLst/>
              <a:cxnLst>
                <a:cxn ang="0">
                  <a:pos x="T0" y="T1"/>
                </a:cxn>
                <a:cxn ang="0">
                  <a:pos x="T2" y="T3"/>
                </a:cxn>
                <a:cxn ang="0">
                  <a:pos x="T4" y="T5"/>
                </a:cxn>
                <a:cxn ang="0">
                  <a:pos x="T6" y="T7"/>
                </a:cxn>
                <a:cxn ang="0">
                  <a:pos x="T8" y="T9"/>
                </a:cxn>
              </a:cxnLst>
              <a:rect l="0" t="0" r="r" b="b"/>
              <a:pathLst>
                <a:path w="28" h="25">
                  <a:moveTo>
                    <a:pt x="28" y="25"/>
                  </a:moveTo>
                  <a:cubicBezTo>
                    <a:pt x="28" y="11"/>
                    <a:pt x="22" y="0"/>
                    <a:pt x="14" y="0"/>
                  </a:cubicBezTo>
                  <a:cubicBezTo>
                    <a:pt x="7" y="0"/>
                    <a:pt x="1" y="10"/>
                    <a:pt x="0" y="22"/>
                  </a:cubicBezTo>
                  <a:cubicBezTo>
                    <a:pt x="1" y="23"/>
                    <a:pt x="2" y="24"/>
                    <a:pt x="3" y="25"/>
                  </a:cubicBezTo>
                  <a:lnTo>
                    <a:pt x="28"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Freeform 20"/>
            <p:cNvSpPr/>
            <p:nvPr/>
          </p:nvSpPr>
          <p:spPr bwMode="auto">
            <a:xfrm>
              <a:off x="11259420" y="2846969"/>
              <a:ext cx="206107" cy="244753"/>
            </a:xfrm>
            <a:custGeom>
              <a:avLst/>
              <a:gdLst>
                <a:gd name="T0" fmla="*/ 10 w 20"/>
                <a:gd name="T1" fmla="*/ 24 h 24"/>
                <a:gd name="T2" fmla="*/ 20 w 20"/>
                <a:gd name="T3" fmla="*/ 0 h 24"/>
                <a:gd name="T4" fmla="*/ 0 w 20"/>
                <a:gd name="T5" fmla="*/ 0 h 24"/>
                <a:gd name="T6" fmla="*/ 10 w 20"/>
                <a:gd name="T7" fmla="*/ 24 h 24"/>
              </a:gdLst>
              <a:ahLst/>
              <a:cxnLst>
                <a:cxn ang="0">
                  <a:pos x="T0" y="T1"/>
                </a:cxn>
                <a:cxn ang="0">
                  <a:pos x="T2" y="T3"/>
                </a:cxn>
                <a:cxn ang="0">
                  <a:pos x="T4" y="T5"/>
                </a:cxn>
                <a:cxn ang="0">
                  <a:pos x="T6" y="T7"/>
                </a:cxn>
              </a:cxnLst>
              <a:rect l="0" t="0" r="r" b="b"/>
              <a:pathLst>
                <a:path w="20" h="24">
                  <a:moveTo>
                    <a:pt x="10" y="24"/>
                  </a:moveTo>
                  <a:cubicBezTo>
                    <a:pt x="16" y="20"/>
                    <a:pt x="20" y="11"/>
                    <a:pt x="20" y="0"/>
                  </a:cubicBezTo>
                  <a:cubicBezTo>
                    <a:pt x="0" y="0"/>
                    <a:pt x="0" y="0"/>
                    <a:pt x="0" y="0"/>
                  </a:cubicBezTo>
                  <a:cubicBezTo>
                    <a:pt x="8" y="8"/>
                    <a:pt x="11" y="17"/>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Freeform 21"/>
            <p:cNvSpPr/>
            <p:nvPr/>
          </p:nvSpPr>
          <p:spPr bwMode="auto">
            <a:xfrm>
              <a:off x="10872968" y="2683800"/>
              <a:ext cx="347806" cy="334924"/>
            </a:xfrm>
            <a:custGeom>
              <a:avLst/>
              <a:gdLst>
                <a:gd name="T0" fmla="*/ 6 w 34"/>
                <a:gd name="T1" fmla="*/ 5 h 33"/>
                <a:gd name="T2" fmla="*/ 13 w 34"/>
                <a:gd name="T3" fmla="*/ 33 h 33"/>
                <a:gd name="T4" fmla="*/ 34 w 34"/>
                <a:gd name="T5" fmla="*/ 13 h 33"/>
                <a:gd name="T6" fmla="*/ 6 w 34"/>
                <a:gd name="T7" fmla="*/ 5 h 33"/>
              </a:gdLst>
              <a:ahLst/>
              <a:cxnLst>
                <a:cxn ang="0">
                  <a:pos x="T0" y="T1"/>
                </a:cxn>
                <a:cxn ang="0">
                  <a:pos x="T2" y="T3"/>
                </a:cxn>
                <a:cxn ang="0">
                  <a:pos x="T4" y="T5"/>
                </a:cxn>
                <a:cxn ang="0">
                  <a:pos x="T6" y="T7"/>
                </a:cxn>
              </a:cxnLst>
              <a:rect l="0" t="0" r="r" b="b"/>
              <a:pathLst>
                <a:path w="34" h="33">
                  <a:moveTo>
                    <a:pt x="6" y="5"/>
                  </a:moveTo>
                  <a:cubicBezTo>
                    <a:pt x="0" y="11"/>
                    <a:pt x="4" y="23"/>
                    <a:pt x="13" y="33"/>
                  </a:cubicBezTo>
                  <a:cubicBezTo>
                    <a:pt x="34" y="13"/>
                    <a:pt x="34" y="13"/>
                    <a:pt x="34" y="13"/>
                  </a:cubicBezTo>
                  <a:cubicBezTo>
                    <a:pt x="23" y="4"/>
                    <a:pt x="11"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Freeform 22"/>
            <p:cNvSpPr/>
            <p:nvPr/>
          </p:nvSpPr>
          <p:spPr bwMode="auto">
            <a:xfrm>
              <a:off x="11044724" y="2855556"/>
              <a:ext cx="339218" cy="339218"/>
            </a:xfrm>
            <a:custGeom>
              <a:avLst/>
              <a:gdLst>
                <a:gd name="T0" fmla="*/ 0 w 33"/>
                <a:gd name="T1" fmla="*/ 20 h 33"/>
                <a:gd name="T2" fmla="*/ 28 w 33"/>
                <a:gd name="T3" fmla="*/ 27 h 33"/>
                <a:gd name="T4" fmla="*/ 20 w 33"/>
                <a:gd name="T5" fmla="*/ 0 h 33"/>
                <a:gd name="T6" fmla="*/ 0 w 33"/>
                <a:gd name="T7" fmla="*/ 20 h 33"/>
              </a:gdLst>
              <a:ahLst/>
              <a:cxnLst>
                <a:cxn ang="0">
                  <a:pos x="T0" y="T1"/>
                </a:cxn>
                <a:cxn ang="0">
                  <a:pos x="T2" y="T3"/>
                </a:cxn>
                <a:cxn ang="0">
                  <a:pos x="T4" y="T5"/>
                </a:cxn>
                <a:cxn ang="0">
                  <a:pos x="T6" y="T7"/>
                </a:cxn>
              </a:cxnLst>
              <a:rect l="0" t="0" r="r" b="b"/>
              <a:pathLst>
                <a:path w="33" h="33">
                  <a:moveTo>
                    <a:pt x="0" y="20"/>
                  </a:moveTo>
                  <a:cubicBezTo>
                    <a:pt x="10" y="29"/>
                    <a:pt x="22" y="33"/>
                    <a:pt x="28" y="27"/>
                  </a:cubicBezTo>
                  <a:cubicBezTo>
                    <a:pt x="33" y="22"/>
                    <a:pt x="30" y="10"/>
                    <a:pt x="20"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Freeform 23"/>
            <p:cNvSpPr>
              <a:spLocks noEditPoints="1"/>
            </p:cNvSpPr>
            <p:nvPr/>
          </p:nvSpPr>
          <p:spPr bwMode="auto">
            <a:xfrm>
              <a:off x="8318095" y="2563571"/>
              <a:ext cx="407921" cy="566795"/>
            </a:xfrm>
            <a:custGeom>
              <a:avLst/>
              <a:gdLst>
                <a:gd name="T0" fmla="*/ 28 w 40"/>
                <a:gd name="T1" fmla="*/ 0 h 56"/>
                <a:gd name="T2" fmla="*/ 20 w 40"/>
                <a:gd name="T3" fmla="*/ 2 h 56"/>
                <a:gd name="T4" fmla="*/ 12 w 40"/>
                <a:gd name="T5" fmla="*/ 0 h 56"/>
                <a:gd name="T6" fmla="*/ 0 w 40"/>
                <a:gd name="T7" fmla="*/ 13 h 56"/>
                <a:gd name="T8" fmla="*/ 5 w 40"/>
                <a:gd name="T9" fmla="*/ 56 h 56"/>
                <a:gd name="T10" fmla="*/ 15 w 40"/>
                <a:gd name="T11" fmla="*/ 39 h 56"/>
                <a:gd name="T12" fmla="*/ 20 w 40"/>
                <a:gd name="T13" fmla="*/ 31 h 56"/>
                <a:gd name="T14" fmla="*/ 25 w 40"/>
                <a:gd name="T15" fmla="*/ 39 h 56"/>
                <a:gd name="T16" fmla="*/ 35 w 40"/>
                <a:gd name="T17" fmla="*/ 56 h 56"/>
                <a:gd name="T18" fmla="*/ 40 w 40"/>
                <a:gd name="T19" fmla="*/ 13 h 56"/>
                <a:gd name="T20" fmla="*/ 28 w 40"/>
                <a:gd name="T21" fmla="*/ 0 h 56"/>
                <a:gd name="T22" fmla="*/ 34 w 40"/>
                <a:gd name="T23" fmla="*/ 54 h 56"/>
                <a:gd name="T24" fmla="*/ 37 w 40"/>
                <a:gd name="T25" fmla="*/ 16 h 56"/>
                <a:gd name="T26" fmla="*/ 26 w 40"/>
                <a:gd name="T27" fmla="*/ 5 h 56"/>
                <a:gd name="T28" fmla="*/ 19 w 40"/>
                <a:gd name="T29" fmla="*/ 6 h 56"/>
                <a:gd name="T30" fmla="*/ 12 w 40"/>
                <a:gd name="T31" fmla="*/ 5 h 56"/>
                <a:gd name="T32" fmla="*/ 2 w 40"/>
                <a:gd name="T33" fmla="*/ 10 h 56"/>
                <a:gd name="T34" fmla="*/ 13 w 40"/>
                <a:gd name="T35" fmla="*/ 3 h 56"/>
                <a:gd name="T36" fmla="*/ 20 w 40"/>
                <a:gd name="T37" fmla="*/ 4 h 56"/>
                <a:gd name="T38" fmla="*/ 27 w 40"/>
                <a:gd name="T39" fmla="*/ 3 h 56"/>
                <a:gd name="T40" fmla="*/ 38 w 40"/>
                <a:gd name="T41" fmla="*/ 14 h 56"/>
                <a:gd name="T42" fmla="*/ 34 w 40"/>
                <a:gd name="T43"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56">
                  <a:moveTo>
                    <a:pt x="28" y="0"/>
                  </a:moveTo>
                  <a:cubicBezTo>
                    <a:pt x="25" y="0"/>
                    <a:pt x="23" y="2"/>
                    <a:pt x="20" y="2"/>
                  </a:cubicBezTo>
                  <a:cubicBezTo>
                    <a:pt x="17" y="2"/>
                    <a:pt x="15" y="0"/>
                    <a:pt x="12" y="0"/>
                  </a:cubicBezTo>
                  <a:cubicBezTo>
                    <a:pt x="5" y="0"/>
                    <a:pt x="0" y="6"/>
                    <a:pt x="0" y="13"/>
                  </a:cubicBezTo>
                  <a:cubicBezTo>
                    <a:pt x="0" y="20"/>
                    <a:pt x="2" y="56"/>
                    <a:pt x="5" y="56"/>
                  </a:cubicBezTo>
                  <a:cubicBezTo>
                    <a:pt x="6" y="56"/>
                    <a:pt x="15" y="53"/>
                    <a:pt x="15" y="39"/>
                  </a:cubicBezTo>
                  <a:cubicBezTo>
                    <a:pt x="15" y="35"/>
                    <a:pt x="16" y="31"/>
                    <a:pt x="20" y="31"/>
                  </a:cubicBezTo>
                  <a:cubicBezTo>
                    <a:pt x="24" y="31"/>
                    <a:pt x="25" y="35"/>
                    <a:pt x="25" y="39"/>
                  </a:cubicBezTo>
                  <a:cubicBezTo>
                    <a:pt x="25" y="53"/>
                    <a:pt x="34" y="56"/>
                    <a:pt x="35" y="56"/>
                  </a:cubicBezTo>
                  <a:cubicBezTo>
                    <a:pt x="38" y="56"/>
                    <a:pt x="40" y="20"/>
                    <a:pt x="40" y="13"/>
                  </a:cubicBezTo>
                  <a:cubicBezTo>
                    <a:pt x="40" y="6"/>
                    <a:pt x="35" y="0"/>
                    <a:pt x="28" y="0"/>
                  </a:cubicBezTo>
                  <a:close/>
                  <a:moveTo>
                    <a:pt x="34" y="54"/>
                  </a:moveTo>
                  <a:cubicBezTo>
                    <a:pt x="36" y="47"/>
                    <a:pt x="37" y="21"/>
                    <a:pt x="37" y="16"/>
                  </a:cubicBezTo>
                  <a:cubicBezTo>
                    <a:pt x="37" y="10"/>
                    <a:pt x="32" y="5"/>
                    <a:pt x="26" y="5"/>
                  </a:cubicBezTo>
                  <a:cubicBezTo>
                    <a:pt x="23" y="5"/>
                    <a:pt x="22" y="6"/>
                    <a:pt x="19" y="6"/>
                  </a:cubicBezTo>
                  <a:cubicBezTo>
                    <a:pt x="17" y="6"/>
                    <a:pt x="15" y="5"/>
                    <a:pt x="12" y="5"/>
                  </a:cubicBezTo>
                  <a:cubicBezTo>
                    <a:pt x="8" y="5"/>
                    <a:pt x="4" y="7"/>
                    <a:pt x="2" y="10"/>
                  </a:cubicBezTo>
                  <a:cubicBezTo>
                    <a:pt x="4" y="6"/>
                    <a:pt x="8" y="3"/>
                    <a:pt x="13" y="3"/>
                  </a:cubicBezTo>
                  <a:cubicBezTo>
                    <a:pt x="16" y="3"/>
                    <a:pt x="18" y="4"/>
                    <a:pt x="20" y="4"/>
                  </a:cubicBezTo>
                  <a:cubicBezTo>
                    <a:pt x="23" y="4"/>
                    <a:pt x="24" y="3"/>
                    <a:pt x="27" y="3"/>
                  </a:cubicBezTo>
                  <a:cubicBezTo>
                    <a:pt x="33" y="3"/>
                    <a:pt x="38" y="8"/>
                    <a:pt x="38" y="14"/>
                  </a:cubicBezTo>
                  <a:cubicBezTo>
                    <a:pt x="38" y="20"/>
                    <a:pt x="36" y="52"/>
                    <a:pt x="3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Freeform 24"/>
            <p:cNvSpPr>
              <a:spLocks noEditPoints="1"/>
            </p:cNvSpPr>
            <p:nvPr/>
          </p:nvSpPr>
          <p:spPr bwMode="auto">
            <a:xfrm>
              <a:off x="9206933" y="2653743"/>
              <a:ext cx="403627" cy="661261"/>
            </a:xfrm>
            <a:custGeom>
              <a:avLst/>
              <a:gdLst>
                <a:gd name="T0" fmla="*/ 39 w 40"/>
                <a:gd name="T1" fmla="*/ 61 h 65"/>
                <a:gd name="T2" fmla="*/ 29 w 40"/>
                <a:gd name="T3" fmla="*/ 24 h 65"/>
                <a:gd name="T4" fmla="*/ 27 w 40"/>
                <a:gd name="T5" fmla="*/ 14 h 65"/>
                <a:gd name="T6" fmla="*/ 27 w 40"/>
                <a:gd name="T7" fmla="*/ 4 h 65"/>
                <a:gd name="T8" fmla="*/ 29 w 40"/>
                <a:gd name="T9" fmla="*/ 4 h 65"/>
                <a:gd name="T10" fmla="*/ 30 w 40"/>
                <a:gd name="T11" fmla="*/ 3 h 65"/>
                <a:gd name="T12" fmla="*/ 30 w 40"/>
                <a:gd name="T13" fmla="*/ 1 h 65"/>
                <a:gd name="T14" fmla="*/ 29 w 40"/>
                <a:gd name="T15" fmla="*/ 0 h 65"/>
                <a:gd name="T16" fmla="*/ 11 w 40"/>
                <a:gd name="T17" fmla="*/ 0 h 65"/>
                <a:gd name="T18" fmla="*/ 10 w 40"/>
                <a:gd name="T19" fmla="*/ 1 h 65"/>
                <a:gd name="T20" fmla="*/ 10 w 40"/>
                <a:gd name="T21" fmla="*/ 3 h 65"/>
                <a:gd name="T22" fmla="*/ 11 w 40"/>
                <a:gd name="T23" fmla="*/ 4 h 65"/>
                <a:gd name="T24" fmla="*/ 12 w 40"/>
                <a:gd name="T25" fmla="*/ 4 h 65"/>
                <a:gd name="T26" fmla="*/ 12 w 40"/>
                <a:gd name="T27" fmla="*/ 14 h 65"/>
                <a:gd name="T28" fmla="*/ 11 w 40"/>
                <a:gd name="T29" fmla="*/ 24 h 65"/>
                <a:gd name="T30" fmla="*/ 1 w 40"/>
                <a:gd name="T31" fmla="*/ 61 h 65"/>
                <a:gd name="T32" fmla="*/ 4 w 40"/>
                <a:gd name="T33" fmla="*/ 65 h 65"/>
                <a:gd name="T34" fmla="*/ 35 w 40"/>
                <a:gd name="T35" fmla="*/ 65 h 65"/>
                <a:gd name="T36" fmla="*/ 39 w 40"/>
                <a:gd name="T37" fmla="*/ 61 h 65"/>
                <a:gd name="T38" fmla="*/ 37 w 40"/>
                <a:gd name="T39" fmla="*/ 63 h 65"/>
                <a:gd name="T40" fmla="*/ 35 w 40"/>
                <a:gd name="T41" fmla="*/ 64 h 65"/>
                <a:gd name="T42" fmla="*/ 4 w 40"/>
                <a:gd name="T43" fmla="*/ 64 h 65"/>
                <a:gd name="T44" fmla="*/ 2 w 40"/>
                <a:gd name="T45" fmla="*/ 63 h 65"/>
                <a:gd name="T46" fmla="*/ 2 w 40"/>
                <a:gd name="T47" fmla="*/ 61 h 65"/>
                <a:gd name="T48" fmla="*/ 12 w 40"/>
                <a:gd name="T49" fmla="*/ 24 h 65"/>
                <a:gd name="T50" fmla="*/ 13 w 40"/>
                <a:gd name="T51" fmla="*/ 14 h 65"/>
                <a:gd name="T52" fmla="*/ 13 w 40"/>
                <a:gd name="T53" fmla="*/ 4 h 65"/>
                <a:gd name="T54" fmla="*/ 13 w 40"/>
                <a:gd name="T55" fmla="*/ 3 h 65"/>
                <a:gd name="T56" fmla="*/ 12 w 40"/>
                <a:gd name="T57" fmla="*/ 3 h 65"/>
                <a:gd name="T58" fmla="*/ 11 w 40"/>
                <a:gd name="T59" fmla="*/ 3 h 65"/>
                <a:gd name="T60" fmla="*/ 11 w 40"/>
                <a:gd name="T61" fmla="*/ 3 h 65"/>
                <a:gd name="T62" fmla="*/ 11 w 40"/>
                <a:gd name="T63" fmla="*/ 1 h 65"/>
                <a:gd name="T64" fmla="*/ 11 w 40"/>
                <a:gd name="T65" fmla="*/ 1 h 65"/>
                <a:gd name="T66" fmla="*/ 29 w 40"/>
                <a:gd name="T67" fmla="*/ 1 h 65"/>
                <a:gd name="T68" fmla="*/ 29 w 40"/>
                <a:gd name="T69" fmla="*/ 1 h 65"/>
                <a:gd name="T70" fmla="*/ 29 w 40"/>
                <a:gd name="T71" fmla="*/ 3 h 65"/>
                <a:gd name="T72" fmla="*/ 29 w 40"/>
                <a:gd name="T73" fmla="*/ 3 h 65"/>
                <a:gd name="T74" fmla="*/ 27 w 40"/>
                <a:gd name="T75" fmla="*/ 3 h 65"/>
                <a:gd name="T76" fmla="*/ 26 w 40"/>
                <a:gd name="T77" fmla="*/ 3 h 65"/>
                <a:gd name="T78" fmla="*/ 26 w 40"/>
                <a:gd name="T79" fmla="*/ 4 h 65"/>
                <a:gd name="T80" fmla="*/ 26 w 40"/>
                <a:gd name="T81" fmla="*/ 14 h 65"/>
                <a:gd name="T82" fmla="*/ 28 w 40"/>
                <a:gd name="T83" fmla="*/ 24 h 65"/>
                <a:gd name="T84" fmla="*/ 38 w 40"/>
                <a:gd name="T85" fmla="*/ 61 h 65"/>
                <a:gd name="T86" fmla="*/ 37 w 40"/>
                <a:gd name="T87"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65">
                  <a:moveTo>
                    <a:pt x="39" y="61"/>
                  </a:moveTo>
                  <a:cubicBezTo>
                    <a:pt x="29" y="24"/>
                    <a:pt x="29" y="24"/>
                    <a:pt x="29" y="24"/>
                  </a:cubicBezTo>
                  <a:cubicBezTo>
                    <a:pt x="28" y="21"/>
                    <a:pt x="27" y="17"/>
                    <a:pt x="27" y="14"/>
                  </a:cubicBezTo>
                  <a:cubicBezTo>
                    <a:pt x="27" y="4"/>
                    <a:pt x="27" y="4"/>
                    <a:pt x="27" y="4"/>
                  </a:cubicBezTo>
                  <a:cubicBezTo>
                    <a:pt x="29" y="4"/>
                    <a:pt x="29" y="4"/>
                    <a:pt x="29" y="4"/>
                  </a:cubicBezTo>
                  <a:cubicBezTo>
                    <a:pt x="29" y="4"/>
                    <a:pt x="30" y="4"/>
                    <a:pt x="30" y="3"/>
                  </a:cubicBezTo>
                  <a:cubicBezTo>
                    <a:pt x="30" y="1"/>
                    <a:pt x="30" y="1"/>
                    <a:pt x="30" y="1"/>
                  </a:cubicBezTo>
                  <a:cubicBezTo>
                    <a:pt x="30" y="0"/>
                    <a:pt x="29" y="0"/>
                    <a:pt x="29" y="0"/>
                  </a:cubicBezTo>
                  <a:cubicBezTo>
                    <a:pt x="11" y="0"/>
                    <a:pt x="11" y="0"/>
                    <a:pt x="11" y="0"/>
                  </a:cubicBezTo>
                  <a:cubicBezTo>
                    <a:pt x="10" y="0"/>
                    <a:pt x="10" y="0"/>
                    <a:pt x="10" y="1"/>
                  </a:cubicBezTo>
                  <a:cubicBezTo>
                    <a:pt x="10" y="3"/>
                    <a:pt x="10" y="3"/>
                    <a:pt x="10" y="3"/>
                  </a:cubicBezTo>
                  <a:cubicBezTo>
                    <a:pt x="10" y="4"/>
                    <a:pt x="10" y="4"/>
                    <a:pt x="11" y="4"/>
                  </a:cubicBezTo>
                  <a:cubicBezTo>
                    <a:pt x="12" y="4"/>
                    <a:pt x="12" y="4"/>
                    <a:pt x="12" y="4"/>
                  </a:cubicBezTo>
                  <a:cubicBezTo>
                    <a:pt x="12" y="14"/>
                    <a:pt x="12" y="14"/>
                    <a:pt x="12" y="14"/>
                  </a:cubicBezTo>
                  <a:cubicBezTo>
                    <a:pt x="12" y="17"/>
                    <a:pt x="12" y="21"/>
                    <a:pt x="11" y="24"/>
                  </a:cubicBezTo>
                  <a:cubicBezTo>
                    <a:pt x="1" y="61"/>
                    <a:pt x="1" y="61"/>
                    <a:pt x="1" y="61"/>
                  </a:cubicBezTo>
                  <a:cubicBezTo>
                    <a:pt x="0" y="63"/>
                    <a:pt x="2" y="65"/>
                    <a:pt x="4" y="65"/>
                  </a:cubicBezTo>
                  <a:cubicBezTo>
                    <a:pt x="35" y="65"/>
                    <a:pt x="35" y="65"/>
                    <a:pt x="35" y="65"/>
                  </a:cubicBezTo>
                  <a:cubicBezTo>
                    <a:pt x="38" y="65"/>
                    <a:pt x="40" y="63"/>
                    <a:pt x="39" y="61"/>
                  </a:cubicBezTo>
                  <a:close/>
                  <a:moveTo>
                    <a:pt x="37" y="63"/>
                  </a:moveTo>
                  <a:cubicBezTo>
                    <a:pt x="37" y="64"/>
                    <a:pt x="36" y="64"/>
                    <a:pt x="35" y="64"/>
                  </a:cubicBezTo>
                  <a:cubicBezTo>
                    <a:pt x="4" y="64"/>
                    <a:pt x="4" y="64"/>
                    <a:pt x="4" y="64"/>
                  </a:cubicBezTo>
                  <a:cubicBezTo>
                    <a:pt x="3" y="64"/>
                    <a:pt x="3" y="64"/>
                    <a:pt x="2" y="63"/>
                  </a:cubicBezTo>
                  <a:cubicBezTo>
                    <a:pt x="2" y="63"/>
                    <a:pt x="2" y="62"/>
                    <a:pt x="2" y="61"/>
                  </a:cubicBezTo>
                  <a:cubicBezTo>
                    <a:pt x="12" y="24"/>
                    <a:pt x="12" y="24"/>
                    <a:pt x="12" y="24"/>
                  </a:cubicBezTo>
                  <a:cubicBezTo>
                    <a:pt x="13" y="22"/>
                    <a:pt x="13" y="17"/>
                    <a:pt x="13" y="14"/>
                  </a:cubicBezTo>
                  <a:cubicBezTo>
                    <a:pt x="13" y="4"/>
                    <a:pt x="13" y="4"/>
                    <a:pt x="13" y="4"/>
                  </a:cubicBezTo>
                  <a:cubicBezTo>
                    <a:pt x="13" y="3"/>
                    <a:pt x="13" y="3"/>
                    <a:pt x="13" y="3"/>
                  </a:cubicBezTo>
                  <a:cubicBezTo>
                    <a:pt x="12" y="3"/>
                    <a:pt x="12" y="3"/>
                    <a:pt x="12" y="3"/>
                  </a:cubicBezTo>
                  <a:cubicBezTo>
                    <a:pt x="11" y="3"/>
                    <a:pt x="11" y="3"/>
                    <a:pt x="11" y="3"/>
                  </a:cubicBezTo>
                  <a:cubicBezTo>
                    <a:pt x="11" y="3"/>
                    <a:pt x="11" y="3"/>
                    <a:pt x="11" y="3"/>
                  </a:cubicBezTo>
                  <a:cubicBezTo>
                    <a:pt x="11" y="1"/>
                    <a:pt x="11" y="1"/>
                    <a:pt x="11" y="1"/>
                  </a:cubicBezTo>
                  <a:cubicBezTo>
                    <a:pt x="11" y="1"/>
                    <a:pt x="11" y="1"/>
                    <a:pt x="11" y="1"/>
                  </a:cubicBezTo>
                  <a:cubicBezTo>
                    <a:pt x="29" y="1"/>
                    <a:pt x="29" y="1"/>
                    <a:pt x="29" y="1"/>
                  </a:cubicBezTo>
                  <a:cubicBezTo>
                    <a:pt x="29" y="1"/>
                    <a:pt x="29" y="1"/>
                    <a:pt x="29" y="1"/>
                  </a:cubicBezTo>
                  <a:cubicBezTo>
                    <a:pt x="29" y="3"/>
                    <a:pt x="29" y="3"/>
                    <a:pt x="29" y="3"/>
                  </a:cubicBezTo>
                  <a:cubicBezTo>
                    <a:pt x="29" y="3"/>
                    <a:pt x="29" y="3"/>
                    <a:pt x="29" y="3"/>
                  </a:cubicBezTo>
                  <a:cubicBezTo>
                    <a:pt x="27" y="3"/>
                    <a:pt x="27" y="3"/>
                    <a:pt x="27" y="3"/>
                  </a:cubicBezTo>
                  <a:cubicBezTo>
                    <a:pt x="26" y="3"/>
                    <a:pt x="26" y="3"/>
                    <a:pt x="26" y="3"/>
                  </a:cubicBezTo>
                  <a:cubicBezTo>
                    <a:pt x="26" y="4"/>
                    <a:pt x="26" y="4"/>
                    <a:pt x="26" y="4"/>
                  </a:cubicBezTo>
                  <a:cubicBezTo>
                    <a:pt x="26" y="14"/>
                    <a:pt x="26" y="14"/>
                    <a:pt x="26" y="14"/>
                  </a:cubicBezTo>
                  <a:cubicBezTo>
                    <a:pt x="26" y="17"/>
                    <a:pt x="27" y="22"/>
                    <a:pt x="28" y="24"/>
                  </a:cubicBezTo>
                  <a:cubicBezTo>
                    <a:pt x="38" y="61"/>
                    <a:pt x="38" y="61"/>
                    <a:pt x="38" y="61"/>
                  </a:cubicBezTo>
                  <a:cubicBezTo>
                    <a:pt x="38" y="62"/>
                    <a:pt x="38" y="63"/>
                    <a:pt x="3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25"/>
            <p:cNvSpPr/>
            <p:nvPr/>
          </p:nvSpPr>
          <p:spPr bwMode="auto">
            <a:xfrm>
              <a:off x="9335751" y="2439048"/>
              <a:ext cx="72996" cy="193226"/>
            </a:xfrm>
            <a:custGeom>
              <a:avLst/>
              <a:gdLst>
                <a:gd name="T0" fmla="*/ 1 w 7"/>
                <a:gd name="T1" fmla="*/ 9 h 19"/>
                <a:gd name="T2" fmla="*/ 3 w 7"/>
                <a:gd name="T3" fmla="*/ 10 h 19"/>
                <a:gd name="T4" fmla="*/ 4 w 7"/>
                <a:gd name="T5" fmla="*/ 11 h 19"/>
                <a:gd name="T6" fmla="*/ 5 w 7"/>
                <a:gd name="T7" fmla="*/ 13 h 19"/>
                <a:gd name="T8" fmla="*/ 5 w 7"/>
                <a:gd name="T9" fmla="*/ 16 h 19"/>
                <a:gd name="T10" fmla="*/ 5 w 7"/>
                <a:gd name="T11" fmla="*/ 18 h 19"/>
                <a:gd name="T12" fmla="*/ 6 w 7"/>
                <a:gd name="T13" fmla="*/ 19 h 19"/>
                <a:gd name="T14" fmla="*/ 6 w 7"/>
                <a:gd name="T15" fmla="*/ 16 h 19"/>
                <a:gd name="T16" fmla="*/ 7 w 7"/>
                <a:gd name="T17" fmla="*/ 12 h 19"/>
                <a:gd name="T18" fmla="*/ 6 w 7"/>
                <a:gd name="T19" fmla="*/ 10 h 19"/>
                <a:gd name="T20" fmla="*/ 4 w 7"/>
                <a:gd name="T21" fmla="*/ 8 h 19"/>
                <a:gd name="T22" fmla="*/ 3 w 7"/>
                <a:gd name="T23" fmla="*/ 7 h 19"/>
                <a:gd name="T24" fmla="*/ 2 w 7"/>
                <a:gd name="T25" fmla="*/ 6 h 19"/>
                <a:gd name="T26" fmla="*/ 2 w 7"/>
                <a:gd name="T27" fmla="*/ 3 h 19"/>
                <a:gd name="T28" fmla="*/ 2 w 7"/>
                <a:gd name="T29" fmla="*/ 1 h 19"/>
                <a:gd name="T30" fmla="*/ 2 w 7"/>
                <a:gd name="T31" fmla="*/ 0 h 19"/>
                <a:gd name="T32" fmla="*/ 1 w 7"/>
                <a:gd name="T33" fmla="*/ 3 h 19"/>
                <a:gd name="T34" fmla="*/ 0 w 7"/>
                <a:gd name="T35" fmla="*/ 6 h 19"/>
                <a:gd name="T36" fmla="*/ 1 w 7"/>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9">
                  <a:moveTo>
                    <a:pt x="1" y="9"/>
                  </a:moveTo>
                  <a:cubicBezTo>
                    <a:pt x="2" y="9"/>
                    <a:pt x="2" y="10"/>
                    <a:pt x="3" y="10"/>
                  </a:cubicBezTo>
                  <a:cubicBezTo>
                    <a:pt x="4" y="11"/>
                    <a:pt x="4" y="11"/>
                    <a:pt x="4" y="11"/>
                  </a:cubicBezTo>
                  <a:cubicBezTo>
                    <a:pt x="5" y="12"/>
                    <a:pt x="5" y="12"/>
                    <a:pt x="5" y="13"/>
                  </a:cubicBezTo>
                  <a:cubicBezTo>
                    <a:pt x="5" y="14"/>
                    <a:pt x="5" y="14"/>
                    <a:pt x="5" y="16"/>
                  </a:cubicBezTo>
                  <a:cubicBezTo>
                    <a:pt x="5" y="17"/>
                    <a:pt x="5" y="17"/>
                    <a:pt x="5" y="18"/>
                  </a:cubicBezTo>
                  <a:cubicBezTo>
                    <a:pt x="5" y="18"/>
                    <a:pt x="6" y="19"/>
                    <a:pt x="6" y="19"/>
                  </a:cubicBezTo>
                  <a:cubicBezTo>
                    <a:pt x="6" y="19"/>
                    <a:pt x="5" y="17"/>
                    <a:pt x="6" y="16"/>
                  </a:cubicBezTo>
                  <a:cubicBezTo>
                    <a:pt x="7" y="15"/>
                    <a:pt x="7" y="14"/>
                    <a:pt x="7" y="12"/>
                  </a:cubicBezTo>
                  <a:cubicBezTo>
                    <a:pt x="7" y="11"/>
                    <a:pt x="7" y="11"/>
                    <a:pt x="6" y="10"/>
                  </a:cubicBezTo>
                  <a:cubicBezTo>
                    <a:pt x="6" y="9"/>
                    <a:pt x="5" y="9"/>
                    <a:pt x="4" y="8"/>
                  </a:cubicBezTo>
                  <a:cubicBezTo>
                    <a:pt x="4" y="8"/>
                    <a:pt x="3" y="7"/>
                    <a:pt x="3" y="7"/>
                  </a:cubicBezTo>
                  <a:cubicBezTo>
                    <a:pt x="3" y="7"/>
                    <a:pt x="3" y="6"/>
                    <a:pt x="2" y="6"/>
                  </a:cubicBezTo>
                  <a:cubicBezTo>
                    <a:pt x="2" y="5"/>
                    <a:pt x="2" y="4"/>
                    <a:pt x="2" y="3"/>
                  </a:cubicBezTo>
                  <a:cubicBezTo>
                    <a:pt x="3" y="2"/>
                    <a:pt x="2" y="1"/>
                    <a:pt x="2" y="1"/>
                  </a:cubicBezTo>
                  <a:cubicBezTo>
                    <a:pt x="2" y="0"/>
                    <a:pt x="2" y="0"/>
                    <a:pt x="2" y="0"/>
                  </a:cubicBezTo>
                  <a:cubicBezTo>
                    <a:pt x="2" y="0"/>
                    <a:pt x="2" y="1"/>
                    <a:pt x="1" y="3"/>
                  </a:cubicBezTo>
                  <a:cubicBezTo>
                    <a:pt x="1" y="3"/>
                    <a:pt x="0" y="5"/>
                    <a:pt x="0" y="6"/>
                  </a:cubicBezTo>
                  <a:cubicBezTo>
                    <a:pt x="0"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26"/>
            <p:cNvSpPr/>
            <p:nvPr/>
          </p:nvSpPr>
          <p:spPr bwMode="auto">
            <a:xfrm>
              <a:off x="9365808" y="2408990"/>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8 h 19"/>
                <a:gd name="T12" fmla="*/ 6 w 8"/>
                <a:gd name="T13" fmla="*/ 19 h 19"/>
                <a:gd name="T14" fmla="*/ 6 w 8"/>
                <a:gd name="T15" fmla="*/ 16 h 19"/>
                <a:gd name="T16" fmla="*/ 7 w 8"/>
                <a:gd name="T17" fmla="*/ 13 h 19"/>
                <a:gd name="T18" fmla="*/ 6 w 8"/>
                <a:gd name="T19" fmla="*/ 10 h 19"/>
                <a:gd name="T20" fmla="*/ 5 w 8"/>
                <a:gd name="T21" fmla="*/ 8 h 19"/>
                <a:gd name="T22" fmla="*/ 3 w 8"/>
                <a:gd name="T23" fmla="*/ 7 h 19"/>
                <a:gd name="T24" fmla="*/ 3 w 8"/>
                <a:gd name="T25" fmla="*/ 6 h 19"/>
                <a:gd name="T26" fmla="*/ 3 w 8"/>
                <a:gd name="T27" fmla="*/ 3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2" y="10"/>
                    <a:pt x="3" y="11"/>
                  </a:cubicBezTo>
                  <a:cubicBezTo>
                    <a:pt x="4" y="11"/>
                    <a:pt x="4" y="11"/>
                    <a:pt x="4" y="12"/>
                  </a:cubicBezTo>
                  <a:cubicBezTo>
                    <a:pt x="5" y="12"/>
                    <a:pt x="5" y="13"/>
                    <a:pt x="5" y="13"/>
                  </a:cubicBezTo>
                  <a:cubicBezTo>
                    <a:pt x="5" y="14"/>
                    <a:pt x="5" y="15"/>
                    <a:pt x="5" y="16"/>
                  </a:cubicBezTo>
                  <a:cubicBezTo>
                    <a:pt x="5" y="17"/>
                    <a:pt x="5" y="18"/>
                    <a:pt x="5" y="18"/>
                  </a:cubicBezTo>
                  <a:cubicBezTo>
                    <a:pt x="6" y="19"/>
                    <a:pt x="6" y="19"/>
                    <a:pt x="6" y="19"/>
                  </a:cubicBezTo>
                  <a:cubicBezTo>
                    <a:pt x="6" y="19"/>
                    <a:pt x="5" y="18"/>
                    <a:pt x="6" y="16"/>
                  </a:cubicBezTo>
                  <a:cubicBezTo>
                    <a:pt x="7" y="16"/>
                    <a:pt x="8" y="14"/>
                    <a:pt x="7" y="13"/>
                  </a:cubicBezTo>
                  <a:cubicBezTo>
                    <a:pt x="7" y="12"/>
                    <a:pt x="7" y="11"/>
                    <a:pt x="6" y="10"/>
                  </a:cubicBezTo>
                  <a:cubicBezTo>
                    <a:pt x="6" y="9"/>
                    <a:pt x="5" y="9"/>
                    <a:pt x="5" y="8"/>
                  </a:cubicBezTo>
                  <a:cubicBezTo>
                    <a:pt x="4" y="8"/>
                    <a:pt x="4" y="8"/>
                    <a:pt x="3" y="7"/>
                  </a:cubicBezTo>
                  <a:cubicBezTo>
                    <a:pt x="3" y="7"/>
                    <a:pt x="3" y="7"/>
                    <a:pt x="3" y="6"/>
                  </a:cubicBezTo>
                  <a:cubicBezTo>
                    <a:pt x="2" y="5"/>
                    <a:pt x="2" y="4"/>
                    <a:pt x="3" y="3"/>
                  </a:cubicBezTo>
                  <a:cubicBezTo>
                    <a:pt x="3" y="2"/>
                    <a:pt x="3" y="1"/>
                    <a:pt x="2" y="1"/>
                  </a:cubicBezTo>
                  <a:cubicBezTo>
                    <a:pt x="2" y="0"/>
                    <a:pt x="2" y="0"/>
                    <a:pt x="2" y="0"/>
                  </a:cubicBezTo>
                  <a:cubicBezTo>
                    <a:pt x="2" y="0"/>
                    <a:pt x="2" y="1"/>
                    <a:pt x="1" y="3"/>
                  </a:cubicBezTo>
                  <a:cubicBezTo>
                    <a:pt x="1" y="4"/>
                    <a:pt x="0" y="5"/>
                    <a:pt x="0" y="7"/>
                  </a:cubicBezTo>
                  <a:cubicBezTo>
                    <a:pt x="0"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27"/>
            <p:cNvSpPr/>
            <p:nvPr/>
          </p:nvSpPr>
          <p:spPr bwMode="auto">
            <a:xfrm>
              <a:off x="9400159" y="2378933"/>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9 h 19"/>
                <a:gd name="T12" fmla="*/ 6 w 8"/>
                <a:gd name="T13" fmla="*/ 19 h 19"/>
                <a:gd name="T14" fmla="*/ 7 w 8"/>
                <a:gd name="T15" fmla="*/ 17 h 19"/>
                <a:gd name="T16" fmla="*/ 7 w 8"/>
                <a:gd name="T17" fmla="*/ 13 h 19"/>
                <a:gd name="T18" fmla="*/ 7 w 8"/>
                <a:gd name="T19" fmla="*/ 11 h 19"/>
                <a:gd name="T20" fmla="*/ 5 w 8"/>
                <a:gd name="T21" fmla="*/ 9 h 19"/>
                <a:gd name="T22" fmla="*/ 3 w 8"/>
                <a:gd name="T23" fmla="*/ 8 h 19"/>
                <a:gd name="T24" fmla="*/ 3 w 8"/>
                <a:gd name="T25" fmla="*/ 7 h 19"/>
                <a:gd name="T26" fmla="*/ 3 w 8"/>
                <a:gd name="T27" fmla="*/ 4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3" y="11"/>
                    <a:pt x="3" y="11"/>
                  </a:cubicBezTo>
                  <a:cubicBezTo>
                    <a:pt x="4" y="11"/>
                    <a:pt x="4" y="12"/>
                    <a:pt x="4" y="12"/>
                  </a:cubicBezTo>
                  <a:cubicBezTo>
                    <a:pt x="5" y="12"/>
                    <a:pt x="5" y="13"/>
                    <a:pt x="5" y="13"/>
                  </a:cubicBezTo>
                  <a:cubicBezTo>
                    <a:pt x="6" y="14"/>
                    <a:pt x="5" y="15"/>
                    <a:pt x="5" y="16"/>
                  </a:cubicBezTo>
                  <a:cubicBezTo>
                    <a:pt x="5" y="17"/>
                    <a:pt x="5" y="18"/>
                    <a:pt x="5" y="19"/>
                  </a:cubicBezTo>
                  <a:cubicBezTo>
                    <a:pt x="6" y="19"/>
                    <a:pt x="6" y="19"/>
                    <a:pt x="6" y="19"/>
                  </a:cubicBezTo>
                  <a:cubicBezTo>
                    <a:pt x="6" y="19"/>
                    <a:pt x="6" y="18"/>
                    <a:pt x="7" y="17"/>
                  </a:cubicBezTo>
                  <a:cubicBezTo>
                    <a:pt x="7" y="16"/>
                    <a:pt x="8" y="15"/>
                    <a:pt x="7" y="13"/>
                  </a:cubicBezTo>
                  <a:cubicBezTo>
                    <a:pt x="7" y="12"/>
                    <a:pt x="7" y="11"/>
                    <a:pt x="7" y="11"/>
                  </a:cubicBezTo>
                  <a:cubicBezTo>
                    <a:pt x="6" y="10"/>
                    <a:pt x="5" y="9"/>
                    <a:pt x="5" y="9"/>
                  </a:cubicBezTo>
                  <a:cubicBezTo>
                    <a:pt x="4" y="8"/>
                    <a:pt x="4" y="8"/>
                    <a:pt x="3" y="8"/>
                  </a:cubicBezTo>
                  <a:cubicBezTo>
                    <a:pt x="3" y="7"/>
                    <a:pt x="3" y="7"/>
                    <a:pt x="3" y="7"/>
                  </a:cubicBezTo>
                  <a:cubicBezTo>
                    <a:pt x="2" y="6"/>
                    <a:pt x="2" y="5"/>
                    <a:pt x="3" y="4"/>
                  </a:cubicBezTo>
                  <a:cubicBezTo>
                    <a:pt x="3" y="3"/>
                    <a:pt x="3" y="2"/>
                    <a:pt x="2" y="1"/>
                  </a:cubicBezTo>
                  <a:cubicBezTo>
                    <a:pt x="2" y="1"/>
                    <a:pt x="2" y="0"/>
                    <a:pt x="2" y="0"/>
                  </a:cubicBezTo>
                  <a:cubicBezTo>
                    <a:pt x="2" y="0"/>
                    <a:pt x="2" y="2"/>
                    <a:pt x="1" y="3"/>
                  </a:cubicBezTo>
                  <a:cubicBezTo>
                    <a:pt x="1" y="4"/>
                    <a:pt x="0" y="5"/>
                    <a:pt x="0" y="7"/>
                  </a:cubicBezTo>
                  <a:cubicBezTo>
                    <a:pt x="1"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28"/>
            <p:cNvSpPr>
              <a:spLocks noEditPoints="1"/>
            </p:cNvSpPr>
            <p:nvPr/>
          </p:nvSpPr>
          <p:spPr bwMode="auto">
            <a:xfrm>
              <a:off x="9236991" y="2907083"/>
              <a:ext cx="334925" cy="377864"/>
            </a:xfrm>
            <a:custGeom>
              <a:avLst/>
              <a:gdLst>
                <a:gd name="T0" fmla="*/ 23 w 33"/>
                <a:gd name="T1" fmla="*/ 0 h 37"/>
                <a:gd name="T2" fmla="*/ 10 w 33"/>
                <a:gd name="T3" fmla="*/ 0 h 37"/>
                <a:gd name="T4" fmla="*/ 0 w 33"/>
                <a:gd name="T5" fmla="*/ 36 h 37"/>
                <a:gd name="T6" fmla="*/ 0 w 33"/>
                <a:gd name="T7" fmla="*/ 37 h 37"/>
                <a:gd name="T8" fmla="*/ 1 w 33"/>
                <a:gd name="T9" fmla="*/ 37 h 37"/>
                <a:gd name="T10" fmla="*/ 32 w 33"/>
                <a:gd name="T11" fmla="*/ 37 h 37"/>
                <a:gd name="T12" fmla="*/ 33 w 33"/>
                <a:gd name="T13" fmla="*/ 37 h 37"/>
                <a:gd name="T14" fmla="*/ 33 w 33"/>
                <a:gd name="T15" fmla="*/ 36 h 37"/>
                <a:gd name="T16" fmla="*/ 23 w 33"/>
                <a:gd name="T17" fmla="*/ 0 h 37"/>
                <a:gd name="T18" fmla="*/ 18 w 33"/>
                <a:gd name="T19" fmla="*/ 4 h 37"/>
                <a:gd name="T20" fmla="*/ 19 w 33"/>
                <a:gd name="T21" fmla="*/ 5 h 37"/>
                <a:gd name="T22" fmla="*/ 18 w 33"/>
                <a:gd name="T23" fmla="*/ 6 h 37"/>
                <a:gd name="T24" fmla="*/ 17 w 33"/>
                <a:gd name="T25" fmla="*/ 5 h 37"/>
                <a:gd name="T26" fmla="*/ 18 w 33"/>
                <a:gd name="T27" fmla="*/ 4 h 37"/>
                <a:gd name="T28" fmla="*/ 11 w 33"/>
                <a:gd name="T29" fmla="*/ 20 h 37"/>
                <a:gd name="T30" fmla="*/ 12 w 33"/>
                <a:gd name="T31" fmla="*/ 19 h 37"/>
                <a:gd name="T32" fmla="*/ 13 w 33"/>
                <a:gd name="T33" fmla="*/ 20 h 37"/>
                <a:gd name="T34" fmla="*/ 12 w 33"/>
                <a:gd name="T35" fmla="*/ 21 h 37"/>
                <a:gd name="T36" fmla="*/ 11 w 33"/>
                <a:gd name="T37" fmla="*/ 20 h 37"/>
                <a:gd name="T38" fmla="*/ 12 w 33"/>
                <a:gd name="T39" fmla="*/ 35 h 37"/>
                <a:gd name="T40" fmla="*/ 11 w 33"/>
                <a:gd name="T41" fmla="*/ 34 h 37"/>
                <a:gd name="T42" fmla="*/ 12 w 33"/>
                <a:gd name="T43" fmla="*/ 33 h 37"/>
                <a:gd name="T44" fmla="*/ 13 w 33"/>
                <a:gd name="T45" fmla="*/ 34 h 37"/>
                <a:gd name="T46" fmla="*/ 12 w 33"/>
                <a:gd name="T47" fmla="*/ 35 h 37"/>
                <a:gd name="T48" fmla="*/ 15 w 33"/>
                <a:gd name="T49" fmla="*/ 32 h 37"/>
                <a:gd name="T50" fmla="*/ 13 w 33"/>
                <a:gd name="T51" fmla="*/ 30 h 37"/>
                <a:gd name="T52" fmla="*/ 15 w 33"/>
                <a:gd name="T53" fmla="*/ 27 h 37"/>
                <a:gd name="T54" fmla="*/ 17 w 33"/>
                <a:gd name="T55" fmla="*/ 30 h 37"/>
                <a:gd name="T56" fmla="*/ 15 w 33"/>
                <a:gd name="T57" fmla="*/ 32 h 37"/>
                <a:gd name="T58" fmla="*/ 19 w 33"/>
                <a:gd name="T59" fmla="*/ 15 h 37"/>
                <a:gd name="T60" fmla="*/ 18 w 33"/>
                <a:gd name="T61" fmla="*/ 14 h 37"/>
                <a:gd name="T62" fmla="*/ 19 w 33"/>
                <a:gd name="T63" fmla="*/ 13 h 37"/>
                <a:gd name="T64" fmla="*/ 19 w 33"/>
                <a:gd name="T65" fmla="*/ 14 h 37"/>
                <a:gd name="T66" fmla="*/ 19 w 33"/>
                <a:gd name="T67" fmla="*/ 15 h 37"/>
                <a:gd name="T68" fmla="*/ 17 w 33"/>
                <a:gd name="T69" fmla="*/ 9 h 37"/>
                <a:gd name="T70" fmla="*/ 19 w 33"/>
                <a:gd name="T71" fmla="*/ 7 h 37"/>
                <a:gd name="T72" fmla="*/ 22 w 33"/>
                <a:gd name="T73" fmla="*/ 9 h 37"/>
                <a:gd name="T74" fmla="*/ 19 w 33"/>
                <a:gd name="T75" fmla="*/ 12 h 37"/>
                <a:gd name="T76" fmla="*/ 17 w 33"/>
                <a:gd name="T77" fmla="*/ 9 h 37"/>
                <a:gd name="T78" fmla="*/ 22 w 33"/>
                <a:gd name="T79" fmla="*/ 21 h 37"/>
                <a:gd name="T80" fmla="*/ 20 w 33"/>
                <a:gd name="T81" fmla="*/ 19 h 37"/>
                <a:gd name="T82" fmla="*/ 22 w 33"/>
                <a:gd name="T83" fmla="*/ 18 h 37"/>
                <a:gd name="T84" fmla="*/ 24 w 33"/>
                <a:gd name="T85" fmla="*/ 19 h 37"/>
                <a:gd name="T86" fmla="*/ 22 w 33"/>
                <a:gd name="T8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7">
                  <a:moveTo>
                    <a:pt x="23" y="0"/>
                  </a:moveTo>
                  <a:cubicBezTo>
                    <a:pt x="10" y="0"/>
                    <a:pt x="10" y="0"/>
                    <a:pt x="10" y="0"/>
                  </a:cubicBezTo>
                  <a:cubicBezTo>
                    <a:pt x="0" y="36"/>
                    <a:pt x="0" y="36"/>
                    <a:pt x="0" y="36"/>
                  </a:cubicBezTo>
                  <a:cubicBezTo>
                    <a:pt x="0" y="37"/>
                    <a:pt x="0" y="37"/>
                    <a:pt x="0" y="37"/>
                  </a:cubicBezTo>
                  <a:cubicBezTo>
                    <a:pt x="1" y="37"/>
                    <a:pt x="1" y="37"/>
                    <a:pt x="1" y="37"/>
                  </a:cubicBezTo>
                  <a:cubicBezTo>
                    <a:pt x="32" y="37"/>
                    <a:pt x="32" y="37"/>
                    <a:pt x="32" y="37"/>
                  </a:cubicBezTo>
                  <a:cubicBezTo>
                    <a:pt x="33" y="37"/>
                    <a:pt x="33" y="37"/>
                    <a:pt x="33" y="37"/>
                  </a:cubicBezTo>
                  <a:cubicBezTo>
                    <a:pt x="33" y="37"/>
                    <a:pt x="33" y="37"/>
                    <a:pt x="33" y="36"/>
                  </a:cubicBezTo>
                  <a:lnTo>
                    <a:pt x="23" y="0"/>
                  </a:lnTo>
                  <a:close/>
                  <a:moveTo>
                    <a:pt x="18" y="4"/>
                  </a:moveTo>
                  <a:cubicBezTo>
                    <a:pt x="18" y="4"/>
                    <a:pt x="19" y="5"/>
                    <a:pt x="19" y="5"/>
                  </a:cubicBezTo>
                  <a:cubicBezTo>
                    <a:pt x="19" y="6"/>
                    <a:pt x="18" y="6"/>
                    <a:pt x="18" y="6"/>
                  </a:cubicBezTo>
                  <a:cubicBezTo>
                    <a:pt x="17" y="6"/>
                    <a:pt x="17" y="6"/>
                    <a:pt x="17" y="5"/>
                  </a:cubicBezTo>
                  <a:cubicBezTo>
                    <a:pt x="17" y="5"/>
                    <a:pt x="17" y="4"/>
                    <a:pt x="18" y="4"/>
                  </a:cubicBezTo>
                  <a:close/>
                  <a:moveTo>
                    <a:pt x="11" y="20"/>
                  </a:moveTo>
                  <a:cubicBezTo>
                    <a:pt x="11" y="19"/>
                    <a:pt x="12" y="19"/>
                    <a:pt x="12" y="19"/>
                  </a:cubicBezTo>
                  <a:cubicBezTo>
                    <a:pt x="13" y="19"/>
                    <a:pt x="13" y="19"/>
                    <a:pt x="13" y="20"/>
                  </a:cubicBezTo>
                  <a:cubicBezTo>
                    <a:pt x="13" y="21"/>
                    <a:pt x="13" y="21"/>
                    <a:pt x="12" y="21"/>
                  </a:cubicBezTo>
                  <a:cubicBezTo>
                    <a:pt x="12" y="21"/>
                    <a:pt x="11" y="21"/>
                    <a:pt x="11" y="20"/>
                  </a:cubicBezTo>
                  <a:close/>
                  <a:moveTo>
                    <a:pt x="12" y="35"/>
                  </a:moveTo>
                  <a:cubicBezTo>
                    <a:pt x="12" y="35"/>
                    <a:pt x="11" y="34"/>
                    <a:pt x="11" y="34"/>
                  </a:cubicBezTo>
                  <a:cubicBezTo>
                    <a:pt x="11" y="34"/>
                    <a:pt x="12" y="33"/>
                    <a:pt x="12" y="33"/>
                  </a:cubicBezTo>
                  <a:cubicBezTo>
                    <a:pt x="13" y="33"/>
                    <a:pt x="13" y="34"/>
                    <a:pt x="13" y="34"/>
                  </a:cubicBezTo>
                  <a:cubicBezTo>
                    <a:pt x="13" y="34"/>
                    <a:pt x="13" y="35"/>
                    <a:pt x="12" y="35"/>
                  </a:cubicBezTo>
                  <a:close/>
                  <a:moveTo>
                    <a:pt x="15" y="32"/>
                  </a:moveTo>
                  <a:cubicBezTo>
                    <a:pt x="14" y="32"/>
                    <a:pt x="13" y="31"/>
                    <a:pt x="13" y="30"/>
                  </a:cubicBezTo>
                  <a:cubicBezTo>
                    <a:pt x="13" y="28"/>
                    <a:pt x="14" y="27"/>
                    <a:pt x="15" y="27"/>
                  </a:cubicBezTo>
                  <a:cubicBezTo>
                    <a:pt x="16" y="27"/>
                    <a:pt x="17" y="28"/>
                    <a:pt x="17" y="30"/>
                  </a:cubicBezTo>
                  <a:cubicBezTo>
                    <a:pt x="17" y="31"/>
                    <a:pt x="16" y="32"/>
                    <a:pt x="15" y="32"/>
                  </a:cubicBezTo>
                  <a:close/>
                  <a:moveTo>
                    <a:pt x="19" y="15"/>
                  </a:moveTo>
                  <a:cubicBezTo>
                    <a:pt x="18" y="15"/>
                    <a:pt x="18" y="14"/>
                    <a:pt x="18" y="14"/>
                  </a:cubicBezTo>
                  <a:cubicBezTo>
                    <a:pt x="18" y="14"/>
                    <a:pt x="18" y="13"/>
                    <a:pt x="19" y="13"/>
                  </a:cubicBezTo>
                  <a:cubicBezTo>
                    <a:pt x="19" y="13"/>
                    <a:pt x="19" y="14"/>
                    <a:pt x="19" y="14"/>
                  </a:cubicBezTo>
                  <a:cubicBezTo>
                    <a:pt x="19" y="14"/>
                    <a:pt x="19" y="15"/>
                    <a:pt x="19" y="15"/>
                  </a:cubicBezTo>
                  <a:close/>
                  <a:moveTo>
                    <a:pt x="17" y="9"/>
                  </a:moveTo>
                  <a:cubicBezTo>
                    <a:pt x="17" y="8"/>
                    <a:pt x="18" y="7"/>
                    <a:pt x="19" y="7"/>
                  </a:cubicBezTo>
                  <a:cubicBezTo>
                    <a:pt x="21" y="7"/>
                    <a:pt x="22" y="8"/>
                    <a:pt x="22" y="9"/>
                  </a:cubicBezTo>
                  <a:cubicBezTo>
                    <a:pt x="22" y="11"/>
                    <a:pt x="21" y="12"/>
                    <a:pt x="19" y="12"/>
                  </a:cubicBezTo>
                  <a:cubicBezTo>
                    <a:pt x="18" y="12"/>
                    <a:pt x="17" y="11"/>
                    <a:pt x="17" y="9"/>
                  </a:cubicBezTo>
                  <a:close/>
                  <a:moveTo>
                    <a:pt x="22" y="21"/>
                  </a:moveTo>
                  <a:cubicBezTo>
                    <a:pt x="21" y="21"/>
                    <a:pt x="20" y="20"/>
                    <a:pt x="20" y="19"/>
                  </a:cubicBezTo>
                  <a:cubicBezTo>
                    <a:pt x="20" y="18"/>
                    <a:pt x="21" y="18"/>
                    <a:pt x="22" y="18"/>
                  </a:cubicBezTo>
                  <a:cubicBezTo>
                    <a:pt x="23" y="18"/>
                    <a:pt x="24" y="18"/>
                    <a:pt x="24" y="19"/>
                  </a:cubicBezTo>
                  <a:cubicBezTo>
                    <a:pt x="24" y="20"/>
                    <a:pt x="23"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29"/>
            <p:cNvSpPr/>
            <p:nvPr/>
          </p:nvSpPr>
          <p:spPr bwMode="auto">
            <a:xfrm>
              <a:off x="4543754" y="3692868"/>
              <a:ext cx="661261" cy="377864"/>
            </a:xfrm>
            <a:custGeom>
              <a:avLst/>
              <a:gdLst>
                <a:gd name="T0" fmla="*/ 65 w 65"/>
                <a:gd name="T1" fmla="*/ 0 h 37"/>
                <a:gd name="T2" fmla="*/ 33 w 65"/>
                <a:gd name="T3" fmla="*/ 0 h 37"/>
                <a:gd name="T4" fmla="*/ 22 w 65"/>
                <a:gd name="T5" fmla="*/ 5 h 37"/>
                <a:gd name="T6" fmla="*/ 11 w 65"/>
                <a:gd name="T7" fmla="*/ 0 h 37"/>
                <a:gd name="T8" fmla="*/ 0 w 65"/>
                <a:gd name="T9" fmla="*/ 0 h 37"/>
                <a:gd name="T10" fmla="*/ 0 w 65"/>
                <a:gd name="T11" fmla="*/ 4 h 37"/>
                <a:gd name="T12" fmla="*/ 33 w 65"/>
                <a:gd name="T13" fmla="*/ 37 h 37"/>
                <a:gd name="T14" fmla="*/ 65 w 65"/>
                <a:gd name="T15" fmla="*/ 4 h 37"/>
                <a:gd name="T16" fmla="*/ 65 w 65"/>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7">
                  <a:moveTo>
                    <a:pt x="65" y="0"/>
                  </a:moveTo>
                  <a:cubicBezTo>
                    <a:pt x="33" y="0"/>
                    <a:pt x="33" y="0"/>
                    <a:pt x="33" y="0"/>
                  </a:cubicBezTo>
                  <a:cubicBezTo>
                    <a:pt x="30" y="3"/>
                    <a:pt x="26" y="5"/>
                    <a:pt x="22" y="5"/>
                  </a:cubicBezTo>
                  <a:cubicBezTo>
                    <a:pt x="18" y="5"/>
                    <a:pt x="14" y="3"/>
                    <a:pt x="11" y="0"/>
                  </a:cubicBezTo>
                  <a:cubicBezTo>
                    <a:pt x="0" y="0"/>
                    <a:pt x="0" y="0"/>
                    <a:pt x="0" y="0"/>
                  </a:cubicBezTo>
                  <a:cubicBezTo>
                    <a:pt x="0" y="1"/>
                    <a:pt x="0" y="3"/>
                    <a:pt x="0" y="4"/>
                  </a:cubicBezTo>
                  <a:cubicBezTo>
                    <a:pt x="0" y="22"/>
                    <a:pt x="15" y="37"/>
                    <a:pt x="33" y="37"/>
                  </a:cubicBezTo>
                  <a:cubicBezTo>
                    <a:pt x="51" y="37"/>
                    <a:pt x="65" y="22"/>
                    <a:pt x="65" y="4"/>
                  </a:cubicBezTo>
                  <a:cubicBezTo>
                    <a:pt x="65" y="3"/>
                    <a:pt x="65" y="1"/>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0"/>
            <p:cNvSpPr>
              <a:spLocks noEditPoints="1"/>
            </p:cNvSpPr>
            <p:nvPr/>
          </p:nvSpPr>
          <p:spPr bwMode="auto">
            <a:xfrm>
              <a:off x="4646807" y="3486760"/>
              <a:ext cx="244753" cy="24475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3 h 24"/>
                <a:gd name="T12" fmla="*/ 1 w 24"/>
                <a:gd name="T13" fmla="*/ 12 h 24"/>
                <a:gd name="T14" fmla="*/ 12 w 24"/>
                <a:gd name="T15" fmla="*/ 1 h 24"/>
                <a:gd name="T16" fmla="*/ 23 w 24"/>
                <a:gd name="T17" fmla="*/ 12 h 24"/>
                <a:gd name="T18" fmla="*/ 12 w 24"/>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3"/>
                  </a:moveTo>
                  <a:cubicBezTo>
                    <a:pt x="6" y="23"/>
                    <a:pt x="1" y="18"/>
                    <a:pt x="1" y="12"/>
                  </a:cubicBezTo>
                  <a:cubicBezTo>
                    <a:pt x="1" y="6"/>
                    <a:pt x="6" y="1"/>
                    <a:pt x="12" y="1"/>
                  </a:cubicBezTo>
                  <a:cubicBezTo>
                    <a:pt x="18" y="1"/>
                    <a:pt x="23" y="6"/>
                    <a:pt x="23" y="12"/>
                  </a:cubicBezTo>
                  <a:cubicBezTo>
                    <a:pt x="23" y="18"/>
                    <a:pt x="18"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31"/>
            <p:cNvSpPr>
              <a:spLocks noEditPoints="1"/>
            </p:cNvSpPr>
            <p:nvPr/>
          </p:nvSpPr>
          <p:spPr bwMode="auto">
            <a:xfrm>
              <a:off x="4668277" y="3508230"/>
              <a:ext cx="201813" cy="206107"/>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2 h 20"/>
                <a:gd name="T12" fmla="*/ 8 w 20"/>
                <a:gd name="T13" fmla="*/ 10 h 20"/>
                <a:gd name="T14" fmla="*/ 10 w 20"/>
                <a:gd name="T15" fmla="*/ 7 h 20"/>
                <a:gd name="T16" fmla="*/ 12 w 20"/>
                <a:gd name="T17" fmla="*/ 10 h 20"/>
                <a:gd name="T18" fmla="*/ 10 w 20"/>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5" y="0"/>
                    <a:pt x="0" y="5"/>
                    <a:pt x="0" y="10"/>
                  </a:cubicBezTo>
                  <a:cubicBezTo>
                    <a:pt x="0" y="15"/>
                    <a:pt x="5" y="20"/>
                    <a:pt x="10" y="20"/>
                  </a:cubicBezTo>
                  <a:cubicBezTo>
                    <a:pt x="15" y="20"/>
                    <a:pt x="20" y="15"/>
                    <a:pt x="20" y="10"/>
                  </a:cubicBezTo>
                  <a:cubicBezTo>
                    <a:pt x="20" y="5"/>
                    <a:pt x="15" y="0"/>
                    <a:pt x="10" y="0"/>
                  </a:cubicBezTo>
                  <a:close/>
                  <a:moveTo>
                    <a:pt x="10" y="12"/>
                  </a:moveTo>
                  <a:cubicBezTo>
                    <a:pt x="9" y="12"/>
                    <a:pt x="8" y="11"/>
                    <a:pt x="8" y="10"/>
                  </a:cubicBezTo>
                  <a:cubicBezTo>
                    <a:pt x="8" y="9"/>
                    <a:pt x="9" y="7"/>
                    <a:pt x="10" y="7"/>
                  </a:cubicBezTo>
                  <a:cubicBezTo>
                    <a:pt x="11" y="7"/>
                    <a:pt x="12" y="9"/>
                    <a:pt x="12" y="10"/>
                  </a:cubicBezTo>
                  <a:cubicBezTo>
                    <a:pt x="12" y="11"/>
                    <a:pt x="11" y="12"/>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32"/>
            <p:cNvSpPr/>
            <p:nvPr/>
          </p:nvSpPr>
          <p:spPr bwMode="auto">
            <a:xfrm>
              <a:off x="4616750" y="3405176"/>
              <a:ext cx="519562" cy="124523"/>
            </a:xfrm>
            <a:custGeom>
              <a:avLst/>
              <a:gdLst>
                <a:gd name="T0" fmla="*/ 15 w 51"/>
                <a:gd name="T1" fmla="*/ 7 h 12"/>
                <a:gd name="T2" fmla="*/ 26 w 51"/>
                <a:gd name="T3" fmla="*/ 12 h 12"/>
                <a:gd name="T4" fmla="*/ 51 w 51"/>
                <a:gd name="T5" fmla="*/ 12 h 12"/>
                <a:gd name="T6" fmla="*/ 26 w 51"/>
                <a:gd name="T7" fmla="*/ 0 h 12"/>
                <a:gd name="T8" fmla="*/ 0 w 51"/>
                <a:gd name="T9" fmla="*/ 12 h 12"/>
                <a:gd name="T10" fmla="*/ 4 w 51"/>
                <a:gd name="T11" fmla="*/ 12 h 12"/>
                <a:gd name="T12" fmla="*/ 15 w 51"/>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1" h="12">
                  <a:moveTo>
                    <a:pt x="15" y="7"/>
                  </a:moveTo>
                  <a:cubicBezTo>
                    <a:pt x="19" y="7"/>
                    <a:pt x="23" y="9"/>
                    <a:pt x="26" y="12"/>
                  </a:cubicBezTo>
                  <a:cubicBezTo>
                    <a:pt x="51" y="12"/>
                    <a:pt x="51" y="12"/>
                    <a:pt x="51" y="12"/>
                  </a:cubicBezTo>
                  <a:cubicBezTo>
                    <a:pt x="45" y="5"/>
                    <a:pt x="36" y="0"/>
                    <a:pt x="26" y="0"/>
                  </a:cubicBezTo>
                  <a:cubicBezTo>
                    <a:pt x="15" y="0"/>
                    <a:pt x="6" y="5"/>
                    <a:pt x="0" y="12"/>
                  </a:cubicBezTo>
                  <a:cubicBezTo>
                    <a:pt x="4" y="12"/>
                    <a:pt x="4" y="12"/>
                    <a:pt x="4" y="12"/>
                  </a:cubicBezTo>
                  <a:cubicBezTo>
                    <a:pt x="7" y="9"/>
                    <a:pt x="11"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33"/>
            <p:cNvSpPr>
              <a:spLocks noEditPoints="1"/>
            </p:cNvSpPr>
            <p:nvPr/>
          </p:nvSpPr>
          <p:spPr bwMode="auto">
            <a:xfrm>
              <a:off x="6407308" y="3456703"/>
              <a:ext cx="549620" cy="562501"/>
            </a:xfrm>
            <a:custGeom>
              <a:avLst/>
              <a:gdLst>
                <a:gd name="T0" fmla="*/ 15 w 54"/>
                <a:gd name="T1" fmla="*/ 2 h 55"/>
                <a:gd name="T2" fmla="*/ 7 w 54"/>
                <a:gd name="T3" fmla="*/ 53 h 55"/>
                <a:gd name="T4" fmla="*/ 40 w 54"/>
                <a:gd name="T5" fmla="*/ 27 h 55"/>
                <a:gd name="T6" fmla="*/ 41 w 54"/>
                <a:gd name="T7" fmla="*/ 37 h 55"/>
                <a:gd name="T8" fmla="*/ 40 w 54"/>
                <a:gd name="T9" fmla="*/ 33 h 55"/>
                <a:gd name="T10" fmla="*/ 40 w 54"/>
                <a:gd name="T11" fmla="*/ 24 h 55"/>
                <a:gd name="T12" fmla="*/ 42 w 54"/>
                <a:gd name="T13" fmla="*/ 20 h 55"/>
                <a:gd name="T14" fmla="*/ 44 w 54"/>
                <a:gd name="T15" fmla="*/ 20 h 55"/>
                <a:gd name="T16" fmla="*/ 51 w 54"/>
                <a:gd name="T17" fmla="*/ 11 h 55"/>
                <a:gd name="T18" fmla="*/ 46 w 54"/>
                <a:gd name="T19" fmla="*/ 6 h 55"/>
                <a:gd name="T20" fmla="*/ 46 w 54"/>
                <a:gd name="T21" fmla="*/ 12 h 55"/>
                <a:gd name="T22" fmla="*/ 45 w 54"/>
                <a:gd name="T23" fmla="*/ 14 h 55"/>
                <a:gd name="T24" fmla="*/ 44 w 54"/>
                <a:gd name="T25" fmla="*/ 6 h 55"/>
                <a:gd name="T26" fmla="*/ 42 w 54"/>
                <a:gd name="T27" fmla="*/ 13 h 55"/>
                <a:gd name="T28" fmla="*/ 38 w 54"/>
                <a:gd name="T29" fmla="*/ 7 h 55"/>
                <a:gd name="T30" fmla="*/ 39 w 54"/>
                <a:gd name="T31" fmla="*/ 11 h 55"/>
                <a:gd name="T32" fmla="*/ 38 w 54"/>
                <a:gd name="T33" fmla="*/ 18 h 55"/>
                <a:gd name="T34" fmla="*/ 35 w 54"/>
                <a:gd name="T35" fmla="*/ 10 h 55"/>
                <a:gd name="T36" fmla="*/ 32 w 54"/>
                <a:gd name="T37" fmla="*/ 12 h 55"/>
                <a:gd name="T38" fmla="*/ 23 w 54"/>
                <a:gd name="T39" fmla="*/ 14 h 55"/>
                <a:gd name="T40" fmla="*/ 21 w 54"/>
                <a:gd name="T41" fmla="*/ 12 h 55"/>
                <a:gd name="T42" fmla="*/ 16 w 54"/>
                <a:gd name="T43" fmla="*/ 18 h 55"/>
                <a:gd name="T44" fmla="*/ 15 w 54"/>
                <a:gd name="T45" fmla="*/ 8 h 55"/>
                <a:gd name="T46" fmla="*/ 11 w 54"/>
                <a:gd name="T47" fmla="*/ 10 h 55"/>
                <a:gd name="T48" fmla="*/ 10 w 54"/>
                <a:gd name="T49" fmla="*/ 5 h 55"/>
                <a:gd name="T50" fmla="*/ 5 w 54"/>
                <a:gd name="T51" fmla="*/ 14 h 55"/>
                <a:gd name="T52" fmla="*/ 8 w 54"/>
                <a:gd name="T53" fmla="*/ 9 h 55"/>
                <a:gd name="T54" fmla="*/ 7 w 54"/>
                <a:gd name="T55" fmla="*/ 11 h 55"/>
                <a:gd name="T56" fmla="*/ 10 w 54"/>
                <a:gd name="T57" fmla="*/ 20 h 55"/>
                <a:gd name="T58" fmla="*/ 12 w 54"/>
                <a:gd name="T59" fmla="*/ 14 h 55"/>
                <a:gd name="T60" fmla="*/ 13 w 54"/>
                <a:gd name="T61" fmla="*/ 23 h 55"/>
                <a:gd name="T62" fmla="*/ 24 w 54"/>
                <a:gd name="T63" fmla="*/ 17 h 55"/>
                <a:gd name="T64" fmla="*/ 13 w 54"/>
                <a:gd name="T65" fmla="*/ 34 h 55"/>
                <a:gd name="T66" fmla="*/ 11 w 54"/>
                <a:gd name="T67" fmla="*/ 34 h 55"/>
                <a:gd name="T68" fmla="*/ 10 w 54"/>
                <a:gd name="T69" fmla="*/ 39 h 55"/>
                <a:gd name="T70" fmla="*/ 5 w 54"/>
                <a:gd name="T71" fmla="*/ 44 h 55"/>
                <a:gd name="T72" fmla="*/ 6 w 54"/>
                <a:gd name="T73" fmla="*/ 48 h 55"/>
                <a:gd name="T74" fmla="*/ 9 w 54"/>
                <a:gd name="T75" fmla="*/ 41 h 55"/>
                <a:gd name="T76" fmla="*/ 13 w 54"/>
                <a:gd name="T77" fmla="*/ 47 h 55"/>
                <a:gd name="T78" fmla="*/ 14 w 54"/>
                <a:gd name="T79" fmla="*/ 41 h 55"/>
                <a:gd name="T80" fmla="*/ 18 w 54"/>
                <a:gd name="T81" fmla="*/ 46 h 55"/>
                <a:gd name="T82" fmla="*/ 16 w 54"/>
                <a:gd name="T83" fmla="*/ 42 h 55"/>
                <a:gd name="T84" fmla="*/ 16 w 54"/>
                <a:gd name="T85" fmla="*/ 37 h 55"/>
                <a:gd name="T86" fmla="*/ 21 w 54"/>
                <a:gd name="T87" fmla="*/ 41 h 55"/>
                <a:gd name="T88" fmla="*/ 26 w 54"/>
                <a:gd name="T89" fmla="*/ 19 h 55"/>
                <a:gd name="T90" fmla="*/ 36 w 54"/>
                <a:gd name="T91" fmla="*/ 35 h 55"/>
                <a:gd name="T92" fmla="*/ 30 w 54"/>
                <a:gd name="T93" fmla="*/ 40 h 55"/>
                <a:gd name="T94" fmla="*/ 35 w 54"/>
                <a:gd name="T95" fmla="*/ 44 h 55"/>
                <a:gd name="T96" fmla="*/ 38 w 54"/>
                <a:gd name="T97" fmla="*/ 36 h 55"/>
                <a:gd name="T98" fmla="*/ 39 w 54"/>
                <a:gd name="T99" fmla="*/ 43 h 55"/>
                <a:gd name="T100" fmla="*/ 40 w 54"/>
                <a:gd name="T101" fmla="*/ 48 h 55"/>
                <a:gd name="T102" fmla="*/ 42 w 54"/>
                <a:gd name="T103" fmla="*/ 42 h 55"/>
                <a:gd name="T104" fmla="*/ 43 w 54"/>
                <a:gd name="T105" fmla="*/ 51 h 55"/>
                <a:gd name="T106" fmla="*/ 45 w 54"/>
                <a:gd name="T107" fmla="*/ 38 h 55"/>
                <a:gd name="T108" fmla="*/ 47 w 54"/>
                <a:gd name="T109" fmla="*/ 47 h 55"/>
                <a:gd name="T110" fmla="*/ 48 w 54"/>
                <a:gd name="T111" fmla="*/ 45 h 55"/>
                <a:gd name="T112" fmla="*/ 50 w 54"/>
                <a:gd name="T113"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5">
                  <a:moveTo>
                    <a:pt x="40" y="27"/>
                  </a:moveTo>
                  <a:cubicBezTo>
                    <a:pt x="52" y="15"/>
                    <a:pt x="52" y="15"/>
                    <a:pt x="52" y="15"/>
                  </a:cubicBezTo>
                  <a:cubicBezTo>
                    <a:pt x="54" y="13"/>
                    <a:pt x="54" y="10"/>
                    <a:pt x="52" y="8"/>
                  </a:cubicBezTo>
                  <a:cubicBezTo>
                    <a:pt x="47" y="2"/>
                    <a:pt x="47" y="2"/>
                    <a:pt x="47" y="2"/>
                  </a:cubicBezTo>
                  <a:cubicBezTo>
                    <a:pt x="44" y="0"/>
                    <a:pt x="41" y="0"/>
                    <a:pt x="39" y="2"/>
                  </a:cubicBezTo>
                  <a:cubicBezTo>
                    <a:pt x="27" y="14"/>
                    <a:pt x="27" y="14"/>
                    <a:pt x="27" y="14"/>
                  </a:cubicBezTo>
                  <a:cubicBezTo>
                    <a:pt x="15" y="2"/>
                    <a:pt x="15" y="2"/>
                    <a:pt x="15" y="2"/>
                  </a:cubicBezTo>
                  <a:cubicBezTo>
                    <a:pt x="13" y="0"/>
                    <a:pt x="9" y="0"/>
                    <a:pt x="7" y="2"/>
                  </a:cubicBezTo>
                  <a:cubicBezTo>
                    <a:pt x="2" y="8"/>
                    <a:pt x="2" y="8"/>
                    <a:pt x="2" y="8"/>
                  </a:cubicBezTo>
                  <a:cubicBezTo>
                    <a:pt x="0" y="10"/>
                    <a:pt x="0" y="13"/>
                    <a:pt x="2" y="15"/>
                  </a:cubicBezTo>
                  <a:cubicBezTo>
                    <a:pt x="14" y="27"/>
                    <a:pt x="14" y="27"/>
                    <a:pt x="14" y="27"/>
                  </a:cubicBezTo>
                  <a:cubicBezTo>
                    <a:pt x="2" y="39"/>
                    <a:pt x="2" y="39"/>
                    <a:pt x="2" y="39"/>
                  </a:cubicBezTo>
                  <a:cubicBezTo>
                    <a:pt x="0" y="41"/>
                    <a:pt x="0" y="45"/>
                    <a:pt x="2" y="47"/>
                  </a:cubicBezTo>
                  <a:cubicBezTo>
                    <a:pt x="7" y="53"/>
                    <a:pt x="7" y="53"/>
                    <a:pt x="7" y="53"/>
                  </a:cubicBezTo>
                  <a:cubicBezTo>
                    <a:pt x="9" y="55"/>
                    <a:pt x="13" y="55"/>
                    <a:pt x="15" y="53"/>
                  </a:cubicBezTo>
                  <a:cubicBezTo>
                    <a:pt x="27" y="41"/>
                    <a:pt x="27" y="41"/>
                    <a:pt x="27" y="41"/>
                  </a:cubicBezTo>
                  <a:cubicBezTo>
                    <a:pt x="39" y="53"/>
                    <a:pt x="39" y="53"/>
                    <a:pt x="39" y="53"/>
                  </a:cubicBezTo>
                  <a:cubicBezTo>
                    <a:pt x="41" y="55"/>
                    <a:pt x="44" y="55"/>
                    <a:pt x="47" y="53"/>
                  </a:cubicBezTo>
                  <a:cubicBezTo>
                    <a:pt x="52" y="47"/>
                    <a:pt x="52" y="47"/>
                    <a:pt x="52" y="47"/>
                  </a:cubicBezTo>
                  <a:cubicBezTo>
                    <a:pt x="54" y="45"/>
                    <a:pt x="54" y="41"/>
                    <a:pt x="52" y="39"/>
                  </a:cubicBezTo>
                  <a:lnTo>
                    <a:pt x="40" y="27"/>
                  </a:lnTo>
                  <a:close/>
                  <a:moveTo>
                    <a:pt x="45" y="36"/>
                  </a:moveTo>
                  <a:cubicBezTo>
                    <a:pt x="45" y="36"/>
                    <a:pt x="45" y="36"/>
                    <a:pt x="44" y="36"/>
                  </a:cubicBezTo>
                  <a:cubicBezTo>
                    <a:pt x="44" y="36"/>
                    <a:pt x="44" y="35"/>
                    <a:pt x="44" y="35"/>
                  </a:cubicBezTo>
                  <a:lnTo>
                    <a:pt x="45" y="36"/>
                  </a:lnTo>
                  <a:close/>
                  <a:moveTo>
                    <a:pt x="43" y="40"/>
                  </a:moveTo>
                  <a:cubicBezTo>
                    <a:pt x="42" y="40"/>
                    <a:pt x="41" y="40"/>
                    <a:pt x="41" y="40"/>
                  </a:cubicBezTo>
                  <a:cubicBezTo>
                    <a:pt x="40" y="39"/>
                    <a:pt x="40" y="38"/>
                    <a:pt x="41" y="37"/>
                  </a:cubicBezTo>
                  <a:cubicBezTo>
                    <a:pt x="41" y="37"/>
                    <a:pt x="42" y="37"/>
                    <a:pt x="43" y="37"/>
                  </a:cubicBezTo>
                  <a:cubicBezTo>
                    <a:pt x="43" y="38"/>
                    <a:pt x="43" y="39"/>
                    <a:pt x="43" y="40"/>
                  </a:cubicBezTo>
                  <a:close/>
                  <a:moveTo>
                    <a:pt x="42" y="33"/>
                  </a:moveTo>
                  <a:cubicBezTo>
                    <a:pt x="42" y="33"/>
                    <a:pt x="42" y="33"/>
                    <a:pt x="42" y="33"/>
                  </a:cubicBezTo>
                  <a:cubicBezTo>
                    <a:pt x="43" y="34"/>
                    <a:pt x="43" y="35"/>
                    <a:pt x="42" y="35"/>
                  </a:cubicBezTo>
                  <a:cubicBezTo>
                    <a:pt x="42" y="36"/>
                    <a:pt x="41" y="36"/>
                    <a:pt x="40" y="35"/>
                  </a:cubicBezTo>
                  <a:cubicBezTo>
                    <a:pt x="40" y="35"/>
                    <a:pt x="40" y="34"/>
                    <a:pt x="40" y="33"/>
                  </a:cubicBezTo>
                  <a:cubicBezTo>
                    <a:pt x="41" y="33"/>
                    <a:pt x="41" y="33"/>
                    <a:pt x="42" y="33"/>
                  </a:cubicBezTo>
                  <a:close/>
                  <a:moveTo>
                    <a:pt x="40" y="31"/>
                  </a:moveTo>
                  <a:cubicBezTo>
                    <a:pt x="40" y="31"/>
                    <a:pt x="40" y="31"/>
                    <a:pt x="40" y="31"/>
                  </a:cubicBezTo>
                  <a:cubicBezTo>
                    <a:pt x="40" y="31"/>
                    <a:pt x="40" y="31"/>
                    <a:pt x="40" y="31"/>
                  </a:cubicBezTo>
                  <a:cubicBezTo>
                    <a:pt x="40" y="31"/>
                    <a:pt x="40" y="31"/>
                    <a:pt x="40" y="31"/>
                  </a:cubicBezTo>
                  <a:close/>
                  <a:moveTo>
                    <a:pt x="40" y="24"/>
                  </a:moveTo>
                  <a:cubicBezTo>
                    <a:pt x="40" y="24"/>
                    <a:pt x="40" y="24"/>
                    <a:pt x="40" y="24"/>
                  </a:cubicBezTo>
                  <a:cubicBezTo>
                    <a:pt x="40" y="24"/>
                    <a:pt x="40" y="24"/>
                    <a:pt x="40" y="24"/>
                  </a:cubicBezTo>
                  <a:cubicBezTo>
                    <a:pt x="40" y="24"/>
                    <a:pt x="40" y="24"/>
                    <a:pt x="40" y="24"/>
                  </a:cubicBezTo>
                  <a:close/>
                  <a:moveTo>
                    <a:pt x="42" y="21"/>
                  </a:moveTo>
                  <a:cubicBezTo>
                    <a:pt x="42" y="22"/>
                    <a:pt x="42" y="22"/>
                    <a:pt x="42" y="22"/>
                  </a:cubicBezTo>
                  <a:cubicBezTo>
                    <a:pt x="41" y="22"/>
                    <a:pt x="41" y="22"/>
                    <a:pt x="40" y="22"/>
                  </a:cubicBezTo>
                  <a:cubicBezTo>
                    <a:pt x="40" y="21"/>
                    <a:pt x="40" y="20"/>
                    <a:pt x="40" y="20"/>
                  </a:cubicBezTo>
                  <a:cubicBezTo>
                    <a:pt x="41" y="19"/>
                    <a:pt x="42" y="19"/>
                    <a:pt x="42" y="20"/>
                  </a:cubicBezTo>
                  <a:cubicBezTo>
                    <a:pt x="43" y="20"/>
                    <a:pt x="43" y="21"/>
                    <a:pt x="42" y="21"/>
                  </a:cubicBezTo>
                  <a:close/>
                  <a:moveTo>
                    <a:pt x="43" y="17"/>
                  </a:moveTo>
                  <a:cubicBezTo>
                    <a:pt x="42" y="18"/>
                    <a:pt x="41" y="18"/>
                    <a:pt x="41" y="17"/>
                  </a:cubicBezTo>
                  <a:cubicBezTo>
                    <a:pt x="40" y="17"/>
                    <a:pt x="40" y="16"/>
                    <a:pt x="41" y="15"/>
                  </a:cubicBezTo>
                  <a:cubicBezTo>
                    <a:pt x="41" y="15"/>
                    <a:pt x="42" y="15"/>
                    <a:pt x="43" y="15"/>
                  </a:cubicBezTo>
                  <a:cubicBezTo>
                    <a:pt x="43" y="16"/>
                    <a:pt x="43" y="17"/>
                    <a:pt x="43" y="17"/>
                  </a:cubicBezTo>
                  <a:close/>
                  <a:moveTo>
                    <a:pt x="44" y="20"/>
                  </a:moveTo>
                  <a:cubicBezTo>
                    <a:pt x="44" y="19"/>
                    <a:pt x="44" y="19"/>
                    <a:pt x="44" y="19"/>
                  </a:cubicBezTo>
                  <a:cubicBezTo>
                    <a:pt x="45" y="19"/>
                    <a:pt x="45" y="18"/>
                    <a:pt x="45" y="18"/>
                  </a:cubicBezTo>
                  <a:lnTo>
                    <a:pt x="44" y="20"/>
                  </a:lnTo>
                  <a:close/>
                  <a:moveTo>
                    <a:pt x="50" y="10"/>
                  </a:moveTo>
                  <a:cubicBezTo>
                    <a:pt x="50" y="10"/>
                    <a:pt x="50" y="10"/>
                    <a:pt x="50" y="10"/>
                  </a:cubicBezTo>
                  <a:cubicBezTo>
                    <a:pt x="51" y="10"/>
                    <a:pt x="51" y="11"/>
                    <a:pt x="51" y="11"/>
                  </a:cubicBezTo>
                  <a:cubicBezTo>
                    <a:pt x="51" y="11"/>
                    <a:pt x="51" y="11"/>
                    <a:pt x="51" y="11"/>
                  </a:cubicBezTo>
                  <a:cubicBezTo>
                    <a:pt x="50" y="11"/>
                    <a:pt x="50" y="10"/>
                    <a:pt x="50" y="10"/>
                  </a:cubicBezTo>
                  <a:close/>
                  <a:moveTo>
                    <a:pt x="50" y="14"/>
                  </a:moveTo>
                  <a:cubicBezTo>
                    <a:pt x="50" y="13"/>
                    <a:pt x="50" y="13"/>
                    <a:pt x="50" y="13"/>
                  </a:cubicBezTo>
                  <a:cubicBezTo>
                    <a:pt x="50" y="13"/>
                    <a:pt x="50" y="13"/>
                    <a:pt x="50" y="14"/>
                  </a:cubicBezTo>
                  <a:cubicBezTo>
                    <a:pt x="49" y="14"/>
                    <a:pt x="49" y="14"/>
                    <a:pt x="49" y="14"/>
                  </a:cubicBezTo>
                  <a:cubicBezTo>
                    <a:pt x="49" y="14"/>
                    <a:pt x="49" y="14"/>
                    <a:pt x="50" y="14"/>
                  </a:cubicBezTo>
                  <a:close/>
                  <a:moveTo>
                    <a:pt x="46" y="6"/>
                  </a:moveTo>
                  <a:cubicBezTo>
                    <a:pt x="48" y="8"/>
                    <a:pt x="48" y="8"/>
                    <a:pt x="48" y="8"/>
                  </a:cubicBezTo>
                  <a:cubicBezTo>
                    <a:pt x="48" y="8"/>
                    <a:pt x="47" y="8"/>
                    <a:pt x="47" y="7"/>
                  </a:cubicBezTo>
                  <a:cubicBezTo>
                    <a:pt x="46" y="7"/>
                    <a:pt x="46" y="6"/>
                    <a:pt x="46" y="6"/>
                  </a:cubicBezTo>
                  <a:close/>
                  <a:moveTo>
                    <a:pt x="46" y="10"/>
                  </a:moveTo>
                  <a:cubicBezTo>
                    <a:pt x="47" y="9"/>
                    <a:pt x="48" y="9"/>
                    <a:pt x="48" y="10"/>
                  </a:cubicBezTo>
                  <a:cubicBezTo>
                    <a:pt x="49" y="10"/>
                    <a:pt x="49" y="11"/>
                    <a:pt x="48" y="12"/>
                  </a:cubicBezTo>
                  <a:cubicBezTo>
                    <a:pt x="48" y="13"/>
                    <a:pt x="47" y="13"/>
                    <a:pt x="46" y="12"/>
                  </a:cubicBezTo>
                  <a:cubicBezTo>
                    <a:pt x="45" y="11"/>
                    <a:pt x="45" y="10"/>
                    <a:pt x="46" y="10"/>
                  </a:cubicBezTo>
                  <a:close/>
                  <a:moveTo>
                    <a:pt x="45" y="14"/>
                  </a:moveTo>
                  <a:cubicBezTo>
                    <a:pt x="46" y="14"/>
                    <a:pt x="47" y="14"/>
                    <a:pt x="47" y="14"/>
                  </a:cubicBezTo>
                  <a:cubicBezTo>
                    <a:pt x="48" y="15"/>
                    <a:pt x="48" y="16"/>
                    <a:pt x="48" y="16"/>
                  </a:cubicBezTo>
                  <a:cubicBezTo>
                    <a:pt x="47" y="17"/>
                    <a:pt x="47" y="17"/>
                    <a:pt x="47" y="17"/>
                  </a:cubicBezTo>
                  <a:cubicBezTo>
                    <a:pt x="47" y="17"/>
                    <a:pt x="46" y="17"/>
                    <a:pt x="45" y="16"/>
                  </a:cubicBezTo>
                  <a:cubicBezTo>
                    <a:pt x="45" y="16"/>
                    <a:pt x="45" y="15"/>
                    <a:pt x="45" y="14"/>
                  </a:cubicBezTo>
                  <a:close/>
                  <a:moveTo>
                    <a:pt x="45" y="4"/>
                  </a:moveTo>
                  <a:cubicBezTo>
                    <a:pt x="45" y="4"/>
                    <a:pt x="45" y="4"/>
                    <a:pt x="45" y="4"/>
                  </a:cubicBezTo>
                  <a:cubicBezTo>
                    <a:pt x="44" y="4"/>
                    <a:pt x="44" y="4"/>
                    <a:pt x="43" y="4"/>
                  </a:cubicBezTo>
                  <a:cubicBezTo>
                    <a:pt x="43" y="4"/>
                    <a:pt x="43" y="3"/>
                    <a:pt x="43" y="3"/>
                  </a:cubicBezTo>
                  <a:cubicBezTo>
                    <a:pt x="44" y="3"/>
                    <a:pt x="44" y="4"/>
                    <a:pt x="45" y="4"/>
                  </a:cubicBezTo>
                  <a:close/>
                  <a:moveTo>
                    <a:pt x="42" y="6"/>
                  </a:moveTo>
                  <a:cubicBezTo>
                    <a:pt x="43" y="6"/>
                    <a:pt x="44" y="6"/>
                    <a:pt x="44" y="6"/>
                  </a:cubicBezTo>
                  <a:cubicBezTo>
                    <a:pt x="45" y="7"/>
                    <a:pt x="45" y="8"/>
                    <a:pt x="44" y="8"/>
                  </a:cubicBezTo>
                  <a:cubicBezTo>
                    <a:pt x="44" y="9"/>
                    <a:pt x="43" y="9"/>
                    <a:pt x="42" y="8"/>
                  </a:cubicBezTo>
                  <a:cubicBezTo>
                    <a:pt x="42" y="8"/>
                    <a:pt x="42" y="7"/>
                    <a:pt x="42" y="6"/>
                  </a:cubicBezTo>
                  <a:close/>
                  <a:moveTo>
                    <a:pt x="42" y="11"/>
                  </a:moveTo>
                  <a:cubicBezTo>
                    <a:pt x="42" y="10"/>
                    <a:pt x="43" y="10"/>
                    <a:pt x="44" y="11"/>
                  </a:cubicBezTo>
                  <a:cubicBezTo>
                    <a:pt x="44" y="11"/>
                    <a:pt x="44" y="12"/>
                    <a:pt x="44" y="13"/>
                  </a:cubicBezTo>
                  <a:cubicBezTo>
                    <a:pt x="43" y="13"/>
                    <a:pt x="42" y="13"/>
                    <a:pt x="42" y="13"/>
                  </a:cubicBezTo>
                  <a:cubicBezTo>
                    <a:pt x="41" y="12"/>
                    <a:pt x="41" y="11"/>
                    <a:pt x="42" y="11"/>
                  </a:cubicBezTo>
                  <a:close/>
                  <a:moveTo>
                    <a:pt x="41" y="4"/>
                  </a:moveTo>
                  <a:cubicBezTo>
                    <a:pt x="41" y="4"/>
                    <a:pt x="41" y="4"/>
                    <a:pt x="41" y="4"/>
                  </a:cubicBezTo>
                  <a:cubicBezTo>
                    <a:pt x="41" y="4"/>
                    <a:pt x="41" y="4"/>
                    <a:pt x="41" y="5"/>
                  </a:cubicBezTo>
                  <a:cubicBezTo>
                    <a:pt x="40" y="5"/>
                    <a:pt x="40" y="5"/>
                    <a:pt x="40" y="5"/>
                  </a:cubicBezTo>
                  <a:lnTo>
                    <a:pt x="41" y="4"/>
                  </a:lnTo>
                  <a:close/>
                  <a:moveTo>
                    <a:pt x="38" y="7"/>
                  </a:moveTo>
                  <a:cubicBezTo>
                    <a:pt x="38" y="7"/>
                    <a:pt x="38" y="7"/>
                    <a:pt x="38" y="7"/>
                  </a:cubicBezTo>
                  <a:cubicBezTo>
                    <a:pt x="39" y="6"/>
                    <a:pt x="40" y="6"/>
                    <a:pt x="40" y="7"/>
                  </a:cubicBezTo>
                  <a:cubicBezTo>
                    <a:pt x="41" y="7"/>
                    <a:pt x="41" y="8"/>
                    <a:pt x="40" y="9"/>
                  </a:cubicBezTo>
                  <a:cubicBezTo>
                    <a:pt x="39" y="10"/>
                    <a:pt x="38" y="10"/>
                    <a:pt x="38" y="9"/>
                  </a:cubicBezTo>
                  <a:cubicBezTo>
                    <a:pt x="37" y="8"/>
                    <a:pt x="37" y="8"/>
                    <a:pt x="38" y="7"/>
                  </a:cubicBezTo>
                  <a:close/>
                  <a:moveTo>
                    <a:pt x="37" y="11"/>
                  </a:moveTo>
                  <a:cubicBezTo>
                    <a:pt x="38" y="11"/>
                    <a:pt x="39" y="11"/>
                    <a:pt x="39" y="11"/>
                  </a:cubicBezTo>
                  <a:cubicBezTo>
                    <a:pt x="40" y="12"/>
                    <a:pt x="40" y="13"/>
                    <a:pt x="39" y="14"/>
                  </a:cubicBezTo>
                  <a:cubicBezTo>
                    <a:pt x="39" y="14"/>
                    <a:pt x="38" y="14"/>
                    <a:pt x="37" y="14"/>
                  </a:cubicBezTo>
                  <a:cubicBezTo>
                    <a:pt x="36" y="13"/>
                    <a:pt x="36" y="12"/>
                    <a:pt x="37" y="11"/>
                  </a:cubicBezTo>
                  <a:close/>
                  <a:moveTo>
                    <a:pt x="36" y="16"/>
                  </a:moveTo>
                  <a:cubicBezTo>
                    <a:pt x="37" y="15"/>
                    <a:pt x="38" y="15"/>
                    <a:pt x="38" y="16"/>
                  </a:cubicBezTo>
                  <a:cubicBezTo>
                    <a:pt x="39" y="16"/>
                    <a:pt x="39" y="17"/>
                    <a:pt x="38" y="18"/>
                  </a:cubicBezTo>
                  <a:cubicBezTo>
                    <a:pt x="38" y="18"/>
                    <a:pt x="38" y="18"/>
                    <a:pt x="38" y="18"/>
                  </a:cubicBezTo>
                  <a:cubicBezTo>
                    <a:pt x="38" y="18"/>
                    <a:pt x="38" y="18"/>
                    <a:pt x="38" y="18"/>
                  </a:cubicBezTo>
                  <a:cubicBezTo>
                    <a:pt x="36" y="17"/>
                    <a:pt x="36" y="17"/>
                    <a:pt x="36" y="17"/>
                  </a:cubicBezTo>
                  <a:cubicBezTo>
                    <a:pt x="36" y="17"/>
                    <a:pt x="36" y="17"/>
                    <a:pt x="36" y="17"/>
                  </a:cubicBezTo>
                  <a:cubicBezTo>
                    <a:pt x="36" y="16"/>
                    <a:pt x="36" y="16"/>
                    <a:pt x="36" y="16"/>
                  </a:cubicBezTo>
                  <a:close/>
                  <a:moveTo>
                    <a:pt x="36" y="9"/>
                  </a:moveTo>
                  <a:cubicBezTo>
                    <a:pt x="36" y="9"/>
                    <a:pt x="36" y="10"/>
                    <a:pt x="35" y="10"/>
                  </a:cubicBezTo>
                  <a:cubicBezTo>
                    <a:pt x="35" y="10"/>
                    <a:pt x="35" y="10"/>
                    <a:pt x="35" y="10"/>
                  </a:cubicBezTo>
                  <a:lnTo>
                    <a:pt x="36" y="9"/>
                  </a:lnTo>
                  <a:close/>
                  <a:moveTo>
                    <a:pt x="32" y="12"/>
                  </a:moveTo>
                  <a:cubicBezTo>
                    <a:pt x="33" y="12"/>
                    <a:pt x="33" y="12"/>
                    <a:pt x="33" y="12"/>
                  </a:cubicBezTo>
                  <a:cubicBezTo>
                    <a:pt x="33" y="12"/>
                    <a:pt x="34" y="12"/>
                    <a:pt x="35" y="12"/>
                  </a:cubicBezTo>
                  <a:cubicBezTo>
                    <a:pt x="35" y="13"/>
                    <a:pt x="35" y="14"/>
                    <a:pt x="35" y="14"/>
                  </a:cubicBezTo>
                  <a:cubicBezTo>
                    <a:pt x="34" y="15"/>
                    <a:pt x="33" y="15"/>
                    <a:pt x="33" y="14"/>
                  </a:cubicBezTo>
                  <a:cubicBezTo>
                    <a:pt x="32" y="14"/>
                    <a:pt x="32" y="13"/>
                    <a:pt x="32" y="12"/>
                  </a:cubicBezTo>
                  <a:close/>
                  <a:moveTo>
                    <a:pt x="31" y="14"/>
                  </a:moveTo>
                  <a:cubicBezTo>
                    <a:pt x="31" y="14"/>
                    <a:pt x="31" y="14"/>
                    <a:pt x="31" y="14"/>
                  </a:cubicBezTo>
                  <a:cubicBezTo>
                    <a:pt x="31" y="14"/>
                    <a:pt x="31" y="14"/>
                    <a:pt x="30" y="14"/>
                  </a:cubicBezTo>
                  <a:lnTo>
                    <a:pt x="31" y="14"/>
                  </a:lnTo>
                  <a:close/>
                  <a:moveTo>
                    <a:pt x="22" y="13"/>
                  </a:moveTo>
                  <a:cubicBezTo>
                    <a:pt x="23" y="14"/>
                    <a:pt x="23" y="14"/>
                    <a:pt x="23" y="14"/>
                  </a:cubicBezTo>
                  <a:cubicBezTo>
                    <a:pt x="23" y="14"/>
                    <a:pt x="23" y="14"/>
                    <a:pt x="23" y="14"/>
                  </a:cubicBezTo>
                  <a:cubicBezTo>
                    <a:pt x="22" y="14"/>
                    <a:pt x="21" y="15"/>
                    <a:pt x="20" y="15"/>
                  </a:cubicBezTo>
                  <a:cubicBezTo>
                    <a:pt x="20" y="15"/>
                    <a:pt x="20" y="14"/>
                    <a:pt x="21" y="14"/>
                  </a:cubicBezTo>
                  <a:cubicBezTo>
                    <a:pt x="21" y="13"/>
                    <a:pt x="22" y="13"/>
                    <a:pt x="22" y="13"/>
                  </a:cubicBezTo>
                  <a:close/>
                  <a:moveTo>
                    <a:pt x="21" y="12"/>
                  </a:moveTo>
                  <a:cubicBezTo>
                    <a:pt x="20" y="11"/>
                    <a:pt x="20" y="11"/>
                    <a:pt x="20" y="11"/>
                  </a:cubicBezTo>
                  <a:cubicBezTo>
                    <a:pt x="19" y="11"/>
                    <a:pt x="19" y="11"/>
                    <a:pt x="19" y="10"/>
                  </a:cubicBezTo>
                  <a:lnTo>
                    <a:pt x="21" y="12"/>
                  </a:lnTo>
                  <a:close/>
                  <a:moveTo>
                    <a:pt x="18" y="15"/>
                  </a:moveTo>
                  <a:cubicBezTo>
                    <a:pt x="18" y="15"/>
                    <a:pt x="17" y="15"/>
                    <a:pt x="16" y="15"/>
                  </a:cubicBezTo>
                  <a:cubicBezTo>
                    <a:pt x="15" y="14"/>
                    <a:pt x="15" y="13"/>
                    <a:pt x="16" y="13"/>
                  </a:cubicBezTo>
                  <a:cubicBezTo>
                    <a:pt x="17" y="12"/>
                    <a:pt x="18" y="12"/>
                    <a:pt x="18" y="13"/>
                  </a:cubicBezTo>
                  <a:cubicBezTo>
                    <a:pt x="19" y="13"/>
                    <a:pt x="19" y="14"/>
                    <a:pt x="18" y="15"/>
                  </a:cubicBezTo>
                  <a:close/>
                  <a:moveTo>
                    <a:pt x="18" y="17"/>
                  </a:moveTo>
                  <a:cubicBezTo>
                    <a:pt x="16" y="18"/>
                    <a:pt x="16" y="18"/>
                    <a:pt x="16" y="18"/>
                  </a:cubicBezTo>
                  <a:cubicBezTo>
                    <a:pt x="17" y="18"/>
                    <a:pt x="17" y="18"/>
                    <a:pt x="17" y="17"/>
                  </a:cubicBezTo>
                  <a:cubicBezTo>
                    <a:pt x="17" y="17"/>
                    <a:pt x="17" y="17"/>
                    <a:pt x="18" y="17"/>
                  </a:cubicBezTo>
                  <a:close/>
                  <a:moveTo>
                    <a:pt x="17" y="8"/>
                  </a:moveTo>
                  <a:cubicBezTo>
                    <a:pt x="18" y="9"/>
                    <a:pt x="18" y="9"/>
                    <a:pt x="18" y="9"/>
                  </a:cubicBezTo>
                  <a:cubicBezTo>
                    <a:pt x="18" y="9"/>
                    <a:pt x="18" y="10"/>
                    <a:pt x="17" y="10"/>
                  </a:cubicBezTo>
                  <a:cubicBezTo>
                    <a:pt x="17" y="11"/>
                    <a:pt x="16" y="11"/>
                    <a:pt x="15" y="10"/>
                  </a:cubicBezTo>
                  <a:cubicBezTo>
                    <a:pt x="15" y="10"/>
                    <a:pt x="15" y="9"/>
                    <a:pt x="15" y="8"/>
                  </a:cubicBezTo>
                  <a:cubicBezTo>
                    <a:pt x="16" y="8"/>
                    <a:pt x="17" y="8"/>
                    <a:pt x="17" y="8"/>
                  </a:cubicBezTo>
                  <a:close/>
                  <a:moveTo>
                    <a:pt x="15" y="6"/>
                  </a:moveTo>
                  <a:cubicBezTo>
                    <a:pt x="15" y="6"/>
                    <a:pt x="15" y="6"/>
                    <a:pt x="14" y="6"/>
                  </a:cubicBezTo>
                  <a:cubicBezTo>
                    <a:pt x="14" y="6"/>
                    <a:pt x="14" y="5"/>
                    <a:pt x="14" y="5"/>
                  </a:cubicBezTo>
                  <a:lnTo>
                    <a:pt x="15" y="6"/>
                  </a:lnTo>
                  <a:close/>
                  <a:moveTo>
                    <a:pt x="13" y="10"/>
                  </a:moveTo>
                  <a:cubicBezTo>
                    <a:pt x="12" y="10"/>
                    <a:pt x="11" y="10"/>
                    <a:pt x="11" y="10"/>
                  </a:cubicBezTo>
                  <a:cubicBezTo>
                    <a:pt x="10" y="9"/>
                    <a:pt x="10" y="8"/>
                    <a:pt x="11" y="7"/>
                  </a:cubicBezTo>
                  <a:cubicBezTo>
                    <a:pt x="11" y="7"/>
                    <a:pt x="12" y="7"/>
                    <a:pt x="13" y="7"/>
                  </a:cubicBezTo>
                  <a:cubicBezTo>
                    <a:pt x="13" y="8"/>
                    <a:pt x="13" y="9"/>
                    <a:pt x="13" y="10"/>
                  </a:cubicBezTo>
                  <a:close/>
                  <a:moveTo>
                    <a:pt x="10" y="4"/>
                  </a:moveTo>
                  <a:cubicBezTo>
                    <a:pt x="11" y="3"/>
                    <a:pt x="12" y="3"/>
                    <a:pt x="13" y="4"/>
                  </a:cubicBezTo>
                  <a:cubicBezTo>
                    <a:pt x="13" y="4"/>
                    <a:pt x="13" y="5"/>
                    <a:pt x="12" y="5"/>
                  </a:cubicBezTo>
                  <a:cubicBezTo>
                    <a:pt x="12" y="6"/>
                    <a:pt x="11" y="6"/>
                    <a:pt x="10" y="5"/>
                  </a:cubicBezTo>
                  <a:cubicBezTo>
                    <a:pt x="10" y="5"/>
                    <a:pt x="10" y="4"/>
                    <a:pt x="10" y="4"/>
                  </a:cubicBezTo>
                  <a:close/>
                  <a:moveTo>
                    <a:pt x="3" y="13"/>
                  </a:moveTo>
                  <a:cubicBezTo>
                    <a:pt x="3" y="12"/>
                    <a:pt x="3" y="11"/>
                    <a:pt x="3" y="10"/>
                  </a:cubicBezTo>
                  <a:cubicBezTo>
                    <a:pt x="4" y="10"/>
                    <a:pt x="4" y="10"/>
                    <a:pt x="5" y="11"/>
                  </a:cubicBezTo>
                  <a:cubicBezTo>
                    <a:pt x="5" y="11"/>
                    <a:pt x="5" y="12"/>
                    <a:pt x="5" y="13"/>
                  </a:cubicBezTo>
                  <a:cubicBezTo>
                    <a:pt x="4" y="13"/>
                    <a:pt x="4" y="13"/>
                    <a:pt x="3" y="13"/>
                  </a:cubicBezTo>
                  <a:close/>
                  <a:moveTo>
                    <a:pt x="5" y="14"/>
                  </a:moveTo>
                  <a:cubicBezTo>
                    <a:pt x="5" y="15"/>
                    <a:pt x="5" y="15"/>
                    <a:pt x="5" y="15"/>
                  </a:cubicBezTo>
                  <a:cubicBezTo>
                    <a:pt x="6" y="15"/>
                    <a:pt x="6" y="15"/>
                    <a:pt x="6" y="16"/>
                  </a:cubicBezTo>
                  <a:lnTo>
                    <a:pt x="5" y="14"/>
                  </a:lnTo>
                  <a:close/>
                  <a:moveTo>
                    <a:pt x="6" y="7"/>
                  </a:moveTo>
                  <a:cubicBezTo>
                    <a:pt x="7" y="7"/>
                    <a:pt x="7" y="7"/>
                    <a:pt x="7" y="7"/>
                  </a:cubicBezTo>
                  <a:cubicBezTo>
                    <a:pt x="7" y="6"/>
                    <a:pt x="8" y="6"/>
                    <a:pt x="8" y="7"/>
                  </a:cubicBezTo>
                  <a:cubicBezTo>
                    <a:pt x="9" y="7"/>
                    <a:pt x="9" y="8"/>
                    <a:pt x="8" y="9"/>
                  </a:cubicBezTo>
                  <a:cubicBezTo>
                    <a:pt x="8" y="9"/>
                    <a:pt x="7" y="9"/>
                    <a:pt x="6" y="9"/>
                  </a:cubicBezTo>
                  <a:cubicBezTo>
                    <a:pt x="6" y="8"/>
                    <a:pt x="6" y="8"/>
                    <a:pt x="6" y="7"/>
                  </a:cubicBezTo>
                  <a:close/>
                  <a:moveTo>
                    <a:pt x="7" y="11"/>
                  </a:moveTo>
                  <a:cubicBezTo>
                    <a:pt x="8" y="11"/>
                    <a:pt x="9" y="11"/>
                    <a:pt x="9" y="11"/>
                  </a:cubicBezTo>
                  <a:cubicBezTo>
                    <a:pt x="10" y="12"/>
                    <a:pt x="10" y="13"/>
                    <a:pt x="9" y="13"/>
                  </a:cubicBezTo>
                  <a:cubicBezTo>
                    <a:pt x="9" y="14"/>
                    <a:pt x="8" y="14"/>
                    <a:pt x="7" y="13"/>
                  </a:cubicBezTo>
                  <a:cubicBezTo>
                    <a:pt x="6" y="13"/>
                    <a:pt x="6" y="12"/>
                    <a:pt x="7" y="11"/>
                  </a:cubicBezTo>
                  <a:close/>
                  <a:moveTo>
                    <a:pt x="8" y="18"/>
                  </a:moveTo>
                  <a:cubicBezTo>
                    <a:pt x="8" y="18"/>
                    <a:pt x="8" y="18"/>
                    <a:pt x="8" y="18"/>
                  </a:cubicBezTo>
                  <a:cubicBezTo>
                    <a:pt x="7" y="17"/>
                    <a:pt x="7" y="16"/>
                    <a:pt x="8" y="16"/>
                  </a:cubicBezTo>
                  <a:cubicBezTo>
                    <a:pt x="8" y="15"/>
                    <a:pt x="9" y="15"/>
                    <a:pt x="10" y="16"/>
                  </a:cubicBezTo>
                  <a:cubicBezTo>
                    <a:pt x="11" y="16"/>
                    <a:pt x="11" y="17"/>
                    <a:pt x="10" y="18"/>
                  </a:cubicBezTo>
                  <a:cubicBezTo>
                    <a:pt x="10" y="18"/>
                    <a:pt x="9" y="18"/>
                    <a:pt x="8" y="18"/>
                  </a:cubicBezTo>
                  <a:close/>
                  <a:moveTo>
                    <a:pt x="10" y="20"/>
                  </a:moveTo>
                  <a:cubicBezTo>
                    <a:pt x="10" y="20"/>
                    <a:pt x="10" y="20"/>
                    <a:pt x="11" y="20"/>
                  </a:cubicBezTo>
                  <a:cubicBezTo>
                    <a:pt x="11" y="20"/>
                    <a:pt x="11" y="21"/>
                    <a:pt x="11" y="21"/>
                  </a:cubicBezTo>
                  <a:lnTo>
                    <a:pt x="10" y="20"/>
                  </a:lnTo>
                  <a:close/>
                  <a:moveTo>
                    <a:pt x="12" y="12"/>
                  </a:moveTo>
                  <a:cubicBezTo>
                    <a:pt x="12" y="11"/>
                    <a:pt x="13" y="11"/>
                    <a:pt x="14" y="12"/>
                  </a:cubicBezTo>
                  <a:cubicBezTo>
                    <a:pt x="14" y="13"/>
                    <a:pt x="14" y="14"/>
                    <a:pt x="14" y="14"/>
                  </a:cubicBezTo>
                  <a:cubicBezTo>
                    <a:pt x="13" y="15"/>
                    <a:pt x="12" y="15"/>
                    <a:pt x="12" y="14"/>
                  </a:cubicBezTo>
                  <a:cubicBezTo>
                    <a:pt x="11" y="14"/>
                    <a:pt x="11" y="13"/>
                    <a:pt x="12" y="12"/>
                  </a:cubicBezTo>
                  <a:close/>
                  <a:moveTo>
                    <a:pt x="12" y="16"/>
                  </a:moveTo>
                  <a:cubicBezTo>
                    <a:pt x="13" y="16"/>
                    <a:pt x="14" y="16"/>
                    <a:pt x="14" y="16"/>
                  </a:cubicBezTo>
                  <a:cubicBezTo>
                    <a:pt x="15" y="17"/>
                    <a:pt x="15" y="18"/>
                    <a:pt x="14" y="19"/>
                  </a:cubicBezTo>
                  <a:cubicBezTo>
                    <a:pt x="14" y="19"/>
                    <a:pt x="13" y="19"/>
                    <a:pt x="12" y="19"/>
                  </a:cubicBezTo>
                  <a:cubicBezTo>
                    <a:pt x="12" y="18"/>
                    <a:pt x="12" y="17"/>
                    <a:pt x="12" y="16"/>
                  </a:cubicBezTo>
                  <a:close/>
                  <a:moveTo>
                    <a:pt x="13" y="23"/>
                  </a:moveTo>
                  <a:cubicBezTo>
                    <a:pt x="13" y="22"/>
                    <a:pt x="13" y="22"/>
                    <a:pt x="13" y="21"/>
                  </a:cubicBezTo>
                  <a:cubicBezTo>
                    <a:pt x="14" y="21"/>
                    <a:pt x="14" y="21"/>
                    <a:pt x="15" y="21"/>
                  </a:cubicBezTo>
                  <a:cubicBezTo>
                    <a:pt x="14" y="22"/>
                    <a:pt x="14" y="23"/>
                    <a:pt x="14" y="24"/>
                  </a:cubicBezTo>
                  <a:cubicBezTo>
                    <a:pt x="14" y="23"/>
                    <a:pt x="14" y="23"/>
                    <a:pt x="13" y="23"/>
                  </a:cubicBezTo>
                  <a:close/>
                  <a:moveTo>
                    <a:pt x="18" y="20"/>
                  </a:moveTo>
                  <a:cubicBezTo>
                    <a:pt x="20" y="19"/>
                    <a:pt x="20" y="19"/>
                    <a:pt x="20" y="19"/>
                  </a:cubicBezTo>
                  <a:cubicBezTo>
                    <a:pt x="21" y="17"/>
                    <a:pt x="22" y="17"/>
                    <a:pt x="24" y="17"/>
                  </a:cubicBezTo>
                  <a:cubicBezTo>
                    <a:pt x="17" y="24"/>
                    <a:pt x="17" y="24"/>
                    <a:pt x="17" y="24"/>
                  </a:cubicBezTo>
                  <a:cubicBezTo>
                    <a:pt x="17" y="23"/>
                    <a:pt x="17" y="21"/>
                    <a:pt x="18" y="20"/>
                  </a:cubicBezTo>
                  <a:close/>
                  <a:moveTo>
                    <a:pt x="13" y="32"/>
                  </a:moveTo>
                  <a:cubicBezTo>
                    <a:pt x="13" y="31"/>
                    <a:pt x="13" y="31"/>
                    <a:pt x="13" y="31"/>
                  </a:cubicBezTo>
                  <a:cubicBezTo>
                    <a:pt x="14" y="31"/>
                    <a:pt x="14" y="31"/>
                    <a:pt x="14" y="31"/>
                  </a:cubicBezTo>
                  <a:cubicBezTo>
                    <a:pt x="14" y="32"/>
                    <a:pt x="14" y="33"/>
                    <a:pt x="15" y="34"/>
                  </a:cubicBezTo>
                  <a:cubicBezTo>
                    <a:pt x="14" y="34"/>
                    <a:pt x="14" y="34"/>
                    <a:pt x="13" y="34"/>
                  </a:cubicBezTo>
                  <a:cubicBezTo>
                    <a:pt x="13" y="33"/>
                    <a:pt x="13" y="32"/>
                    <a:pt x="13" y="32"/>
                  </a:cubicBezTo>
                  <a:close/>
                  <a:moveTo>
                    <a:pt x="12" y="36"/>
                  </a:moveTo>
                  <a:cubicBezTo>
                    <a:pt x="13" y="36"/>
                    <a:pt x="14" y="36"/>
                    <a:pt x="14" y="36"/>
                  </a:cubicBezTo>
                  <a:cubicBezTo>
                    <a:pt x="15" y="37"/>
                    <a:pt x="15" y="38"/>
                    <a:pt x="14" y="38"/>
                  </a:cubicBezTo>
                  <a:cubicBezTo>
                    <a:pt x="14" y="39"/>
                    <a:pt x="13" y="39"/>
                    <a:pt x="12" y="38"/>
                  </a:cubicBezTo>
                  <a:cubicBezTo>
                    <a:pt x="12" y="38"/>
                    <a:pt x="12" y="37"/>
                    <a:pt x="12" y="36"/>
                  </a:cubicBezTo>
                  <a:close/>
                  <a:moveTo>
                    <a:pt x="11" y="34"/>
                  </a:moveTo>
                  <a:cubicBezTo>
                    <a:pt x="11" y="34"/>
                    <a:pt x="11" y="34"/>
                    <a:pt x="11" y="35"/>
                  </a:cubicBezTo>
                  <a:cubicBezTo>
                    <a:pt x="10" y="35"/>
                    <a:pt x="10" y="35"/>
                    <a:pt x="10" y="35"/>
                  </a:cubicBezTo>
                  <a:lnTo>
                    <a:pt x="11" y="34"/>
                  </a:lnTo>
                  <a:close/>
                  <a:moveTo>
                    <a:pt x="8" y="37"/>
                  </a:moveTo>
                  <a:cubicBezTo>
                    <a:pt x="8" y="37"/>
                    <a:pt x="8" y="37"/>
                    <a:pt x="8" y="37"/>
                  </a:cubicBezTo>
                  <a:cubicBezTo>
                    <a:pt x="9" y="36"/>
                    <a:pt x="10" y="36"/>
                    <a:pt x="10" y="37"/>
                  </a:cubicBezTo>
                  <a:cubicBezTo>
                    <a:pt x="11" y="37"/>
                    <a:pt x="11" y="38"/>
                    <a:pt x="10" y="39"/>
                  </a:cubicBezTo>
                  <a:cubicBezTo>
                    <a:pt x="9" y="40"/>
                    <a:pt x="8" y="40"/>
                    <a:pt x="8" y="39"/>
                  </a:cubicBezTo>
                  <a:cubicBezTo>
                    <a:pt x="7" y="38"/>
                    <a:pt x="7" y="38"/>
                    <a:pt x="8" y="37"/>
                  </a:cubicBezTo>
                  <a:close/>
                  <a:moveTo>
                    <a:pt x="5" y="44"/>
                  </a:moveTo>
                  <a:cubicBezTo>
                    <a:pt x="4" y="45"/>
                    <a:pt x="4" y="45"/>
                    <a:pt x="3" y="45"/>
                  </a:cubicBezTo>
                  <a:cubicBezTo>
                    <a:pt x="3" y="44"/>
                    <a:pt x="3" y="43"/>
                    <a:pt x="3" y="42"/>
                  </a:cubicBezTo>
                  <a:cubicBezTo>
                    <a:pt x="4" y="42"/>
                    <a:pt x="4" y="42"/>
                    <a:pt x="5" y="42"/>
                  </a:cubicBezTo>
                  <a:cubicBezTo>
                    <a:pt x="5" y="43"/>
                    <a:pt x="5" y="44"/>
                    <a:pt x="5" y="44"/>
                  </a:cubicBezTo>
                  <a:close/>
                  <a:moveTo>
                    <a:pt x="5" y="40"/>
                  </a:moveTo>
                  <a:cubicBezTo>
                    <a:pt x="5" y="40"/>
                    <a:pt x="5" y="40"/>
                    <a:pt x="5" y="40"/>
                  </a:cubicBezTo>
                  <a:cubicBezTo>
                    <a:pt x="6" y="39"/>
                    <a:pt x="6" y="39"/>
                    <a:pt x="6" y="39"/>
                  </a:cubicBezTo>
                  <a:cubicBezTo>
                    <a:pt x="6" y="39"/>
                    <a:pt x="6" y="40"/>
                    <a:pt x="5" y="40"/>
                  </a:cubicBezTo>
                  <a:close/>
                  <a:moveTo>
                    <a:pt x="8" y="48"/>
                  </a:moveTo>
                  <a:cubicBezTo>
                    <a:pt x="8" y="48"/>
                    <a:pt x="7" y="48"/>
                    <a:pt x="7" y="48"/>
                  </a:cubicBezTo>
                  <a:cubicBezTo>
                    <a:pt x="6" y="48"/>
                    <a:pt x="6" y="48"/>
                    <a:pt x="6" y="48"/>
                  </a:cubicBezTo>
                  <a:cubicBezTo>
                    <a:pt x="6" y="47"/>
                    <a:pt x="6" y="46"/>
                    <a:pt x="6" y="46"/>
                  </a:cubicBezTo>
                  <a:cubicBezTo>
                    <a:pt x="7" y="45"/>
                    <a:pt x="8" y="45"/>
                    <a:pt x="8" y="46"/>
                  </a:cubicBezTo>
                  <a:cubicBezTo>
                    <a:pt x="9" y="46"/>
                    <a:pt x="9" y="47"/>
                    <a:pt x="8" y="48"/>
                  </a:cubicBezTo>
                  <a:close/>
                  <a:moveTo>
                    <a:pt x="9" y="44"/>
                  </a:moveTo>
                  <a:cubicBezTo>
                    <a:pt x="9" y="44"/>
                    <a:pt x="8" y="44"/>
                    <a:pt x="7" y="44"/>
                  </a:cubicBezTo>
                  <a:cubicBezTo>
                    <a:pt x="6" y="43"/>
                    <a:pt x="6" y="42"/>
                    <a:pt x="7" y="41"/>
                  </a:cubicBezTo>
                  <a:cubicBezTo>
                    <a:pt x="8" y="41"/>
                    <a:pt x="9" y="41"/>
                    <a:pt x="9" y="41"/>
                  </a:cubicBezTo>
                  <a:cubicBezTo>
                    <a:pt x="10" y="42"/>
                    <a:pt x="10" y="43"/>
                    <a:pt x="9" y="44"/>
                  </a:cubicBezTo>
                  <a:close/>
                  <a:moveTo>
                    <a:pt x="13" y="51"/>
                  </a:moveTo>
                  <a:cubicBezTo>
                    <a:pt x="12" y="52"/>
                    <a:pt x="11" y="52"/>
                    <a:pt x="10" y="51"/>
                  </a:cubicBezTo>
                  <a:cubicBezTo>
                    <a:pt x="10" y="51"/>
                    <a:pt x="10" y="50"/>
                    <a:pt x="10" y="50"/>
                  </a:cubicBezTo>
                  <a:cubicBezTo>
                    <a:pt x="11" y="49"/>
                    <a:pt x="12" y="49"/>
                    <a:pt x="12" y="50"/>
                  </a:cubicBezTo>
                  <a:cubicBezTo>
                    <a:pt x="13" y="50"/>
                    <a:pt x="13" y="51"/>
                    <a:pt x="13" y="51"/>
                  </a:cubicBezTo>
                  <a:close/>
                  <a:moveTo>
                    <a:pt x="13" y="47"/>
                  </a:moveTo>
                  <a:cubicBezTo>
                    <a:pt x="12" y="48"/>
                    <a:pt x="11" y="48"/>
                    <a:pt x="11" y="47"/>
                  </a:cubicBezTo>
                  <a:cubicBezTo>
                    <a:pt x="10" y="47"/>
                    <a:pt x="10" y="46"/>
                    <a:pt x="11" y="45"/>
                  </a:cubicBezTo>
                  <a:cubicBezTo>
                    <a:pt x="11" y="45"/>
                    <a:pt x="12" y="45"/>
                    <a:pt x="13" y="45"/>
                  </a:cubicBezTo>
                  <a:cubicBezTo>
                    <a:pt x="13" y="46"/>
                    <a:pt x="13" y="47"/>
                    <a:pt x="13" y="47"/>
                  </a:cubicBezTo>
                  <a:close/>
                  <a:moveTo>
                    <a:pt x="12" y="43"/>
                  </a:moveTo>
                  <a:cubicBezTo>
                    <a:pt x="11" y="42"/>
                    <a:pt x="11" y="41"/>
                    <a:pt x="12" y="41"/>
                  </a:cubicBezTo>
                  <a:cubicBezTo>
                    <a:pt x="12" y="40"/>
                    <a:pt x="13" y="40"/>
                    <a:pt x="14" y="41"/>
                  </a:cubicBezTo>
                  <a:cubicBezTo>
                    <a:pt x="14" y="41"/>
                    <a:pt x="14" y="42"/>
                    <a:pt x="14" y="43"/>
                  </a:cubicBezTo>
                  <a:cubicBezTo>
                    <a:pt x="13" y="43"/>
                    <a:pt x="12" y="43"/>
                    <a:pt x="12" y="43"/>
                  </a:cubicBezTo>
                  <a:close/>
                  <a:moveTo>
                    <a:pt x="14" y="50"/>
                  </a:moveTo>
                  <a:cubicBezTo>
                    <a:pt x="14" y="49"/>
                    <a:pt x="14" y="49"/>
                    <a:pt x="14" y="49"/>
                  </a:cubicBezTo>
                  <a:cubicBezTo>
                    <a:pt x="15" y="49"/>
                    <a:pt x="15" y="48"/>
                    <a:pt x="15" y="48"/>
                  </a:cubicBezTo>
                  <a:lnTo>
                    <a:pt x="14" y="50"/>
                  </a:lnTo>
                  <a:close/>
                  <a:moveTo>
                    <a:pt x="18" y="46"/>
                  </a:moveTo>
                  <a:cubicBezTo>
                    <a:pt x="17" y="47"/>
                    <a:pt x="17" y="47"/>
                    <a:pt x="17" y="47"/>
                  </a:cubicBezTo>
                  <a:cubicBezTo>
                    <a:pt x="17" y="47"/>
                    <a:pt x="16" y="47"/>
                    <a:pt x="15" y="46"/>
                  </a:cubicBezTo>
                  <a:cubicBezTo>
                    <a:pt x="15" y="46"/>
                    <a:pt x="15" y="45"/>
                    <a:pt x="15" y="44"/>
                  </a:cubicBezTo>
                  <a:cubicBezTo>
                    <a:pt x="16" y="44"/>
                    <a:pt x="17" y="44"/>
                    <a:pt x="17" y="44"/>
                  </a:cubicBezTo>
                  <a:cubicBezTo>
                    <a:pt x="18" y="45"/>
                    <a:pt x="18" y="46"/>
                    <a:pt x="18" y="46"/>
                  </a:cubicBezTo>
                  <a:close/>
                  <a:moveTo>
                    <a:pt x="18" y="42"/>
                  </a:moveTo>
                  <a:cubicBezTo>
                    <a:pt x="18" y="43"/>
                    <a:pt x="17" y="43"/>
                    <a:pt x="16" y="42"/>
                  </a:cubicBezTo>
                  <a:cubicBezTo>
                    <a:pt x="15" y="41"/>
                    <a:pt x="15" y="40"/>
                    <a:pt x="16" y="40"/>
                  </a:cubicBezTo>
                  <a:cubicBezTo>
                    <a:pt x="17" y="39"/>
                    <a:pt x="18" y="39"/>
                    <a:pt x="18" y="40"/>
                  </a:cubicBezTo>
                  <a:cubicBezTo>
                    <a:pt x="19" y="40"/>
                    <a:pt x="19" y="41"/>
                    <a:pt x="18" y="42"/>
                  </a:cubicBezTo>
                  <a:close/>
                  <a:moveTo>
                    <a:pt x="16" y="37"/>
                  </a:moveTo>
                  <a:cubicBezTo>
                    <a:pt x="18" y="38"/>
                    <a:pt x="18" y="38"/>
                    <a:pt x="18" y="38"/>
                  </a:cubicBezTo>
                  <a:cubicBezTo>
                    <a:pt x="17" y="38"/>
                    <a:pt x="17" y="38"/>
                    <a:pt x="17" y="37"/>
                  </a:cubicBezTo>
                  <a:cubicBezTo>
                    <a:pt x="17" y="37"/>
                    <a:pt x="17" y="37"/>
                    <a:pt x="16" y="37"/>
                  </a:cubicBezTo>
                  <a:close/>
                  <a:moveTo>
                    <a:pt x="19" y="44"/>
                  </a:moveTo>
                  <a:cubicBezTo>
                    <a:pt x="19" y="44"/>
                    <a:pt x="19" y="44"/>
                    <a:pt x="20" y="44"/>
                  </a:cubicBezTo>
                  <a:cubicBezTo>
                    <a:pt x="20" y="43"/>
                    <a:pt x="20" y="43"/>
                    <a:pt x="21" y="43"/>
                  </a:cubicBezTo>
                  <a:lnTo>
                    <a:pt x="19" y="44"/>
                  </a:lnTo>
                  <a:close/>
                  <a:moveTo>
                    <a:pt x="23" y="41"/>
                  </a:moveTo>
                  <a:cubicBezTo>
                    <a:pt x="22" y="41"/>
                    <a:pt x="22" y="41"/>
                    <a:pt x="22" y="41"/>
                  </a:cubicBezTo>
                  <a:cubicBezTo>
                    <a:pt x="22" y="42"/>
                    <a:pt x="21" y="42"/>
                    <a:pt x="21" y="41"/>
                  </a:cubicBezTo>
                  <a:cubicBezTo>
                    <a:pt x="20" y="41"/>
                    <a:pt x="20" y="40"/>
                    <a:pt x="20" y="40"/>
                  </a:cubicBezTo>
                  <a:cubicBezTo>
                    <a:pt x="21" y="40"/>
                    <a:pt x="22" y="40"/>
                    <a:pt x="23" y="40"/>
                  </a:cubicBezTo>
                  <a:cubicBezTo>
                    <a:pt x="23" y="41"/>
                    <a:pt x="23" y="41"/>
                    <a:pt x="23" y="41"/>
                  </a:cubicBezTo>
                  <a:close/>
                  <a:moveTo>
                    <a:pt x="20" y="36"/>
                  </a:moveTo>
                  <a:cubicBezTo>
                    <a:pt x="18" y="35"/>
                    <a:pt x="18" y="35"/>
                    <a:pt x="18" y="35"/>
                  </a:cubicBezTo>
                  <a:cubicBezTo>
                    <a:pt x="16" y="32"/>
                    <a:pt x="16" y="29"/>
                    <a:pt x="18" y="27"/>
                  </a:cubicBezTo>
                  <a:cubicBezTo>
                    <a:pt x="26" y="19"/>
                    <a:pt x="26" y="19"/>
                    <a:pt x="26" y="19"/>
                  </a:cubicBezTo>
                  <a:cubicBezTo>
                    <a:pt x="29" y="16"/>
                    <a:pt x="32" y="16"/>
                    <a:pt x="34" y="19"/>
                  </a:cubicBezTo>
                  <a:cubicBezTo>
                    <a:pt x="36" y="20"/>
                    <a:pt x="36" y="20"/>
                    <a:pt x="36" y="20"/>
                  </a:cubicBezTo>
                  <a:cubicBezTo>
                    <a:pt x="38" y="22"/>
                    <a:pt x="38" y="26"/>
                    <a:pt x="36" y="28"/>
                  </a:cubicBezTo>
                  <a:cubicBezTo>
                    <a:pt x="27" y="36"/>
                    <a:pt x="27" y="36"/>
                    <a:pt x="27" y="36"/>
                  </a:cubicBezTo>
                  <a:cubicBezTo>
                    <a:pt x="25" y="38"/>
                    <a:pt x="22" y="38"/>
                    <a:pt x="20" y="36"/>
                  </a:cubicBezTo>
                  <a:close/>
                  <a:moveTo>
                    <a:pt x="37" y="30"/>
                  </a:moveTo>
                  <a:cubicBezTo>
                    <a:pt x="37" y="32"/>
                    <a:pt x="37" y="33"/>
                    <a:pt x="36" y="35"/>
                  </a:cubicBezTo>
                  <a:cubicBezTo>
                    <a:pt x="34" y="36"/>
                    <a:pt x="34" y="36"/>
                    <a:pt x="34" y="36"/>
                  </a:cubicBezTo>
                  <a:cubicBezTo>
                    <a:pt x="33" y="37"/>
                    <a:pt x="31" y="38"/>
                    <a:pt x="30" y="38"/>
                  </a:cubicBezTo>
                  <a:lnTo>
                    <a:pt x="37" y="30"/>
                  </a:lnTo>
                  <a:close/>
                  <a:moveTo>
                    <a:pt x="30" y="40"/>
                  </a:moveTo>
                  <a:cubicBezTo>
                    <a:pt x="31" y="40"/>
                    <a:pt x="31" y="40"/>
                    <a:pt x="31" y="40"/>
                  </a:cubicBezTo>
                  <a:cubicBezTo>
                    <a:pt x="31" y="40"/>
                    <a:pt x="31" y="40"/>
                    <a:pt x="31" y="41"/>
                  </a:cubicBezTo>
                  <a:lnTo>
                    <a:pt x="30" y="40"/>
                  </a:lnTo>
                  <a:close/>
                  <a:moveTo>
                    <a:pt x="33" y="43"/>
                  </a:moveTo>
                  <a:cubicBezTo>
                    <a:pt x="32" y="42"/>
                    <a:pt x="32" y="42"/>
                    <a:pt x="32" y="42"/>
                  </a:cubicBezTo>
                  <a:cubicBezTo>
                    <a:pt x="32" y="42"/>
                    <a:pt x="32" y="41"/>
                    <a:pt x="33" y="41"/>
                  </a:cubicBezTo>
                  <a:cubicBezTo>
                    <a:pt x="33" y="40"/>
                    <a:pt x="34" y="40"/>
                    <a:pt x="35" y="41"/>
                  </a:cubicBezTo>
                  <a:cubicBezTo>
                    <a:pt x="35" y="41"/>
                    <a:pt x="35" y="42"/>
                    <a:pt x="35" y="43"/>
                  </a:cubicBezTo>
                  <a:cubicBezTo>
                    <a:pt x="34" y="43"/>
                    <a:pt x="33" y="43"/>
                    <a:pt x="33" y="43"/>
                  </a:cubicBezTo>
                  <a:close/>
                  <a:moveTo>
                    <a:pt x="35" y="44"/>
                  </a:moveTo>
                  <a:cubicBezTo>
                    <a:pt x="35" y="45"/>
                    <a:pt x="35" y="45"/>
                    <a:pt x="35" y="45"/>
                  </a:cubicBezTo>
                  <a:cubicBezTo>
                    <a:pt x="36" y="45"/>
                    <a:pt x="36" y="45"/>
                    <a:pt x="36" y="46"/>
                  </a:cubicBezTo>
                  <a:lnTo>
                    <a:pt x="35" y="44"/>
                  </a:lnTo>
                  <a:close/>
                  <a:moveTo>
                    <a:pt x="36" y="38"/>
                  </a:moveTo>
                  <a:cubicBezTo>
                    <a:pt x="36" y="38"/>
                    <a:pt x="36" y="38"/>
                    <a:pt x="36" y="38"/>
                  </a:cubicBezTo>
                  <a:cubicBezTo>
                    <a:pt x="38" y="36"/>
                    <a:pt x="38" y="36"/>
                    <a:pt x="38" y="36"/>
                  </a:cubicBezTo>
                  <a:cubicBezTo>
                    <a:pt x="38" y="36"/>
                    <a:pt x="38" y="36"/>
                    <a:pt x="38" y="36"/>
                  </a:cubicBezTo>
                  <a:cubicBezTo>
                    <a:pt x="38" y="36"/>
                    <a:pt x="38" y="37"/>
                    <a:pt x="38" y="37"/>
                  </a:cubicBezTo>
                  <a:cubicBezTo>
                    <a:pt x="39" y="37"/>
                    <a:pt x="39" y="38"/>
                    <a:pt x="38" y="39"/>
                  </a:cubicBezTo>
                  <a:cubicBezTo>
                    <a:pt x="38" y="40"/>
                    <a:pt x="37" y="40"/>
                    <a:pt x="36" y="39"/>
                  </a:cubicBezTo>
                  <a:cubicBezTo>
                    <a:pt x="36" y="39"/>
                    <a:pt x="36" y="38"/>
                    <a:pt x="36" y="38"/>
                  </a:cubicBezTo>
                  <a:close/>
                  <a:moveTo>
                    <a:pt x="37" y="41"/>
                  </a:moveTo>
                  <a:cubicBezTo>
                    <a:pt x="38" y="41"/>
                    <a:pt x="39" y="41"/>
                    <a:pt x="39" y="41"/>
                  </a:cubicBezTo>
                  <a:cubicBezTo>
                    <a:pt x="40" y="42"/>
                    <a:pt x="40" y="43"/>
                    <a:pt x="39" y="43"/>
                  </a:cubicBezTo>
                  <a:cubicBezTo>
                    <a:pt x="39" y="44"/>
                    <a:pt x="38" y="44"/>
                    <a:pt x="37" y="43"/>
                  </a:cubicBezTo>
                  <a:cubicBezTo>
                    <a:pt x="36" y="43"/>
                    <a:pt x="36" y="42"/>
                    <a:pt x="37" y="41"/>
                  </a:cubicBezTo>
                  <a:close/>
                  <a:moveTo>
                    <a:pt x="38" y="48"/>
                  </a:moveTo>
                  <a:cubicBezTo>
                    <a:pt x="38" y="48"/>
                    <a:pt x="38" y="48"/>
                    <a:pt x="38" y="48"/>
                  </a:cubicBezTo>
                  <a:cubicBezTo>
                    <a:pt x="37" y="47"/>
                    <a:pt x="37" y="46"/>
                    <a:pt x="38" y="46"/>
                  </a:cubicBezTo>
                  <a:cubicBezTo>
                    <a:pt x="38" y="45"/>
                    <a:pt x="39" y="45"/>
                    <a:pt x="40" y="46"/>
                  </a:cubicBezTo>
                  <a:cubicBezTo>
                    <a:pt x="41" y="46"/>
                    <a:pt x="41" y="47"/>
                    <a:pt x="40" y="48"/>
                  </a:cubicBezTo>
                  <a:cubicBezTo>
                    <a:pt x="40" y="48"/>
                    <a:pt x="39" y="48"/>
                    <a:pt x="38" y="48"/>
                  </a:cubicBezTo>
                  <a:close/>
                  <a:moveTo>
                    <a:pt x="41" y="51"/>
                  </a:moveTo>
                  <a:cubicBezTo>
                    <a:pt x="40" y="50"/>
                    <a:pt x="40" y="50"/>
                    <a:pt x="40" y="50"/>
                  </a:cubicBezTo>
                  <a:cubicBezTo>
                    <a:pt x="40" y="50"/>
                    <a:pt x="40" y="50"/>
                    <a:pt x="41" y="50"/>
                  </a:cubicBezTo>
                  <a:cubicBezTo>
                    <a:pt x="41" y="50"/>
                    <a:pt x="41" y="51"/>
                    <a:pt x="41" y="51"/>
                  </a:cubicBezTo>
                  <a:cubicBezTo>
                    <a:pt x="41" y="51"/>
                    <a:pt x="41" y="51"/>
                    <a:pt x="41" y="51"/>
                  </a:cubicBezTo>
                  <a:close/>
                  <a:moveTo>
                    <a:pt x="42" y="42"/>
                  </a:moveTo>
                  <a:cubicBezTo>
                    <a:pt x="42" y="41"/>
                    <a:pt x="43" y="41"/>
                    <a:pt x="44" y="42"/>
                  </a:cubicBezTo>
                  <a:cubicBezTo>
                    <a:pt x="44" y="43"/>
                    <a:pt x="44" y="44"/>
                    <a:pt x="44" y="44"/>
                  </a:cubicBezTo>
                  <a:cubicBezTo>
                    <a:pt x="43" y="45"/>
                    <a:pt x="42" y="45"/>
                    <a:pt x="42" y="44"/>
                  </a:cubicBezTo>
                  <a:cubicBezTo>
                    <a:pt x="41" y="44"/>
                    <a:pt x="41" y="43"/>
                    <a:pt x="42" y="42"/>
                  </a:cubicBezTo>
                  <a:close/>
                  <a:moveTo>
                    <a:pt x="45" y="51"/>
                  </a:moveTo>
                  <a:cubicBezTo>
                    <a:pt x="44" y="51"/>
                    <a:pt x="44" y="51"/>
                    <a:pt x="43" y="51"/>
                  </a:cubicBezTo>
                  <a:cubicBezTo>
                    <a:pt x="43" y="51"/>
                    <a:pt x="43" y="51"/>
                    <a:pt x="43" y="51"/>
                  </a:cubicBezTo>
                  <a:cubicBezTo>
                    <a:pt x="44" y="51"/>
                    <a:pt x="44" y="51"/>
                    <a:pt x="45" y="51"/>
                  </a:cubicBezTo>
                  <a:close/>
                  <a:moveTo>
                    <a:pt x="44" y="49"/>
                  </a:moveTo>
                  <a:cubicBezTo>
                    <a:pt x="44" y="49"/>
                    <a:pt x="43" y="49"/>
                    <a:pt x="42" y="49"/>
                  </a:cubicBezTo>
                  <a:cubicBezTo>
                    <a:pt x="42" y="48"/>
                    <a:pt x="42" y="47"/>
                    <a:pt x="42" y="46"/>
                  </a:cubicBezTo>
                  <a:cubicBezTo>
                    <a:pt x="43" y="46"/>
                    <a:pt x="44" y="46"/>
                    <a:pt x="44" y="46"/>
                  </a:cubicBezTo>
                  <a:cubicBezTo>
                    <a:pt x="45" y="47"/>
                    <a:pt x="45" y="48"/>
                    <a:pt x="44" y="49"/>
                  </a:cubicBezTo>
                  <a:close/>
                  <a:moveTo>
                    <a:pt x="45" y="38"/>
                  </a:moveTo>
                  <a:cubicBezTo>
                    <a:pt x="46" y="38"/>
                    <a:pt x="47" y="38"/>
                    <a:pt x="47" y="38"/>
                  </a:cubicBezTo>
                  <a:cubicBezTo>
                    <a:pt x="48" y="39"/>
                    <a:pt x="48" y="39"/>
                    <a:pt x="48" y="39"/>
                  </a:cubicBezTo>
                  <a:cubicBezTo>
                    <a:pt x="48" y="39"/>
                    <a:pt x="48" y="40"/>
                    <a:pt x="47" y="40"/>
                  </a:cubicBezTo>
                  <a:cubicBezTo>
                    <a:pt x="47" y="41"/>
                    <a:pt x="46" y="41"/>
                    <a:pt x="45" y="40"/>
                  </a:cubicBezTo>
                  <a:cubicBezTo>
                    <a:pt x="45" y="40"/>
                    <a:pt x="45" y="39"/>
                    <a:pt x="45" y="38"/>
                  </a:cubicBezTo>
                  <a:close/>
                  <a:moveTo>
                    <a:pt x="46" y="49"/>
                  </a:moveTo>
                  <a:cubicBezTo>
                    <a:pt x="46" y="48"/>
                    <a:pt x="46" y="48"/>
                    <a:pt x="47" y="47"/>
                  </a:cubicBezTo>
                  <a:cubicBezTo>
                    <a:pt x="47" y="47"/>
                    <a:pt x="48" y="47"/>
                    <a:pt x="48" y="47"/>
                  </a:cubicBezTo>
                  <a:lnTo>
                    <a:pt x="46" y="49"/>
                  </a:lnTo>
                  <a:close/>
                  <a:moveTo>
                    <a:pt x="48" y="45"/>
                  </a:moveTo>
                  <a:cubicBezTo>
                    <a:pt x="48" y="45"/>
                    <a:pt x="47" y="45"/>
                    <a:pt x="46" y="45"/>
                  </a:cubicBezTo>
                  <a:cubicBezTo>
                    <a:pt x="45" y="44"/>
                    <a:pt x="45" y="43"/>
                    <a:pt x="46" y="43"/>
                  </a:cubicBezTo>
                  <a:cubicBezTo>
                    <a:pt x="47" y="42"/>
                    <a:pt x="48" y="42"/>
                    <a:pt x="48" y="43"/>
                  </a:cubicBezTo>
                  <a:cubicBezTo>
                    <a:pt x="49" y="43"/>
                    <a:pt x="49" y="44"/>
                    <a:pt x="48" y="45"/>
                  </a:cubicBezTo>
                  <a:close/>
                  <a:moveTo>
                    <a:pt x="49" y="40"/>
                  </a:moveTo>
                  <a:cubicBezTo>
                    <a:pt x="50" y="41"/>
                    <a:pt x="50" y="41"/>
                    <a:pt x="50" y="41"/>
                  </a:cubicBezTo>
                  <a:cubicBezTo>
                    <a:pt x="50" y="41"/>
                    <a:pt x="50" y="41"/>
                    <a:pt x="50" y="42"/>
                  </a:cubicBezTo>
                  <a:cubicBezTo>
                    <a:pt x="50" y="41"/>
                    <a:pt x="50" y="41"/>
                    <a:pt x="50" y="41"/>
                  </a:cubicBezTo>
                  <a:cubicBezTo>
                    <a:pt x="49" y="41"/>
                    <a:pt x="49" y="41"/>
                    <a:pt x="49" y="40"/>
                  </a:cubicBezTo>
                  <a:close/>
                  <a:moveTo>
                    <a:pt x="50" y="45"/>
                  </a:moveTo>
                  <a:cubicBezTo>
                    <a:pt x="50" y="45"/>
                    <a:pt x="50" y="45"/>
                    <a:pt x="50" y="45"/>
                  </a:cubicBezTo>
                  <a:cubicBezTo>
                    <a:pt x="50" y="45"/>
                    <a:pt x="50" y="44"/>
                    <a:pt x="51" y="44"/>
                  </a:cubicBezTo>
                  <a:cubicBezTo>
                    <a:pt x="51" y="43"/>
                    <a:pt x="51" y="43"/>
                    <a:pt x="51" y="43"/>
                  </a:cubicBezTo>
                  <a:cubicBezTo>
                    <a:pt x="51" y="44"/>
                    <a:pt x="51" y="45"/>
                    <a:pt x="5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34"/>
            <p:cNvSpPr>
              <a:spLocks noEditPoints="1"/>
            </p:cNvSpPr>
            <p:nvPr/>
          </p:nvSpPr>
          <p:spPr bwMode="auto">
            <a:xfrm>
              <a:off x="10190238" y="3538287"/>
              <a:ext cx="133111" cy="390745"/>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4 h 38"/>
                <a:gd name="T12" fmla="*/ 6 w 13"/>
                <a:gd name="T13" fmla="*/ 38 h 38"/>
                <a:gd name="T14" fmla="*/ 6 w 13"/>
                <a:gd name="T15" fmla="*/ 38 h 38"/>
                <a:gd name="T16" fmla="*/ 11 w 13"/>
                <a:gd name="T17" fmla="*/ 34 h 38"/>
                <a:gd name="T18" fmla="*/ 11 w 13"/>
                <a:gd name="T19" fmla="*/ 5 h 38"/>
                <a:gd name="T20" fmla="*/ 12 w 13"/>
                <a:gd name="T21" fmla="*/ 3 h 38"/>
                <a:gd name="T22" fmla="*/ 13 w 13"/>
                <a:gd name="T23" fmla="*/ 2 h 38"/>
                <a:gd name="T24" fmla="*/ 11 w 13"/>
                <a:gd name="T25" fmla="*/ 0 h 38"/>
                <a:gd name="T26" fmla="*/ 11 w 13"/>
                <a:gd name="T27" fmla="*/ 2 h 38"/>
                <a:gd name="T28" fmla="*/ 10 w 13"/>
                <a:gd name="T29" fmla="*/ 5 h 38"/>
                <a:gd name="T30" fmla="*/ 10 w 13"/>
                <a:gd name="T31" fmla="*/ 34 h 38"/>
                <a:gd name="T32" fmla="*/ 6 w 13"/>
                <a:gd name="T33" fmla="*/ 37 h 38"/>
                <a:gd name="T34" fmla="*/ 6 w 13"/>
                <a:gd name="T35" fmla="*/ 37 h 38"/>
                <a:gd name="T36" fmla="*/ 3 w 13"/>
                <a:gd name="T37" fmla="*/ 34 h 38"/>
                <a:gd name="T38" fmla="*/ 3 w 13"/>
                <a:gd name="T39" fmla="*/ 5 h 38"/>
                <a:gd name="T40" fmla="*/ 1 w 13"/>
                <a:gd name="T41" fmla="*/ 2 h 38"/>
                <a:gd name="T42" fmla="*/ 1 w 13"/>
                <a:gd name="T43" fmla="*/ 2 h 38"/>
                <a:gd name="T44" fmla="*/ 1 w 13"/>
                <a:gd name="T45" fmla="*/ 2 h 38"/>
                <a:gd name="T46" fmla="*/ 11 w 13"/>
                <a:gd name="T47" fmla="*/ 2 h 38"/>
                <a:gd name="T48" fmla="*/ 11 w 13"/>
                <a:gd name="T49" fmla="*/ 2 h 38"/>
                <a:gd name="T50" fmla="*/ 11 w 13"/>
                <a:gd name="T5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4"/>
                    <a:pt x="1" y="34"/>
                    <a:pt x="1" y="34"/>
                  </a:cubicBezTo>
                  <a:cubicBezTo>
                    <a:pt x="1" y="36"/>
                    <a:pt x="3" y="38"/>
                    <a:pt x="6" y="38"/>
                  </a:cubicBezTo>
                  <a:cubicBezTo>
                    <a:pt x="6" y="38"/>
                    <a:pt x="6" y="38"/>
                    <a:pt x="6" y="38"/>
                  </a:cubicBezTo>
                  <a:cubicBezTo>
                    <a:pt x="9" y="38"/>
                    <a:pt x="11" y="36"/>
                    <a:pt x="11" y="34"/>
                  </a:cubicBezTo>
                  <a:cubicBezTo>
                    <a:pt x="11" y="5"/>
                    <a:pt x="11" y="5"/>
                    <a:pt x="11" y="5"/>
                  </a:cubicBezTo>
                  <a:cubicBezTo>
                    <a:pt x="11" y="4"/>
                    <a:pt x="12" y="3"/>
                    <a:pt x="12" y="3"/>
                  </a:cubicBezTo>
                  <a:cubicBezTo>
                    <a:pt x="12" y="3"/>
                    <a:pt x="13" y="3"/>
                    <a:pt x="13" y="2"/>
                  </a:cubicBezTo>
                  <a:cubicBezTo>
                    <a:pt x="13" y="1"/>
                    <a:pt x="12" y="0"/>
                    <a:pt x="11" y="0"/>
                  </a:cubicBezTo>
                  <a:close/>
                  <a:moveTo>
                    <a:pt x="11" y="2"/>
                  </a:moveTo>
                  <a:cubicBezTo>
                    <a:pt x="10" y="3"/>
                    <a:pt x="10" y="4"/>
                    <a:pt x="10" y="5"/>
                  </a:cubicBezTo>
                  <a:cubicBezTo>
                    <a:pt x="10" y="34"/>
                    <a:pt x="10" y="34"/>
                    <a:pt x="10" y="34"/>
                  </a:cubicBezTo>
                  <a:cubicBezTo>
                    <a:pt x="10" y="35"/>
                    <a:pt x="8" y="37"/>
                    <a:pt x="6" y="37"/>
                  </a:cubicBezTo>
                  <a:cubicBezTo>
                    <a:pt x="6" y="37"/>
                    <a:pt x="6" y="37"/>
                    <a:pt x="6" y="37"/>
                  </a:cubicBezTo>
                  <a:cubicBezTo>
                    <a:pt x="4" y="37"/>
                    <a:pt x="3" y="35"/>
                    <a:pt x="3" y="34"/>
                  </a:cubicBezTo>
                  <a:cubicBezTo>
                    <a:pt x="3" y="5"/>
                    <a:pt x="3" y="5"/>
                    <a:pt x="3" y="5"/>
                  </a:cubicBezTo>
                  <a:cubicBezTo>
                    <a:pt x="3" y="4"/>
                    <a:pt x="2" y="3"/>
                    <a:pt x="1" y="2"/>
                  </a:cubicBezTo>
                  <a:cubicBezTo>
                    <a:pt x="1" y="2"/>
                    <a:pt x="1" y="2"/>
                    <a:pt x="1" y="2"/>
                  </a:cubicBezTo>
                  <a:cubicBezTo>
                    <a:pt x="1" y="2"/>
                    <a:pt x="1" y="2"/>
                    <a:pt x="1" y="2"/>
                  </a:cubicBezTo>
                  <a:cubicBezTo>
                    <a:pt x="11" y="2"/>
                    <a:pt x="11" y="2"/>
                    <a:pt x="11" y="2"/>
                  </a:cubicBezTo>
                  <a:cubicBezTo>
                    <a:pt x="11" y="2"/>
                    <a:pt x="11" y="2"/>
                    <a:pt x="11" y="2"/>
                  </a:cubicBezTo>
                  <a:cubicBezTo>
                    <a:pt x="11" y="2"/>
                    <a:pt x="11"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35"/>
            <p:cNvSpPr/>
            <p:nvPr/>
          </p:nvSpPr>
          <p:spPr bwMode="auto">
            <a:xfrm>
              <a:off x="10233177" y="3611283"/>
              <a:ext cx="51527" cy="296279"/>
            </a:xfrm>
            <a:custGeom>
              <a:avLst/>
              <a:gdLst>
                <a:gd name="T0" fmla="*/ 0 w 5"/>
                <a:gd name="T1" fmla="*/ 27 h 29"/>
                <a:gd name="T2" fmla="*/ 2 w 5"/>
                <a:gd name="T3" fmla="*/ 29 h 29"/>
                <a:gd name="T4" fmla="*/ 2 w 5"/>
                <a:gd name="T5" fmla="*/ 29 h 29"/>
                <a:gd name="T6" fmla="*/ 5 w 5"/>
                <a:gd name="T7" fmla="*/ 27 h 29"/>
                <a:gd name="T8" fmla="*/ 5 w 5"/>
                <a:gd name="T9" fmla="*/ 0 h 29"/>
                <a:gd name="T10" fmla="*/ 0 w 5"/>
                <a:gd name="T11" fmla="*/ 0 h 29"/>
                <a:gd name="T12" fmla="*/ 0 w 5"/>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0" y="27"/>
                  </a:moveTo>
                  <a:cubicBezTo>
                    <a:pt x="0" y="28"/>
                    <a:pt x="1" y="29"/>
                    <a:pt x="2" y="29"/>
                  </a:cubicBezTo>
                  <a:cubicBezTo>
                    <a:pt x="2" y="29"/>
                    <a:pt x="2" y="29"/>
                    <a:pt x="2" y="29"/>
                  </a:cubicBezTo>
                  <a:cubicBezTo>
                    <a:pt x="4" y="29"/>
                    <a:pt x="5" y="28"/>
                    <a:pt x="5" y="27"/>
                  </a:cubicBezTo>
                  <a:cubicBezTo>
                    <a:pt x="5" y="0"/>
                    <a:pt x="5" y="0"/>
                    <a:pt x="5" y="0"/>
                  </a:cubicBezTo>
                  <a:cubicBezTo>
                    <a:pt x="0" y="0"/>
                    <a:pt x="0" y="0"/>
                    <a:pt x="0"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36"/>
            <p:cNvSpPr/>
            <p:nvPr/>
          </p:nvSpPr>
          <p:spPr bwMode="auto">
            <a:xfrm>
              <a:off x="2796135" y="3418058"/>
              <a:ext cx="356394" cy="639792"/>
            </a:xfrm>
            <a:custGeom>
              <a:avLst/>
              <a:gdLst>
                <a:gd name="T0" fmla="*/ 17 w 35"/>
                <a:gd name="T1" fmla="*/ 0 h 63"/>
                <a:gd name="T2" fmla="*/ 0 w 35"/>
                <a:gd name="T3" fmla="*/ 11 h 63"/>
                <a:gd name="T4" fmla="*/ 2 w 35"/>
                <a:gd name="T5" fmla="*/ 14 h 63"/>
                <a:gd name="T6" fmla="*/ 4 w 35"/>
                <a:gd name="T7" fmla="*/ 12 h 63"/>
                <a:gd name="T8" fmla="*/ 17 w 35"/>
                <a:gd name="T9" fmla="*/ 4 h 63"/>
                <a:gd name="T10" fmla="*/ 31 w 35"/>
                <a:gd name="T11" fmla="*/ 27 h 63"/>
                <a:gd name="T12" fmla="*/ 24 w 35"/>
                <a:gd name="T13" fmla="*/ 47 h 63"/>
                <a:gd name="T14" fmla="*/ 21 w 35"/>
                <a:gd name="T15" fmla="*/ 55 h 63"/>
                <a:gd name="T16" fmla="*/ 14 w 35"/>
                <a:gd name="T17" fmla="*/ 59 h 63"/>
                <a:gd name="T18" fmla="*/ 11 w 35"/>
                <a:gd name="T19" fmla="*/ 58 h 63"/>
                <a:gd name="T20" fmla="*/ 10 w 35"/>
                <a:gd name="T21" fmla="*/ 55 h 63"/>
                <a:gd name="T22" fmla="*/ 8 w 35"/>
                <a:gd name="T23" fmla="*/ 53 h 63"/>
                <a:gd name="T24" fmla="*/ 6 w 35"/>
                <a:gd name="T25" fmla="*/ 55 h 63"/>
                <a:gd name="T26" fmla="*/ 8 w 35"/>
                <a:gd name="T27" fmla="*/ 61 h 63"/>
                <a:gd name="T28" fmla="*/ 14 w 35"/>
                <a:gd name="T29" fmla="*/ 63 h 63"/>
                <a:gd name="T30" fmla="*/ 24 w 35"/>
                <a:gd name="T31" fmla="*/ 55 h 63"/>
                <a:gd name="T32" fmla="*/ 27 w 35"/>
                <a:gd name="T33" fmla="*/ 49 h 63"/>
                <a:gd name="T34" fmla="*/ 35 w 35"/>
                <a:gd name="T35" fmla="*/ 27 h 63"/>
                <a:gd name="T36" fmla="*/ 17 w 35"/>
                <a:gd name="T3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3">
                  <a:moveTo>
                    <a:pt x="17" y="0"/>
                  </a:moveTo>
                  <a:cubicBezTo>
                    <a:pt x="6" y="0"/>
                    <a:pt x="1" y="7"/>
                    <a:pt x="0" y="11"/>
                  </a:cubicBezTo>
                  <a:cubicBezTo>
                    <a:pt x="0" y="12"/>
                    <a:pt x="1" y="13"/>
                    <a:pt x="2" y="14"/>
                  </a:cubicBezTo>
                  <a:cubicBezTo>
                    <a:pt x="3" y="14"/>
                    <a:pt x="4" y="13"/>
                    <a:pt x="4" y="12"/>
                  </a:cubicBezTo>
                  <a:cubicBezTo>
                    <a:pt x="4" y="12"/>
                    <a:pt x="7" y="4"/>
                    <a:pt x="17" y="4"/>
                  </a:cubicBezTo>
                  <a:cubicBezTo>
                    <a:pt x="26" y="4"/>
                    <a:pt x="31" y="7"/>
                    <a:pt x="31" y="27"/>
                  </a:cubicBezTo>
                  <a:cubicBezTo>
                    <a:pt x="31" y="38"/>
                    <a:pt x="27" y="43"/>
                    <a:pt x="24" y="47"/>
                  </a:cubicBezTo>
                  <a:cubicBezTo>
                    <a:pt x="22" y="50"/>
                    <a:pt x="21" y="52"/>
                    <a:pt x="21" y="55"/>
                  </a:cubicBezTo>
                  <a:cubicBezTo>
                    <a:pt x="21" y="57"/>
                    <a:pt x="17" y="59"/>
                    <a:pt x="14" y="59"/>
                  </a:cubicBezTo>
                  <a:cubicBezTo>
                    <a:pt x="13" y="59"/>
                    <a:pt x="12" y="59"/>
                    <a:pt x="11" y="58"/>
                  </a:cubicBezTo>
                  <a:cubicBezTo>
                    <a:pt x="10" y="57"/>
                    <a:pt x="10" y="56"/>
                    <a:pt x="10" y="55"/>
                  </a:cubicBezTo>
                  <a:cubicBezTo>
                    <a:pt x="10" y="54"/>
                    <a:pt x="9" y="53"/>
                    <a:pt x="8" y="53"/>
                  </a:cubicBezTo>
                  <a:cubicBezTo>
                    <a:pt x="7" y="53"/>
                    <a:pt x="6" y="54"/>
                    <a:pt x="6" y="55"/>
                  </a:cubicBezTo>
                  <a:cubicBezTo>
                    <a:pt x="6" y="58"/>
                    <a:pt x="7" y="60"/>
                    <a:pt x="8" y="61"/>
                  </a:cubicBezTo>
                  <a:cubicBezTo>
                    <a:pt x="10" y="62"/>
                    <a:pt x="12" y="63"/>
                    <a:pt x="14" y="63"/>
                  </a:cubicBezTo>
                  <a:cubicBezTo>
                    <a:pt x="19" y="63"/>
                    <a:pt x="24" y="59"/>
                    <a:pt x="24" y="55"/>
                  </a:cubicBezTo>
                  <a:cubicBezTo>
                    <a:pt x="24" y="53"/>
                    <a:pt x="26" y="51"/>
                    <a:pt x="27" y="49"/>
                  </a:cubicBezTo>
                  <a:cubicBezTo>
                    <a:pt x="30" y="45"/>
                    <a:pt x="35" y="39"/>
                    <a:pt x="35" y="27"/>
                  </a:cubicBezTo>
                  <a:cubicBezTo>
                    <a:pt x="35" y="13"/>
                    <a:pt x="32"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37"/>
            <p:cNvSpPr/>
            <p:nvPr/>
          </p:nvSpPr>
          <p:spPr bwMode="auto">
            <a:xfrm>
              <a:off x="2856249" y="3499642"/>
              <a:ext cx="223283" cy="437978"/>
            </a:xfrm>
            <a:custGeom>
              <a:avLst/>
              <a:gdLst>
                <a:gd name="T0" fmla="*/ 8 w 22"/>
                <a:gd name="T1" fmla="*/ 22 h 43"/>
                <a:gd name="T2" fmla="*/ 4 w 22"/>
                <a:gd name="T3" fmla="*/ 18 h 43"/>
                <a:gd name="T4" fmla="*/ 0 w 22"/>
                <a:gd name="T5" fmla="*/ 22 h 43"/>
                <a:gd name="T6" fmla="*/ 2 w 22"/>
                <a:gd name="T7" fmla="*/ 26 h 43"/>
                <a:gd name="T8" fmla="*/ 2 w 22"/>
                <a:gd name="T9" fmla="*/ 35 h 43"/>
                <a:gd name="T10" fmla="*/ 8 w 22"/>
                <a:gd name="T11" fmla="*/ 43 h 43"/>
                <a:gd name="T12" fmla="*/ 12 w 22"/>
                <a:gd name="T13" fmla="*/ 40 h 43"/>
                <a:gd name="T14" fmla="*/ 13 w 22"/>
                <a:gd name="T15" fmla="*/ 31 h 43"/>
                <a:gd name="T16" fmla="*/ 15 w 22"/>
                <a:gd name="T17" fmla="*/ 21 h 43"/>
                <a:gd name="T18" fmla="*/ 9 w 22"/>
                <a:gd name="T19" fmla="*/ 4 h 43"/>
                <a:gd name="T20" fmla="*/ 12 w 22"/>
                <a:gd name="T21" fmla="*/ 4 h 43"/>
                <a:gd name="T22" fmla="*/ 15 w 22"/>
                <a:gd name="T23" fmla="*/ 5 h 43"/>
                <a:gd name="T24" fmla="*/ 17 w 22"/>
                <a:gd name="T25" fmla="*/ 17 h 43"/>
                <a:gd name="T26" fmla="*/ 19 w 22"/>
                <a:gd name="T27" fmla="*/ 19 h 43"/>
                <a:gd name="T28" fmla="*/ 19 w 22"/>
                <a:gd name="T29" fmla="*/ 19 h 43"/>
                <a:gd name="T30" fmla="*/ 21 w 22"/>
                <a:gd name="T31" fmla="*/ 17 h 43"/>
                <a:gd name="T32" fmla="*/ 17 w 22"/>
                <a:gd name="T33" fmla="*/ 2 h 43"/>
                <a:gd name="T34" fmla="*/ 12 w 22"/>
                <a:gd name="T35" fmla="*/ 0 h 43"/>
                <a:gd name="T36" fmla="*/ 5 w 22"/>
                <a:gd name="T37" fmla="*/ 3 h 43"/>
                <a:gd name="T38" fmla="*/ 5 w 22"/>
                <a:gd name="T39" fmla="*/ 3 h 43"/>
                <a:gd name="T40" fmla="*/ 5 w 22"/>
                <a:gd name="T41" fmla="*/ 3 h 43"/>
                <a:gd name="T42" fmla="*/ 1 w 22"/>
                <a:gd name="T43" fmla="*/ 11 h 43"/>
                <a:gd name="T44" fmla="*/ 3 w 22"/>
                <a:gd name="T45" fmla="*/ 13 h 43"/>
                <a:gd name="T46" fmla="*/ 5 w 22"/>
                <a:gd name="T47" fmla="*/ 11 h 43"/>
                <a:gd name="T48" fmla="*/ 7 w 22"/>
                <a:gd name="T49" fmla="*/ 7 h 43"/>
                <a:gd name="T50" fmla="*/ 11 w 22"/>
                <a:gd name="T51" fmla="*/ 20 h 43"/>
                <a:gd name="T52" fmla="*/ 10 w 22"/>
                <a:gd name="T53" fmla="*/ 31 h 43"/>
                <a:gd name="T54" fmla="*/ 9 w 22"/>
                <a:gd name="T55" fmla="*/ 38 h 43"/>
                <a:gd name="T56" fmla="*/ 8 w 22"/>
                <a:gd name="T57" fmla="*/ 39 h 43"/>
                <a:gd name="T58" fmla="*/ 6 w 22"/>
                <a:gd name="T59" fmla="*/ 35 h 43"/>
                <a:gd name="T60" fmla="*/ 6 w 22"/>
                <a:gd name="T61" fmla="*/ 26 h 43"/>
                <a:gd name="T62" fmla="*/ 8 w 22"/>
                <a:gd name="T63"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43">
                  <a:moveTo>
                    <a:pt x="8" y="22"/>
                  </a:moveTo>
                  <a:cubicBezTo>
                    <a:pt x="8" y="20"/>
                    <a:pt x="6" y="18"/>
                    <a:pt x="4" y="18"/>
                  </a:cubicBezTo>
                  <a:cubicBezTo>
                    <a:pt x="2" y="18"/>
                    <a:pt x="0" y="20"/>
                    <a:pt x="0" y="22"/>
                  </a:cubicBezTo>
                  <a:cubicBezTo>
                    <a:pt x="0" y="24"/>
                    <a:pt x="1" y="25"/>
                    <a:pt x="2" y="26"/>
                  </a:cubicBezTo>
                  <a:cubicBezTo>
                    <a:pt x="2" y="35"/>
                    <a:pt x="2" y="35"/>
                    <a:pt x="2" y="35"/>
                  </a:cubicBezTo>
                  <a:cubicBezTo>
                    <a:pt x="2" y="39"/>
                    <a:pt x="5" y="43"/>
                    <a:pt x="8" y="43"/>
                  </a:cubicBezTo>
                  <a:cubicBezTo>
                    <a:pt x="9" y="43"/>
                    <a:pt x="11" y="43"/>
                    <a:pt x="12" y="40"/>
                  </a:cubicBezTo>
                  <a:cubicBezTo>
                    <a:pt x="13" y="38"/>
                    <a:pt x="13" y="35"/>
                    <a:pt x="13" y="31"/>
                  </a:cubicBezTo>
                  <a:cubicBezTo>
                    <a:pt x="13" y="27"/>
                    <a:pt x="14" y="24"/>
                    <a:pt x="15" y="21"/>
                  </a:cubicBezTo>
                  <a:cubicBezTo>
                    <a:pt x="16" y="15"/>
                    <a:pt x="17" y="11"/>
                    <a:pt x="9" y="4"/>
                  </a:cubicBezTo>
                  <a:cubicBezTo>
                    <a:pt x="10" y="4"/>
                    <a:pt x="11" y="4"/>
                    <a:pt x="12" y="4"/>
                  </a:cubicBezTo>
                  <a:cubicBezTo>
                    <a:pt x="13" y="4"/>
                    <a:pt x="14" y="4"/>
                    <a:pt x="15" y="5"/>
                  </a:cubicBezTo>
                  <a:cubicBezTo>
                    <a:pt x="17" y="7"/>
                    <a:pt x="17" y="14"/>
                    <a:pt x="17" y="17"/>
                  </a:cubicBezTo>
                  <a:cubicBezTo>
                    <a:pt x="17" y="18"/>
                    <a:pt x="18" y="19"/>
                    <a:pt x="19" y="19"/>
                  </a:cubicBezTo>
                  <a:cubicBezTo>
                    <a:pt x="19" y="19"/>
                    <a:pt x="19" y="19"/>
                    <a:pt x="19" y="19"/>
                  </a:cubicBezTo>
                  <a:cubicBezTo>
                    <a:pt x="20" y="19"/>
                    <a:pt x="21" y="18"/>
                    <a:pt x="21" y="17"/>
                  </a:cubicBezTo>
                  <a:cubicBezTo>
                    <a:pt x="21" y="16"/>
                    <a:pt x="22" y="7"/>
                    <a:pt x="17" y="2"/>
                  </a:cubicBezTo>
                  <a:cubicBezTo>
                    <a:pt x="16" y="1"/>
                    <a:pt x="14" y="0"/>
                    <a:pt x="12" y="0"/>
                  </a:cubicBezTo>
                  <a:cubicBezTo>
                    <a:pt x="9" y="0"/>
                    <a:pt x="7" y="1"/>
                    <a:pt x="5" y="3"/>
                  </a:cubicBezTo>
                  <a:cubicBezTo>
                    <a:pt x="5" y="3"/>
                    <a:pt x="5" y="3"/>
                    <a:pt x="5" y="3"/>
                  </a:cubicBezTo>
                  <a:cubicBezTo>
                    <a:pt x="5" y="3"/>
                    <a:pt x="5" y="3"/>
                    <a:pt x="5" y="3"/>
                  </a:cubicBezTo>
                  <a:cubicBezTo>
                    <a:pt x="2" y="5"/>
                    <a:pt x="1" y="9"/>
                    <a:pt x="1" y="11"/>
                  </a:cubicBezTo>
                  <a:cubicBezTo>
                    <a:pt x="1" y="12"/>
                    <a:pt x="2" y="13"/>
                    <a:pt x="3" y="13"/>
                  </a:cubicBezTo>
                  <a:cubicBezTo>
                    <a:pt x="4" y="13"/>
                    <a:pt x="5" y="12"/>
                    <a:pt x="5" y="11"/>
                  </a:cubicBezTo>
                  <a:cubicBezTo>
                    <a:pt x="5" y="11"/>
                    <a:pt x="5" y="9"/>
                    <a:pt x="7" y="7"/>
                  </a:cubicBezTo>
                  <a:cubicBezTo>
                    <a:pt x="12" y="12"/>
                    <a:pt x="12" y="14"/>
                    <a:pt x="11" y="20"/>
                  </a:cubicBezTo>
                  <a:cubicBezTo>
                    <a:pt x="10" y="23"/>
                    <a:pt x="10" y="27"/>
                    <a:pt x="10" y="31"/>
                  </a:cubicBezTo>
                  <a:cubicBezTo>
                    <a:pt x="10" y="35"/>
                    <a:pt x="9" y="37"/>
                    <a:pt x="9" y="38"/>
                  </a:cubicBezTo>
                  <a:cubicBezTo>
                    <a:pt x="8" y="39"/>
                    <a:pt x="8" y="39"/>
                    <a:pt x="8" y="39"/>
                  </a:cubicBezTo>
                  <a:cubicBezTo>
                    <a:pt x="7" y="39"/>
                    <a:pt x="6" y="38"/>
                    <a:pt x="6" y="35"/>
                  </a:cubicBezTo>
                  <a:cubicBezTo>
                    <a:pt x="6" y="26"/>
                    <a:pt x="6" y="26"/>
                    <a:pt x="6" y="26"/>
                  </a:cubicBezTo>
                  <a:cubicBezTo>
                    <a:pt x="7" y="25"/>
                    <a:pt x="8" y="24"/>
                    <a:pt x="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38"/>
            <p:cNvSpPr/>
            <p:nvPr/>
          </p:nvSpPr>
          <p:spPr bwMode="auto">
            <a:xfrm>
              <a:off x="5651581" y="3714337"/>
              <a:ext cx="309161" cy="171756"/>
            </a:xfrm>
            <a:custGeom>
              <a:avLst/>
              <a:gdLst>
                <a:gd name="T0" fmla="*/ 23 w 30"/>
                <a:gd name="T1" fmla="*/ 11 h 17"/>
                <a:gd name="T2" fmla="*/ 19 w 30"/>
                <a:gd name="T3" fmla="*/ 12 h 17"/>
                <a:gd name="T4" fmla="*/ 19 w 30"/>
                <a:gd name="T5" fmla="*/ 12 h 17"/>
                <a:gd name="T6" fmla="*/ 16 w 30"/>
                <a:gd name="T7" fmla="*/ 12 h 17"/>
                <a:gd name="T8" fmla="*/ 10 w 30"/>
                <a:gd name="T9" fmla="*/ 10 h 17"/>
                <a:gd name="T10" fmla="*/ 5 w 30"/>
                <a:gd name="T11" fmla="*/ 7 h 17"/>
                <a:gd name="T12" fmla="*/ 2 w 30"/>
                <a:gd name="T13" fmla="*/ 2 h 17"/>
                <a:gd name="T14" fmla="*/ 1 w 30"/>
                <a:gd name="T15" fmla="*/ 0 h 17"/>
                <a:gd name="T16" fmla="*/ 0 w 30"/>
                <a:gd name="T17" fmla="*/ 2 h 17"/>
                <a:gd name="T18" fmla="*/ 0 w 30"/>
                <a:gd name="T19" fmla="*/ 2 h 17"/>
                <a:gd name="T20" fmla="*/ 0 w 30"/>
                <a:gd name="T21" fmla="*/ 3 h 17"/>
                <a:gd name="T22" fmla="*/ 0 w 30"/>
                <a:gd name="T23" fmla="*/ 3 h 17"/>
                <a:gd name="T24" fmla="*/ 0 w 30"/>
                <a:gd name="T25" fmla="*/ 3 h 17"/>
                <a:gd name="T26" fmla="*/ 1 w 30"/>
                <a:gd name="T27" fmla="*/ 8 h 17"/>
                <a:gd name="T28" fmla="*/ 4 w 30"/>
                <a:gd name="T29" fmla="*/ 12 h 17"/>
                <a:gd name="T30" fmla="*/ 9 w 30"/>
                <a:gd name="T31" fmla="*/ 15 h 17"/>
                <a:gd name="T32" fmla="*/ 15 w 30"/>
                <a:gd name="T33" fmla="*/ 16 h 17"/>
                <a:gd name="T34" fmla="*/ 20 w 30"/>
                <a:gd name="T35" fmla="*/ 16 h 17"/>
                <a:gd name="T36" fmla="*/ 24 w 30"/>
                <a:gd name="T37" fmla="*/ 15 h 17"/>
                <a:gd name="T38" fmla="*/ 27 w 30"/>
                <a:gd name="T39" fmla="*/ 13 h 17"/>
                <a:gd name="T40" fmla="*/ 29 w 30"/>
                <a:gd name="T41" fmla="*/ 10 h 17"/>
                <a:gd name="T42" fmla="*/ 30 w 30"/>
                <a:gd name="T43" fmla="*/ 8 h 17"/>
                <a:gd name="T44" fmla="*/ 28 w 30"/>
                <a:gd name="T45" fmla="*/ 9 h 17"/>
                <a:gd name="T46" fmla="*/ 23 w 30"/>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7">
                  <a:moveTo>
                    <a:pt x="23" y="11"/>
                  </a:moveTo>
                  <a:cubicBezTo>
                    <a:pt x="21" y="12"/>
                    <a:pt x="20" y="12"/>
                    <a:pt x="19" y="12"/>
                  </a:cubicBezTo>
                  <a:cubicBezTo>
                    <a:pt x="19" y="12"/>
                    <a:pt x="19" y="12"/>
                    <a:pt x="19" y="12"/>
                  </a:cubicBezTo>
                  <a:cubicBezTo>
                    <a:pt x="18" y="12"/>
                    <a:pt x="17" y="12"/>
                    <a:pt x="16" y="12"/>
                  </a:cubicBezTo>
                  <a:cubicBezTo>
                    <a:pt x="14" y="11"/>
                    <a:pt x="12" y="11"/>
                    <a:pt x="10" y="10"/>
                  </a:cubicBezTo>
                  <a:cubicBezTo>
                    <a:pt x="8" y="9"/>
                    <a:pt x="6" y="8"/>
                    <a:pt x="5" y="7"/>
                  </a:cubicBezTo>
                  <a:cubicBezTo>
                    <a:pt x="3" y="5"/>
                    <a:pt x="2" y="4"/>
                    <a:pt x="2" y="2"/>
                  </a:cubicBezTo>
                  <a:cubicBezTo>
                    <a:pt x="1" y="1"/>
                    <a:pt x="1" y="1"/>
                    <a:pt x="1" y="0"/>
                  </a:cubicBezTo>
                  <a:cubicBezTo>
                    <a:pt x="1" y="1"/>
                    <a:pt x="1" y="1"/>
                    <a:pt x="0" y="2"/>
                  </a:cubicBezTo>
                  <a:cubicBezTo>
                    <a:pt x="0" y="2"/>
                    <a:pt x="0" y="2"/>
                    <a:pt x="0" y="2"/>
                  </a:cubicBezTo>
                  <a:cubicBezTo>
                    <a:pt x="0" y="2"/>
                    <a:pt x="0" y="3"/>
                    <a:pt x="0" y="3"/>
                  </a:cubicBezTo>
                  <a:cubicBezTo>
                    <a:pt x="0" y="3"/>
                    <a:pt x="0" y="3"/>
                    <a:pt x="0" y="3"/>
                  </a:cubicBezTo>
                  <a:cubicBezTo>
                    <a:pt x="0" y="3"/>
                    <a:pt x="0" y="3"/>
                    <a:pt x="0" y="3"/>
                  </a:cubicBezTo>
                  <a:cubicBezTo>
                    <a:pt x="0" y="5"/>
                    <a:pt x="1" y="6"/>
                    <a:pt x="1" y="8"/>
                  </a:cubicBezTo>
                  <a:cubicBezTo>
                    <a:pt x="2" y="9"/>
                    <a:pt x="3" y="11"/>
                    <a:pt x="4" y="12"/>
                  </a:cubicBezTo>
                  <a:cubicBezTo>
                    <a:pt x="6" y="13"/>
                    <a:pt x="7" y="14"/>
                    <a:pt x="9" y="15"/>
                  </a:cubicBezTo>
                  <a:cubicBezTo>
                    <a:pt x="11" y="16"/>
                    <a:pt x="13" y="16"/>
                    <a:pt x="15" y="16"/>
                  </a:cubicBezTo>
                  <a:cubicBezTo>
                    <a:pt x="17" y="17"/>
                    <a:pt x="18" y="17"/>
                    <a:pt x="20" y="16"/>
                  </a:cubicBezTo>
                  <a:cubicBezTo>
                    <a:pt x="21" y="16"/>
                    <a:pt x="23" y="16"/>
                    <a:pt x="24" y="15"/>
                  </a:cubicBezTo>
                  <a:cubicBezTo>
                    <a:pt x="25" y="14"/>
                    <a:pt x="26" y="14"/>
                    <a:pt x="27" y="13"/>
                  </a:cubicBezTo>
                  <a:cubicBezTo>
                    <a:pt x="28" y="12"/>
                    <a:pt x="28" y="11"/>
                    <a:pt x="29" y="10"/>
                  </a:cubicBezTo>
                  <a:cubicBezTo>
                    <a:pt x="29" y="9"/>
                    <a:pt x="29" y="8"/>
                    <a:pt x="30" y="8"/>
                  </a:cubicBezTo>
                  <a:cubicBezTo>
                    <a:pt x="29" y="8"/>
                    <a:pt x="28" y="9"/>
                    <a:pt x="28" y="9"/>
                  </a:cubicBezTo>
                  <a:cubicBezTo>
                    <a:pt x="26" y="10"/>
                    <a:pt x="25"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39"/>
            <p:cNvSpPr/>
            <p:nvPr/>
          </p:nvSpPr>
          <p:spPr bwMode="auto">
            <a:xfrm>
              <a:off x="5664463" y="3589814"/>
              <a:ext cx="184638" cy="214695"/>
            </a:xfrm>
            <a:custGeom>
              <a:avLst/>
              <a:gdLst>
                <a:gd name="T0" fmla="*/ 4 w 18"/>
                <a:gd name="T1" fmla="*/ 18 h 21"/>
                <a:gd name="T2" fmla="*/ 9 w 18"/>
                <a:gd name="T3" fmla="*/ 21 h 21"/>
                <a:gd name="T4" fmla="*/ 18 w 18"/>
                <a:gd name="T5" fmla="*/ 1 h 21"/>
                <a:gd name="T6" fmla="*/ 15 w 18"/>
                <a:gd name="T7" fmla="*/ 0 h 21"/>
                <a:gd name="T8" fmla="*/ 10 w 18"/>
                <a:gd name="T9" fmla="*/ 0 h 21"/>
                <a:gd name="T10" fmla="*/ 5 w 18"/>
                <a:gd name="T11" fmla="*/ 2 h 21"/>
                <a:gd name="T12" fmla="*/ 2 w 18"/>
                <a:gd name="T13" fmla="*/ 5 h 21"/>
                <a:gd name="T14" fmla="*/ 0 w 18"/>
                <a:gd name="T15" fmla="*/ 9 h 21"/>
                <a:gd name="T16" fmla="*/ 1 w 18"/>
                <a:gd name="T17" fmla="*/ 14 h 21"/>
                <a:gd name="T18" fmla="*/ 4 w 18"/>
                <a:gd name="T1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4" y="18"/>
                  </a:moveTo>
                  <a:cubicBezTo>
                    <a:pt x="6" y="19"/>
                    <a:pt x="7" y="20"/>
                    <a:pt x="9" y="21"/>
                  </a:cubicBezTo>
                  <a:cubicBezTo>
                    <a:pt x="18" y="1"/>
                    <a:pt x="18" y="1"/>
                    <a:pt x="18" y="1"/>
                  </a:cubicBezTo>
                  <a:cubicBezTo>
                    <a:pt x="17" y="1"/>
                    <a:pt x="16" y="0"/>
                    <a:pt x="15" y="0"/>
                  </a:cubicBezTo>
                  <a:cubicBezTo>
                    <a:pt x="13" y="0"/>
                    <a:pt x="12" y="0"/>
                    <a:pt x="10" y="0"/>
                  </a:cubicBezTo>
                  <a:cubicBezTo>
                    <a:pt x="8" y="1"/>
                    <a:pt x="6" y="1"/>
                    <a:pt x="5" y="2"/>
                  </a:cubicBezTo>
                  <a:cubicBezTo>
                    <a:pt x="4" y="3"/>
                    <a:pt x="3" y="4"/>
                    <a:pt x="2" y="5"/>
                  </a:cubicBezTo>
                  <a:cubicBezTo>
                    <a:pt x="1" y="6"/>
                    <a:pt x="0" y="8"/>
                    <a:pt x="0" y="9"/>
                  </a:cubicBezTo>
                  <a:cubicBezTo>
                    <a:pt x="0" y="11"/>
                    <a:pt x="1" y="12"/>
                    <a:pt x="1" y="14"/>
                  </a:cubicBezTo>
                  <a:cubicBezTo>
                    <a:pt x="2" y="15"/>
                    <a:pt x="3"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40"/>
            <p:cNvSpPr/>
            <p:nvPr/>
          </p:nvSpPr>
          <p:spPr bwMode="auto">
            <a:xfrm>
              <a:off x="5784692" y="3611283"/>
              <a:ext cx="184638" cy="214695"/>
            </a:xfrm>
            <a:custGeom>
              <a:avLst/>
              <a:gdLst>
                <a:gd name="T0" fmla="*/ 18 w 18"/>
                <a:gd name="T1" fmla="*/ 11 h 21"/>
                <a:gd name="T2" fmla="*/ 17 w 18"/>
                <a:gd name="T3" fmla="*/ 6 h 21"/>
                <a:gd name="T4" fmla="*/ 13 w 18"/>
                <a:gd name="T5" fmla="*/ 3 h 21"/>
                <a:gd name="T6" fmla="*/ 9 w 18"/>
                <a:gd name="T7" fmla="*/ 0 h 21"/>
                <a:gd name="T8" fmla="*/ 0 w 18"/>
                <a:gd name="T9" fmla="*/ 20 h 21"/>
                <a:gd name="T10" fmla="*/ 3 w 18"/>
                <a:gd name="T11" fmla="*/ 21 h 21"/>
                <a:gd name="T12" fmla="*/ 10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8" y="8"/>
                    <a:pt x="17" y="6"/>
                  </a:cubicBezTo>
                  <a:cubicBezTo>
                    <a:pt x="16" y="5"/>
                    <a:pt x="15" y="4"/>
                    <a:pt x="13" y="3"/>
                  </a:cubicBezTo>
                  <a:cubicBezTo>
                    <a:pt x="12" y="2"/>
                    <a:pt x="11" y="1"/>
                    <a:pt x="9" y="0"/>
                  </a:cubicBezTo>
                  <a:cubicBezTo>
                    <a:pt x="0" y="20"/>
                    <a:pt x="0" y="20"/>
                    <a:pt x="0" y="20"/>
                  </a:cubicBezTo>
                  <a:cubicBezTo>
                    <a:pt x="1" y="21"/>
                    <a:pt x="2" y="21"/>
                    <a:pt x="3" y="21"/>
                  </a:cubicBezTo>
                  <a:cubicBezTo>
                    <a:pt x="6" y="21"/>
                    <a:pt x="8" y="21"/>
                    <a:pt x="10" y="21"/>
                  </a:cubicBezTo>
                  <a:cubicBezTo>
                    <a:pt x="11" y="20"/>
                    <a:pt x="13" y="19"/>
                    <a:pt x="14" y="18"/>
                  </a:cubicBezTo>
                  <a:cubicBezTo>
                    <a:pt x="16" y="18"/>
                    <a:pt x="17"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41"/>
            <p:cNvSpPr/>
            <p:nvPr/>
          </p:nvSpPr>
          <p:spPr bwMode="auto">
            <a:xfrm>
              <a:off x="790882" y="3456703"/>
              <a:ext cx="446566" cy="553914"/>
            </a:xfrm>
            <a:custGeom>
              <a:avLst/>
              <a:gdLst>
                <a:gd name="T0" fmla="*/ 37 w 44"/>
                <a:gd name="T1" fmla="*/ 33 h 54"/>
                <a:gd name="T2" fmla="*/ 34 w 44"/>
                <a:gd name="T3" fmla="*/ 33 h 54"/>
                <a:gd name="T4" fmla="*/ 31 w 44"/>
                <a:gd name="T5" fmla="*/ 29 h 54"/>
                <a:gd name="T6" fmla="*/ 33 w 44"/>
                <a:gd name="T7" fmla="*/ 23 h 54"/>
                <a:gd name="T8" fmla="*/ 31 w 44"/>
                <a:gd name="T9" fmla="*/ 18 h 54"/>
                <a:gd name="T10" fmla="*/ 36 w 44"/>
                <a:gd name="T11" fmla="*/ 10 h 54"/>
                <a:gd name="T12" fmla="*/ 38 w 44"/>
                <a:gd name="T13" fmla="*/ 11 h 54"/>
                <a:gd name="T14" fmla="*/ 44 w 44"/>
                <a:gd name="T15" fmla="*/ 5 h 54"/>
                <a:gd name="T16" fmla="*/ 38 w 44"/>
                <a:gd name="T17" fmla="*/ 0 h 54"/>
                <a:gd name="T18" fmla="*/ 33 w 44"/>
                <a:gd name="T19" fmla="*/ 5 h 54"/>
                <a:gd name="T20" fmla="*/ 34 w 44"/>
                <a:gd name="T21" fmla="*/ 9 h 54"/>
                <a:gd name="T22" fmla="*/ 29 w 44"/>
                <a:gd name="T23" fmla="*/ 16 h 54"/>
                <a:gd name="T24" fmla="*/ 25 w 44"/>
                <a:gd name="T25" fmla="*/ 15 h 54"/>
                <a:gd name="T26" fmla="*/ 19 w 44"/>
                <a:gd name="T27" fmla="*/ 18 h 54"/>
                <a:gd name="T28" fmla="*/ 9 w 44"/>
                <a:gd name="T29" fmla="*/ 11 h 54"/>
                <a:gd name="T30" fmla="*/ 10 w 44"/>
                <a:gd name="T31" fmla="*/ 9 h 54"/>
                <a:gd name="T32" fmla="*/ 5 w 44"/>
                <a:gd name="T33" fmla="*/ 5 h 54"/>
                <a:gd name="T34" fmla="*/ 0 w 44"/>
                <a:gd name="T35" fmla="*/ 9 h 54"/>
                <a:gd name="T36" fmla="*/ 5 w 44"/>
                <a:gd name="T37" fmla="*/ 14 h 54"/>
                <a:gd name="T38" fmla="*/ 8 w 44"/>
                <a:gd name="T39" fmla="*/ 13 h 54"/>
                <a:gd name="T40" fmla="*/ 17 w 44"/>
                <a:gd name="T41" fmla="*/ 20 h 54"/>
                <a:gd name="T42" fmla="*/ 16 w 44"/>
                <a:gd name="T43" fmla="*/ 23 h 54"/>
                <a:gd name="T44" fmla="*/ 21 w 44"/>
                <a:gd name="T45" fmla="*/ 31 h 54"/>
                <a:gd name="T46" fmla="*/ 18 w 44"/>
                <a:gd name="T47" fmla="*/ 41 h 54"/>
                <a:gd name="T48" fmla="*/ 18 w 44"/>
                <a:gd name="T49" fmla="*/ 41 h 54"/>
                <a:gd name="T50" fmla="*/ 11 w 44"/>
                <a:gd name="T51" fmla="*/ 48 h 54"/>
                <a:gd name="T52" fmla="*/ 18 w 44"/>
                <a:gd name="T53" fmla="*/ 54 h 54"/>
                <a:gd name="T54" fmla="*/ 25 w 44"/>
                <a:gd name="T55" fmla="*/ 48 h 54"/>
                <a:gd name="T56" fmla="*/ 21 w 44"/>
                <a:gd name="T57" fmla="*/ 42 h 54"/>
                <a:gd name="T58" fmla="*/ 24 w 44"/>
                <a:gd name="T59" fmla="*/ 32 h 54"/>
                <a:gd name="T60" fmla="*/ 25 w 44"/>
                <a:gd name="T61" fmla="*/ 32 h 54"/>
                <a:gd name="T62" fmla="*/ 29 w 44"/>
                <a:gd name="T63" fmla="*/ 31 h 54"/>
                <a:gd name="T64" fmla="*/ 32 w 44"/>
                <a:gd name="T65" fmla="*/ 35 h 54"/>
                <a:gd name="T66" fmla="*/ 31 w 44"/>
                <a:gd name="T67" fmla="*/ 38 h 54"/>
                <a:gd name="T68" fmla="*/ 37 w 44"/>
                <a:gd name="T69" fmla="*/ 44 h 54"/>
                <a:gd name="T70" fmla="*/ 42 w 44"/>
                <a:gd name="T71" fmla="*/ 38 h 54"/>
                <a:gd name="T72" fmla="*/ 37 w 44"/>
                <a:gd name="T73"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54">
                  <a:moveTo>
                    <a:pt x="37" y="33"/>
                  </a:moveTo>
                  <a:cubicBezTo>
                    <a:pt x="36" y="33"/>
                    <a:pt x="35" y="33"/>
                    <a:pt x="34" y="33"/>
                  </a:cubicBezTo>
                  <a:cubicBezTo>
                    <a:pt x="31" y="29"/>
                    <a:pt x="31" y="29"/>
                    <a:pt x="31" y="29"/>
                  </a:cubicBezTo>
                  <a:cubicBezTo>
                    <a:pt x="32" y="28"/>
                    <a:pt x="33" y="26"/>
                    <a:pt x="33" y="23"/>
                  </a:cubicBezTo>
                  <a:cubicBezTo>
                    <a:pt x="33" y="21"/>
                    <a:pt x="32" y="19"/>
                    <a:pt x="31" y="18"/>
                  </a:cubicBezTo>
                  <a:cubicBezTo>
                    <a:pt x="36" y="10"/>
                    <a:pt x="36" y="10"/>
                    <a:pt x="36" y="10"/>
                  </a:cubicBezTo>
                  <a:cubicBezTo>
                    <a:pt x="37" y="11"/>
                    <a:pt x="38" y="11"/>
                    <a:pt x="38" y="11"/>
                  </a:cubicBezTo>
                  <a:cubicBezTo>
                    <a:pt x="41" y="11"/>
                    <a:pt x="44" y="8"/>
                    <a:pt x="44" y="5"/>
                  </a:cubicBezTo>
                  <a:cubicBezTo>
                    <a:pt x="44" y="3"/>
                    <a:pt x="41" y="0"/>
                    <a:pt x="38" y="0"/>
                  </a:cubicBezTo>
                  <a:cubicBezTo>
                    <a:pt x="36" y="0"/>
                    <a:pt x="33" y="3"/>
                    <a:pt x="33" y="5"/>
                  </a:cubicBezTo>
                  <a:cubicBezTo>
                    <a:pt x="33" y="7"/>
                    <a:pt x="34" y="8"/>
                    <a:pt x="34" y="9"/>
                  </a:cubicBezTo>
                  <a:cubicBezTo>
                    <a:pt x="29" y="16"/>
                    <a:pt x="29" y="16"/>
                    <a:pt x="29" y="16"/>
                  </a:cubicBezTo>
                  <a:cubicBezTo>
                    <a:pt x="27" y="16"/>
                    <a:pt x="26" y="15"/>
                    <a:pt x="25" y="15"/>
                  </a:cubicBezTo>
                  <a:cubicBezTo>
                    <a:pt x="22" y="15"/>
                    <a:pt x="20" y="16"/>
                    <a:pt x="19" y="18"/>
                  </a:cubicBezTo>
                  <a:cubicBezTo>
                    <a:pt x="9" y="11"/>
                    <a:pt x="9" y="11"/>
                    <a:pt x="9" y="11"/>
                  </a:cubicBezTo>
                  <a:cubicBezTo>
                    <a:pt x="9" y="11"/>
                    <a:pt x="10" y="10"/>
                    <a:pt x="10" y="9"/>
                  </a:cubicBezTo>
                  <a:cubicBezTo>
                    <a:pt x="10" y="7"/>
                    <a:pt x="7" y="5"/>
                    <a:pt x="5" y="5"/>
                  </a:cubicBezTo>
                  <a:cubicBezTo>
                    <a:pt x="2" y="5"/>
                    <a:pt x="0" y="7"/>
                    <a:pt x="0" y="9"/>
                  </a:cubicBezTo>
                  <a:cubicBezTo>
                    <a:pt x="0" y="12"/>
                    <a:pt x="2" y="14"/>
                    <a:pt x="5" y="14"/>
                  </a:cubicBezTo>
                  <a:cubicBezTo>
                    <a:pt x="6" y="14"/>
                    <a:pt x="7" y="14"/>
                    <a:pt x="8" y="13"/>
                  </a:cubicBezTo>
                  <a:cubicBezTo>
                    <a:pt x="17" y="20"/>
                    <a:pt x="17" y="20"/>
                    <a:pt x="17" y="20"/>
                  </a:cubicBezTo>
                  <a:cubicBezTo>
                    <a:pt x="17" y="21"/>
                    <a:pt x="16" y="22"/>
                    <a:pt x="16" y="23"/>
                  </a:cubicBezTo>
                  <a:cubicBezTo>
                    <a:pt x="16" y="27"/>
                    <a:pt x="18" y="30"/>
                    <a:pt x="21" y="31"/>
                  </a:cubicBezTo>
                  <a:cubicBezTo>
                    <a:pt x="18" y="41"/>
                    <a:pt x="18" y="41"/>
                    <a:pt x="18" y="41"/>
                  </a:cubicBezTo>
                  <a:cubicBezTo>
                    <a:pt x="18" y="41"/>
                    <a:pt x="18" y="41"/>
                    <a:pt x="18" y="41"/>
                  </a:cubicBezTo>
                  <a:cubicBezTo>
                    <a:pt x="14" y="41"/>
                    <a:pt x="11" y="44"/>
                    <a:pt x="11" y="48"/>
                  </a:cubicBezTo>
                  <a:cubicBezTo>
                    <a:pt x="11" y="51"/>
                    <a:pt x="14" y="54"/>
                    <a:pt x="18" y="54"/>
                  </a:cubicBezTo>
                  <a:cubicBezTo>
                    <a:pt x="22" y="54"/>
                    <a:pt x="25" y="51"/>
                    <a:pt x="25" y="48"/>
                  </a:cubicBezTo>
                  <a:cubicBezTo>
                    <a:pt x="25" y="45"/>
                    <a:pt x="23" y="43"/>
                    <a:pt x="21" y="42"/>
                  </a:cubicBezTo>
                  <a:cubicBezTo>
                    <a:pt x="24" y="32"/>
                    <a:pt x="24" y="32"/>
                    <a:pt x="24" y="32"/>
                  </a:cubicBezTo>
                  <a:cubicBezTo>
                    <a:pt x="24" y="32"/>
                    <a:pt x="24" y="32"/>
                    <a:pt x="25" y="32"/>
                  </a:cubicBezTo>
                  <a:cubicBezTo>
                    <a:pt x="26" y="32"/>
                    <a:pt x="28" y="31"/>
                    <a:pt x="29" y="31"/>
                  </a:cubicBezTo>
                  <a:cubicBezTo>
                    <a:pt x="32" y="35"/>
                    <a:pt x="32" y="35"/>
                    <a:pt x="32" y="35"/>
                  </a:cubicBezTo>
                  <a:cubicBezTo>
                    <a:pt x="32" y="36"/>
                    <a:pt x="31" y="37"/>
                    <a:pt x="31" y="38"/>
                  </a:cubicBezTo>
                  <a:cubicBezTo>
                    <a:pt x="31" y="41"/>
                    <a:pt x="34" y="44"/>
                    <a:pt x="37" y="44"/>
                  </a:cubicBezTo>
                  <a:cubicBezTo>
                    <a:pt x="40" y="44"/>
                    <a:pt x="42" y="41"/>
                    <a:pt x="42" y="38"/>
                  </a:cubicBezTo>
                  <a:cubicBezTo>
                    <a:pt x="42" y="35"/>
                    <a:pt x="40" y="33"/>
                    <a:pt x="3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42"/>
            <p:cNvSpPr>
              <a:spLocks noEditPoints="1"/>
            </p:cNvSpPr>
            <p:nvPr/>
          </p:nvSpPr>
          <p:spPr bwMode="auto">
            <a:xfrm>
              <a:off x="3569037" y="3426646"/>
              <a:ext cx="609734" cy="622616"/>
            </a:xfrm>
            <a:custGeom>
              <a:avLst/>
              <a:gdLst>
                <a:gd name="T0" fmla="*/ 30 w 60"/>
                <a:gd name="T1" fmla="*/ 0 h 61"/>
                <a:gd name="T2" fmla="*/ 0 w 60"/>
                <a:gd name="T3" fmla="*/ 30 h 61"/>
                <a:gd name="T4" fmla="*/ 30 w 60"/>
                <a:gd name="T5" fmla="*/ 61 h 61"/>
                <a:gd name="T6" fmla="*/ 60 w 60"/>
                <a:gd name="T7" fmla="*/ 30 h 61"/>
                <a:gd name="T8" fmla="*/ 30 w 60"/>
                <a:gd name="T9" fmla="*/ 0 h 61"/>
                <a:gd name="T10" fmla="*/ 30 w 60"/>
                <a:gd name="T11" fmla="*/ 23 h 61"/>
                <a:gd name="T12" fmla="*/ 38 w 60"/>
                <a:gd name="T13" fmla="*/ 30 h 61"/>
                <a:gd name="T14" fmla="*/ 30 w 60"/>
                <a:gd name="T15" fmla="*/ 38 h 61"/>
                <a:gd name="T16" fmla="*/ 23 w 60"/>
                <a:gd name="T17" fmla="*/ 30 h 61"/>
                <a:gd name="T18" fmla="*/ 30 w 60"/>
                <a:gd name="T19" fmla="*/ 23 h 61"/>
                <a:gd name="T20" fmla="*/ 2 w 60"/>
                <a:gd name="T21" fmla="*/ 32 h 61"/>
                <a:gd name="T22" fmla="*/ 2 w 60"/>
                <a:gd name="T23" fmla="*/ 30 h 61"/>
                <a:gd name="T24" fmla="*/ 18 w 60"/>
                <a:gd name="T25" fmla="*/ 5 h 61"/>
                <a:gd name="T26" fmla="*/ 26 w 60"/>
                <a:gd name="T27" fmla="*/ 21 h 61"/>
                <a:gd name="T28" fmla="*/ 20 w 60"/>
                <a:gd name="T29" fmla="*/ 30 h 61"/>
                <a:gd name="T30" fmla="*/ 20 w 60"/>
                <a:gd name="T31" fmla="*/ 31 h 61"/>
                <a:gd name="T32" fmla="*/ 2 w 60"/>
                <a:gd name="T33" fmla="*/ 32 h 61"/>
                <a:gd name="T34" fmla="*/ 30 w 60"/>
                <a:gd name="T35" fmla="*/ 58 h 61"/>
                <a:gd name="T36" fmla="*/ 14 w 60"/>
                <a:gd name="T37" fmla="*/ 53 h 61"/>
                <a:gd name="T38" fmla="*/ 24 w 60"/>
                <a:gd name="T39" fmla="*/ 38 h 61"/>
                <a:gd name="T40" fmla="*/ 30 w 60"/>
                <a:gd name="T41" fmla="*/ 40 h 61"/>
                <a:gd name="T42" fmla="*/ 35 w 60"/>
                <a:gd name="T43" fmla="*/ 39 h 61"/>
                <a:gd name="T44" fmla="*/ 45 w 60"/>
                <a:gd name="T45" fmla="*/ 54 h 61"/>
                <a:gd name="T46" fmla="*/ 30 w 60"/>
                <a:gd name="T47" fmla="*/ 58 h 61"/>
                <a:gd name="T48" fmla="*/ 40 w 60"/>
                <a:gd name="T49" fmla="*/ 31 h 61"/>
                <a:gd name="T50" fmla="*/ 40 w 60"/>
                <a:gd name="T51" fmla="*/ 30 h 61"/>
                <a:gd name="T52" fmla="*/ 34 w 60"/>
                <a:gd name="T53" fmla="*/ 22 h 61"/>
                <a:gd name="T54" fmla="*/ 43 w 60"/>
                <a:gd name="T55" fmla="*/ 6 h 61"/>
                <a:gd name="T56" fmla="*/ 58 w 60"/>
                <a:gd name="T57" fmla="*/ 30 h 61"/>
                <a:gd name="T58" fmla="*/ 58 w 60"/>
                <a:gd name="T59" fmla="*/ 33 h 61"/>
                <a:gd name="T60" fmla="*/ 40 w 60"/>
                <a:gd name="T61"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61">
                  <a:moveTo>
                    <a:pt x="30" y="0"/>
                  </a:moveTo>
                  <a:cubicBezTo>
                    <a:pt x="13" y="0"/>
                    <a:pt x="0" y="14"/>
                    <a:pt x="0" y="30"/>
                  </a:cubicBezTo>
                  <a:cubicBezTo>
                    <a:pt x="0" y="47"/>
                    <a:pt x="13" y="61"/>
                    <a:pt x="30" y="61"/>
                  </a:cubicBezTo>
                  <a:cubicBezTo>
                    <a:pt x="47" y="61"/>
                    <a:pt x="60" y="47"/>
                    <a:pt x="60" y="30"/>
                  </a:cubicBezTo>
                  <a:cubicBezTo>
                    <a:pt x="60" y="14"/>
                    <a:pt x="47" y="0"/>
                    <a:pt x="30" y="0"/>
                  </a:cubicBezTo>
                  <a:close/>
                  <a:moveTo>
                    <a:pt x="30" y="23"/>
                  </a:moveTo>
                  <a:cubicBezTo>
                    <a:pt x="34" y="23"/>
                    <a:pt x="38" y="26"/>
                    <a:pt x="38" y="30"/>
                  </a:cubicBezTo>
                  <a:cubicBezTo>
                    <a:pt x="38" y="35"/>
                    <a:pt x="34" y="38"/>
                    <a:pt x="30" y="38"/>
                  </a:cubicBezTo>
                  <a:cubicBezTo>
                    <a:pt x="26" y="38"/>
                    <a:pt x="23" y="35"/>
                    <a:pt x="23" y="30"/>
                  </a:cubicBezTo>
                  <a:cubicBezTo>
                    <a:pt x="23" y="26"/>
                    <a:pt x="26" y="23"/>
                    <a:pt x="30" y="23"/>
                  </a:cubicBezTo>
                  <a:close/>
                  <a:moveTo>
                    <a:pt x="2" y="32"/>
                  </a:moveTo>
                  <a:cubicBezTo>
                    <a:pt x="2" y="31"/>
                    <a:pt x="2" y="31"/>
                    <a:pt x="2" y="30"/>
                  </a:cubicBezTo>
                  <a:cubicBezTo>
                    <a:pt x="2" y="19"/>
                    <a:pt x="9" y="10"/>
                    <a:pt x="18" y="5"/>
                  </a:cubicBezTo>
                  <a:cubicBezTo>
                    <a:pt x="26" y="21"/>
                    <a:pt x="26" y="21"/>
                    <a:pt x="26" y="21"/>
                  </a:cubicBezTo>
                  <a:cubicBezTo>
                    <a:pt x="23" y="23"/>
                    <a:pt x="20" y="26"/>
                    <a:pt x="20" y="30"/>
                  </a:cubicBezTo>
                  <a:cubicBezTo>
                    <a:pt x="20" y="31"/>
                    <a:pt x="20" y="31"/>
                    <a:pt x="20" y="31"/>
                  </a:cubicBezTo>
                  <a:lnTo>
                    <a:pt x="2" y="32"/>
                  </a:lnTo>
                  <a:close/>
                  <a:moveTo>
                    <a:pt x="30" y="58"/>
                  </a:moveTo>
                  <a:cubicBezTo>
                    <a:pt x="24" y="58"/>
                    <a:pt x="19" y="56"/>
                    <a:pt x="14" y="53"/>
                  </a:cubicBezTo>
                  <a:cubicBezTo>
                    <a:pt x="24" y="38"/>
                    <a:pt x="24" y="38"/>
                    <a:pt x="24" y="38"/>
                  </a:cubicBezTo>
                  <a:cubicBezTo>
                    <a:pt x="26" y="39"/>
                    <a:pt x="28" y="40"/>
                    <a:pt x="30" y="40"/>
                  </a:cubicBezTo>
                  <a:cubicBezTo>
                    <a:pt x="32" y="40"/>
                    <a:pt x="34" y="40"/>
                    <a:pt x="35" y="39"/>
                  </a:cubicBezTo>
                  <a:cubicBezTo>
                    <a:pt x="45" y="54"/>
                    <a:pt x="45" y="54"/>
                    <a:pt x="45" y="54"/>
                  </a:cubicBezTo>
                  <a:cubicBezTo>
                    <a:pt x="41" y="56"/>
                    <a:pt x="36" y="58"/>
                    <a:pt x="30" y="58"/>
                  </a:cubicBezTo>
                  <a:close/>
                  <a:moveTo>
                    <a:pt x="40" y="31"/>
                  </a:moveTo>
                  <a:cubicBezTo>
                    <a:pt x="40" y="31"/>
                    <a:pt x="40" y="31"/>
                    <a:pt x="40" y="30"/>
                  </a:cubicBezTo>
                  <a:cubicBezTo>
                    <a:pt x="40" y="27"/>
                    <a:pt x="38" y="23"/>
                    <a:pt x="34" y="22"/>
                  </a:cubicBezTo>
                  <a:cubicBezTo>
                    <a:pt x="43" y="6"/>
                    <a:pt x="43" y="6"/>
                    <a:pt x="43" y="6"/>
                  </a:cubicBezTo>
                  <a:cubicBezTo>
                    <a:pt x="52" y="10"/>
                    <a:pt x="58" y="19"/>
                    <a:pt x="58" y="30"/>
                  </a:cubicBezTo>
                  <a:cubicBezTo>
                    <a:pt x="58" y="31"/>
                    <a:pt x="58" y="32"/>
                    <a:pt x="58" y="33"/>
                  </a:cubicBezTo>
                  <a:lnTo>
                    <a:pt x="4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Oval 43"/>
            <p:cNvSpPr>
              <a:spLocks noChangeArrowheads="1"/>
            </p:cNvSpPr>
            <p:nvPr/>
          </p:nvSpPr>
          <p:spPr bwMode="auto">
            <a:xfrm>
              <a:off x="10976022" y="3619871"/>
              <a:ext cx="416509" cy="4208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44"/>
            <p:cNvSpPr>
              <a:spLocks noEditPoints="1"/>
            </p:cNvSpPr>
            <p:nvPr/>
          </p:nvSpPr>
          <p:spPr bwMode="auto">
            <a:xfrm>
              <a:off x="10933083" y="3439527"/>
              <a:ext cx="510975" cy="231871"/>
            </a:xfrm>
            <a:custGeom>
              <a:avLst/>
              <a:gdLst>
                <a:gd name="T0" fmla="*/ 25 w 50"/>
                <a:gd name="T1" fmla="*/ 16 h 23"/>
                <a:gd name="T2" fmla="*/ 42 w 50"/>
                <a:gd name="T3" fmla="*/ 23 h 23"/>
                <a:gd name="T4" fmla="*/ 50 w 50"/>
                <a:gd name="T5" fmla="*/ 8 h 23"/>
                <a:gd name="T6" fmla="*/ 25 w 50"/>
                <a:gd name="T7" fmla="*/ 0 h 23"/>
                <a:gd name="T8" fmla="*/ 0 w 50"/>
                <a:gd name="T9" fmla="*/ 8 h 23"/>
                <a:gd name="T10" fmla="*/ 8 w 50"/>
                <a:gd name="T11" fmla="*/ 23 h 23"/>
                <a:gd name="T12" fmla="*/ 25 w 50"/>
                <a:gd name="T13" fmla="*/ 16 h 23"/>
                <a:gd name="T14" fmla="*/ 19 w 50"/>
                <a:gd name="T15" fmla="*/ 7 h 23"/>
                <a:gd name="T16" fmla="*/ 21 w 50"/>
                <a:gd name="T17" fmla="*/ 3 h 23"/>
                <a:gd name="T18" fmla="*/ 23 w 50"/>
                <a:gd name="T19" fmla="*/ 5 h 23"/>
                <a:gd name="T20" fmla="*/ 23 w 50"/>
                <a:gd name="T21" fmla="*/ 2 h 23"/>
                <a:gd name="T22" fmla="*/ 27 w 50"/>
                <a:gd name="T23" fmla="*/ 2 h 23"/>
                <a:gd name="T24" fmla="*/ 27 w 50"/>
                <a:gd name="T25" fmla="*/ 5 h 23"/>
                <a:gd name="T26" fmla="*/ 29 w 50"/>
                <a:gd name="T27" fmla="*/ 3 h 23"/>
                <a:gd name="T28" fmla="*/ 31 w 50"/>
                <a:gd name="T29" fmla="*/ 7 h 23"/>
                <a:gd name="T30" fmla="*/ 29 w 50"/>
                <a:gd name="T31" fmla="*/ 8 h 23"/>
                <a:gd name="T32" fmla="*/ 31 w 50"/>
                <a:gd name="T33" fmla="*/ 9 h 23"/>
                <a:gd name="T34" fmla="*/ 29 w 50"/>
                <a:gd name="T35" fmla="*/ 12 h 23"/>
                <a:gd name="T36" fmla="*/ 27 w 50"/>
                <a:gd name="T37" fmla="*/ 11 h 23"/>
                <a:gd name="T38" fmla="*/ 27 w 50"/>
                <a:gd name="T39" fmla="*/ 14 h 23"/>
                <a:gd name="T40" fmla="*/ 23 w 50"/>
                <a:gd name="T41" fmla="*/ 14 h 23"/>
                <a:gd name="T42" fmla="*/ 23 w 50"/>
                <a:gd name="T43" fmla="*/ 11 h 23"/>
                <a:gd name="T44" fmla="*/ 21 w 50"/>
                <a:gd name="T45" fmla="*/ 12 h 23"/>
                <a:gd name="T46" fmla="*/ 19 w 50"/>
                <a:gd name="T47" fmla="*/ 9 h 23"/>
                <a:gd name="T48" fmla="*/ 21 w 50"/>
                <a:gd name="T49" fmla="*/ 8 h 23"/>
                <a:gd name="T50" fmla="*/ 19 w 50"/>
                <a:gd name="T5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3">
                  <a:moveTo>
                    <a:pt x="25" y="16"/>
                  </a:moveTo>
                  <a:cubicBezTo>
                    <a:pt x="31" y="16"/>
                    <a:pt x="38" y="19"/>
                    <a:pt x="42" y="23"/>
                  </a:cubicBezTo>
                  <a:cubicBezTo>
                    <a:pt x="50" y="8"/>
                    <a:pt x="50" y="8"/>
                    <a:pt x="50" y="8"/>
                  </a:cubicBezTo>
                  <a:cubicBezTo>
                    <a:pt x="43" y="3"/>
                    <a:pt x="34" y="0"/>
                    <a:pt x="25" y="0"/>
                  </a:cubicBezTo>
                  <a:cubicBezTo>
                    <a:pt x="15" y="0"/>
                    <a:pt x="7" y="3"/>
                    <a:pt x="0" y="8"/>
                  </a:cubicBezTo>
                  <a:cubicBezTo>
                    <a:pt x="8" y="23"/>
                    <a:pt x="8" y="23"/>
                    <a:pt x="8" y="23"/>
                  </a:cubicBezTo>
                  <a:cubicBezTo>
                    <a:pt x="12" y="19"/>
                    <a:pt x="18" y="16"/>
                    <a:pt x="25" y="16"/>
                  </a:cubicBezTo>
                  <a:close/>
                  <a:moveTo>
                    <a:pt x="19" y="7"/>
                  </a:moveTo>
                  <a:cubicBezTo>
                    <a:pt x="21" y="3"/>
                    <a:pt x="21" y="3"/>
                    <a:pt x="21" y="3"/>
                  </a:cubicBezTo>
                  <a:cubicBezTo>
                    <a:pt x="23" y="5"/>
                    <a:pt x="23" y="5"/>
                    <a:pt x="23" y="5"/>
                  </a:cubicBezTo>
                  <a:cubicBezTo>
                    <a:pt x="23" y="2"/>
                    <a:pt x="23" y="2"/>
                    <a:pt x="23" y="2"/>
                  </a:cubicBezTo>
                  <a:cubicBezTo>
                    <a:pt x="27" y="2"/>
                    <a:pt x="27" y="2"/>
                    <a:pt x="27" y="2"/>
                  </a:cubicBezTo>
                  <a:cubicBezTo>
                    <a:pt x="27" y="5"/>
                    <a:pt x="27" y="5"/>
                    <a:pt x="27" y="5"/>
                  </a:cubicBezTo>
                  <a:cubicBezTo>
                    <a:pt x="29" y="3"/>
                    <a:pt x="29" y="3"/>
                    <a:pt x="29" y="3"/>
                  </a:cubicBezTo>
                  <a:cubicBezTo>
                    <a:pt x="31" y="7"/>
                    <a:pt x="31" y="7"/>
                    <a:pt x="31" y="7"/>
                  </a:cubicBezTo>
                  <a:cubicBezTo>
                    <a:pt x="29" y="8"/>
                    <a:pt x="29" y="8"/>
                    <a:pt x="29" y="8"/>
                  </a:cubicBezTo>
                  <a:cubicBezTo>
                    <a:pt x="31" y="9"/>
                    <a:pt x="31" y="9"/>
                    <a:pt x="31" y="9"/>
                  </a:cubicBezTo>
                  <a:cubicBezTo>
                    <a:pt x="29" y="12"/>
                    <a:pt x="29" y="12"/>
                    <a:pt x="29" y="12"/>
                  </a:cubicBezTo>
                  <a:cubicBezTo>
                    <a:pt x="27" y="11"/>
                    <a:pt x="27" y="11"/>
                    <a:pt x="27" y="11"/>
                  </a:cubicBezTo>
                  <a:cubicBezTo>
                    <a:pt x="27" y="14"/>
                    <a:pt x="27" y="14"/>
                    <a:pt x="27" y="14"/>
                  </a:cubicBezTo>
                  <a:cubicBezTo>
                    <a:pt x="23" y="14"/>
                    <a:pt x="23" y="14"/>
                    <a:pt x="23" y="14"/>
                  </a:cubicBezTo>
                  <a:cubicBezTo>
                    <a:pt x="23" y="11"/>
                    <a:pt x="23" y="11"/>
                    <a:pt x="23" y="11"/>
                  </a:cubicBezTo>
                  <a:cubicBezTo>
                    <a:pt x="21" y="12"/>
                    <a:pt x="21" y="12"/>
                    <a:pt x="21" y="12"/>
                  </a:cubicBezTo>
                  <a:cubicBezTo>
                    <a:pt x="19" y="9"/>
                    <a:pt x="19" y="9"/>
                    <a:pt x="19" y="9"/>
                  </a:cubicBezTo>
                  <a:cubicBezTo>
                    <a:pt x="21" y="8"/>
                    <a:pt x="21" y="8"/>
                    <a:pt x="21" y="8"/>
                  </a:cubicBez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45"/>
            <p:cNvSpPr>
              <a:spLocks noEditPoints="1"/>
            </p:cNvSpPr>
            <p:nvPr/>
          </p:nvSpPr>
          <p:spPr bwMode="auto">
            <a:xfrm>
              <a:off x="8270862" y="3804509"/>
              <a:ext cx="506681" cy="206107"/>
            </a:xfrm>
            <a:custGeom>
              <a:avLst/>
              <a:gdLst>
                <a:gd name="T0" fmla="*/ 50 w 50"/>
                <a:gd name="T1" fmla="*/ 10 h 20"/>
                <a:gd name="T2" fmla="*/ 41 w 50"/>
                <a:gd name="T3" fmla="*/ 0 h 20"/>
                <a:gd name="T4" fmla="*/ 10 w 50"/>
                <a:gd name="T5" fmla="*/ 0 h 20"/>
                <a:gd name="T6" fmla="*/ 0 w 50"/>
                <a:gd name="T7" fmla="*/ 10 h 20"/>
                <a:gd name="T8" fmla="*/ 10 w 50"/>
                <a:gd name="T9" fmla="*/ 20 h 20"/>
                <a:gd name="T10" fmla="*/ 41 w 50"/>
                <a:gd name="T11" fmla="*/ 20 h 20"/>
                <a:gd name="T12" fmla="*/ 50 w 50"/>
                <a:gd name="T13" fmla="*/ 10 h 20"/>
                <a:gd name="T14" fmla="*/ 41 w 50"/>
                <a:gd name="T15" fmla="*/ 18 h 20"/>
                <a:gd name="T16" fmla="*/ 25 w 50"/>
                <a:gd name="T17" fmla="*/ 18 h 20"/>
                <a:gd name="T18" fmla="*/ 25 w 50"/>
                <a:gd name="T19" fmla="*/ 7 h 20"/>
                <a:gd name="T20" fmla="*/ 8 w 50"/>
                <a:gd name="T21" fmla="*/ 7 h 20"/>
                <a:gd name="T22" fmla="*/ 7 w 50"/>
                <a:gd name="T23" fmla="*/ 6 h 20"/>
                <a:gd name="T24" fmla="*/ 8 w 50"/>
                <a:gd name="T25" fmla="*/ 4 h 20"/>
                <a:gd name="T26" fmla="*/ 25 w 50"/>
                <a:gd name="T27" fmla="*/ 4 h 20"/>
                <a:gd name="T28" fmla="*/ 25 w 50"/>
                <a:gd name="T29" fmla="*/ 2 h 20"/>
                <a:gd name="T30" fmla="*/ 41 w 50"/>
                <a:gd name="T31" fmla="*/ 2 h 20"/>
                <a:gd name="T32" fmla="*/ 49 w 50"/>
                <a:gd name="T33" fmla="*/ 10 h 20"/>
                <a:gd name="T34" fmla="*/ 41 w 50"/>
                <a:gd name="T3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0">
                  <a:moveTo>
                    <a:pt x="50" y="10"/>
                  </a:moveTo>
                  <a:cubicBezTo>
                    <a:pt x="50" y="5"/>
                    <a:pt x="46" y="0"/>
                    <a:pt x="41" y="0"/>
                  </a:cubicBezTo>
                  <a:cubicBezTo>
                    <a:pt x="10" y="0"/>
                    <a:pt x="10" y="0"/>
                    <a:pt x="10" y="0"/>
                  </a:cubicBezTo>
                  <a:cubicBezTo>
                    <a:pt x="4" y="0"/>
                    <a:pt x="0" y="5"/>
                    <a:pt x="0" y="10"/>
                  </a:cubicBezTo>
                  <a:cubicBezTo>
                    <a:pt x="0" y="15"/>
                    <a:pt x="4" y="20"/>
                    <a:pt x="10" y="20"/>
                  </a:cubicBezTo>
                  <a:cubicBezTo>
                    <a:pt x="41" y="20"/>
                    <a:pt x="41" y="20"/>
                    <a:pt x="41" y="20"/>
                  </a:cubicBezTo>
                  <a:cubicBezTo>
                    <a:pt x="46" y="20"/>
                    <a:pt x="50" y="15"/>
                    <a:pt x="50" y="10"/>
                  </a:cubicBezTo>
                  <a:close/>
                  <a:moveTo>
                    <a:pt x="41" y="18"/>
                  </a:moveTo>
                  <a:cubicBezTo>
                    <a:pt x="25" y="18"/>
                    <a:pt x="25" y="18"/>
                    <a:pt x="25" y="18"/>
                  </a:cubicBezTo>
                  <a:cubicBezTo>
                    <a:pt x="25" y="7"/>
                    <a:pt x="25" y="7"/>
                    <a:pt x="25" y="7"/>
                  </a:cubicBezTo>
                  <a:cubicBezTo>
                    <a:pt x="8" y="7"/>
                    <a:pt x="8" y="7"/>
                    <a:pt x="8" y="7"/>
                  </a:cubicBezTo>
                  <a:cubicBezTo>
                    <a:pt x="8" y="7"/>
                    <a:pt x="7" y="6"/>
                    <a:pt x="7" y="6"/>
                  </a:cubicBezTo>
                  <a:cubicBezTo>
                    <a:pt x="7" y="5"/>
                    <a:pt x="8" y="4"/>
                    <a:pt x="8" y="4"/>
                  </a:cubicBezTo>
                  <a:cubicBezTo>
                    <a:pt x="25" y="4"/>
                    <a:pt x="25" y="4"/>
                    <a:pt x="25" y="4"/>
                  </a:cubicBezTo>
                  <a:cubicBezTo>
                    <a:pt x="25" y="2"/>
                    <a:pt x="25" y="2"/>
                    <a:pt x="25" y="2"/>
                  </a:cubicBezTo>
                  <a:cubicBezTo>
                    <a:pt x="41" y="2"/>
                    <a:pt x="41" y="2"/>
                    <a:pt x="41" y="2"/>
                  </a:cubicBezTo>
                  <a:cubicBezTo>
                    <a:pt x="45" y="2"/>
                    <a:pt x="49" y="5"/>
                    <a:pt x="49" y="10"/>
                  </a:cubicBezTo>
                  <a:cubicBezTo>
                    <a:pt x="49" y="15"/>
                    <a:pt x="45" y="18"/>
                    <a:pt x="4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46"/>
            <p:cNvSpPr/>
            <p:nvPr/>
          </p:nvSpPr>
          <p:spPr bwMode="auto">
            <a:xfrm>
              <a:off x="8524203" y="3847448"/>
              <a:ext cx="180344" cy="30057"/>
            </a:xfrm>
            <a:custGeom>
              <a:avLst/>
              <a:gdLst>
                <a:gd name="T0" fmla="*/ 18 w 18"/>
                <a:gd name="T1" fmla="*/ 2 h 3"/>
                <a:gd name="T2" fmla="*/ 17 w 18"/>
                <a:gd name="T3" fmla="*/ 0 h 3"/>
                <a:gd name="T4" fmla="*/ 0 w 18"/>
                <a:gd name="T5" fmla="*/ 0 h 3"/>
                <a:gd name="T6" fmla="*/ 0 w 18"/>
                <a:gd name="T7" fmla="*/ 3 h 3"/>
                <a:gd name="T8" fmla="*/ 17 w 18"/>
                <a:gd name="T9" fmla="*/ 3 h 3"/>
                <a:gd name="T10" fmla="*/ 18 w 18"/>
                <a:gd name="T11" fmla="*/ 2 h 3"/>
              </a:gdLst>
              <a:ahLst/>
              <a:cxnLst>
                <a:cxn ang="0">
                  <a:pos x="T0" y="T1"/>
                </a:cxn>
                <a:cxn ang="0">
                  <a:pos x="T2" y="T3"/>
                </a:cxn>
                <a:cxn ang="0">
                  <a:pos x="T4" y="T5"/>
                </a:cxn>
                <a:cxn ang="0">
                  <a:pos x="T6" y="T7"/>
                </a:cxn>
                <a:cxn ang="0">
                  <a:pos x="T8" y="T9"/>
                </a:cxn>
                <a:cxn ang="0">
                  <a:pos x="T10" y="T11"/>
                </a:cxn>
              </a:cxnLst>
              <a:rect l="0" t="0" r="r" b="b"/>
              <a:pathLst>
                <a:path w="18" h="3">
                  <a:moveTo>
                    <a:pt x="18" y="2"/>
                  </a:moveTo>
                  <a:cubicBezTo>
                    <a:pt x="18" y="1"/>
                    <a:pt x="17" y="0"/>
                    <a:pt x="17" y="0"/>
                  </a:cubicBezTo>
                  <a:cubicBezTo>
                    <a:pt x="0" y="0"/>
                    <a:pt x="0" y="0"/>
                    <a:pt x="0" y="0"/>
                  </a:cubicBezTo>
                  <a:cubicBezTo>
                    <a:pt x="0" y="3"/>
                    <a:pt x="0" y="3"/>
                    <a:pt x="0" y="3"/>
                  </a:cubicBezTo>
                  <a:cubicBezTo>
                    <a:pt x="17" y="3"/>
                    <a:pt x="17" y="3"/>
                    <a:pt x="17" y="3"/>
                  </a:cubicBezTo>
                  <a:cubicBezTo>
                    <a:pt x="17" y="3"/>
                    <a:pt x="18"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47"/>
            <p:cNvSpPr/>
            <p:nvPr/>
          </p:nvSpPr>
          <p:spPr bwMode="auto">
            <a:xfrm>
              <a:off x="8257981" y="3456703"/>
              <a:ext cx="446566" cy="377864"/>
            </a:xfrm>
            <a:custGeom>
              <a:avLst/>
              <a:gdLst>
                <a:gd name="T0" fmla="*/ 28 w 44"/>
                <a:gd name="T1" fmla="*/ 28 h 37"/>
                <a:gd name="T2" fmla="*/ 23 w 44"/>
                <a:gd name="T3" fmla="*/ 33 h 37"/>
                <a:gd name="T4" fmla="*/ 24 w 44"/>
                <a:gd name="T5" fmla="*/ 33 h 37"/>
                <a:gd name="T6" fmla="*/ 40 w 44"/>
                <a:gd name="T7" fmla="*/ 18 h 37"/>
                <a:gd name="T8" fmla="*/ 40 w 44"/>
                <a:gd name="T9" fmla="*/ 4 h 37"/>
                <a:gd name="T10" fmla="*/ 26 w 44"/>
                <a:gd name="T11" fmla="*/ 4 h 37"/>
                <a:gd name="T12" fmla="*/ 4 w 44"/>
                <a:gd name="T13" fmla="*/ 26 h 37"/>
                <a:gd name="T14" fmla="*/ 2 w 44"/>
                <a:gd name="T15" fmla="*/ 37 h 37"/>
                <a:gd name="T16" fmla="*/ 3 w 44"/>
                <a:gd name="T17" fmla="*/ 36 h 37"/>
                <a:gd name="T18" fmla="*/ 3 w 44"/>
                <a:gd name="T19" fmla="*/ 36 h 37"/>
                <a:gd name="T20" fmla="*/ 5 w 44"/>
                <a:gd name="T21" fmla="*/ 27 h 37"/>
                <a:gd name="T22" fmla="*/ 16 w 44"/>
                <a:gd name="T23" fmla="*/ 16 h 37"/>
                <a:gd name="T24" fmla="*/ 18 w 44"/>
                <a:gd name="T25" fmla="*/ 18 h 37"/>
                <a:gd name="T26" fmla="*/ 29 w 44"/>
                <a:gd name="T27" fmla="*/ 6 h 37"/>
                <a:gd name="T28" fmla="*/ 32 w 44"/>
                <a:gd name="T29" fmla="*/ 6 h 37"/>
                <a:gd name="T30" fmla="*/ 32 w 44"/>
                <a:gd name="T31" fmla="*/ 8 h 37"/>
                <a:gd name="T32" fmla="*/ 20 w 44"/>
                <a:gd name="T33" fmla="*/ 20 h 37"/>
                <a:gd name="T34" fmla="*/ 28 w 44"/>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37">
                  <a:moveTo>
                    <a:pt x="28" y="28"/>
                  </a:moveTo>
                  <a:cubicBezTo>
                    <a:pt x="23" y="33"/>
                    <a:pt x="23" y="33"/>
                    <a:pt x="23" y="33"/>
                  </a:cubicBezTo>
                  <a:cubicBezTo>
                    <a:pt x="24" y="33"/>
                    <a:pt x="24" y="33"/>
                    <a:pt x="24" y="33"/>
                  </a:cubicBezTo>
                  <a:cubicBezTo>
                    <a:pt x="40" y="18"/>
                    <a:pt x="40" y="18"/>
                    <a:pt x="40" y="18"/>
                  </a:cubicBezTo>
                  <a:cubicBezTo>
                    <a:pt x="44" y="14"/>
                    <a:pt x="44" y="8"/>
                    <a:pt x="40" y="4"/>
                  </a:cubicBezTo>
                  <a:cubicBezTo>
                    <a:pt x="36" y="0"/>
                    <a:pt x="30" y="0"/>
                    <a:pt x="26" y="4"/>
                  </a:cubicBezTo>
                  <a:cubicBezTo>
                    <a:pt x="4" y="26"/>
                    <a:pt x="4" y="26"/>
                    <a:pt x="4" y="26"/>
                  </a:cubicBezTo>
                  <a:cubicBezTo>
                    <a:pt x="1" y="29"/>
                    <a:pt x="0" y="33"/>
                    <a:pt x="2" y="37"/>
                  </a:cubicBezTo>
                  <a:cubicBezTo>
                    <a:pt x="2" y="37"/>
                    <a:pt x="3" y="36"/>
                    <a:pt x="3" y="36"/>
                  </a:cubicBezTo>
                  <a:cubicBezTo>
                    <a:pt x="3" y="36"/>
                    <a:pt x="3" y="36"/>
                    <a:pt x="3" y="36"/>
                  </a:cubicBezTo>
                  <a:cubicBezTo>
                    <a:pt x="2" y="33"/>
                    <a:pt x="3" y="29"/>
                    <a:pt x="5" y="27"/>
                  </a:cubicBezTo>
                  <a:cubicBezTo>
                    <a:pt x="16" y="16"/>
                    <a:pt x="16" y="16"/>
                    <a:pt x="16" y="16"/>
                  </a:cubicBezTo>
                  <a:cubicBezTo>
                    <a:pt x="18" y="18"/>
                    <a:pt x="18" y="18"/>
                    <a:pt x="18" y="18"/>
                  </a:cubicBezTo>
                  <a:cubicBezTo>
                    <a:pt x="29" y="6"/>
                    <a:pt x="29" y="6"/>
                    <a:pt x="29" y="6"/>
                  </a:cubicBezTo>
                  <a:cubicBezTo>
                    <a:pt x="30" y="5"/>
                    <a:pt x="31" y="5"/>
                    <a:pt x="32" y="6"/>
                  </a:cubicBezTo>
                  <a:cubicBezTo>
                    <a:pt x="32" y="6"/>
                    <a:pt x="32" y="7"/>
                    <a:pt x="32" y="8"/>
                  </a:cubicBezTo>
                  <a:cubicBezTo>
                    <a:pt x="20" y="20"/>
                    <a:pt x="20" y="20"/>
                    <a:pt x="20" y="20"/>
                  </a:cubicBezTo>
                  <a:lnTo>
                    <a:pt x="2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48"/>
            <p:cNvSpPr>
              <a:spLocks noEditPoints="1"/>
            </p:cNvSpPr>
            <p:nvPr/>
          </p:nvSpPr>
          <p:spPr bwMode="auto">
            <a:xfrm>
              <a:off x="9155407" y="3448115"/>
              <a:ext cx="498093" cy="571089"/>
            </a:xfrm>
            <a:custGeom>
              <a:avLst/>
              <a:gdLst>
                <a:gd name="T0" fmla="*/ 41 w 49"/>
                <a:gd name="T1" fmla="*/ 36 h 56"/>
                <a:gd name="T2" fmla="*/ 36 w 49"/>
                <a:gd name="T3" fmla="*/ 28 h 56"/>
                <a:gd name="T4" fmla="*/ 38 w 49"/>
                <a:gd name="T5" fmla="*/ 14 h 56"/>
                <a:gd name="T6" fmla="*/ 48 w 49"/>
                <a:gd name="T7" fmla="*/ 7 h 56"/>
                <a:gd name="T8" fmla="*/ 35 w 49"/>
                <a:gd name="T9" fmla="*/ 7 h 56"/>
                <a:gd name="T10" fmla="*/ 31 w 49"/>
                <a:gd name="T11" fmla="*/ 19 h 56"/>
                <a:gd name="T12" fmla="*/ 19 w 49"/>
                <a:gd name="T13" fmla="*/ 21 h 56"/>
                <a:gd name="T14" fmla="*/ 13 w 49"/>
                <a:gd name="T15" fmla="*/ 13 h 56"/>
                <a:gd name="T16" fmla="*/ 0 w 49"/>
                <a:gd name="T17" fmla="*/ 13 h 56"/>
                <a:gd name="T18" fmla="*/ 11 w 49"/>
                <a:gd name="T19" fmla="*/ 18 h 56"/>
                <a:gd name="T20" fmla="*/ 16 w 49"/>
                <a:gd name="T21" fmla="*/ 28 h 56"/>
                <a:gd name="T22" fmla="*/ 15 w 49"/>
                <a:gd name="T23" fmla="*/ 40 h 56"/>
                <a:gd name="T24" fmla="*/ 2 w 49"/>
                <a:gd name="T25" fmla="*/ 48 h 56"/>
                <a:gd name="T26" fmla="*/ 20 w 49"/>
                <a:gd name="T27" fmla="*/ 48 h 56"/>
                <a:gd name="T28" fmla="*/ 21 w 49"/>
                <a:gd name="T29" fmla="*/ 36 h 56"/>
                <a:gd name="T30" fmla="*/ 34 w 49"/>
                <a:gd name="T31" fmla="*/ 34 h 56"/>
                <a:gd name="T32" fmla="*/ 39 w 49"/>
                <a:gd name="T33" fmla="*/ 40 h 56"/>
                <a:gd name="T34" fmla="*/ 49 w 49"/>
                <a:gd name="T35" fmla="*/ 40 h 56"/>
                <a:gd name="T36" fmla="*/ 47 w 49"/>
                <a:gd name="T37" fmla="*/ 5 h 56"/>
                <a:gd name="T38" fmla="*/ 45 w 49"/>
                <a:gd name="T39" fmla="*/ 5 h 56"/>
                <a:gd name="T40" fmla="*/ 47 w 49"/>
                <a:gd name="T41" fmla="*/ 5 h 56"/>
                <a:gd name="T42" fmla="*/ 46 w 49"/>
                <a:gd name="T43" fmla="*/ 3 h 56"/>
                <a:gd name="T44" fmla="*/ 45 w 49"/>
                <a:gd name="T45" fmla="*/ 3 h 56"/>
                <a:gd name="T46" fmla="*/ 37 w 49"/>
                <a:gd name="T47" fmla="*/ 9 h 56"/>
                <a:gd name="T48" fmla="*/ 37 w 49"/>
                <a:gd name="T49" fmla="*/ 11 h 56"/>
                <a:gd name="T50" fmla="*/ 37 w 49"/>
                <a:gd name="T51" fmla="*/ 9 h 56"/>
                <a:gd name="T52" fmla="*/ 1 w 49"/>
                <a:gd name="T53" fmla="*/ 15 h 56"/>
                <a:gd name="T54" fmla="*/ 2 w 49"/>
                <a:gd name="T55" fmla="*/ 15 h 56"/>
                <a:gd name="T56" fmla="*/ 9 w 49"/>
                <a:gd name="T57" fmla="*/ 9 h 56"/>
                <a:gd name="T58" fmla="*/ 10 w 49"/>
                <a:gd name="T59" fmla="*/ 9 h 56"/>
                <a:gd name="T60" fmla="*/ 9 w 49"/>
                <a:gd name="T61" fmla="*/ 9 h 56"/>
                <a:gd name="T62" fmla="*/ 9 w 49"/>
                <a:gd name="T63" fmla="*/ 10 h 56"/>
                <a:gd name="T64" fmla="*/ 11 w 49"/>
                <a:gd name="T65" fmla="*/ 10 h 56"/>
                <a:gd name="T66" fmla="*/ 4 w 49"/>
                <a:gd name="T67" fmla="*/ 52 h 56"/>
                <a:gd name="T68" fmla="*/ 4 w 49"/>
                <a:gd name="T69" fmla="*/ 50 h 56"/>
                <a:gd name="T70" fmla="*/ 4 w 49"/>
                <a:gd name="T71" fmla="*/ 52 h 56"/>
                <a:gd name="T72" fmla="*/ 15 w 49"/>
                <a:gd name="T73" fmla="*/ 41 h 56"/>
                <a:gd name="T74" fmla="*/ 15 w 49"/>
                <a:gd name="T75" fmla="*/ 42 h 56"/>
                <a:gd name="T76" fmla="*/ 18 w 49"/>
                <a:gd name="T77" fmla="*/ 44 h 56"/>
                <a:gd name="T78" fmla="*/ 15 w 49"/>
                <a:gd name="T79" fmla="*/ 44 h 56"/>
                <a:gd name="T80" fmla="*/ 18 w 49"/>
                <a:gd name="T81" fmla="*/ 44 h 56"/>
                <a:gd name="T82" fmla="*/ 18 w 49"/>
                <a:gd name="T83" fmla="*/ 32 h 56"/>
                <a:gd name="T84" fmla="*/ 20 w 49"/>
                <a:gd name="T85" fmla="*/ 32 h 56"/>
                <a:gd name="T86" fmla="*/ 30 w 49"/>
                <a:gd name="T87" fmla="*/ 22 h 56"/>
                <a:gd name="T88" fmla="*/ 31 w 49"/>
                <a:gd name="T89" fmla="*/ 22 h 56"/>
                <a:gd name="T90" fmla="*/ 30 w 49"/>
                <a:gd name="T91" fmla="*/ 22 h 56"/>
                <a:gd name="T92" fmla="*/ 31 w 49"/>
                <a:gd name="T93" fmla="*/ 25 h 56"/>
                <a:gd name="T94" fmla="*/ 33 w 49"/>
                <a:gd name="T95" fmla="*/ 25 h 56"/>
                <a:gd name="T96" fmla="*/ 41 w 49"/>
                <a:gd name="T97" fmla="*/ 42 h 56"/>
                <a:gd name="T98" fmla="*/ 41 w 49"/>
                <a:gd name="T99" fmla="*/ 41 h 56"/>
                <a:gd name="T100" fmla="*/ 41 w 49"/>
                <a:gd name="T101" fmla="*/ 42 h 56"/>
                <a:gd name="T102" fmla="*/ 47 w 49"/>
                <a:gd name="T103" fmla="*/ 36 h 56"/>
                <a:gd name="T104" fmla="*/ 47 w 49"/>
                <a:gd name="T105" fmla="*/ 37 h 56"/>
                <a:gd name="T106" fmla="*/ 48 w 49"/>
                <a:gd name="T107" fmla="*/ 38 h 56"/>
                <a:gd name="T108" fmla="*/ 48 w 49"/>
                <a:gd name="T109" fmla="*/ 37 h 56"/>
                <a:gd name="T110" fmla="*/ 48 w 49"/>
                <a:gd name="T11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6">
                  <a:moveTo>
                    <a:pt x="44" y="34"/>
                  </a:moveTo>
                  <a:cubicBezTo>
                    <a:pt x="43" y="34"/>
                    <a:pt x="42" y="35"/>
                    <a:pt x="41" y="36"/>
                  </a:cubicBezTo>
                  <a:cubicBezTo>
                    <a:pt x="35" y="32"/>
                    <a:pt x="35" y="32"/>
                    <a:pt x="35" y="32"/>
                  </a:cubicBezTo>
                  <a:cubicBezTo>
                    <a:pt x="36" y="31"/>
                    <a:pt x="36" y="29"/>
                    <a:pt x="36" y="28"/>
                  </a:cubicBezTo>
                  <a:cubicBezTo>
                    <a:pt x="36" y="25"/>
                    <a:pt x="35" y="23"/>
                    <a:pt x="33" y="21"/>
                  </a:cubicBezTo>
                  <a:cubicBezTo>
                    <a:pt x="38" y="14"/>
                    <a:pt x="38" y="14"/>
                    <a:pt x="38" y="14"/>
                  </a:cubicBezTo>
                  <a:cubicBezTo>
                    <a:pt x="39" y="14"/>
                    <a:pt x="40" y="14"/>
                    <a:pt x="41" y="14"/>
                  </a:cubicBezTo>
                  <a:cubicBezTo>
                    <a:pt x="45" y="14"/>
                    <a:pt x="48" y="11"/>
                    <a:pt x="48" y="7"/>
                  </a:cubicBezTo>
                  <a:cubicBezTo>
                    <a:pt x="48" y="3"/>
                    <a:pt x="45" y="0"/>
                    <a:pt x="41" y="0"/>
                  </a:cubicBezTo>
                  <a:cubicBezTo>
                    <a:pt x="38" y="0"/>
                    <a:pt x="35" y="3"/>
                    <a:pt x="35" y="7"/>
                  </a:cubicBezTo>
                  <a:cubicBezTo>
                    <a:pt x="35" y="9"/>
                    <a:pt x="35" y="11"/>
                    <a:pt x="36" y="12"/>
                  </a:cubicBezTo>
                  <a:cubicBezTo>
                    <a:pt x="31" y="19"/>
                    <a:pt x="31" y="19"/>
                    <a:pt x="31" y="19"/>
                  </a:cubicBezTo>
                  <a:cubicBezTo>
                    <a:pt x="29" y="18"/>
                    <a:pt x="28" y="18"/>
                    <a:pt x="26" y="18"/>
                  </a:cubicBezTo>
                  <a:cubicBezTo>
                    <a:pt x="23" y="18"/>
                    <a:pt x="21" y="19"/>
                    <a:pt x="19" y="21"/>
                  </a:cubicBezTo>
                  <a:cubicBezTo>
                    <a:pt x="12" y="16"/>
                    <a:pt x="12" y="16"/>
                    <a:pt x="12" y="16"/>
                  </a:cubicBezTo>
                  <a:cubicBezTo>
                    <a:pt x="13" y="15"/>
                    <a:pt x="13" y="14"/>
                    <a:pt x="13" y="13"/>
                  </a:cubicBezTo>
                  <a:cubicBezTo>
                    <a:pt x="13" y="9"/>
                    <a:pt x="10" y="7"/>
                    <a:pt x="6" y="7"/>
                  </a:cubicBezTo>
                  <a:cubicBezTo>
                    <a:pt x="3" y="7"/>
                    <a:pt x="0" y="9"/>
                    <a:pt x="0" y="13"/>
                  </a:cubicBezTo>
                  <a:cubicBezTo>
                    <a:pt x="0" y="16"/>
                    <a:pt x="3" y="19"/>
                    <a:pt x="6" y="19"/>
                  </a:cubicBezTo>
                  <a:cubicBezTo>
                    <a:pt x="8" y="19"/>
                    <a:pt x="9" y="19"/>
                    <a:pt x="11" y="18"/>
                  </a:cubicBezTo>
                  <a:cubicBezTo>
                    <a:pt x="17" y="23"/>
                    <a:pt x="17" y="23"/>
                    <a:pt x="17" y="23"/>
                  </a:cubicBezTo>
                  <a:cubicBezTo>
                    <a:pt x="17" y="24"/>
                    <a:pt x="16" y="26"/>
                    <a:pt x="16" y="28"/>
                  </a:cubicBezTo>
                  <a:cubicBezTo>
                    <a:pt x="16" y="31"/>
                    <a:pt x="17" y="33"/>
                    <a:pt x="19" y="35"/>
                  </a:cubicBezTo>
                  <a:cubicBezTo>
                    <a:pt x="15" y="40"/>
                    <a:pt x="15" y="40"/>
                    <a:pt x="15" y="40"/>
                  </a:cubicBezTo>
                  <a:cubicBezTo>
                    <a:pt x="14" y="39"/>
                    <a:pt x="13" y="39"/>
                    <a:pt x="11" y="39"/>
                  </a:cubicBezTo>
                  <a:cubicBezTo>
                    <a:pt x="6" y="39"/>
                    <a:pt x="2" y="43"/>
                    <a:pt x="2" y="48"/>
                  </a:cubicBezTo>
                  <a:cubicBezTo>
                    <a:pt x="2" y="52"/>
                    <a:pt x="6" y="56"/>
                    <a:pt x="11" y="56"/>
                  </a:cubicBezTo>
                  <a:cubicBezTo>
                    <a:pt x="16" y="56"/>
                    <a:pt x="20" y="52"/>
                    <a:pt x="20" y="48"/>
                  </a:cubicBezTo>
                  <a:cubicBezTo>
                    <a:pt x="20" y="45"/>
                    <a:pt x="19" y="43"/>
                    <a:pt x="17" y="41"/>
                  </a:cubicBezTo>
                  <a:cubicBezTo>
                    <a:pt x="21" y="36"/>
                    <a:pt x="21" y="36"/>
                    <a:pt x="21" y="36"/>
                  </a:cubicBezTo>
                  <a:cubicBezTo>
                    <a:pt x="23" y="37"/>
                    <a:pt x="24" y="38"/>
                    <a:pt x="26" y="38"/>
                  </a:cubicBezTo>
                  <a:cubicBezTo>
                    <a:pt x="29" y="38"/>
                    <a:pt x="32" y="36"/>
                    <a:pt x="34" y="34"/>
                  </a:cubicBezTo>
                  <a:cubicBezTo>
                    <a:pt x="40" y="38"/>
                    <a:pt x="40" y="38"/>
                    <a:pt x="40" y="38"/>
                  </a:cubicBezTo>
                  <a:cubicBezTo>
                    <a:pt x="39" y="38"/>
                    <a:pt x="39" y="39"/>
                    <a:pt x="39" y="40"/>
                  </a:cubicBezTo>
                  <a:cubicBezTo>
                    <a:pt x="39" y="42"/>
                    <a:pt x="42" y="45"/>
                    <a:pt x="44" y="45"/>
                  </a:cubicBezTo>
                  <a:cubicBezTo>
                    <a:pt x="47" y="45"/>
                    <a:pt x="49" y="42"/>
                    <a:pt x="49" y="40"/>
                  </a:cubicBezTo>
                  <a:cubicBezTo>
                    <a:pt x="49" y="37"/>
                    <a:pt x="47" y="34"/>
                    <a:pt x="44" y="34"/>
                  </a:cubicBezTo>
                  <a:close/>
                  <a:moveTo>
                    <a:pt x="47" y="5"/>
                  </a:moveTo>
                  <a:cubicBezTo>
                    <a:pt x="47" y="5"/>
                    <a:pt x="47" y="6"/>
                    <a:pt x="46" y="6"/>
                  </a:cubicBezTo>
                  <a:cubicBezTo>
                    <a:pt x="46" y="6"/>
                    <a:pt x="45" y="5"/>
                    <a:pt x="45" y="5"/>
                  </a:cubicBezTo>
                  <a:cubicBezTo>
                    <a:pt x="45" y="4"/>
                    <a:pt x="46" y="4"/>
                    <a:pt x="46" y="4"/>
                  </a:cubicBezTo>
                  <a:cubicBezTo>
                    <a:pt x="47" y="4"/>
                    <a:pt x="47" y="4"/>
                    <a:pt x="47" y="5"/>
                  </a:cubicBezTo>
                  <a:close/>
                  <a:moveTo>
                    <a:pt x="45" y="2"/>
                  </a:moveTo>
                  <a:cubicBezTo>
                    <a:pt x="45" y="2"/>
                    <a:pt x="46" y="3"/>
                    <a:pt x="46" y="3"/>
                  </a:cubicBezTo>
                  <a:cubicBezTo>
                    <a:pt x="46" y="3"/>
                    <a:pt x="45" y="3"/>
                    <a:pt x="45" y="3"/>
                  </a:cubicBezTo>
                  <a:cubicBezTo>
                    <a:pt x="45" y="3"/>
                    <a:pt x="45" y="3"/>
                    <a:pt x="45" y="3"/>
                  </a:cubicBezTo>
                  <a:cubicBezTo>
                    <a:pt x="45" y="3"/>
                    <a:pt x="45" y="2"/>
                    <a:pt x="45" y="2"/>
                  </a:cubicBezTo>
                  <a:close/>
                  <a:moveTo>
                    <a:pt x="37" y="9"/>
                  </a:moveTo>
                  <a:cubicBezTo>
                    <a:pt x="37" y="9"/>
                    <a:pt x="38" y="10"/>
                    <a:pt x="38" y="10"/>
                  </a:cubicBezTo>
                  <a:cubicBezTo>
                    <a:pt x="38" y="10"/>
                    <a:pt x="37" y="11"/>
                    <a:pt x="37" y="11"/>
                  </a:cubicBezTo>
                  <a:cubicBezTo>
                    <a:pt x="37" y="11"/>
                    <a:pt x="36" y="10"/>
                    <a:pt x="36" y="10"/>
                  </a:cubicBezTo>
                  <a:cubicBezTo>
                    <a:pt x="36" y="10"/>
                    <a:pt x="37" y="9"/>
                    <a:pt x="37" y="9"/>
                  </a:cubicBezTo>
                  <a:close/>
                  <a:moveTo>
                    <a:pt x="2" y="16"/>
                  </a:moveTo>
                  <a:cubicBezTo>
                    <a:pt x="1" y="16"/>
                    <a:pt x="1" y="15"/>
                    <a:pt x="1" y="15"/>
                  </a:cubicBezTo>
                  <a:cubicBezTo>
                    <a:pt x="1" y="15"/>
                    <a:pt x="1" y="14"/>
                    <a:pt x="2" y="14"/>
                  </a:cubicBezTo>
                  <a:cubicBezTo>
                    <a:pt x="2" y="14"/>
                    <a:pt x="2" y="15"/>
                    <a:pt x="2" y="15"/>
                  </a:cubicBezTo>
                  <a:cubicBezTo>
                    <a:pt x="2" y="15"/>
                    <a:pt x="2" y="16"/>
                    <a:pt x="2" y="16"/>
                  </a:cubicBezTo>
                  <a:close/>
                  <a:moveTo>
                    <a:pt x="9" y="9"/>
                  </a:moveTo>
                  <a:cubicBezTo>
                    <a:pt x="9" y="8"/>
                    <a:pt x="9" y="8"/>
                    <a:pt x="9" y="8"/>
                  </a:cubicBezTo>
                  <a:cubicBezTo>
                    <a:pt x="9" y="8"/>
                    <a:pt x="10" y="8"/>
                    <a:pt x="10" y="9"/>
                  </a:cubicBezTo>
                  <a:cubicBezTo>
                    <a:pt x="10" y="9"/>
                    <a:pt x="9" y="9"/>
                    <a:pt x="9" y="9"/>
                  </a:cubicBezTo>
                  <a:cubicBezTo>
                    <a:pt x="9" y="9"/>
                    <a:pt x="9" y="9"/>
                    <a:pt x="9" y="9"/>
                  </a:cubicBezTo>
                  <a:close/>
                  <a:moveTo>
                    <a:pt x="10" y="11"/>
                  </a:moveTo>
                  <a:cubicBezTo>
                    <a:pt x="10" y="11"/>
                    <a:pt x="9" y="11"/>
                    <a:pt x="9" y="10"/>
                  </a:cubicBezTo>
                  <a:cubicBezTo>
                    <a:pt x="9" y="10"/>
                    <a:pt x="10" y="9"/>
                    <a:pt x="10" y="9"/>
                  </a:cubicBezTo>
                  <a:cubicBezTo>
                    <a:pt x="11" y="9"/>
                    <a:pt x="11" y="10"/>
                    <a:pt x="11" y="10"/>
                  </a:cubicBezTo>
                  <a:cubicBezTo>
                    <a:pt x="11" y="11"/>
                    <a:pt x="11" y="11"/>
                    <a:pt x="10" y="11"/>
                  </a:cubicBezTo>
                  <a:close/>
                  <a:moveTo>
                    <a:pt x="4" y="52"/>
                  </a:moveTo>
                  <a:cubicBezTo>
                    <a:pt x="4" y="52"/>
                    <a:pt x="4" y="52"/>
                    <a:pt x="4" y="51"/>
                  </a:cubicBezTo>
                  <a:cubicBezTo>
                    <a:pt x="4" y="51"/>
                    <a:pt x="4" y="50"/>
                    <a:pt x="4" y="50"/>
                  </a:cubicBezTo>
                  <a:cubicBezTo>
                    <a:pt x="5" y="50"/>
                    <a:pt x="5" y="51"/>
                    <a:pt x="5" y="51"/>
                  </a:cubicBezTo>
                  <a:cubicBezTo>
                    <a:pt x="5" y="52"/>
                    <a:pt x="5" y="52"/>
                    <a:pt x="4" y="52"/>
                  </a:cubicBezTo>
                  <a:close/>
                  <a:moveTo>
                    <a:pt x="15" y="42"/>
                  </a:moveTo>
                  <a:cubicBezTo>
                    <a:pt x="15" y="42"/>
                    <a:pt x="15" y="41"/>
                    <a:pt x="15" y="41"/>
                  </a:cubicBezTo>
                  <a:cubicBezTo>
                    <a:pt x="15" y="41"/>
                    <a:pt x="16" y="42"/>
                    <a:pt x="16" y="42"/>
                  </a:cubicBezTo>
                  <a:cubicBezTo>
                    <a:pt x="16" y="42"/>
                    <a:pt x="15" y="42"/>
                    <a:pt x="15" y="42"/>
                  </a:cubicBezTo>
                  <a:cubicBezTo>
                    <a:pt x="15" y="42"/>
                    <a:pt x="15" y="42"/>
                    <a:pt x="15" y="42"/>
                  </a:cubicBezTo>
                  <a:close/>
                  <a:moveTo>
                    <a:pt x="18" y="44"/>
                  </a:moveTo>
                  <a:cubicBezTo>
                    <a:pt x="18" y="45"/>
                    <a:pt x="17" y="45"/>
                    <a:pt x="16" y="45"/>
                  </a:cubicBezTo>
                  <a:cubicBezTo>
                    <a:pt x="16" y="45"/>
                    <a:pt x="15" y="45"/>
                    <a:pt x="15" y="44"/>
                  </a:cubicBezTo>
                  <a:cubicBezTo>
                    <a:pt x="15" y="43"/>
                    <a:pt x="16" y="43"/>
                    <a:pt x="16" y="43"/>
                  </a:cubicBezTo>
                  <a:cubicBezTo>
                    <a:pt x="17" y="43"/>
                    <a:pt x="18" y="43"/>
                    <a:pt x="18" y="44"/>
                  </a:cubicBezTo>
                  <a:close/>
                  <a:moveTo>
                    <a:pt x="19" y="33"/>
                  </a:moveTo>
                  <a:cubicBezTo>
                    <a:pt x="19" y="33"/>
                    <a:pt x="18" y="33"/>
                    <a:pt x="18" y="32"/>
                  </a:cubicBezTo>
                  <a:cubicBezTo>
                    <a:pt x="18" y="32"/>
                    <a:pt x="19" y="31"/>
                    <a:pt x="19" y="31"/>
                  </a:cubicBezTo>
                  <a:cubicBezTo>
                    <a:pt x="20" y="31"/>
                    <a:pt x="20" y="32"/>
                    <a:pt x="20" y="32"/>
                  </a:cubicBezTo>
                  <a:cubicBezTo>
                    <a:pt x="20" y="33"/>
                    <a:pt x="20" y="33"/>
                    <a:pt x="19" y="33"/>
                  </a:cubicBezTo>
                  <a:close/>
                  <a:moveTo>
                    <a:pt x="30" y="22"/>
                  </a:moveTo>
                  <a:cubicBezTo>
                    <a:pt x="30" y="22"/>
                    <a:pt x="30" y="22"/>
                    <a:pt x="31" y="22"/>
                  </a:cubicBezTo>
                  <a:cubicBezTo>
                    <a:pt x="31" y="22"/>
                    <a:pt x="31" y="22"/>
                    <a:pt x="31" y="22"/>
                  </a:cubicBezTo>
                  <a:cubicBezTo>
                    <a:pt x="31" y="23"/>
                    <a:pt x="31" y="23"/>
                    <a:pt x="31" y="23"/>
                  </a:cubicBezTo>
                  <a:cubicBezTo>
                    <a:pt x="30" y="23"/>
                    <a:pt x="30" y="23"/>
                    <a:pt x="30" y="22"/>
                  </a:cubicBezTo>
                  <a:close/>
                  <a:moveTo>
                    <a:pt x="32" y="26"/>
                  </a:moveTo>
                  <a:cubicBezTo>
                    <a:pt x="31" y="26"/>
                    <a:pt x="31" y="25"/>
                    <a:pt x="31" y="25"/>
                  </a:cubicBezTo>
                  <a:cubicBezTo>
                    <a:pt x="31" y="24"/>
                    <a:pt x="31" y="23"/>
                    <a:pt x="32" y="23"/>
                  </a:cubicBezTo>
                  <a:cubicBezTo>
                    <a:pt x="33" y="23"/>
                    <a:pt x="33" y="24"/>
                    <a:pt x="33" y="25"/>
                  </a:cubicBezTo>
                  <a:cubicBezTo>
                    <a:pt x="33" y="25"/>
                    <a:pt x="33" y="26"/>
                    <a:pt x="32" y="26"/>
                  </a:cubicBezTo>
                  <a:close/>
                  <a:moveTo>
                    <a:pt x="41" y="42"/>
                  </a:moveTo>
                  <a:cubicBezTo>
                    <a:pt x="41" y="42"/>
                    <a:pt x="40" y="42"/>
                    <a:pt x="40" y="42"/>
                  </a:cubicBezTo>
                  <a:cubicBezTo>
                    <a:pt x="40" y="41"/>
                    <a:pt x="41" y="41"/>
                    <a:pt x="41" y="41"/>
                  </a:cubicBezTo>
                  <a:cubicBezTo>
                    <a:pt x="41" y="41"/>
                    <a:pt x="41" y="41"/>
                    <a:pt x="41" y="42"/>
                  </a:cubicBezTo>
                  <a:cubicBezTo>
                    <a:pt x="41" y="42"/>
                    <a:pt x="41" y="42"/>
                    <a:pt x="41" y="42"/>
                  </a:cubicBezTo>
                  <a:close/>
                  <a:moveTo>
                    <a:pt x="47" y="36"/>
                  </a:moveTo>
                  <a:cubicBezTo>
                    <a:pt x="47" y="36"/>
                    <a:pt x="47" y="36"/>
                    <a:pt x="47" y="36"/>
                  </a:cubicBezTo>
                  <a:cubicBezTo>
                    <a:pt x="47" y="36"/>
                    <a:pt x="47" y="36"/>
                    <a:pt x="47" y="36"/>
                  </a:cubicBezTo>
                  <a:cubicBezTo>
                    <a:pt x="47" y="37"/>
                    <a:pt x="47" y="37"/>
                    <a:pt x="47" y="37"/>
                  </a:cubicBezTo>
                  <a:cubicBezTo>
                    <a:pt x="47" y="37"/>
                    <a:pt x="47" y="37"/>
                    <a:pt x="47" y="36"/>
                  </a:cubicBezTo>
                  <a:close/>
                  <a:moveTo>
                    <a:pt x="48" y="38"/>
                  </a:moveTo>
                  <a:cubicBezTo>
                    <a:pt x="47" y="38"/>
                    <a:pt x="47" y="38"/>
                    <a:pt x="47" y="38"/>
                  </a:cubicBezTo>
                  <a:cubicBezTo>
                    <a:pt x="47" y="37"/>
                    <a:pt x="47" y="37"/>
                    <a:pt x="48" y="37"/>
                  </a:cubicBezTo>
                  <a:cubicBezTo>
                    <a:pt x="48" y="37"/>
                    <a:pt x="48" y="37"/>
                    <a:pt x="48" y="38"/>
                  </a:cubicBezTo>
                  <a:cubicBezTo>
                    <a:pt x="48" y="38"/>
                    <a:pt x="48" y="38"/>
                    <a:pt x="4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Freeform 49"/>
            <p:cNvSpPr>
              <a:spLocks noEditPoints="1"/>
            </p:cNvSpPr>
            <p:nvPr/>
          </p:nvSpPr>
          <p:spPr bwMode="auto">
            <a:xfrm>
              <a:off x="4440700" y="1683321"/>
              <a:ext cx="867369" cy="472329"/>
            </a:xfrm>
            <a:custGeom>
              <a:avLst/>
              <a:gdLst>
                <a:gd name="T0" fmla="*/ 43 w 85"/>
                <a:gd name="T1" fmla="*/ 0 h 46"/>
                <a:gd name="T2" fmla="*/ 0 w 85"/>
                <a:gd name="T3" fmla="*/ 23 h 46"/>
                <a:gd name="T4" fmla="*/ 43 w 85"/>
                <a:gd name="T5" fmla="*/ 46 h 46"/>
                <a:gd name="T6" fmla="*/ 85 w 85"/>
                <a:gd name="T7" fmla="*/ 23 h 46"/>
                <a:gd name="T8" fmla="*/ 43 w 85"/>
                <a:gd name="T9" fmla="*/ 0 h 46"/>
                <a:gd name="T10" fmla="*/ 43 w 85"/>
                <a:gd name="T11" fmla="*/ 41 h 46"/>
                <a:gd name="T12" fmla="*/ 6 w 85"/>
                <a:gd name="T13" fmla="*/ 23 h 46"/>
                <a:gd name="T14" fmla="*/ 43 w 85"/>
                <a:gd name="T15" fmla="*/ 5 h 46"/>
                <a:gd name="T16" fmla="*/ 79 w 85"/>
                <a:gd name="T17" fmla="*/ 23 h 46"/>
                <a:gd name="T18" fmla="*/ 43 w 85"/>
                <a:gd name="T19"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46">
                  <a:moveTo>
                    <a:pt x="43" y="0"/>
                  </a:moveTo>
                  <a:cubicBezTo>
                    <a:pt x="19" y="0"/>
                    <a:pt x="0" y="23"/>
                    <a:pt x="0" y="23"/>
                  </a:cubicBezTo>
                  <a:cubicBezTo>
                    <a:pt x="0" y="23"/>
                    <a:pt x="19" y="46"/>
                    <a:pt x="43" y="46"/>
                  </a:cubicBezTo>
                  <a:cubicBezTo>
                    <a:pt x="66" y="46"/>
                    <a:pt x="85" y="23"/>
                    <a:pt x="85" y="23"/>
                  </a:cubicBezTo>
                  <a:cubicBezTo>
                    <a:pt x="85" y="23"/>
                    <a:pt x="66" y="0"/>
                    <a:pt x="43" y="0"/>
                  </a:cubicBezTo>
                  <a:close/>
                  <a:moveTo>
                    <a:pt x="43" y="41"/>
                  </a:moveTo>
                  <a:cubicBezTo>
                    <a:pt x="26" y="41"/>
                    <a:pt x="12" y="29"/>
                    <a:pt x="6" y="23"/>
                  </a:cubicBezTo>
                  <a:cubicBezTo>
                    <a:pt x="12" y="17"/>
                    <a:pt x="26" y="5"/>
                    <a:pt x="43" y="5"/>
                  </a:cubicBezTo>
                  <a:cubicBezTo>
                    <a:pt x="59" y="5"/>
                    <a:pt x="73" y="17"/>
                    <a:pt x="79" y="23"/>
                  </a:cubicBezTo>
                  <a:cubicBezTo>
                    <a:pt x="73" y="29"/>
                    <a:pt x="59" y="41"/>
                    <a:pt x="4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50"/>
            <p:cNvSpPr>
              <a:spLocks noEditPoints="1"/>
            </p:cNvSpPr>
            <p:nvPr/>
          </p:nvSpPr>
          <p:spPr bwMode="auto">
            <a:xfrm>
              <a:off x="4715510" y="1756317"/>
              <a:ext cx="317749" cy="317749"/>
            </a:xfrm>
            <a:custGeom>
              <a:avLst/>
              <a:gdLst>
                <a:gd name="T0" fmla="*/ 0 w 31"/>
                <a:gd name="T1" fmla="*/ 16 h 31"/>
                <a:gd name="T2" fmla="*/ 16 w 31"/>
                <a:gd name="T3" fmla="*/ 31 h 31"/>
                <a:gd name="T4" fmla="*/ 31 w 31"/>
                <a:gd name="T5" fmla="*/ 16 h 31"/>
                <a:gd name="T6" fmla="*/ 16 w 31"/>
                <a:gd name="T7" fmla="*/ 0 h 31"/>
                <a:gd name="T8" fmla="*/ 0 w 31"/>
                <a:gd name="T9" fmla="*/ 16 h 31"/>
                <a:gd name="T10" fmla="*/ 28 w 31"/>
                <a:gd name="T11" fmla="*/ 16 h 31"/>
                <a:gd name="T12" fmla="*/ 16 w 31"/>
                <a:gd name="T13" fmla="*/ 28 h 31"/>
                <a:gd name="T14" fmla="*/ 3 w 31"/>
                <a:gd name="T15" fmla="*/ 16 h 31"/>
                <a:gd name="T16" fmla="*/ 16 w 31"/>
                <a:gd name="T17" fmla="*/ 4 h 31"/>
                <a:gd name="T18" fmla="*/ 28 w 31"/>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0" y="16"/>
                  </a:moveTo>
                  <a:cubicBezTo>
                    <a:pt x="0" y="24"/>
                    <a:pt x="7" y="31"/>
                    <a:pt x="16" y="31"/>
                  </a:cubicBezTo>
                  <a:cubicBezTo>
                    <a:pt x="24" y="31"/>
                    <a:pt x="31" y="24"/>
                    <a:pt x="31" y="16"/>
                  </a:cubicBezTo>
                  <a:cubicBezTo>
                    <a:pt x="31" y="7"/>
                    <a:pt x="24" y="0"/>
                    <a:pt x="16" y="0"/>
                  </a:cubicBezTo>
                  <a:cubicBezTo>
                    <a:pt x="7" y="0"/>
                    <a:pt x="0" y="7"/>
                    <a:pt x="0" y="16"/>
                  </a:cubicBezTo>
                  <a:close/>
                  <a:moveTo>
                    <a:pt x="28" y="16"/>
                  </a:moveTo>
                  <a:cubicBezTo>
                    <a:pt x="28" y="23"/>
                    <a:pt x="22" y="28"/>
                    <a:pt x="16" y="28"/>
                  </a:cubicBezTo>
                  <a:cubicBezTo>
                    <a:pt x="9" y="28"/>
                    <a:pt x="3" y="23"/>
                    <a:pt x="3" y="16"/>
                  </a:cubicBezTo>
                  <a:cubicBezTo>
                    <a:pt x="3" y="9"/>
                    <a:pt x="9" y="4"/>
                    <a:pt x="16" y="4"/>
                  </a:cubicBezTo>
                  <a:cubicBezTo>
                    <a:pt x="22" y="4"/>
                    <a:pt x="28" y="9"/>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Oval 51"/>
            <p:cNvSpPr>
              <a:spLocks noChangeArrowheads="1"/>
            </p:cNvSpPr>
            <p:nvPr/>
          </p:nvSpPr>
          <p:spPr bwMode="auto">
            <a:xfrm>
              <a:off x="4788506" y="1837901"/>
              <a:ext cx="171756" cy="1631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52"/>
            <p:cNvSpPr/>
            <p:nvPr/>
          </p:nvSpPr>
          <p:spPr bwMode="auto">
            <a:xfrm>
              <a:off x="1958823" y="1541622"/>
              <a:ext cx="287692" cy="206107"/>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8"/>
                    <a:pt x="28" y="4"/>
                    <a:pt x="26" y="2"/>
                  </a:cubicBezTo>
                  <a:cubicBezTo>
                    <a:pt x="24" y="0"/>
                    <a:pt x="21"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53"/>
            <p:cNvSpPr>
              <a:spLocks noEditPoints="1"/>
            </p:cNvSpPr>
            <p:nvPr/>
          </p:nvSpPr>
          <p:spPr bwMode="auto">
            <a:xfrm>
              <a:off x="1726953" y="1764905"/>
              <a:ext cx="566795" cy="519562"/>
            </a:xfrm>
            <a:custGeom>
              <a:avLst/>
              <a:gdLst>
                <a:gd name="T0" fmla="*/ 50 w 56"/>
                <a:gd name="T1" fmla="*/ 0 h 51"/>
                <a:gd name="T2" fmla="*/ 5 w 56"/>
                <a:gd name="T3" fmla="*/ 0 h 51"/>
                <a:gd name="T4" fmla="*/ 0 w 56"/>
                <a:gd name="T5" fmla="*/ 6 h 51"/>
                <a:gd name="T6" fmla="*/ 4 w 56"/>
                <a:gd name="T7" fmla="*/ 11 h 51"/>
                <a:gd name="T8" fmla="*/ 9 w 56"/>
                <a:gd name="T9" fmla="*/ 40 h 51"/>
                <a:gd name="T10" fmla="*/ 4 w 56"/>
                <a:gd name="T11" fmla="*/ 46 h 51"/>
                <a:gd name="T12" fmla="*/ 10 w 56"/>
                <a:gd name="T13" fmla="*/ 51 h 51"/>
                <a:gd name="T14" fmla="*/ 45 w 56"/>
                <a:gd name="T15" fmla="*/ 51 h 51"/>
                <a:gd name="T16" fmla="*/ 51 w 56"/>
                <a:gd name="T17" fmla="*/ 46 h 51"/>
                <a:gd name="T18" fmla="*/ 47 w 56"/>
                <a:gd name="T19" fmla="*/ 40 h 51"/>
                <a:gd name="T20" fmla="*/ 51 w 56"/>
                <a:gd name="T21" fmla="*/ 11 h 51"/>
                <a:gd name="T22" fmla="*/ 56 w 56"/>
                <a:gd name="T23" fmla="*/ 6 h 51"/>
                <a:gd name="T24" fmla="*/ 50 w 56"/>
                <a:gd name="T25" fmla="*/ 0 h 51"/>
                <a:gd name="T26" fmla="*/ 50 w 56"/>
                <a:gd name="T27" fmla="*/ 46 h 51"/>
                <a:gd name="T28" fmla="*/ 45 w 56"/>
                <a:gd name="T29" fmla="*/ 50 h 51"/>
                <a:gd name="T30" fmla="*/ 10 w 56"/>
                <a:gd name="T31" fmla="*/ 50 h 51"/>
                <a:gd name="T32" fmla="*/ 6 w 56"/>
                <a:gd name="T33" fmla="*/ 46 h 51"/>
                <a:gd name="T34" fmla="*/ 10 w 56"/>
                <a:gd name="T35" fmla="*/ 41 h 51"/>
                <a:gd name="T36" fmla="*/ 45 w 56"/>
                <a:gd name="T37" fmla="*/ 41 h 51"/>
                <a:gd name="T38" fmla="*/ 50 w 56"/>
                <a:gd name="T39" fmla="*/ 46 h 51"/>
                <a:gd name="T40" fmla="*/ 28 w 56"/>
                <a:gd name="T41" fmla="*/ 30 h 51"/>
                <a:gd name="T42" fmla="*/ 36 w 56"/>
                <a:gd name="T43" fmla="*/ 38 h 51"/>
                <a:gd name="T44" fmla="*/ 19 w 56"/>
                <a:gd name="T45" fmla="*/ 35 h 51"/>
                <a:gd name="T46" fmla="*/ 19 w 56"/>
                <a:gd name="T47" fmla="*/ 12 h 51"/>
                <a:gd name="T48" fmla="*/ 38 w 56"/>
                <a:gd name="T49" fmla="*/ 21 h 51"/>
                <a:gd name="T50" fmla="*/ 38 w 56"/>
                <a:gd name="T51" fmla="*/ 36 h 51"/>
                <a:gd name="T52" fmla="*/ 20 w 56"/>
                <a:gd name="T53" fmla="*/ 14 h 51"/>
                <a:gd name="T54" fmla="*/ 28 w 56"/>
                <a:gd name="T55" fmla="*/ 30 h 51"/>
                <a:gd name="T56" fmla="*/ 50 w 56"/>
                <a:gd name="T57" fmla="*/ 10 h 51"/>
                <a:gd name="T58" fmla="*/ 5 w 56"/>
                <a:gd name="T59" fmla="*/ 10 h 51"/>
                <a:gd name="T60" fmla="*/ 1 w 56"/>
                <a:gd name="T61" fmla="*/ 6 h 51"/>
                <a:gd name="T62" fmla="*/ 5 w 56"/>
                <a:gd name="T63" fmla="*/ 1 h 51"/>
                <a:gd name="T64" fmla="*/ 50 w 56"/>
                <a:gd name="T65" fmla="*/ 1 h 51"/>
                <a:gd name="T66" fmla="*/ 55 w 56"/>
                <a:gd name="T67" fmla="*/ 6 h 51"/>
                <a:gd name="T68" fmla="*/ 50 w 56"/>
                <a:gd name="T6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1">
                  <a:moveTo>
                    <a:pt x="50" y="0"/>
                  </a:moveTo>
                  <a:cubicBezTo>
                    <a:pt x="5" y="0"/>
                    <a:pt x="5" y="0"/>
                    <a:pt x="5" y="0"/>
                  </a:cubicBezTo>
                  <a:cubicBezTo>
                    <a:pt x="2" y="0"/>
                    <a:pt x="0" y="2"/>
                    <a:pt x="0" y="6"/>
                  </a:cubicBezTo>
                  <a:cubicBezTo>
                    <a:pt x="0" y="8"/>
                    <a:pt x="2" y="11"/>
                    <a:pt x="4" y="11"/>
                  </a:cubicBezTo>
                  <a:cubicBezTo>
                    <a:pt x="9" y="40"/>
                    <a:pt x="9" y="40"/>
                    <a:pt x="9" y="40"/>
                  </a:cubicBezTo>
                  <a:cubicBezTo>
                    <a:pt x="6" y="41"/>
                    <a:pt x="4" y="43"/>
                    <a:pt x="4" y="46"/>
                  </a:cubicBezTo>
                  <a:cubicBezTo>
                    <a:pt x="4" y="49"/>
                    <a:pt x="7" y="51"/>
                    <a:pt x="10" y="51"/>
                  </a:cubicBezTo>
                  <a:cubicBezTo>
                    <a:pt x="45" y="51"/>
                    <a:pt x="45" y="51"/>
                    <a:pt x="45" y="51"/>
                  </a:cubicBezTo>
                  <a:cubicBezTo>
                    <a:pt x="48" y="51"/>
                    <a:pt x="51" y="49"/>
                    <a:pt x="51" y="46"/>
                  </a:cubicBezTo>
                  <a:cubicBezTo>
                    <a:pt x="51" y="43"/>
                    <a:pt x="49" y="41"/>
                    <a:pt x="47" y="40"/>
                  </a:cubicBezTo>
                  <a:cubicBezTo>
                    <a:pt x="51" y="11"/>
                    <a:pt x="51" y="11"/>
                    <a:pt x="51" y="11"/>
                  </a:cubicBezTo>
                  <a:cubicBezTo>
                    <a:pt x="54" y="11"/>
                    <a:pt x="56" y="8"/>
                    <a:pt x="56" y="6"/>
                  </a:cubicBezTo>
                  <a:cubicBezTo>
                    <a:pt x="56" y="2"/>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28" y="30"/>
                  </a:moveTo>
                  <a:cubicBezTo>
                    <a:pt x="31" y="34"/>
                    <a:pt x="34" y="37"/>
                    <a:pt x="36" y="38"/>
                  </a:cubicBezTo>
                  <a:cubicBezTo>
                    <a:pt x="33" y="39"/>
                    <a:pt x="24" y="42"/>
                    <a:pt x="19" y="35"/>
                  </a:cubicBezTo>
                  <a:cubicBezTo>
                    <a:pt x="14" y="26"/>
                    <a:pt x="19" y="12"/>
                    <a:pt x="19" y="12"/>
                  </a:cubicBezTo>
                  <a:cubicBezTo>
                    <a:pt x="19" y="13"/>
                    <a:pt x="32" y="16"/>
                    <a:pt x="38" y="21"/>
                  </a:cubicBezTo>
                  <a:cubicBezTo>
                    <a:pt x="42" y="25"/>
                    <a:pt x="39" y="32"/>
                    <a:pt x="38" y="36"/>
                  </a:cubicBezTo>
                  <a:cubicBezTo>
                    <a:pt x="25" y="29"/>
                    <a:pt x="20" y="14"/>
                    <a:pt x="20" y="14"/>
                  </a:cubicBezTo>
                  <a:cubicBezTo>
                    <a:pt x="20" y="14"/>
                    <a:pt x="22" y="23"/>
                    <a:pt x="28" y="30"/>
                  </a:cubicBezTo>
                  <a:close/>
                  <a:moveTo>
                    <a:pt x="50" y="10"/>
                  </a:moveTo>
                  <a:cubicBezTo>
                    <a:pt x="5" y="10"/>
                    <a:pt x="5" y="10"/>
                    <a:pt x="5" y="10"/>
                  </a:cubicBezTo>
                  <a:cubicBezTo>
                    <a:pt x="3" y="10"/>
                    <a:pt x="1" y="8"/>
                    <a:pt x="1" y="6"/>
                  </a:cubicBezTo>
                  <a:cubicBezTo>
                    <a:pt x="1" y="3"/>
                    <a:pt x="3" y="1"/>
                    <a:pt x="5"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54"/>
            <p:cNvSpPr>
              <a:spLocks noEditPoints="1"/>
            </p:cNvSpPr>
            <p:nvPr/>
          </p:nvSpPr>
          <p:spPr bwMode="auto">
            <a:xfrm>
              <a:off x="6415896" y="1653263"/>
              <a:ext cx="528150" cy="532444"/>
            </a:xfrm>
            <a:custGeom>
              <a:avLst/>
              <a:gdLst>
                <a:gd name="T0" fmla="*/ 32 w 52"/>
                <a:gd name="T1" fmla="*/ 4 h 52"/>
                <a:gd name="T2" fmla="*/ 4 w 52"/>
                <a:gd name="T3" fmla="*/ 32 h 52"/>
                <a:gd name="T4" fmla="*/ 4 w 52"/>
                <a:gd name="T5" fmla="*/ 48 h 52"/>
                <a:gd name="T6" fmla="*/ 20 w 52"/>
                <a:gd name="T7" fmla="*/ 48 h 52"/>
                <a:gd name="T8" fmla="*/ 48 w 52"/>
                <a:gd name="T9" fmla="*/ 20 h 52"/>
                <a:gd name="T10" fmla="*/ 48 w 52"/>
                <a:gd name="T11" fmla="*/ 4 h 52"/>
                <a:gd name="T12" fmla="*/ 32 w 52"/>
                <a:gd name="T13" fmla="*/ 4 h 52"/>
                <a:gd name="T14" fmla="*/ 47 w 52"/>
                <a:gd name="T15" fmla="*/ 19 h 52"/>
                <a:gd name="T16" fmla="*/ 33 w 52"/>
                <a:gd name="T17" fmla="*/ 33 h 52"/>
                <a:gd name="T18" fmla="*/ 19 w 52"/>
                <a:gd name="T19" fmla="*/ 19 h 52"/>
                <a:gd name="T20" fmla="*/ 32 w 52"/>
                <a:gd name="T21" fmla="*/ 5 h 52"/>
                <a:gd name="T22" fmla="*/ 47 w 52"/>
                <a:gd name="T23" fmla="*/ 5 h 52"/>
                <a:gd name="T24" fmla="*/ 47 w 52"/>
                <a:gd name="T2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2">
                  <a:moveTo>
                    <a:pt x="32" y="4"/>
                  </a:moveTo>
                  <a:cubicBezTo>
                    <a:pt x="4" y="32"/>
                    <a:pt x="4" y="32"/>
                    <a:pt x="4" y="32"/>
                  </a:cubicBezTo>
                  <a:cubicBezTo>
                    <a:pt x="0" y="36"/>
                    <a:pt x="0" y="43"/>
                    <a:pt x="4" y="48"/>
                  </a:cubicBezTo>
                  <a:cubicBezTo>
                    <a:pt x="9" y="52"/>
                    <a:pt x="16" y="52"/>
                    <a:pt x="20" y="48"/>
                  </a:cubicBezTo>
                  <a:cubicBezTo>
                    <a:pt x="48" y="20"/>
                    <a:pt x="48" y="20"/>
                    <a:pt x="48" y="20"/>
                  </a:cubicBezTo>
                  <a:cubicBezTo>
                    <a:pt x="52" y="16"/>
                    <a:pt x="52" y="9"/>
                    <a:pt x="48" y="4"/>
                  </a:cubicBezTo>
                  <a:cubicBezTo>
                    <a:pt x="43" y="0"/>
                    <a:pt x="36" y="0"/>
                    <a:pt x="32" y="4"/>
                  </a:cubicBezTo>
                  <a:close/>
                  <a:moveTo>
                    <a:pt x="47" y="19"/>
                  </a:moveTo>
                  <a:cubicBezTo>
                    <a:pt x="33" y="33"/>
                    <a:pt x="33" y="33"/>
                    <a:pt x="33" y="33"/>
                  </a:cubicBezTo>
                  <a:cubicBezTo>
                    <a:pt x="19" y="19"/>
                    <a:pt x="19" y="19"/>
                    <a:pt x="19" y="19"/>
                  </a:cubicBezTo>
                  <a:cubicBezTo>
                    <a:pt x="32" y="5"/>
                    <a:pt x="32" y="5"/>
                    <a:pt x="32" y="5"/>
                  </a:cubicBezTo>
                  <a:cubicBezTo>
                    <a:pt x="36" y="1"/>
                    <a:pt x="43" y="1"/>
                    <a:pt x="47" y="5"/>
                  </a:cubicBezTo>
                  <a:cubicBezTo>
                    <a:pt x="51" y="9"/>
                    <a:pt x="51" y="15"/>
                    <a:pt x="4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55"/>
            <p:cNvSpPr/>
            <p:nvPr/>
          </p:nvSpPr>
          <p:spPr bwMode="auto">
            <a:xfrm>
              <a:off x="9997012" y="1636088"/>
              <a:ext cx="510975" cy="566795"/>
            </a:xfrm>
            <a:custGeom>
              <a:avLst/>
              <a:gdLst>
                <a:gd name="T0" fmla="*/ 45 w 50"/>
                <a:gd name="T1" fmla="*/ 34 h 56"/>
                <a:gd name="T2" fmla="*/ 41 w 50"/>
                <a:gd name="T3" fmla="*/ 35 h 56"/>
                <a:gd name="T4" fmla="*/ 35 w 50"/>
                <a:gd name="T5" fmla="*/ 32 h 56"/>
                <a:gd name="T6" fmla="*/ 36 w 50"/>
                <a:gd name="T7" fmla="*/ 27 h 56"/>
                <a:gd name="T8" fmla="*/ 33 w 50"/>
                <a:gd name="T9" fmla="*/ 20 h 56"/>
                <a:gd name="T10" fmla="*/ 39 w 50"/>
                <a:gd name="T11" fmla="*/ 13 h 56"/>
                <a:gd name="T12" fmla="*/ 42 w 50"/>
                <a:gd name="T13" fmla="*/ 14 h 56"/>
                <a:gd name="T14" fmla="*/ 49 w 50"/>
                <a:gd name="T15" fmla="*/ 7 h 56"/>
                <a:gd name="T16" fmla="*/ 42 w 50"/>
                <a:gd name="T17" fmla="*/ 0 h 56"/>
                <a:gd name="T18" fmla="*/ 35 w 50"/>
                <a:gd name="T19" fmla="*/ 7 h 56"/>
                <a:gd name="T20" fmla="*/ 37 w 50"/>
                <a:gd name="T21" fmla="*/ 12 h 56"/>
                <a:gd name="T22" fmla="*/ 31 w 50"/>
                <a:gd name="T23" fmla="*/ 19 h 56"/>
                <a:gd name="T24" fmla="*/ 26 w 50"/>
                <a:gd name="T25" fmla="*/ 18 h 56"/>
                <a:gd name="T26" fmla="*/ 19 w 50"/>
                <a:gd name="T27" fmla="*/ 20 h 56"/>
                <a:gd name="T28" fmla="*/ 12 w 50"/>
                <a:gd name="T29" fmla="*/ 15 h 56"/>
                <a:gd name="T30" fmla="*/ 13 w 50"/>
                <a:gd name="T31" fmla="*/ 12 h 56"/>
                <a:gd name="T32" fmla="*/ 7 w 50"/>
                <a:gd name="T33" fmla="*/ 6 h 56"/>
                <a:gd name="T34" fmla="*/ 0 w 50"/>
                <a:gd name="T35" fmla="*/ 12 h 56"/>
                <a:gd name="T36" fmla="*/ 7 w 50"/>
                <a:gd name="T37" fmla="*/ 19 h 56"/>
                <a:gd name="T38" fmla="*/ 11 w 50"/>
                <a:gd name="T39" fmla="*/ 17 h 56"/>
                <a:gd name="T40" fmla="*/ 18 w 50"/>
                <a:gd name="T41" fmla="*/ 22 h 56"/>
                <a:gd name="T42" fmla="*/ 16 w 50"/>
                <a:gd name="T43" fmla="*/ 27 h 56"/>
                <a:gd name="T44" fmla="*/ 19 w 50"/>
                <a:gd name="T45" fmla="*/ 34 h 56"/>
                <a:gd name="T46" fmla="*/ 16 w 50"/>
                <a:gd name="T47" fmla="*/ 39 h 56"/>
                <a:gd name="T48" fmla="*/ 11 w 50"/>
                <a:gd name="T49" fmla="*/ 38 h 56"/>
                <a:gd name="T50" fmla="*/ 3 w 50"/>
                <a:gd name="T51" fmla="*/ 47 h 56"/>
                <a:gd name="T52" fmla="*/ 11 w 50"/>
                <a:gd name="T53" fmla="*/ 56 h 56"/>
                <a:gd name="T54" fmla="*/ 20 w 50"/>
                <a:gd name="T55" fmla="*/ 47 h 56"/>
                <a:gd name="T56" fmla="*/ 18 w 50"/>
                <a:gd name="T57" fmla="*/ 41 h 56"/>
                <a:gd name="T58" fmla="*/ 21 w 50"/>
                <a:gd name="T59" fmla="*/ 36 h 56"/>
                <a:gd name="T60" fmla="*/ 26 w 50"/>
                <a:gd name="T61" fmla="*/ 37 h 56"/>
                <a:gd name="T62" fmla="*/ 34 w 50"/>
                <a:gd name="T63" fmla="*/ 34 h 56"/>
                <a:gd name="T64" fmla="*/ 40 w 50"/>
                <a:gd name="T65" fmla="*/ 38 h 56"/>
                <a:gd name="T66" fmla="*/ 40 w 50"/>
                <a:gd name="T67" fmla="*/ 39 h 56"/>
                <a:gd name="T68" fmla="*/ 45 w 50"/>
                <a:gd name="T69" fmla="*/ 44 h 56"/>
                <a:gd name="T70" fmla="*/ 50 w 50"/>
                <a:gd name="T71" fmla="*/ 39 h 56"/>
                <a:gd name="T72" fmla="*/ 45 w 50"/>
                <a:gd name="T73" fmla="*/ 3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56">
                  <a:moveTo>
                    <a:pt x="45" y="34"/>
                  </a:moveTo>
                  <a:cubicBezTo>
                    <a:pt x="43" y="34"/>
                    <a:pt x="42" y="35"/>
                    <a:pt x="41" y="35"/>
                  </a:cubicBezTo>
                  <a:cubicBezTo>
                    <a:pt x="35" y="32"/>
                    <a:pt x="35" y="32"/>
                    <a:pt x="35" y="32"/>
                  </a:cubicBezTo>
                  <a:cubicBezTo>
                    <a:pt x="36" y="30"/>
                    <a:pt x="36" y="29"/>
                    <a:pt x="36" y="27"/>
                  </a:cubicBezTo>
                  <a:cubicBezTo>
                    <a:pt x="36" y="25"/>
                    <a:pt x="35" y="22"/>
                    <a:pt x="33" y="20"/>
                  </a:cubicBezTo>
                  <a:cubicBezTo>
                    <a:pt x="39" y="13"/>
                    <a:pt x="39" y="13"/>
                    <a:pt x="39" y="13"/>
                  </a:cubicBezTo>
                  <a:cubicBezTo>
                    <a:pt x="40" y="14"/>
                    <a:pt x="41" y="14"/>
                    <a:pt x="42" y="14"/>
                  </a:cubicBezTo>
                  <a:cubicBezTo>
                    <a:pt x="46" y="14"/>
                    <a:pt x="49" y="11"/>
                    <a:pt x="49" y="7"/>
                  </a:cubicBezTo>
                  <a:cubicBezTo>
                    <a:pt x="49" y="3"/>
                    <a:pt x="46" y="0"/>
                    <a:pt x="42" y="0"/>
                  </a:cubicBezTo>
                  <a:cubicBezTo>
                    <a:pt x="38" y="0"/>
                    <a:pt x="35" y="3"/>
                    <a:pt x="35" y="7"/>
                  </a:cubicBezTo>
                  <a:cubicBezTo>
                    <a:pt x="35" y="9"/>
                    <a:pt x="36" y="10"/>
                    <a:pt x="37" y="12"/>
                  </a:cubicBezTo>
                  <a:cubicBezTo>
                    <a:pt x="31" y="19"/>
                    <a:pt x="31" y="19"/>
                    <a:pt x="31" y="19"/>
                  </a:cubicBezTo>
                  <a:cubicBezTo>
                    <a:pt x="30" y="18"/>
                    <a:pt x="28" y="18"/>
                    <a:pt x="26" y="18"/>
                  </a:cubicBezTo>
                  <a:cubicBezTo>
                    <a:pt x="24" y="18"/>
                    <a:pt x="21" y="19"/>
                    <a:pt x="19" y="20"/>
                  </a:cubicBezTo>
                  <a:cubicBezTo>
                    <a:pt x="12" y="15"/>
                    <a:pt x="12" y="15"/>
                    <a:pt x="12" y="15"/>
                  </a:cubicBezTo>
                  <a:cubicBezTo>
                    <a:pt x="13" y="14"/>
                    <a:pt x="13" y="13"/>
                    <a:pt x="13" y="12"/>
                  </a:cubicBezTo>
                  <a:cubicBezTo>
                    <a:pt x="13" y="9"/>
                    <a:pt x="10" y="6"/>
                    <a:pt x="7" y="6"/>
                  </a:cubicBezTo>
                  <a:cubicBezTo>
                    <a:pt x="3" y="6"/>
                    <a:pt x="0" y="9"/>
                    <a:pt x="0" y="12"/>
                  </a:cubicBezTo>
                  <a:cubicBezTo>
                    <a:pt x="0" y="16"/>
                    <a:pt x="3" y="19"/>
                    <a:pt x="7" y="19"/>
                  </a:cubicBezTo>
                  <a:cubicBezTo>
                    <a:pt x="8" y="19"/>
                    <a:pt x="10" y="18"/>
                    <a:pt x="11" y="17"/>
                  </a:cubicBezTo>
                  <a:cubicBezTo>
                    <a:pt x="18" y="22"/>
                    <a:pt x="18" y="22"/>
                    <a:pt x="18" y="22"/>
                  </a:cubicBezTo>
                  <a:cubicBezTo>
                    <a:pt x="17" y="24"/>
                    <a:pt x="16" y="26"/>
                    <a:pt x="16" y="27"/>
                  </a:cubicBezTo>
                  <a:cubicBezTo>
                    <a:pt x="16" y="30"/>
                    <a:pt x="18" y="33"/>
                    <a:pt x="19" y="34"/>
                  </a:cubicBezTo>
                  <a:cubicBezTo>
                    <a:pt x="16" y="39"/>
                    <a:pt x="16" y="39"/>
                    <a:pt x="16" y="39"/>
                  </a:cubicBezTo>
                  <a:cubicBezTo>
                    <a:pt x="14" y="39"/>
                    <a:pt x="13" y="38"/>
                    <a:pt x="11" y="38"/>
                  </a:cubicBezTo>
                  <a:cubicBezTo>
                    <a:pt x="6" y="38"/>
                    <a:pt x="3" y="42"/>
                    <a:pt x="3" y="47"/>
                  </a:cubicBezTo>
                  <a:cubicBezTo>
                    <a:pt x="3" y="52"/>
                    <a:pt x="6" y="56"/>
                    <a:pt x="11" y="56"/>
                  </a:cubicBezTo>
                  <a:cubicBezTo>
                    <a:pt x="16" y="56"/>
                    <a:pt x="20" y="52"/>
                    <a:pt x="20" y="47"/>
                  </a:cubicBezTo>
                  <a:cubicBezTo>
                    <a:pt x="20" y="45"/>
                    <a:pt x="19" y="43"/>
                    <a:pt x="18" y="41"/>
                  </a:cubicBezTo>
                  <a:cubicBezTo>
                    <a:pt x="21" y="36"/>
                    <a:pt x="21" y="36"/>
                    <a:pt x="21" y="36"/>
                  </a:cubicBezTo>
                  <a:cubicBezTo>
                    <a:pt x="23" y="37"/>
                    <a:pt x="25" y="37"/>
                    <a:pt x="26" y="37"/>
                  </a:cubicBezTo>
                  <a:cubicBezTo>
                    <a:pt x="29" y="37"/>
                    <a:pt x="32" y="36"/>
                    <a:pt x="34" y="34"/>
                  </a:cubicBezTo>
                  <a:cubicBezTo>
                    <a:pt x="40" y="38"/>
                    <a:pt x="40" y="38"/>
                    <a:pt x="40" y="38"/>
                  </a:cubicBezTo>
                  <a:cubicBezTo>
                    <a:pt x="40" y="38"/>
                    <a:pt x="40" y="39"/>
                    <a:pt x="40" y="39"/>
                  </a:cubicBezTo>
                  <a:cubicBezTo>
                    <a:pt x="40" y="42"/>
                    <a:pt x="42" y="44"/>
                    <a:pt x="45" y="44"/>
                  </a:cubicBezTo>
                  <a:cubicBezTo>
                    <a:pt x="48" y="44"/>
                    <a:pt x="50" y="42"/>
                    <a:pt x="50" y="39"/>
                  </a:cubicBezTo>
                  <a:cubicBezTo>
                    <a:pt x="50" y="36"/>
                    <a:pt x="48" y="34"/>
                    <a:pt x="4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56"/>
            <p:cNvSpPr>
              <a:spLocks noEditPoints="1"/>
            </p:cNvSpPr>
            <p:nvPr/>
          </p:nvSpPr>
          <p:spPr bwMode="auto">
            <a:xfrm>
              <a:off x="2731726" y="1563091"/>
              <a:ext cx="480917" cy="704200"/>
            </a:xfrm>
            <a:custGeom>
              <a:avLst/>
              <a:gdLst>
                <a:gd name="T0" fmla="*/ 42 w 47"/>
                <a:gd name="T1" fmla="*/ 9 h 69"/>
                <a:gd name="T2" fmla="*/ 32 w 47"/>
                <a:gd name="T3" fmla="*/ 9 h 69"/>
                <a:gd name="T4" fmla="*/ 32 w 47"/>
                <a:gd name="T5" fmla="*/ 8 h 69"/>
                <a:gd name="T6" fmla="*/ 30 w 47"/>
                <a:gd name="T7" fmla="*/ 5 h 69"/>
                <a:gd name="T8" fmla="*/ 28 w 47"/>
                <a:gd name="T9" fmla="*/ 5 h 69"/>
                <a:gd name="T10" fmla="*/ 28 w 47"/>
                <a:gd name="T11" fmla="*/ 5 h 69"/>
                <a:gd name="T12" fmla="*/ 23 w 47"/>
                <a:gd name="T13" fmla="*/ 0 h 69"/>
                <a:gd name="T14" fmla="*/ 19 w 47"/>
                <a:gd name="T15" fmla="*/ 5 h 69"/>
                <a:gd name="T16" fmla="*/ 19 w 47"/>
                <a:gd name="T17" fmla="*/ 5 h 69"/>
                <a:gd name="T18" fmla="*/ 17 w 47"/>
                <a:gd name="T19" fmla="*/ 5 h 69"/>
                <a:gd name="T20" fmla="*/ 15 w 47"/>
                <a:gd name="T21" fmla="*/ 8 h 69"/>
                <a:gd name="T22" fmla="*/ 15 w 47"/>
                <a:gd name="T23" fmla="*/ 9 h 69"/>
                <a:gd name="T24" fmla="*/ 5 w 47"/>
                <a:gd name="T25" fmla="*/ 9 h 69"/>
                <a:gd name="T26" fmla="*/ 0 w 47"/>
                <a:gd name="T27" fmla="*/ 14 h 69"/>
                <a:gd name="T28" fmla="*/ 0 w 47"/>
                <a:gd name="T29" fmla="*/ 64 h 69"/>
                <a:gd name="T30" fmla="*/ 5 w 47"/>
                <a:gd name="T31" fmla="*/ 69 h 69"/>
                <a:gd name="T32" fmla="*/ 42 w 47"/>
                <a:gd name="T33" fmla="*/ 69 h 69"/>
                <a:gd name="T34" fmla="*/ 47 w 47"/>
                <a:gd name="T35" fmla="*/ 64 h 69"/>
                <a:gd name="T36" fmla="*/ 47 w 47"/>
                <a:gd name="T37" fmla="*/ 14 h 69"/>
                <a:gd name="T38" fmla="*/ 42 w 47"/>
                <a:gd name="T39" fmla="*/ 9 h 69"/>
                <a:gd name="T40" fmla="*/ 23 w 47"/>
                <a:gd name="T41" fmla="*/ 4 h 69"/>
                <a:gd name="T42" fmla="*/ 25 w 47"/>
                <a:gd name="T43" fmla="*/ 5 h 69"/>
                <a:gd name="T44" fmla="*/ 23 w 47"/>
                <a:gd name="T45" fmla="*/ 7 h 69"/>
                <a:gd name="T46" fmla="*/ 22 w 47"/>
                <a:gd name="T47" fmla="*/ 5 h 69"/>
                <a:gd name="T48" fmla="*/ 23 w 47"/>
                <a:gd name="T49" fmla="*/ 4 h 69"/>
                <a:gd name="T50" fmla="*/ 43 w 47"/>
                <a:gd name="T51" fmla="*/ 64 h 69"/>
                <a:gd name="T52" fmla="*/ 42 w 47"/>
                <a:gd name="T53" fmla="*/ 66 h 69"/>
                <a:gd name="T54" fmla="*/ 5 w 47"/>
                <a:gd name="T55" fmla="*/ 66 h 69"/>
                <a:gd name="T56" fmla="*/ 3 w 47"/>
                <a:gd name="T57" fmla="*/ 64 h 69"/>
                <a:gd name="T58" fmla="*/ 3 w 47"/>
                <a:gd name="T59" fmla="*/ 14 h 69"/>
                <a:gd name="T60" fmla="*/ 5 w 47"/>
                <a:gd name="T61" fmla="*/ 13 h 69"/>
                <a:gd name="T62" fmla="*/ 15 w 47"/>
                <a:gd name="T63" fmla="*/ 13 h 69"/>
                <a:gd name="T64" fmla="*/ 17 w 47"/>
                <a:gd name="T65" fmla="*/ 15 h 69"/>
                <a:gd name="T66" fmla="*/ 30 w 47"/>
                <a:gd name="T67" fmla="*/ 15 h 69"/>
                <a:gd name="T68" fmla="*/ 32 w 47"/>
                <a:gd name="T69" fmla="*/ 13 h 69"/>
                <a:gd name="T70" fmla="*/ 42 w 47"/>
                <a:gd name="T71" fmla="*/ 13 h 69"/>
                <a:gd name="T72" fmla="*/ 43 w 47"/>
                <a:gd name="T73" fmla="*/ 14 h 69"/>
                <a:gd name="T74" fmla="*/ 43 w 47"/>
                <a:gd name="T75"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69">
                  <a:moveTo>
                    <a:pt x="42" y="9"/>
                  </a:moveTo>
                  <a:cubicBezTo>
                    <a:pt x="32" y="9"/>
                    <a:pt x="32" y="9"/>
                    <a:pt x="32" y="9"/>
                  </a:cubicBezTo>
                  <a:cubicBezTo>
                    <a:pt x="32" y="8"/>
                    <a:pt x="32" y="8"/>
                    <a:pt x="32" y="8"/>
                  </a:cubicBezTo>
                  <a:cubicBezTo>
                    <a:pt x="32" y="6"/>
                    <a:pt x="31" y="5"/>
                    <a:pt x="30" y="5"/>
                  </a:cubicBezTo>
                  <a:cubicBezTo>
                    <a:pt x="28" y="5"/>
                    <a:pt x="28" y="5"/>
                    <a:pt x="28" y="5"/>
                  </a:cubicBezTo>
                  <a:cubicBezTo>
                    <a:pt x="28" y="5"/>
                    <a:pt x="28" y="5"/>
                    <a:pt x="28" y="5"/>
                  </a:cubicBezTo>
                  <a:cubicBezTo>
                    <a:pt x="28" y="3"/>
                    <a:pt x="26" y="0"/>
                    <a:pt x="23" y="0"/>
                  </a:cubicBezTo>
                  <a:cubicBezTo>
                    <a:pt x="21" y="0"/>
                    <a:pt x="19" y="3"/>
                    <a:pt x="19" y="5"/>
                  </a:cubicBezTo>
                  <a:cubicBezTo>
                    <a:pt x="19" y="5"/>
                    <a:pt x="19" y="5"/>
                    <a:pt x="19" y="5"/>
                  </a:cubicBezTo>
                  <a:cubicBezTo>
                    <a:pt x="17" y="5"/>
                    <a:pt x="17" y="5"/>
                    <a:pt x="17" y="5"/>
                  </a:cubicBezTo>
                  <a:cubicBezTo>
                    <a:pt x="16" y="5"/>
                    <a:pt x="15" y="6"/>
                    <a:pt x="15" y="8"/>
                  </a:cubicBezTo>
                  <a:cubicBezTo>
                    <a:pt x="15" y="9"/>
                    <a:pt x="15" y="9"/>
                    <a:pt x="15" y="9"/>
                  </a:cubicBezTo>
                  <a:cubicBezTo>
                    <a:pt x="5" y="9"/>
                    <a:pt x="5" y="9"/>
                    <a:pt x="5" y="9"/>
                  </a:cubicBezTo>
                  <a:cubicBezTo>
                    <a:pt x="2" y="9"/>
                    <a:pt x="0" y="11"/>
                    <a:pt x="0" y="14"/>
                  </a:cubicBezTo>
                  <a:cubicBezTo>
                    <a:pt x="0" y="64"/>
                    <a:pt x="0" y="64"/>
                    <a:pt x="0" y="64"/>
                  </a:cubicBezTo>
                  <a:cubicBezTo>
                    <a:pt x="0" y="67"/>
                    <a:pt x="2" y="69"/>
                    <a:pt x="5" y="69"/>
                  </a:cubicBezTo>
                  <a:cubicBezTo>
                    <a:pt x="42" y="69"/>
                    <a:pt x="42" y="69"/>
                    <a:pt x="42" y="69"/>
                  </a:cubicBezTo>
                  <a:cubicBezTo>
                    <a:pt x="45" y="69"/>
                    <a:pt x="47" y="67"/>
                    <a:pt x="47" y="64"/>
                  </a:cubicBezTo>
                  <a:cubicBezTo>
                    <a:pt x="47" y="14"/>
                    <a:pt x="47" y="14"/>
                    <a:pt x="47" y="14"/>
                  </a:cubicBezTo>
                  <a:cubicBezTo>
                    <a:pt x="47" y="11"/>
                    <a:pt x="45" y="9"/>
                    <a:pt x="42" y="9"/>
                  </a:cubicBezTo>
                  <a:close/>
                  <a:moveTo>
                    <a:pt x="23" y="4"/>
                  </a:moveTo>
                  <a:cubicBezTo>
                    <a:pt x="24" y="4"/>
                    <a:pt x="25" y="4"/>
                    <a:pt x="25" y="5"/>
                  </a:cubicBezTo>
                  <a:cubicBezTo>
                    <a:pt x="25" y="6"/>
                    <a:pt x="24" y="7"/>
                    <a:pt x="23" y="7"/>
                  </a:cubicBezTo>
                  <a:cubicBezTo>
                    <a:pt x="23" y="7"/>
                    <a:pt x="22" y="6"/>
                    <a:pt x="22" y="5"/>
                  </a:cubicBezTo>
                  <a:cubicBezTo>
                    <a:pt x="22" y="4"/>
                    <a:pt x="23" y="4"/>
                    <a:pt x="23" y="4"/>
                  </a:cubicBezTo>
                  <a:close/>
                  <a:moveTo>
                    <a:pt x="43" y="64"/>
                  </a:moveTo>
                  <a:cubicBezTo>
                    <a:pt x="43" y="65"/>
                    <a:pt x="43" y="66"/>
                    <a:pt x="42" y="66"/>
                  </a:cubicBezTo>
                  <a:cubicBezTo>
                    <a:pt x="5" y="66"/>
                    <a:pt x="5" y="66"/>
                    <a:pt x="5" y="66"/>
                  </a:cubicBezTo>
                  <a:cubicBezTo>
                    <a:pt x="4" y="66"/>
                    <a:pt x="3" y="65"/>
                    <a:pt x="3" y="64"/>
                  </a:cubicBezTo>
                  <a:cubicBezTo>
                    <a:pt x="3" y="14"/>
                    <a:pt x="3" y="14"/>
                    <a:pt x="3" y="14"/>
                  </a:cubicBezTo>
                  <a:cubicBezTo>
                    <a:pt x="3" y="13"/>
                    <a:pt x="4" y="13"/>
                    <a:pt x="5" y="13"/>
                  </a:cubicBezTo>
                  <a:cubicBezTo>
                    <a:pt x="15" y="13"/>
                    <a:pt x="15" y="13"/>
                    <a:pt x="15" y="13"/>
                  </a:cubicBezTo>
                  <a:cubicBezTo>
                    <a:pt x="15" y="14"/>
                    <a:pt x="16" y="15"/>
                    <a:pt x="17" y="15"/>
                  </a:cubicBezTo>
                  <a:cubicBezTo>
                    <a:pt x="30" y="15"/>
                    <a:pt x="30" y="15"/>
                    <a:pt x="30" y="15"/>
                  </a:cubicBezTo>
                  <a:cubicBezTo>
                    <a:pt x="31" y="15"/>
                    <a:pt x="32" y="14"/>
                    <a:pt x="32" y="13"/>
                  </a:cubicBezTo>
                  <a:cubicBezTo>
                    <a:pt x="42" y="13"/>
                    <a:pt x="42" y="13"/>
                    <a:pt x="42" y="13"/>
                  </a:cubicBezTo>
                  <a:cubicBezTo>
                    <a:pt x="43" y="13"/>
                    <a:pt x="43" y="13"/>
                    <a:pt x="43" y="14"/>
                  </a:cubicBezTo>
                  <a:lnTo>
                    <a:pt x="43"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Rectangle 57"/>
            <p:cNvSpPr>
              <a:spLocks noChangeArrowheads="1"/>
            </p:cNvSpPr>
            <p:nvPr/>
          </p:nvSpPr>
          <p:spPr bwMode="auto">
            <a:xfrm>
              <a:off x="2804723" y="1747729"/>
              <a:ext cx="90172" cy="1116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Rectangle 58"/>
            <p:cNvSpPr>
              <a:spLocks noChangeArrowheads="1"/>
            </p:cNvSpPr>
            <p:nvPr/>
          </p:nvSpPr>
          <p:spPr bwMode="auto">
            <a:xfrm>
              <a:off x="2804723" y="2121299"/>
              <a:ext cx="111642"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Rectangle 59"/>
            <p:cNvSpPr>
              <a:spLocks noChangeArrowheads="1"/>
            </p:cNvSpPr>
            <p:nvPr/>
          </p:nvSpPr>
          <p:spPr bwMode="auto">
            <a:xfrm>
              <a:off x="2804723" y="2091242"/>
              <a:ext cx="334925"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Rectangle 60"/>
            <p:cNvSpPr>
              <a:spLocks noChangeArrowheads="1"/>
            </p:cNvSpPr>
            <p:nvPr/>
          </p:nvSpPr>
          <p:spPr bwMode="auto">
            <a:xfrm>
              <a:off x="3028006" y="2172826"/>
              <a:ext cx="111642"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61"/>
            <p:cNvSpPr>
              <a:spLocks noChangeArrowheads="1"/>
            </p:cNvSpPr>
            <p:nvPr/>
          </p:nvSpPr>
          <p:spPr bwMode="auto">
            <a:xfrm>
              <a:off x="2804723" y="2052596"/>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Rectangle 62"/>
            <p:cNvSpPr>
              <a:spLocks noChangeArrowheads="1"/>
            </p:cNvSpPr>
            <p:nvPr/>
          </p:nvSpPr>
          <p:spPr bwMode="auto">
            <a:xfrm>
              <a:off x="2804723" y="2022539"/>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Rectangle 63"/>
            <p:cNvSpPr>
              <a:spLocks noChangeArrowheads="1"/>
            </p:cNvSpPr>
            <p:nvPr/>
          </p:nvSpPr>
          <p:spPr bwMode="auto">
            <a:xfrm>
              <a:off x="2804723" y="1992482"/>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Rectangle 64"/>
            <p:cNvSpPr>
              <a:spLocks noChangeArrowheads="1"/>
            </p:cNvSpPr>
            <p:nvPr/>
          </p:nvSpPr>
          <p:spPr bwMode="auto">
            <a:xfrm>
              <a:off x="2804723" y="1949543"/>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Rectangle 65"/>
            <p:cNvSpPr>
              <a:spLocks noChangeArrowheads="1"/>
            </p:cNvSpPr>
            <p:nvPr/>
          </p:nvSpPr>
          <p:spPr bwMode="auto">
            <a:xfrm>
              <a:off x="2804723" y="1919485"/>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Rectangle 66"/>
            <p:cNvSpPr>
              <a:spLocks noChangeArrowheads="1"/>
            </p:cNvSpPr>
            <p:nvPr/>
          </p:nvSpPr>
          <p:spPr bwMode="auto">
            <a:xfrm>
              <a:off x="2804723" y="1889428"/>
              <a:ext cx="334925"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Rectangle 67"/>
            <p:cNvSpPr>
              <a:spLocks noChangeArrowheads="1"/>
            </p:cNvSpPr>
            <p:nvPr/>
          </p:nvSpPr>
          <p:spPr bwMode="auto">
            <a:xfrm>
              <a:off x="2916364" y="1846489"/>
              <a:ext cx="223283"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Rectangle 68"/>
            <p:cNvSpPr>
              <a:spLocks noChangeArrowheads="1"/>
            </p:cNvSpPr>
            <p:nvPr/>
          </p:nvSpPr>
          <p:spPr bwMode="auto">
            <a:xfrm>
              <a:off x="2916364" y="1816432"/>
              <a:ext cx="223283"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Rectangle 69"/>
            <p:cNvSpPr>
              <a:spLocks noChangeArrowheads="1"/>
            </p:cNvSpPr>
            <p:nvPr/>
          </p:nvSpPr>
          <p:spPr bwMode="auto">
            <a:xfrm>
              <a:off x="2916364" y="1786374"/>
              <a:ext cx="223283"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Rectangle 70"/>
            <p:cNvSpPr>
              <a:spLocks noChangeArrowheads="1"/>
            </p:cNvSpPr>
            <p:nvPr/>
          </p:nvSpPr>
          <p:spPr bwMode="auto">
            <a:xfrm>
              <a:off x="2916364" y="1747729"/>
              <a:ext cx="223283"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Freeform 71"/>
            <p:cNvSpPr/>
            <p:nvPr/>
          </p:nvSpPr>
          <p:spPr bwMode="auto">
            <a:xfrm>
              <a:off x="7455021" y="1846489"/>
              <a:ext cx="296279" cy="206107"/>
            </a:xfrm>
            <a:custGeom>
              <a:avLst/>
              <a:gdLst>
                <a:gd name="T0" fmla="*/ 29 w 29"/>
                <a:gd name="T1" fmla="*/ 5 h 20"/>
                <a:gd name="T2" fmla="*/ 29 w 29"/>
                <a:gd name="T3" fmla="*/ 5 h 20"/>
                <a:gd name="T4" fmla="*/ 29 w 29"/>
                <a:gd name="T5" fmla="*/ 4 h 20"/>
                <a:gd name="T6" fmla="*/ 27 w 29"/>
                <a:gd name="T7" fmla="*/ 0 h 20"/>
                <a:gd name="T8" fmla="*/ 27 w 29"/>
                <a:gd name="T9" fmla="*/ 1 h 20"/>
                <a:gd name="T10" fmla="*/ 25 w 29"/>
                <a:gd name="T11" fmla="*/ 5 h 20"/>
                <a:gd name="T12" fmla="*/ 21 w 29"/>
                <a:gd name="T13" fmla="*/ 9 h 20"/>
                <a:gd name="T14" fmla="*/ 16 w 29"/>
                <a:gd name="T15" fmla="*/ 12 h 20"/>
                <a:gd name="T16" fmla="*/ 10 w 29"/>
                <a:gd name="T17" fmla="*/ 14 h 20"/>
                <a:gd name="T18" fmla="*/ 7 w 29"/>
                <a:gd name="T19" fmla="*/ 15 h 20"/>
                <a:gd name="T20" fmla="*/ 7 w 29"/>
                <a:gd name="T21" fmla="*/ 15 h 20"/>
                <a:gd name="T22" fmla="*/ 4 w 29"/>
                <a:gd name="T23" fmla="*/ 14 h 20"/>
                <a:gd name="T24" fmla="*/ 0 w 29"/>
                <a:gd name="T25" fmla="*/ 13 h 20"/>
                <a:gd name="T26" fmla="*/ 1 w 29"/>
                <a:gd name="T27" fmla="*/ 14 h 20"/>
                <a:gd name="T28" fmla="*/ 3 w 29"/>
                <a:gd name="T29" fmla="*/ 17 h 20"/>
                <a:gd name="T30" fmla="*/ 4 w 29"/>
                <a:gd name="T31" fmla="*/ 19 h 20"/>
                <a:gd name="T32" fmla="*/ 6 w 29"/>
                <a:gd name="T33" fmla="*/ 20 h 20"/>
                <a:gd name="T34" fmla="*/ 9 w 29"/>
                <a:gd name="T35" fmla="*/ 20 h 20"/>
                <a:gd name="T36" fmla="*/ 13 w 29"/>
                <a:gd name="T37" fmla="*/ 20 h 20"/>
                <a:gd name="T38" fmla="*/ 19 w 29"/>
                <a:gd name="T39" fmla="*/ 18 h 20"/>
                <a:gd name="T40" fmla="*/ 24 w 29"/>
                <a:gd name="T41" fmla="*/ 15 h 20"/>
                <a:gd name="T42" fmla="*/ 28 w 29"/>
                <a:gd name="T43" fmla="*/ 11 h 20"/>
                <a:gd name="T44" fmla="*/ 29 w 29"/>
                <a:gd name="T45" fmla="*/ 7 h 20"/>
                <a:gd name="T46" fmla="*/ 29 w 29"/>
                <a:gd name="T47" fmla="*/ 6 h 20"/>
                <a:gd name="T48" fmla="*/ 29 w 29"/>
                <a:gd name="T4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29" y="5"/>
                  </a:moveTo>
                  <a:cubicBezTo>
                    <a:pt x="29" y="5"/>
                    <a:pt x="29" y="5"/>
                    <a:pt x="29" y="5"/>
                  </a:cubicBezTo>
                  <a:cubicBezTo>
                    <a:pt x="29" y="4"/>
                    <a:pt x="29" y="4"/>
                    <a:pt x="29" y="4"/>
                  </a:cubicBezTo>
                  <a:cubicBezTo>
                    <a:pt x="29" y="3"/>
                    <a:pt x="28" y="1"/>
                    <a:pt x="27" y="0"/>
                  </a:cubicBezTo>
                  <a:cubicBezTo>
                    <a:pt x="27" y="0"/>
                    <a:pt x="27" y="0"/>
                    <a:pt x="27" y="1"/>
                  </a:cubicBezTo>
                  <a:cubicBezTo>
                    <a:pt x="27" y="2"/>
                    <a:pt x="26" y="4"/>
                    <a:pt x="25" y="5"/>
                  </a:cubicBezTo>
                  <a:cubicBezTo>
                    <a:pt x="24" y="7"/>
                    <a:pt x="23" y="8"/>
                    <a:pt x="21" y="9"/>
                  </a:cubicBezTo>
                  <a:cubicBezTo>
                    <a:pt x="20" y="10"/>
                    <a:pt x="18" y="12"/>
                    <a:pt x="16" y="12"/>
                  </a:cubicBezTo>
                  <a:cubicBezTo>
                    <a:pt x="14" y="13"/>
                    <a:pt x="12" y="14"/>
                    <a:pt x="10" y="14"/>
                  </a:cubicBezTo>
                  <a:cubicBezTo>
                    <a:pt x="9" y="14"/>
                    <a:pt x="8" y="15"/>
                    <a:pt x="7" y="15"/>
                  </a:cubicBezTo>
                  <a:cubicBezTo>
                    <a:pt x="7" y="15"/>
                    <a:pt x="7" y="15"/>
                    <a:pt x="7" y="15"/>
                  </a:cubicBezTo>
                  <a:cubicBezTo>
                    <a:pt x="6" y="15"/>
                    <a:pt x="5" y="15"/>
                    <a:pt x="4" y="14"/>
                  </a:cubicBezTo>
                  <a:cubicBezTo>
                    <a:pt x="3" y="14"/>
                    <a:pt x="1" y="14"/>
                    <a:pt x="0" y="13"/>
                  </a:cubicBezTo>
                  <a:cubicBezTo>
                    <a:pt x="1" y="13"/>
                    <a:pt x="1" y="13"/>
                    <a:pt x="1" y="14"/>
                  </a:cubicBezTo>
                  <a:cubicBezTo>
                    <a:pt x="1" y="15"/>
                    <a:pt x="2" y="16"/>
                    <a:pt x="3" y="17"/>
                  </a:cubicBezTo>
                  <a:cubicBezTo>
                    <a:pt x="3" y="17"/>
                    <a:pt x="3" y="18"/>
                    <a:pt x="4" y="19"/>
                  </a:cubicBezTo>
                  <a:cubicBezTo>
                    <a:pt x="5" y="19"/>
                    <a:pt x="5" y="19"/>
                    <a:pt x="6" y="20"/>
                  </a:cubicBezTo>
                  <a:cubicBezTo>
                    <a:pt x="7" y="20"/>
                    <a:pt x="8" y="20"/>
                    <a:pt x="9" y="20"/>
                  </a:cubicBezTo>
                  <a:cubicBezTo>
                    <a:pt x="10" y="20"/>
                    <a:pt x="12" y="20"/>
                    <a:pt x="13" y="20"/>
                  </a:cubicBezTo>
                  <a:cubicBezTo>
                    <a:pt x="15" y="20"/>
                    <a:pt x="17" y="19"/>
                    <a:pt x="19" y="18"/>
                  </a:cubicBezTo>
                  <a:cubicBezTo>
                    <a:pt x="21" y="18"/>
                    <a:pt x="22" y="16"/>
                    <a:pt x="24" y="15"/>
                  </a:cubicBezTo>
                  <a:cubicBezTo>
                    <a:pt x="25" y="14"/>
                    <a:pt x="27" y="13"/>
                    <a:pt x="28" y="11"/>
                  </a:cubicBezTo>
                  <a:cubicBezTo>
                    <a:pt x="29" y="10"/>
                    <a:pt x="29" y="9"/>
                    <a:pt x="29" y="7"/>
                  </a:cubicBezTo>
                  <a:cubicBezTo>
                    <a:pt x="29" y="7"/>
                    <a:pt x="29" y="7"/>
                    <a:pt x="29" y="6"/>
                  </a:cubicBezTo>
                  <a:cubicBezTo>
                    <a:pt x="29" y="6"/>
                    <a:pt x="29" y="6"/>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Freeform 72"/>
            <p:cNvSpPr/>
            <p:nvPr/>
          </p:nvSpPr>
          <p:spPr bwMode="auto">
            <a:xfrm>
              <a:off x="7536605" y="1777787"/>
              <a:ext cx="193226" cy="163168"/>
            </a:xfrm>
            <a:custGeom>
              <a:avLst/>
              <a:gdLst>
                <a:gd name="T0" fmla="*/ 13 w 19"/>
                <a:gd name="T1" fmla="*/ 16 h 16"/>
                <a:gd name="T2" fmla="*/ 17 w 19"/>
                <a:gd name="T3" fmla="*/ 12 h 16"/>
                <a:gd name="T4" fmla="*/ 19 w 19"/>
                <a:gd name="T5" fmla="*/ 7 h 16"/>
                <a:gd name="T6" fmla="*/ 18 w 19"/>
                <a:gd name="T7" fmla="*/ 4 h 16"/>
                <a:gd name="T8" fmla="*/ 16 w 19"/>
                <a:gd name="T9" fmla="*/ 2 h 16"/>
                <a:gd name="T10" fmla="*/ 12 w 19"/>
                <a:gd name="T11" fmla="*/ 1 h 16"/>
                <a:gd name="T12" fmla="*/ 7 w 19"/>
                <a:gd name="T13" fmla="*/ 1 h 16"/>
                <a:gd name="T14" fmla="*/ 1 w 19"/>
                <a:gd name="T15" fmla="*/ 3 h 16"/>
                <a:gd name="T16" fmla="*/ 0 w 19"/>
                <a:gd name="T17" fmla="*/ 3 h 16"/>
                <a:gd name="T18" fmla="*/ 12 w 19"/>
                <a:gd name="T19" fmla="*/ 16 h 16"/>
                <a:gd name="T20" fmla="*/ 13 w 19"/>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3" y="16"/>
                  </a:moveTo>
                  <a:cubicBezTo>
                    <a:pt x="14" y="14"/>
                    <a:pt x="16" y="13"/>
                    <a:pt x="17" y="12"/>
                  </a:cubicBezTo>
                  <a:cubicBezTo>
                    <a:pt x="18" y="10"/>
                    <a:pt x="18" y="9"/>
                    <a:pt x="19" y="7"/>
                  </a:cubicBezTo>
                  <a:cubicBezTo>
                    <a:pt x="19" y="6"/>
                    <a:pt x="19" y="5"/>
                    <a:pt x="18" y="4"/>
                  </a:cubicBezTo>
                  <a:cubicBezTo>
                    <a:pt x="18" y="3"/>
                    <a:pt x="17" y="2"/>
                    <a:pt x="16" y="2"/>
                  </a:cubicBezTo>
                  <a:cubicBezTo>
                    <a:pt x="15" y="1"/>
                    <a:pt x="13" y="1"/>
                    <a:pt x="12" y="1"/>
                  </a:cubicBezTo>
                  <a:cubicBezTo>
                    <a:pt x="10" y="0"/>
                    <a:pt x="9" y="1"/>
                    <a:pt x="7" y="1"/>
                  </a:cubicBezTo>
                  <a:cubicBezTo>
                    <a:pt x="5" y="1"/>
                    <a:pt x="3" y="2"/>
                    <a:pt x="1" y="3"/>
                  </a:cubicBezTo>
                  <a:cubicBezTo>
                    <a:pt x="1" y="3"/>
                    <a:pt x="0" y="3"/>
                    <a:pt x="0" y="3"/>
                  </a:cubicBezTo>
                  <a:cubicBezTo>
                    <a:pt x="12" y="16"/>
                    <a:pt x="12" y="16"/>
                    <a:pt x="12" y="16"/>
                  </a:cubicBezTo>
                  <a:cubicBezTo>
                    <a:pt x="12" y="16"/>
                    <a:pt x="13"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Freeform 73"/>
            <p:cNvSpPr/>
            <p:nvPr/>
          </p:nvSpPr>
          <p:spPr bwMode="auto">
            <a:xfrm>
              <a:off x="7433551" y="1829313"/>
              <a:ext cx="184638" cy="163168"/>
            </a:xfrm>
            <a:custGeom>
              <a:avLst/>
              <a:gdLst>
                <a:gd name="T0" fmla="*/ 6 w 18"/>
                <a:gd name="T1" fmla="*/ 16 h 16"/>
                <a:gd name="T2" fmla="*/ 12 w 18"/>
                <a:gd name="T3" fmla="*/ 16 h 16"/>
                <a:gd name="T4" fmla="*/ 18 w 18"/>
                <a:gd name="T5" fmla="*/ 14 h 16"/>
                <a:gd name="T6" fmla="*/ 18 w 18"/>
                <a:gd name="T7" fmla="*/ 13 h 16"/>
                <a:gd name="T8" fmla="*/ 7 w 18"/>
                <a:gd name="T9" fmla="*/ 0 h 16"/>
                <a:gd name="T10" fmla="*/ 7 w 18"/>
                <a:gd name="T11" fmla="*/ 0 h 16"/>
                <a:gd name="T12" fmla="*/ 3 w 18"/>
                <a:gd name="T13" fmla="*/ 4 h 16"/>
                <a:gd name="T14" fmla="*/ 1 w 18"/>
                <a:gd name="T15" fmla="*/ 8 h 16"/>
                <a:gd name="T16" fmla="*/ 1 w 18"/>
                <a:gd name="T17" fmla="*/ 11 h 16"/>
                <a:gd name="T18" fmla="*/ 2 w 18"/>
                <a:gd name="T19" fmla="*/ 14 h 16"/>
                <a:gd name="T20" fmla="*/ 6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6"/>
                  </a:moveTo>
                  <a:cubicBezTo>
                    <a:pt x="8" y="16"/>
                    <a:pt x="10" y="16"/>
                    <a:pt x="12" y="16"/>
                  </a:cubicBezTo>
                  <a:cubicBezTo>
                    <a:pt x="14" y="15"/>
                    <a:pt x="16" y="15"/>
                    <a:pt x="18" y="14"/>
                  </a:cubicBezTo>
                  <a:cubicBezTo>
                    <a:pt x="18" y="14"/>
                    <a:pt x="18" y="14"/>
                    <a:pt x="18" y="13"/>
                  </a:cubicBezTo>
                  <a:cubicBezTo>
                    <a:pt x="7" y="0"/>
                    <a:pt x="7" y="0"/>
                    <a:pt x="7" y="0"/>
                  </a:cubicBezTo>
                  <a:cubicBezTo>
                    <a:pt x="7" y="0"/>
                    <a:pt x="7" y="0"/>
                    <a:pt x="7" y="0"/>
                  </a:cubicBezTo>
                  <a:cubicBezTo>
                    <a:pt x="5" y="1"/>
                    <a:pt x="4" y="3"/>
                    <a:pt x="3" y="4"/>
                  </a:cubicBezTo>
                  <a:cubicBezTo>
                    <a:pt x="2" y="5"/>
                    <a:pt x="1" y="6"/>
                    <a:pt x="1" y="8"/>
                  </a:cubicBezTo>
                  <a:cubicBezTo>
                    <a:pt x="0" y="9"/>
                    <a:pt x="0" y="10"/>
                    <a:pt x="1" y="11"/>
                  </a:cubicBezTo>
                  <a:cubicBezTo>
                    <a:pt x="1" y="12"/>
                    <a:pt x="2" y="13"/>
                    <a:pt x="2" y="14"/>
                  </a:cubicBezTo>
                  <a:cubicBezTo>
                    <a:pt x="3" y="15"/>
                    <a:pt x="5" y="15"/>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Freeform 74"/>
            <p:cNvSpPr/>
            <p:nvPr/>
          </p:nvSpPr>
          <p:spPr bwMode="auto">
            <a:xfrm>
              <a:off x="3620564" y="1666145"/>
              <a:ext cx="334925" cy="334924"/>
            </a:xfrm>
            <a:custGeom>
              <a:avLst/>
              <a:gdLst>
                <a:gd name="T0" fmla="*/ 33 w 33"/>
                <a:gd name="T1" fmla="*/ 13 h 33"/>
                <a:gd name="T2" fmla="*/ 6 w 33"/>
                <a:gd name="T3" fmla="*/ 5 h 33"/>
                <a:gd name="T4" fmla="*/ 13 w 33"/>
                <a:gd name="T5" fmla="*/ 33 h 33"/>
                <a:gd name="T6" fmla="*/ 33 w 33"/>
                <a:gd name="T7" fmla="*/ 13 h 33"/>
              </a:gdLst>
              <a:ahLst/>
              <a:cxnLst>
                <a:cxn ang="0">
                  <a:pos x="T0" y="T1"/>
                </a:cxn>
                <a:cxn ang="0">
                  <a:pos x="T2" y="T3"/>
                </a:cxn>
                <a:cxn ang="0">
                  <a:pos x="T4" y="T5"/>
                </a:cxn>
                <a:cxn ang="0">
                  <a:pos x="T6" y="T7"/>
                </a:cxn>
              </a:cxnLst>
              <a:rect l="0" t="0" r="r" b="b"/>
              <a:pathLst>
                <a:path w="33" h="33">
                  <a:moveTo>
                    <a:pt x="33" y="13"/>
                  </a:moveTo>
                  <a:cubicBezTo>
                    <a:pt x="23" y="4"/>
                    <a:pt x="11" y="0"/>
                    <a:pt x="6" y="5"/>
                  </a:cubicBezTo>
                  <a:cubicBezTo>
                    <a:pt x="0" y="11"/>
                    <a:pt x="4" y="23"/>
                    <a:pt x="13" y="33"/>
                  </a:cubicBezTo>
                  <a:lnTo>
                    <a:pt x="3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Freeform 75"/>
            <p:cNvSpPr/>
            <p:nvPr/>
          </p:nvSpPr>
          <p:spPr bwMode="auto">
            <a:xfrm>
              <a:off x="3792320" y="1837901"/>
              <a:ext cx="334925" cy="334924"/>
            </a:xfrm>
            <a:custGeom>
              <a:avLst/>
              <a:gdLst>
                <a:gd name="T0" fmla="*/ 20 w 33"/>
                <a:gd name="T1" fmla="*/ 0 h 33"/>
                <a:gd name="T2" fmla="*/ 0 w 33"/>
                <a:gd name="T3" fmla="*/ 20 h 33"/>
                <a:gd name="T4" fmla="*/ 28 w 33"/>
                <a:gd name="T5" fmla="*/ 27 h 33"/>
                <a:gd name="T6" fmla="*/ 20 w 33"/>
                <a:gd name="T7" fmla="*/ 0 h 33"/>
              </a:gdLst>
              <a:ahLst/>
              <a:cxnLst>
                <a:cxn ang="0">
                  <a:pos x="T0" y="T1"/>
                </a:cxn>
                <a:cxn ang="0">
                  <a:pos x="T2" y="T3"/>
                </a:cxn>
                <a:cxn ang="0">
                  <a:pos x="T4" y="T5"/>
                </a:cxn>
                <a:cxn ang="0">
                  <a:pos x="T6" y="T7"/>
                </a:cxn>
              </a:cxnLst>
              <a:rect l="0" t="0" r="r" b="b"/>
              <a:pathLst>
                <a:path w="33" h="33">
                  <a:moveTo>
                    <a:pt x="20" y="0"/>
                  </a:moveTo>
                  <a:cubicBezTo>
                    <a:pt x="0" y="20"/>
                    <a:pt x="0" y="20"/>
                    <a:pt x="0" y="20"/>
                  </a:cubicBezTo>
                  <a:cubicBezTo>
                    <a:pt x="10" y="29"/>
                    <a:pt x="22" y="33"/>
                    <a:pt x="28" y="27"/>
                  </a:cubicBezTo>
                  <a:cubicBezTo>
                    <a:pt x="33" y="22"/>
                    <a:pt x="29" y="1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Freeform 76"/>
            <p:cNvSpPr>
              <a:spLocks noEditPoints="1"/>
            </p:cNvSpPr>
            <p:nvPr/>
          </p:nvSpPr>
          <p:spPr bwMode="auto">
            <a:xfrm>
              <a:off x="11044724" y="1554504"/>
              <a:ext cx="287692" cy="729964"/>
            </a:xfrm>
            <a:custGeom>
              <a:avLst/>
              <a:gdLst>
                <a:gd name="T0" fmla="*/ 18 w 28"/>
                <a:gd name="T1" fmla="*/ 45 h 72"/>
                <a:gd name="T2" fmla="*/ 18 w 28"/>
                <a:gd name="T3" fmla="*/ 6 h 72"/>
                <a:gd name="T4" fmla="*/ 19 w 28"/>
                <a:gd name="T5" fmla="*/ 4 h 72"/>
                <a:gd name="T6" fmla="*/ 20 w 28"/>
                <a:gd name="T7" fmla="*/ 3 h 72"/>
                <a:gd name="T8" fmla="*/ 20 w 28"/>
                <a:gd name="T9" fmla="*/ 1 h 72"/>
                <a:gd name="T10" fmla="*/ 19 w 28"/>
                <a:gd name="T11" fmla="*/ 0 h 72"/>
                <a:gd name="T12" fmla="*/ 9 w 28"/>
                <a:gd name="T13" fmla="*/ 0 h 72"/>
                <a:gd name="T14" fmla="*/ 8 w 28"/>
                <a:gd name="T15" fmla="*/ 1 h 72"/>
                <a:gd name="T16" fmla="*/ 8 w 28"/>
                <a:gd name="T17" fmla="*/ 3 h 72"/>
                <a:gd name="T18" fmla="*/ 9 w 28"/>
                <a:gd name="T19" fmla="*/ 4 h 72"/>
                <a:gd name="T20" fmla="*/ 9 w 28"/>
                <a:gd name="T21" fmla="*/ 6 h 72"/>
                <a:gd name="T22" fmla="*/ 9 w 28"/>
                <a:gd name="T23" fmla="*/ 45 h 72"/>
                <a:gd name="T24" fmla="*/ 0 w 28"/>
                <a:gd name="T25" fmla="*/ 61 h 72"/>
                <a:gd name="T26" fmla="*/ 5 w 28"/>
                <a:gd name="T27" fmla="*/ 72 h 72"/>
                <a:gd name="T28" fmla="*/ 22 w 28"/>
                <a:gd name="T29" fmla="*/ 72 h 72"/>
                <a:gd name="T30" fmla="*/ 28 w 28"/>
                <a:gd name="T31" fmla="*/ 61 h 72"/>
                <a:gd name="T32" fmla="*/ 18 w 28"/>
                <a:gd name="T33" fmla="*/ 45 h 72"/>
                <a:gd name="T34" fmla="*/ 22 w 28"/>
                <a:gd name="T35" fmla="*/ 71 h 72"/>
                <a:gd name="T36" fmla="*/ 6 w 28"/>
                <a:gd name="T37" fmla="*/ 71 h 72"/>
                <a:gd name="T38" fmla="*/ 1 w 28"/>
                <a:gd name="T39" fmla="*/ 61 h 72"/>
                <a:gd name="T40" fmla="*/ 10 w 28"/>
                <a:gd name="T41" fmla="*/ 46 h 72"/>
                <a:gd name="T42" fmla="*/ 10 w 28"/>
                <a:gd name="T43" fmla="*/ 46 h 72"/>
                <a:gd name="T44" fmla="*/ 10 w 28"/>
                <a:gd name="T45" fmla="*/ 45 h 72"/>
                <a:gd name="T46" fmla="*/ 10 w 28"/>
                <a:gd name="T47" fmla="*/ 6 h 72"/>
                <a:gd name="T48" fmla="*/ 9 w 28"/>
                <a:gd name="T49" fmla="*/ 3 h 72"/>
                <a:gd name="T50" fmla="*/ 9 w 28"/>
                <a:gd name="T51" fmla="*/ 3 h 72"/>
                <a:gd name="T52" fmla="*/ 9 w 28"/>
                <a:gd name="T53" fmla="*/ 1 h 72"/>
                <a:gd name="T54" fmla="*/ 9 w 28"/>
                <a:gd name="T55" fmla="*/ 1 h 72"/>
                <a:gd name="T56" fmla="*/ 19 w 28"/>
                <a:gd name="T57" fmla="*/ 1 h 72"/>
                <a:gd name="T58" fmla="*/ 19 w 28"/>
                <a:gd name="T59" fmla="*/ 1 h 72"/>
                <a:gd name="T60" fmla="*/ 19 w 28"/>
                <a:gd name="T61" fmla="*/ 3 h 72"/>
                <a:gd name="T62" fmla="*/ 19 w 28"/>
                <a:gd name="T63" fmla="*/ 3 h 72"/>
                <a:gd name="T64" fmla="*/ 17 w 28"/>
                <a:gd name="T65" fmla="*/ 6 h 72"/>
                <a:gd name="T66" fmla="*/ 17 w 28"/>
                <a:gd name="T67" fmla="*/ 45 h 72"/>
                <a:gd name="T68" fmla="*/ 17 w 28"/>
                <a:gd name="T69" fmla="*/ 46 h 72"/>
                <a:gd name="T70" fmla="*/ 18 w 28"/>
                <a:gd name="T71" fmla="*/ 46 h 72"/>
                <a:gd name="T72" fmla="*/ 27 w 28"/>
                <a:gd name="T73" fmla="*/ 61 h 72"/>
                <a:gd name="T74" fmla="*/ 22 w 28"/>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72">
                  <a:moveTo>
                    <a:pt x="18" y="45"/>
                  </a:moveTo>
                  <a:cubicBezTo>
                    <a:pt x="18" y="6"/>
                    <a:pt x="18" y="6"/>
                    <a:pt x="18" y="6"/>
                  </a:cubicBezTo>
                  <a:cubicBezTo>
                    <a:pt x="18" y="5"/>
                    <a:pt x="19" y="4"/>
                    <a:pt x="19" y="4"/>
                  </a:cubicBezTo>
                  <a:cubicBezTo>
                    <a:pt x="19" y="4"/>
                    <a:pt x="20" y="4"/>
                    <a:pt x="20" y="3"/>
                  </a:cubicBezTo>
                  <a:cubicBezTo>
                    <a:pt x="20" y="1"/>
                    <a:pt x="20" y="1"/>
                    <a:pt x="20" y="1"/>
                  </a:cubicBezTo>
                  <a:cubicBezTo>
                    <a:pt x="20" y="1"/>
                    <a:pt x="19" y="0"/>
                    <a:pt x="19" y="0"/>
                  </a:cubicBezTo>
                  <a:cubicBezTo>
                    <a:pt x="9" y="0"/>
                    <a:pt x="9" y="0"/>
                    <a:pt x="9" y="0"/>
                  </a:cubicBezTo>
                  <a:cubicBezTo>
                    <a:pt x="8" y="0"/>
                    <a:pt x="8" y="1"/>
                    <a:pt x="8" y="1"/>
                  </a:cubicBezTo>
                  <a:cubicBezTo>
                    <a:pt x="8" y="3"/>
                    <a:pt x="8" y="3"/>
                    <a:pt x="8" y="3"/>
                  </a:cubicBezTo>
                  <a:cubicBezTo>
                    <a:pt x="8" y="4"/>
                    <a:pt x="8" y="4"/>
                    <a:pt x="9" y="4"/>
                  </a:cubicBezTo>
                  <a:cubicBezTo>
                    <a:pt x="9" y="4"/>
                    <a:pt x="9" y="5"/>
                    <a:pt x="9" y="6"/>
                  </a:cubicBezTo>
                  <a:cubicBezTo>
                    <a:pt x="9" y="45"/>
                    <a:pt x="9" y="45"/>
                    <a:pt x="9" y="45"/>
                  </a:cubicBezTo>
                  <a:cubicBezTo>
                    <a:pt x="5" y="50"/>
                    <a:pt x="0" y="56"/>
                    <a:pt x="0" y="61"/>
                  </a:cubicBezTo>
                  <a:cubicBezTo>
                    <a:pt x="0" y="65"/>
                    <a:pt x="2" y="69"/>
                    <a:pt x="5" y="72"/>
                  </a:cubicBezTo>
                  <a:cubicBezTo>
                    <a:pt x="22" y="72"/>
                    <a:pt x="22" y="72"/>
                    <a:pt x="22" y="72"/>
                  </a:cubicBezTo>
                  <a:cubicBezTo>
                    <a:pt x="26" y="69"/>
                    <a:pt x="28" y="65"/>
                    <a:pt x="28" y="61"/>
                  </a:cubicBezTo>
                  <a:cubicBezTo>
                    <a:pt x="28" y="56"/>
                    <a:pt x="22" y="50"/>
                    <a:pt x="18" y="45"/>
                  </a:cubicBezTo>
                  <a:close/>
                  <a:moveTo>
                    <a:pt x="22" y="71"/>
                  </a:moveTo>
                  <a:cubicBezTo>
                    <a:pt x="6" y="71"/>
                    <a:pt x="6" y="71"/>
                    <a:pt x="6" y="71"/>
                  </a:cubicBezTo>
                  <a:cubicBezTo>
                    <a:pt x="3" y="68"/>
                    <a:pt x="1" y="65"/>
                    <a:pt x="1" y="61"/>
                  </a:cubicBezTo>
                  <a:cubicBezTo>
                    <a:pt x="1" y="57"/>
                    <a:pt x="4" y="52"/>
                    <a:pt x="10" y="46"/>
                  </a:cubicBezTo>
                  <a:cubicBezTo>
                    <a:pt x="10" y="46"/>
                    <a:pt x="10" y="46"/>
                    <a:pt x="10" y="46"/>
                  </a:cubicBezTo>
                  <a:cubicBezTo>
                    <a:pt x="10" y="45"/>
                    <a:pt x="10" y="45"/>
                    <a:pt x="10" y="45"/>
                  </a:cubicBezTo>
                  <a:cubicBezTo>
                    <a:pt x="10" y="6"/>
                    <a:pt x="10" y="6"/>
                    <a:pt x="10" y="6"/>
                  </a:cubicBezTo>
                  <a:cubicBezTo>
                    <a:pt x="10" y="5"/>
                    <a:pt x="10" y="4"/>
                    <a:pt x="9" y="3"/>
                  </a:cubicBezTo>
                  <a:cubicBezTo>
                    <a:pt x="9" y="3"/>
                    <a:pt x="9" y="3"/>
                    <a:pt x="9" y="3"/>
                  </a:cubicBezTo>
                  <a:cubicBezTo>
                    <a:pt x="9" y="1"/>
                    <a:pt x="9" y="1"/>
                    <a:pt x="9" y="1"/>
                  </a:cubicBezTo>
                  <a:cubicBezTo>
                    <a:pt x="9" y="1"/>
                    <a:pt x="9" y="1"/>
                    <a:pt x="9" y="1"/>
                  </a:cubicBezTo>
                  <a:cubicBezTo>
                    <a:pt x="19" y="1"/>
                    <a:pt x="19" y="1"/>
                    <a:pt x="19" y="1"/>
                  </a:cubicBezTo>
                  <a:cubicBezTo>
                    <a:pt x="19" y="1"/>
                    <a:pt x="19" y="1"/>
                    <a:pt x="19" y="1"/>
                  </a:cubicBezTo>
                  <a:cubicBezTo>
                    <a:pt x="19" y="3"/>
                    <a:pt x="19" y="3"/>
                    <a:pt x="19" y="3"/>
                  </a:cubicBezTo>
                  <a:cubicBezTo>
                    <a:pt x="19" y="3"/>
                    <a:pt x="19" y="3"/>
                    <a:pt x="19" y="3"/>
                  </a:cubicBezTo>
                  <a:cubicBezTo>
                    <a:pt x="18" y="4"/>
                    <a:pt x="17" y="5"/>
                    <a:pt x="17" y="6"/>
                  </a:cubicBezTo>
                  <a:cubicBezTo>
                    <a:pt x="17" y="45"/>
                    <a:pt x="17" y="45"/>
                    <a:pt x="17" y="45"/>
                  </a:cubicBezTo>
                  <a:cubicBezTo>
                    <a:pt x="17" y="46"/>
                    <a:pt x="17" y="46"/>
                    <a:pt x="17" y="46"/>
                  </a:cubicBezTo>
                  <a:cubicBezTo>
                    <a:pt x="18" y="46"/>
                    <a:pt x="18" y="46"/>
                    <a:pt x="18" y="46"/>
                  </a:cubicBezTo>
                  <a:cubicBezTo>
                    <a:pt x="23" y="52"/>
                    <a:pt x="27" y="57"/>
                    <a:pt x="27" y="61"/>
                  </a:cubicBezTo>
                  <a:cubicBezTo>
                    <a:pt x="27" y="65"/>
                    <a:pt x="25" y="68"/>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Freeform 77"/>
            <p:cNvSpPr/>
            <p:nvPr/>
          </p:nvSpPr>
          <p:spPr bwMode="auto">
            <a:xfrm>
              <a:off x="11079076" y="1726260"/>
              <a:ext cx="223283" cy="528150"/>
            </a:xfrm>
            <a:custGeom>
              <a:avLst/>
              <a:gdLst>
                <a:gd name="T0" fmla="*/ 13 w 22"/>
                <a:gd name="T1" fmla="*/ 30 h 52"/>
                <a:gd name="T2" fmla="*/ 13 w 22"/>
                <a:gd name="T3" fmla="*/ 29 h 52"/>
                <a:gd name="T4" fmla="*/ 13 w 22"/>
                <a:gd name="T5" fmla="*/ 0 h 52"/>
                <a:gd name="T6" fmla="*/ 9 w 22"/>
                <a:gd name="T7" fmla="*/ 0 h 52"/>
                <a:gd name="T8" fmla="*/ 9 w 22"/>
                <a:gd name="T9" fmla="*/ 29 h 52"/>
                <a:gd name="T10" fmla="*/ 8 w 22"/>
                <a:gd name="T11" fmla="*/ 30 h 52"/>
                <a:gd name="T12" fmla="*/ 0 w 22"/>
                <a:gd name="T13" fmla="*/ 44 h 52"/>
                <a:gd name="T14" fmla="*/ 3 w 22"/>
                <a:gd name="T15" fmla="*/ 52 h 52"/>
                <a:gd name="T16" fmla="*/ 18 w 22"/>
                <a:gd name="T17" fmla="*/ 52 h 52"/>
                <a:gd name="T18" fmla="*/ 22 w 22"/>
                <a:gd name="T19" fmla="*/ 44 h 52"/>
                <a:gd name="T20" fmla="*/ 13 w 22"/>
                <a:gd name="T2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2">
                  <a:moveTo>
                    <a:pt x="13" y="30"/>
                  </a:moveTo>
                  <a:cubicBezTo>
                    <a:pt x="13" y="29"/>
                    <a:pt x="13" y="29"/>
                    <a:pt x="13" y="29"/>
                  </a:cubicBezTo>
                  <a:cubicBezTo>
                    <a:pt x="13" y="0"/>
                    <a:pt x="13" y="0"/>
                    <a:pt x="13" y="0"/>
                  </a:cubicBezTo>
                  <a:cubicBezTo>
                    <a:pt x="9" y="0"/>
                    <a:pt x="9" y="0"/>
                    <a:pt x="9" y="0"/>
                  </a:cubicBezTo>
                  <a:cubicBezTo>
                    <a:pt x="9" y="29"/>
                    <a:pt x="9" y="29"/>
                    <a:pt x="9" y="29"/>
                  </a:cubicBezTo>
                  <a:cubicBezTo>
                    <a:pt x="8" y="30"/>
                    <a:pt x="8" y="30"/>
                    <a:pt x="8" y="30"/>
                  </a:cubicBezTo>
                  <a:cubicBezTo>
                    <a:pt x="0" y="38"/>
                    <a:pt x="0" y="42"/>
                    <a:pt x="0" y="44"/>
                  </a:cubicBezTo>
                  <a:cubicBezTo>
                    <a:pt x="0" y="47"/>
                    <a:pt x="1" y="50"/>
                    <a:pt x="3" y="52"/>
                  </a:cubicBezTo>
                  <a:cubicBezTo>
                    <a:pt x="18" y="52"/>
                    <a:pt x="18" y="52"/>
                    <a:pt x="18" y="52"/>
                  </a:cubicBezTo>
                  <a:cubicBezTo>
                    <a:pt x="21" y="50"/>
                    <a:pt x="22" y="47"/>
                    <a:pt x="22" y="44"/>
                  </a:cubicBezTo>
                  <a:cubicBezTo>
                    <a:pt x="22" y="42"/>
                    <a:pt x="21" y="38"/>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Freeform 78"/>
            <p:cNvSpPr/>
            <p:nvPr/>
          </p:nvSpPr>
          <p:spPr bwMode="auto">
            <a:xfrm>
              <a:off x="8412561" y="1726260"/>
              <a:ext cx="304867" cy="304867"/>
            </a:xfrm>
            <a:custGeom>
              <a:avLst/>
              <a:gdLst>
                <a:gd name="T0" fmla="*/ 24 w 30"/>
                <a:gd name="T1" fmla="*/ 30 h 30"/>
                <a:gd name="T2" fmla="*/ 23 w 30"/>
                <a:gd name="T3" fmla="*/ 7 h 30"/>
                <a:gd name="T4" fmla="*/ 0 w 30"/>
                <a:gd name="T5" fmla="*/ 6 h 30"/>
                <a:gd name="T6" fmla="*/ 24 w 30"/>
                <a:gd name="T7" fmla="*/ 30 h 30"/>
              </a:gdLst>
              <a:ahLst/>
              <a:cxnLst>
                <a:cxn ang="0">
                  <a:pos x="T0" y="T1"/>
                </a:cxn>
                <a:cxn ang="0">
                  <a:pos x="T2" y="T3"/>
                </a:cxn>
                <a:cxn ang="0">
                  <a:pos x="T4" y="T5"/>
                </a:cxn>
                <a:cxn ang="0">
                  <a:pos x="T6" y="T7"/>
                </a:cxn>
              </a:cxnLst>
              <a:rect l="0" t="0" r="r" b="b"/>
              <a:pathLst>
                <a:path w="30" h="30">
                  <a:moveTo>
                    <a:pt x="24" y="30"/>
                  </a:moveTo>
                  <a:cubicBezTo>
                    <a:pt x="30" y="23"/>
                    <a:pt x="30" y="13"/>
                    <a:pt x="23" y="7"/>
                  </a:cubicBezTo>
                  <a:cubicBezTo>
                    <a:pt x="17" y="0"/>
                    <a:pt x="7" y="0"/>
                    <a:pt x="0" y="6"/>
                  </a:cubicBezTo>
                  <a:lnTo>
                    <a:pt x="2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Freeform 79"/>
            <p:cNvSpPr/>
            <p:nvPr/>
          </p:nvSpPr>
          <p:spPr bwMode="auto">
            <a:xfrm>
              <a:off x="8330977" y="1807844"/>
              <a:ext cx="304867" cy="304867"/>
            </a:xfrm>
            <a:custGeom>
              <a:avLst/>
              <a:gdLst>
                <a:gd name="T0" fmla="*/ 6 w 30"/>
                <a:gd name="T1" fmla="*/ 0 h 30"/>
                <a:gd name="T2" fmla="*/ 7 w 30"/>
                <a:gd name="T3" fmla="*/ 23 h 30"/>
                <a:gd name="T4" fmla="*/ 30 w 30"/>
                <a:gd name="T5" fmla="*/ 24 h 30"/>
                <a:gd name="T6" fmla="*/ 6 w 30"/>
                <a:gd name="T7" fmla="*/ 0 h 30"/>
              </a:gdLst>
              <a:ahLst/>
              <a:cxnLst>
                <a:cxn ang="0">
                  <a:pos x="T0" y="T1"/>
                </a:cxn>
                <a:cxn ang="0">
                  <a:pos x="T2" y="T3"/>
                </a:cxn>
                <a:cxn ang="0">
                  <a:pos x="T4" y="T5"/>
                </a:cxn>
                <a:cxn ang="0">
                  <a:pos x="T6" y="T7"/>
                </a:cxn>
              </a:cxnLst>
              <a:rect l="0" t="0" r="r" b="b"/>
              <a:pathLst>
                <a:path w="30" h="30">
                  <a:moveTo>
                    <a:pt x="6" y="0"/>
                  </a:moveTo>
                  <a:cubicBezTo>
                    <a:pt x="0" y="6"/>
                    <a:pt x="0" y="17"/>
                    <a:pt x="7" y="23"/>
                  </a:cubicBezTo>
                  <a:cubicBezTo>
                    <a:pt x="13" y="30"/>
                    <a:pt x="24" y="30"/>
                    <a:pt x="30" y="24"/>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Freeform 80"/>
            <p:cNvSpPr>
              <a:spLocks noEditPoints="1"/>
            </p:cNvSpPr>
            <p:nvPr/>
          </p:nvSpPr>
          <p:spPr bwMode="auto">
            <a:xfrm>
              <a:off x="1714071"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6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6 w 13"/>
                <a:gd name="T29" fmla="*/ 36 h 38"/>
                <a:gd name="T30" fmla="*/ 6 w 13"/>
                <a:gd name="T31" fmla="*/ 36 h 38"/>
                <a:gd name="T32" fmla="*/ 4 w 13"/>
                <a:gd name="T33" fmla="*/ 33 h 38"/>
                <a:gd name="T34" fmla="*/ 4 w 13"/>
                <a:gd name="T35" fmla="*/ 7 h 38"/>
                <a:gd name="T36" fmla="*/ 9 w 13"/>
                <a:gd name="T37" fmla="*/ 7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6" y="38"/>
                    <a:pt x="6" y="38"/>
                    <a:pt x="6" y="38"/>
                  </a:cubicBezTo>
                  <a:cubicBezTo>
                    <a:pt x="9" y="38"/>
                    <a:pt x="11" y="36"/>
                    <a:pt x="11" y="33"/>
                  </a:cubicBezTo>
                  <a:cubicBezTo>
                    <a:pt x="11" y="5"/>
                    <a:pt x="11" y="5"/>
                    <a:pt x="11" y="5"/>
                  </a:cubicBezTo>
                  <a:cubicBezTo>
                    <a:pt x="11" y="4"/>
                    <a:pt x="12" y="3"/>
                    <a:pt x="12" y="3"/>
                  </a:cubicBezTo>
                  <a:cubicBezTo>
                    <a:pt x="12" y="3"/>
                    <a:pt x="13" y="3"/>
                    <a:pt x="13" y="2"/>
                  </a:cubicBezTo>
                  <a:cubicBezTo>
                    <a:pt x="13" y="1"/>
                    <a:pt x="12" y="0"/>
                    <a:pt x="11" y="0"/>
                  </a:cubicBezTo>
                  <a:close/>
                  <a:moveTo>
                    <a:pt x="9" y="33"/>
                  </a:moveTo>
                  <a:cubicBezTo>
                    <a:pt x="9" y="35"/>
                    <a:pt x="8" y="36"/>
                    <a:pt x="6" y="36"/>
                  </a:cubicBezTo>
                  <a:cubicBezTo>
                    <a:pt x="6" y="36"/>
                    <a:pt x="6" y="36"/>
                    <a:pt x="6" y="36"/>
                  </a:cubicBezTo>
                  <a:cubicBezTo>
                    <a:pt x="5" y="36"/>
                    <a:pt x="4" y="35"/>
                    <a:pt x="4" y="33"/>
                  </a:cubicBezTo>
                  <a:cubicBezTo>
                    <a:pt x="4" y="7"/>
                    <a:pt x="4" y="7"/>
                    <a:pt x="4" y="7"/>
                  </a:cubicBezTo>
                  <a:cubicBezTo>
                    <a:pt x="9" y="7"/>
                    <a:pt x="9" y="7"/>
                    <a:pt x="9" y="7"/>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Freeform 81"/>
            <p:cNvSpPr>
              <a:spLocks noEditPoints="1"/>
            </p:cNvSpPr>
            <p:nvPr/>
          </p:nvSpPr>
          <p:spPr bwMode="auto">
            <a:xfrm>
              <a:off x="1868651"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6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6 w 13"/>
                <a:gd name="T29" fmla="*/ 36 h 38"/>
                <a:gd name="T30" fmla="*/ 6 w 13"/>
                <a:gd name="T31" fmla="*/ 36 h 38"/>
                <a:gd name="T32" fmla="*/ 4 w 13"/>
                <a:gd name="T33" fmla="*/ 33 h 38"/>
                <a:gd name="T34" fmla="*/ 4 w 13"/>
                <a:gd name="T35" fmla="*/ 21 h 38"/>
                <a:gd name="T36" fmla="*/ 9 w 13"/>
                <a:gd name="T37" fmla="*/ 21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6" y="38"/>
                    <a:pt x="6" y="38"/>
                    <a:pt x="6" y="38"/>
                  </a:cubicBezTo>
                  <a:cubicBezTo>
                    <a:pt x="9" y="38"/>
                    <a:pt x="11" y="36"/>
                    <a:pt x="11" y="33"/>
                  </a:cubicBezTo>
                  <a:cubicBezTo>
                    <a:pt x="11" y="5"/>
                    <a:pt x="11" y="5"/>
                    <a:pt x="11" y="5"/>
                  </a:cubicBezTo>
                  <a:cubicBezTo>
                    <a:pt x="11" y="4"/>
                    <a:pt x="12" y="3"/>
                    <a:pt x="12" y="3"/>
                  </a:cubicBezTo>
                  <a:cubicBezTo>
                    <a:pt x="12" y="3"/>
                    <a:pt x="13" y="3"/>
                    <a:pt x="13" y="2"/>
                  </a:cubicBezTo>
                  <a:cubicBezTo>
                    <a:pt x="13" y="1"/>
                    <a:pt x="12" y="0"/>
                    <a:pt x="11" y="0"/>
                  </a:cubicBezTo>
                  <a:close/>
                  <a:moveTo>
                    <a:pt x="9" y="33"/>
                  </a:moveTo>
                  <a:cubicBezTo>
                    <a:pt x="9" y="35"/>
                    <a:pt x="8" y="36"/>
                    <a:pt x="6" y="36"/>
                  </a:cubicBezTo>
                  <a:cubicBezTo>
                    <a:pt x="6" y="36"/>
                    <a:pt x="6" y="36"/>
                    <a:pt x="6" y="36"/>
                  </a:cubicBezTo>
                  <a:cubicBezTo>
                    <a:pt x="5" y="36"/>
                    <a:pt x="4" y="35"/>
                    <a:pt x="4" y="33"/>
                  </a:cubicBezTo>
                  <a:cubicBezTo>
                    <a:pt x="4" y="21"/>
                    <a:pt x="4" y="21"/>
                    <a:pt x="4" y="21"/>
                  </a:cubicBezTo>
                  <a:cubicBezTo>
                    <a:pt x="9" y="21"/>
                    <a:pt x="9" y="21"/>
                    <a:pt x="9" y="21"/>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Freeform 82"/>
            <p:cNvSpPr>
              <a:spLocks noEditPoints="1"/>
            </p:cNvSpPr>
            <p:nvPr/>
          </p:nvSpPr>
          <p:spPr bwMode="auto">
            <a:xfrm>
              <a:off x="2018938" y="5281612"/>
              <a:ext cx="133111" cy="386451"/>
            </a:xfrm>
            <a:custGeom>
              <a:avLst/>
              <a:gdLst>
                <a:gd name="T0" fmla="*/ 11 w 13"/>
                <a:gd name="T1" fmla="*/ 0 h 38"/>
                <a:gd name="T2" fmla="*/ 1 w 13"/>
                <a:gd name="T3" fmla="*/ 0 h 38"/>
                <a:gd name="T4" fmla="*/ 0 w 13"/>
                <a:gd name="T5" fmla="*/ 2 h 38"/>
                <a:gd name="T6" fmla="*/ 0 w 13"/>
                <a:gd name="T7" fmla="*/ 3 h 38"/>
                <a:gd name="T8" fmla="*/ 1 w 13"/>
                <a:gd name="T9" fmla="*/ 5 h 38"/>
                <a:gd name="T10" fmla="*/ 1 w 13"/>
                <a:gd name="T11" fmla="*/ 33 h 38"/>
                <a:gd name="T12" fmla="*/ 6 w 13"/>
                <a:gd name="T13" fmla="*/ 38 h 38"/>
                <a:gd name="T14" fmla="*/ 7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7 w 13"/>
                <a:gd name="T29" fmla="*/ 36 h 38"/>
                <a:gd name="T30" fmla="*/ 6 w 13"/>
                <a:gd name="T31" fmla="*/ 36 h 38"/>
                <a:gd name="T32" fmla="*/ 4 w 13"/>
                <a:gd name="T33" fmla="*/ 33 h 38"/>
                <a:gd name="T34" fmla="*/ 4 w 13"/>
                <a:gd name="T35" fmla="*/ 9 h 38"/>
                <a:gd name="T36" fmla="*/ 9 w 13"/>
                <a:gd name="T37" fmla="*/ 9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0" y="3"/>
                  </a:cubicBezTo>
                  <a:cubicBezTo>
                    <a:pt x="1" y="3"/>
                    <a:pt x="1" y="4"/>
                    <a:pt x="1" y="5"/>
                  </a:cubicBezTo>
                  <a:cubicBezTo>
                    <a:pt x="1" y="33"/>
                    <a:pt x="1" y="33"/>
                    <a:pt x="1" y="33"/>
                  </a:cubicBezTo>
                  <a:cubicBezTo>
                    <a:pt x="1" y="36"/>
                    <a:pt x="3" y="38"/>
                    <a:pt x="6" y="38"/>
                  </a:cubicBezTo>
                  <a:cubicBezTo>
                    <a:pt x="7" y="38"/>
                    <a:pt x="7" y="38"/>
                    <a:pt x="7" y="38"/>
                  </a:cubicBezTo>
                  <a:cubicBezTo>
                    <a:pt x="9" y="38"/>
                    <a:pt x="11" y="36"/>
                    <a:pt x="11" y="33"/>
                  </a:cubicBezTo>
                  <a:cubicBezTo>
                    <a:pt x="11" y="5"/>
                    <a:pt x="11" y="5"/>
                    <a:pt x="11" y="5"/>
                  </a:cubicBezTo>
                  <a:cubicBezTo>
                    <a:pt x="11" y="4"/>
                    <a:pt x="12" y="3"/>
                    <a:pt x="12" y="3"/>
                  </a:cubicBezTo>
                  <a:cubicBezTo>
                    <a:pt x="13" y="3"/>
                    <a:pt x="13" y="3"/>
                    <a:pt x="13" y="2"/>
                  </a:cubicBezTo>
                  <a:cubicBezTo>
                    <a:pt x="13" y="1"/>
                    <a:pt x="12" y="0"/>
                    <a:pt x="11" y="0"/>
                  </a:cubicBezTo>
                  <a:close/>
                  <a:moveTo>
                    <a:pt x="9" y="33"/>
                  </a:moveTo>
                  <a:cubicBezTo>
                    <a:pt x="9" y="35"/>
                    <a:pt x="8" y="36"/>
                    <a:pt x="7" y="36"/>
                  </a:cubicBezTo>
                  <a:cubicBezTo>
                    <a:pt x="6" y="36"/>
                    <a:pt x="6" y="36"/>
                    <a:pt x="6" y="36"/>
                  </a:cubicBezTo>
                  <a:cubicBezTo>
                    <a:pt x="5" y="36"/>
                    <a:pt x="4" y="35"/>
                    <a:pt x="4" y="33"/>
                  </a:cubicBezTo>
                  <a:cubicBezTo>
                    <a:pt x="4" y="9"/>
                    <a:pt x="4" y="9"/>
                    <a:pt x="4" y="9"/>
                  </a:cubicBezTo>
                  <a:cubicBezTo>
                    <a:pt x="9" y="9"/>
                    <a:pt x="9" y="9"/>
                    <a:pt x="9" y="9"/>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Freeform 83"/>
            <p:cNvSpPr>
              <a:spLocks noEditPoints="1"/>
            </p:cNvSpPr>
            <p:nvPr/>
          </p:nvSpPr>
          <p:spPr bwMode="auto">
            <a:xfrm>
              <a:off x="2173519" y="5281612"/>
              <a:ext cx="133111" cy="386451"/>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3 h 38"/>
                <a:gd name="T12" fmla="*/ 6 w 13"/>
                <a:gd name="T13" fmla="*/ 38 h 38"/>
                <a:gd name="T14" fmla="*/ 7 w 13"/>
                <a:gd name="T15" fmla="*/ 38 h 38"/>
                <a:gd name="T16" fmla="*/ 11 w 13"/>
                <a:gd name="T17" fmla="*/ 33 h 38"/>
                <a:gd name="T18" fmla="*/ 11 w 13"/>
                <a:gd name="T19" fmla="*/ 5 h 38"/>
                <a:gd name="T20" fmla="*/ 12 w 13"/>
                <a:gd name="T21" fmla="*/ 3 h 38"/>
                <a:gd name="T22" fmla="*/ 13 w 13"/>
                <a:gd name="T23" fmla="*/ 2 h 38"/>
                <a:gd name="T24" fmla="*/ 11 w 13"/>
                <a:gd name="T25" fmla="*/ 0 h 38"/>
                <a:gd name="T26" fmla="*/ 9 w 13"/>
                <a:gd name="T27" fmla="*/ 33 h 38"/>
                <a:gd name="T28" fmla="*/ 7 w 13"/>
                <a:gd name="T29" fmla="*/ 36 h 38"/>
                <a:gd name="T30" fmla="*/ 6 w 13"/>
                <a:gd name="T31" fmla="*/ 36 h 38"/>
                <a:gd name="T32" fmla="*/ 4 w 13"/>
                <a:gd name="T33" fmla="*/ 33 h 38"/>
                <a:gd name="T34" fmla="*/ 4 w 13"/>
                <a:gd name="T35" fmla="*/ 13 h 38"/>
                <a:gd name="T36" fmla="*/ 9 w 13"/>
                <a:gd name="T37" fmla="*/ 13 h 38"/>
                <a:gd name="T38" fmla="*/ 9 w 13"/>
                <a:gd name="T3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0" y="0"/>
                    <a:pt x="0" y="1"/>
                    <a:pt x="0" y="2"/>
                  </a:cubicBezTo>
                  <a:cubicBezTo>
                    <a:pt x="0" y="3"/>
                    <a:pt x="0" y="3"/>
                    <a:pt x="1" y="3"/>
                  </a:cubicBezTo>
                  <a:cubicBezTo>
                    <a:pt x="1" y="3"/>
                    <a:pt x="1" y="4"/>
                    <a:pt x="1" y="5"/>
                  </a:cubicBezTo>
                  <a:cubicBezTo>
                    <a:pt x="1" y="33"/>
                    <a:pt x="1" y="33"/>
                    <a:pt x="1" y="33"/>
                  </a:cubicBezTo>
                  <a:cubicBezTo>
                    <a:pt x="1" y="36"/>
                    <a:pt x="3" y="38"/>
                    <a:pt x="6" y="38"/>
                  </a:cubicBezTo>
                  <a:cubicBezTo>
                    <a:pt x="7" y="38"/>
                    <a:pt x="7" y="38"/>
                    <a:pt x="7" y="38"/>
                  </a:cubicBezTo>
                  <a:cubicBezTo>
                    <a:pt x="9" y="38"/>
                    <a:pt x="11" y="36"/>
                    <a:pt x="11" y="33"/>
                  </a:cubicBezTo>
                  <a:cubicBezTo>
                    <a:pt x="11" y="5"/>
                    <a:pt x="11" y="5"/>
                    <a:pt x="11" y="5"/>
                  </a:cubicBezTo>
                  <a:cubicBezTo>
                    <a:pt x="11" y="4"/>
                    <a:pt x="12" y="3"/>
                    <a:pt x="12" y="3"/>
                  </a:cubicBezTo>
                  <a:cubicBezTo>
                    <a:pt x="13" y="3"/>
                    <a:pt x="13" y="3"/>
                    <a:pt x="13" y="2"/>
                  </a:cubicBezTo>
                  <a:cubicBezTo>
                    <a:pt x="13" y="1"/>
                    <a:pt x="12" y="0"/>
                    <a:pt x="11" y="0"/>
                  </a:cubicBezTo>
                  <a:close/>
                  <a:moveTo>
                    <a:pt x="9" y="33"/>
                  </a:moveTo>
                  <a:cubicBezTo>
                    <a:pt x="9" y="35"/>
                    <a:pt x="8" y="36"/>
                    <a:pt x="7" y="36"/>
                  </a:cubicBezTo>
                  <a:cubicBezTo>
                    <a:pt x="6" y="36"/>
                    <a:pt x="6" y="36"/>
                    <a:pt x="6" y="36"/>
                  </a:cubicBezTo>
                  <a:cubicBezTo>
                    <a:pt x="5" y="36"/>
                    <a:pt x="4" y="35"/>
                    <a:pt x="4" y="33"/>
                  </a:cubicBezTo>
                  <a:cubicBezTo>
                    <a:pt x="4" y="13"/>
                    <a:pt x="4" y="13"/>
                    <a:pt x="4" y="13"/>
                  </a:cubicBezTo>
                  <a:cubicBezTo>
                    <a:pt x="9" y="13"/>
                    <a:pt x="9" y="13"/>
                    <a:pt x="9" y="13"/>
                  </a:cubicBezTo>
                  <a:lnTo>
                    <a:pt x="9"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Freeform 84"/>
            <p:cNvSpPr/>
            <p:nvPr/>
          </p:nvSpPr>
          <p:spPr bwMode="auto">
            <a:xfrm>
              <a:off x="1602429" y="5423311"/>
              <a:ext cx="815842" cy="296279"/>
            </a:xfrm>
            <a:custGeom>
              <a:avLst/>
              <a:gdLst>
                <a:gd name="T0" fmla="*/ 79 w 80"/>
                <a:gd name="T1" fmla="*/ 0 h 29"/>
                <a:gd name="T2" fmla="*/ 76 w 80"/>
                <a:gd name="T3" fmla="*/ 0 h 29"/>
                <a:gd name="T4" fmla="*/ 73 w 80"/>
                <a:gd name="T5" fmla="*/ 4 h 29"/>
                <a:gd name="T6" fmla="*/ 73 w 80"/>
                <a:gd name="T7" fmla="*/ 25 h 29"/>
                <a:gd name="T8" fmla="*/ 71 w 80"/>
                <a:gd name="T9" fmla="*/ 27 h 29"/>
                <a:gd name="T10" fmla="*/ 9 w 80"/>
                <a:gd name="T11" fmla="*/ 27 h 29"/>
                <a:gd name="T12" fmla="*/ 7 w 80"/>
                <a:gd name="T13" fmla="*/ 25 h 29"/>
                <a:gd name="T14" fmla="*/ 7 w 80"/>
                <a:gd name="T15" fmla="*/ 4 h 29"/>
                <a:gd name="T16" fmla="*/ 3 w 80"/>
                <a:gd name="T17" fmla="*/ 0 h 29"/>
                <a:gd name="T18" fmla="*/ 1 w 80"/>
                <a:gd name="T19" fmla="*/ 0 h 29"/>
                <a:gd name="T20" fmla="*/ 0 w 80"/>
                <a:gd name="T21" fmla="*/ 1 h 29"/>
                <a:gd name="T22" fmla="*/ 1 w 80"/>
                <a:gd name="T23" fmla="*/ 2 h 29"/>
                <a:gd name="T24" fmla="*/ 3 w 80"/>
                <a:gd name="T25" fmla="*/ 2 h 29"/>
                <a:gd name="T26" fmla="*/ 5 w 80"/>
                <a:gd name="T27" fmla="*/ 4 h 29"/>
                <a:gd name="T28" fmla="*/ 5 w 80"/>
                <a:gd name="T29" fmla="*/ 25 h 29"/>
                <a:gd name="T30" fmla="*/ 9 w 80"/>
                <a:gd name="T31" fmla="*/ 29 h 29"/>
                <a:gd name="T32" fmla="*/ 71 w 80"/>
                <a:gd name="T33" fmla="*/ 29 h 29"/>
                <a:gd name="T34" fmla="*/ 75 w 80"/>
                <a:gd name="T35" fmla="*/ 25 h 29"/>
                <a:gd name="T36" fmla="*/ 75 w 80"/>
                <a:gd name="T37" fmla="*/ 4 h 29"/>
                <a:gd name="T38" fmla="*/ 76 w 80"/>
                <a:gd name="T39" fmla="*/ 2 h 29"/>
                <a:gd name="T40" fmla="*/ 79 w 80"/>
                <a:gd name="T41" fmla="*/ 2 h 29"/>
                <a:gd name="T42" fmla="*/ 80 w 80"/>
                <a:gd name="T43" fmla="*/ 1 h 29"/>
                <a:gd name="T44" fmla="*/ 79 w 8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9">
                  <a:moveTo>
                    <a:pt x="79" y="0"/>
                  </a:moveTo>
                  <a:cubicBezTo>
                    <a:pt x="76" y="0"/>
                    <a:pt x="76" y="0"/>
                    <a:pt x="76" y="0"/>
                  </a:cubicBezTo>
                  <a:cubicBezTo>
                    <a:pt x="74" y="0"/>
                    <a:pt x="73" y="2"/>
                    <a:pt x="73" y="4"/>
                  </a:cubicBezTo>
                  <a:cubicBezTo>
                    <a:pt x="73" y="25"/>
                    <a:pt x="73" y="25"/>
                    <a:pt x="73" y="25"/>
                  </a:cubicBezTo>
                  <a:cubicBezTo>
                    <a:pt x="73" y="26"/>
                    <a:pt x="72" y="27"/>
                    <a:pt x="71" y="27"/>
                  </a:cubicBezTo>
                  <a:cubicBezTo>
                    <a:pt x="9" y="27"/>
                    <a:pt x="9" y="27"/>
                    <a:pt x="9" y="27"/>
                  </a:cubicBezTo>
                  <a:cubicBezTo>
                    <a:pt x="8" y="27"/>
                    <a:pt x="7" y="26"/>
                    <a:pt x="7" y="25"/>
                  </a:cubicBezTo>
                  <a:cubicBezTo>
                    <a:pt x="7" y="4"/>
                    <a:pt x="7" y="4"/>
                    <a:pt x="7" y="4"/>
                  </a:cubicBezTo>
                  <a:cubicBezTo>
                    <a:pt x="7" y="2"/>
                    <a:pt x="5" y="0"/>
                    <a:pt x="3" y="0"/>
                  </a:cubicBezTo>
                  <a:cubicBezTo>
                    <a:pt x="1" y="0"/>
                    <a:pt x="1" y="0"/>
                    <a:pt x="1" y="0"/>
                  </a:cubicBezTo>
                  <a:cubicBezTo>
                    <a:pt x="0" y="0"/>
                    <a:pt x="0" y="0"/>
                    <a:pt x="0" y="1"/>
                  </a:cubicBezTo>
                  <a:cubicBezTo>
                    <a:pt x="0" y="1"/>
                    <a:pt x="0" y="2"/>
                    <a:pt x="1" y="2"/>
                  </a:cubicBezTo>
                  <a:cubicBezTo>
                    <a:pt x="3" y="2"/>
                    <a:pt x="3" y="2"/>
                    <a:pt x="3" y="2"/>
                  </a:cubicBezTo>
                  <a:cubicBezTo>
                    <a:pt x="4" y="2"/>
                    <a:pt x="5" y="3"/>
                    <a:pt x="5" y="4"/>
                  </a:cubicBezTo>
                  <a:cubicBezTo>
                    <a:pt x="5" y="25"/>
                    <a:pt x="5" y="25"/>
                    <a:pt x="5" y="25"/>
                  </a:cubicBezTo>
                  <a:cubicBezTo>
                    <a:pt x="5" y="27"/>
                    <a:pt x="7" y="29"/>
                    <a:pt x="9" y="29"/>
                  </a:cubicBezTo>
                  <a:cubicBezTo>
                    <a:pt x="71" y="29"/>
                    <a:pt x="71" y="29"/>
                    <a:pt x="71" y="29"/>
                  </a:cubicBezTo>
                  <a:cubicBezTo>
                    <a:pt x="73" y="29"/>
                    <a:pt x="75" y="27"/>
                    <a:pt x="75" y="25"/>
                  </a:cubicBezTo>
                  <a:cubicBezTo>
                    <a:pt x="75" y="4"/>
                    <a:pt x="75" y="4"/>
                    <a:pt x="75" y="4"/>
                  </a:cubicBezTo>
                  <a:cubicBezTo>
                    <a:pt x="75" y="3"/>
                    <a:pt x="76" y="2"/>
                    <a:pt x="76" y="2"/>
                  </a:cubicBezTo>
                  <a:cubicBezTo>
                    <a:pt x="79" y="2"/>
                    <a:pt x="79" y="2"/>
                    <a:pt x="79" y="2"/>
                  </a:cubicBezTo>
                  <a:cubicBezTo>
                    <a:pt x="79" y="2"/>
                    <a:pt x="80" y="1"/>
                    <a:pt x="80" y="1"/>
                  </a:cubicBezTo>
                  <a:cubicBezTo>
                    <a:pt x="80" y="0"/>
                    <a:pt x="79"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Freeform 85"/>
            <p:cNvSpPr>
              <a:spLocks noEditPoints="1"/>
            </p:cNvSpPr>
            <p:nvPr/>
          </p:nvSpPr>
          <p:spPr bwMode="auto">
            <a:xfrm>
              <a:off x="6445953" y="5178558"/>
              <a:ext cx="468036" cy="644086"/>
            </a:xfrm>
            <a:custGeom>
              <a:avLst/>
              <a:gdLst>
                <a:gd name="T0" fmla="*/ 0 w 109"/>
                <a:gd name="T1" fmla="*/ 0 h 150"/>
                <a:gd name="T2" fmla="*/ 0 w 109"/>
                <a:gd name="T3" fmla="*/ 122 h 150"/>
                <a:gd name="T4" fmla="*/ 31 w 109"/>
                <a:gd name="T5" fmla="*/ 150 h 150"/>
                <a:gd name="T6" fmla="*/ 109 w 109"/>
                <a:gd name="T7" fmla="*/ 150 h 150"/>
                <a:gd name="T8" fmla="*/ 109 w 109"/>
                <a:gd name="T9" fmla="*/ 0 h 150"/>
                <a:gd name="T10" fmla="*/ 0 w 109"/>
                <a:gd name="T11" fmla="*/ 0 h 150"/>
                <a:gd name="T12" fmla="*/ 31 w 109"/>
                <a:gd name="T13" fmla="*/ 145 h 150"/>
                <a:gd name="T14" fmla="*/ 7 w 109"/>
                <a:gd name="T15" fmla="*/ 119 h 150"/>
                <a:gd name="T16" fmla="*/ 31 w 109"/>
                <a:gd name="T17" fmla="*/ 119 h 150"/>
                <a:gd name="T18" fmla="*/ 31 w 109"/>
                <a:gd name="T19" fmla="*/ 145 h 150"/>
                <a:gd name="T20" fmla="*/ 102 w 109"/>
                <a:gd name="T21" fmla="*/ 145 h 150"/>
                <a:gd name="T22" fmla="*/ 34 w 109"/>
                <a:gd name="T23" fmla="*/ 145 h 150"/>
                <a:gd name="T24" fmla="*/ 34 w 109"/>
                <a:gd name="T25" fmla="*/ 119 h 150"/>
                <a:gd name="T26" fmla="*/ 5 w 109"/>
                <a:gd name="T27" fmla="*/ 119 h 150"/>
                <a:gd name="T28" fmla="*/ 5 w 109"/>
                <a:gd name="T29" fmla="*/ 5 h 150"/>
                <a:gd name="T30" fmla="*/ 102 w 109"/>
                <a:gd name="T31" fmla="*/ 5 h 150"/>
                <a:gd name="T32" fmla="*/ 102 w 109"/>
                <a:gd name="T33" fmla="*/ 14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0" y="0"/>
                  </a:moveTo>
                  <a:lnTo>
                    <a:pt x="0" y="122"/>
                  </a:lnTo>
                  <a:lnTo>
                    <a:pt x="31" y="150"/>
                  </a:lnTo>
                  <a:lnTo>
                    <a:pt x="109" y="150"/>
                  </a:lnTo>
                  <a:lnTo>
                    <a:pt x="109" y="0"/>
                  </a:lnTo>
                  <a:lnTo>
                    <a:pt x="0" y="0"/>
                  </a:lnTo>
                  <a:close/>
                  <a:moveTo>
                    <a:pt x="31" y="145"/>
                  </a:moveTo>
                  <a:lnTo>
                    <a:pt x="7" y="119"/>
                  </a:lnTo>
                  <a:lnTo>
                    <a:pt x="31" y="119"/>
                  </a:lnTo>
                  <a:lnTo>
                    <a:pt x="31" y="145"/>
                  </a:lnTo>
                  <a:close/>
                  <a:moveTo>
                    <a:pt x="102" y="145"/>
                  </a:moveTo>
                  <a:lnTo>
                    <a:pt x="34" y="145"/>
                  </a:lnTo>
                  <a:lnTo>
                    <a:pt x="34" y="119"/>
                  </a:lnTo>
                  <a:lnTo>
                    <a:pt x="5" y="119"/>
                  </a:lnTo>
                  <a:lnTo>
                    <a:pt x="5" y="5"/>
                  </a:lnTo>
                  <a:lnTo>
                    <a:pt x="102" y="5"/>
                  </a:lnTo>
                  <a:lnTo>
                    <a:pt x="102"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Rectangle 86"/>
            <p:cNvSpPr>
              <a:spLocks noChangeArrowheads="1"/>
            </p:cNvSpPr>
            <p:nvPr/>
          </p:nvSpPr>
          <p:spPr bwMode="auto">
            <a:xfrm>
              <a:off x="6518950" y="5251555"/>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Rectangle 87"/>
            <p:cNvSpPr>
              <a:spLocks noChangeArrowheads="1"/>
            </p:cNvSpPr>
            <p:nvPr/>
          </p:nvSpPr>
          <p:spPr bwMode="auto">
            <a:xfrm>
              <a:off x="6518950" y="5294494"/>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Rectangle 88"/>
            <p:cNvSpPr>
              <a:spLocks noChangeArrowheads="1"/>
            </p:cNvSpPr>
            <p:nvPr/>
          </p:nvSpPr>
          <p:spPr bwMode="auto">
            <a:xfrm>
              <a:off x="6518950" y="5341727"/>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Rectangle 89"/>
            <p:cNvSpPr>
              <a:spLocks noChangeArrowheads="1"/>
            </p:cNvSpPr>
            <p:nvPr/>
          </p:nvSpPr>
          <p:spPr bwMode="auto">
            <a:xfrm>
              <a:off x="6518950" y="5384666"/>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Rectangle 90"/>
            <p:cNvSpPr>
              <a:spLocks noChangeArrowheads="1"/>
            </p:cNvSpPr>
            <p:nvPr/>
          </p:nvSpPr>
          <p:spPr bwMode="auto">
            <a:xfrm>
              <a:off x="6518950" y="5436193"/>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Rectangle 91"/>
            <p:cNvSpPr>
              <a:spLocks noChangeArrowheads="1"/>
            </p:cNvSpPr>
            <p:nvPr/>
          </p:nvSpPr>
          <p:spPr bwMode="auto">
            <a:xfrm>
              <a:off x="6518950" y="5474838"/>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Rectangle 92"/>
            <p:cNvSpPr>
              <a:spLocks noChangeArrowheads="1"/>
            </p:cNvSpPr>
            <p:nvPr/>
          </p:nvSpPr>
          <p:spPr bwMode="auto">
            <a:xfrm>
              <a:off x="6518950" y="5526364"/>
              <a:ext cx="326337" cy="12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Rectangle 93"/>
            <p:cNvSpPr>
              <a:spLocks noChangeArrowheads="1"/>
            </p:cNvSpPr>
            <p:nvPr/>
          </p:nvSpPr>
          <p:spPr bwMode="auto">
            <a:xfrm>
              <a:off x="6518950" y="5569304"/>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Rectangle 94"/>
            <p:cNvSpPr>
              <a:spLocks noChangeArrowheads="1"/>
            </p:cNvSpPr>
            <p:nvPr/>
          </p:nvSpPr>
          <p:spPr bwMode="auto">
            <a:xfrm>
              <a:off x="6518950" y="5607949"/>
              <a:ext cx="163168"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Freeform 95"/>
            <p:cNvSpPr/>
            <p:nvPr/>
          </p:nvSpPr>
          <p:spPr bwMode="auto">
            <a:xfrm>
              <a:off x="10190238" y="5586479"/>
              <a:ext cx="399333" cy="296279"/>
            </a:xfrm>
            <a:custGeom>
              <a:avLst/>
              <a:gdLst>
                <a:gd name="T0" fmla="*/ 39 w 39"/>
                <a:gd name="T1" fmla="*/ 2 h 29"/>
                <a:gd name="T2" fmla="*/ 36 w 39"/>
                <a:gd name="T3" fmla="*/ 0 h 29"/>
                <a:gd name="T4" fmla="*/ 10 w 39"/>
                <a:gd name="T5" fmla="*/ 5 h 29"/>
                <a:gd name="T6" fmla="*/ 1 w 39"/>
                <a:gd name="T7" fmla="*/ 11 h 29"/>
                <a:gd name="T8" fmla="*/ 5 w 39"/>
                <a:gd name="T9" fmla="*/ 22 h 29"/>
                <a:gd name="T10" fmla="*/ 11 w 39"/>
                <a:gd name="T11" fmla="*/ 29 h 29"/>
                <a:gd name="T12" fmla="*/ 14 w 39"/>
                <a:gd name="T13" fmla="*/ 29 h 29"/>
                <a:gd name="T14" fmla="*/ 14 w 39"/>
                <a:gd name="T15" fmla="*/ 26 h 29"/>
                <a:gd name="T16" fmla="*/ 8 w 39"/>
                <a:gd name="T17" fmla="*/ 20 h 29"/>
                <a:gd name="T18" fmla="*/ 5 w 39"/>
                <a:gd name="T19" fmla="*/ 12 h 29"/>
                <a:gd name="T20" fmla="*/ 11 w 39"/>
                <a:gd name="T21" fmla="*/ 9 h 29"/>
                <a:gd name="T22" fmla="*/ 37 w 39"/>
                <a:gd name="T23" fmla="*/ 4 h 29"/>
                <a:gd name="T24" fmla="*/ 39 w 39"/>
                <a:gd name="T25"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9">
                  <a:moveTo>
                    <a:pt x="39" y="2"/>
                  </a:moveTo>
                  <a:cubicBezTo>
                    <a:pt x="38" y="1"/>
                    <a:pt x="37" y="0"/>
                    <a:pt x="36" y="0"/>
                  </a:cubicBezTo>
                  <a:cubicBezTo>
                    <a:pt x="36" y="0"/>
                    <a:pt x="20" y="3"/>
                    <a:pt x="10" y="5"/>
                  </a:cubicBezTo>
                  <a:cubicBezTo>
                    <a:pt x="4" y="6"/>
                    <a:pt x="1" y="9"/>
                    <a:pt x="1" y="11"/>
                  </a:cubicBezTo>
                  <a:cubicBezTo>
                    <a:pt x="0" y="14"/>
                    <a:pt x="1" y="19"/>
                    <a:pt x="5" y="22"/>
                  </a:cubicBezTo>
                  <a:cubicBezTo>
                    <a:pt x="11" y="29"/>
                    <a:pt x="11" y="29"/>
                    <a:pt x="11" y="29"/>
                  </a:cubicBezTo>
                  <a:cubicBezTo>
                    <a:pt x="12" y="29"/>
                    <a:pt x="13" y="29"/>
                    <a:pt x="14" y="29"/>
                  </a:cubicBezTo>
                  <a:cubicBezTo>
                    <a:pt x="14" y="28"/>
                    <a:pt x="15" y="27"/>
                    <a:pt x="14" y="26"/>
                  </a:cubicBezTo>
                  <a:cubicBezTo>
                    <a:pt x="8" y="20"/>
                    <a:pt x="8" y="20"/>
                    <a:pt x="8" y="20"/>
                  </a:cubicBezTo>
                  <a:cubicBezTo>
                    <a:pt x="5" y="17"/>
                    <a:pt x="4" y="14"/>
                    <a:pt x="5" y="12"/>
                  </a:cubicBezTo>
                  <a:cubicBezTo>
                    <a:pt x="5" y="10"/>
                    <a:pt x="8" y="9"/>
                    <a:pt x="11" y="9"/>
                  </a:cubicBezTo>
                  <a:cubicBezTo>
                    <a:pt x="21" y="7"/>
                    <a:pt x="37" y="4"/>
                    <a:pt x="37" y="4"/>
                  </a:cubicBezTo>
                  <a:cubicBezTo>
                    <a:pt x="38" y="4"/>
                    <a:pt x="39" y="3"/>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Freeform 96"/>
            <p:cNvSpPr/>
            <p:nvPr/>
          </p:nvSpPr>
          <p:spPr bwMode="auto">
            <a:xfrm>
              <a:off x="10396345" y="5762529"/>
              <a:ext cx="103054" cy="231871"/>
            </a:xfrm>
            <a:custGeom>
              <a:avLst/>
              <a:gdLst>
                <a:gd name="T0" fmla="*/ 4 w 10"/>
                <a:gd name="T1" fmla="*/ 0 h 23"/>
                <a:gd name="T2" fmla="*/ 1 w 10"/>
                <a:gd name="T3" fmla="*/ 1 h 23"/>
                <a:gd name="T4" fmla="*/ 2 w 10"/>
                <a:gd name="T5" fmla="*/ 4 h 23"/>
                <a:gd name="T6" fmla="*/ 5 w 10"/>
                <a:gd name="T7" fmla="*/ 11 h 23"/>
                <a:gd name="T8" fmla="*/ 1 w 10"/>
                <a:gd name="T9" fmla="*/ 19 h 23"/>
                <a:gd name="T10" fmla="*/ 1 w 10"/>
                <a:gd name="T11" fmla="*/ 22 h 23"/>
                <a:gd name="T12" fmla="*/ 4 w 10"/>
                <a:gd name="T13" fmla="*/ 22 h 23"/>
                <a:gd name="T14" fmla="*/ 10 w 10"/>
                <a:gd name="T15" fmla="*/ 11 h 23"/>
                <a:gd name="T16" fmla="*/ 4 w 1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3">
                  <a:moveTo>
                    <a:pt x="4" y="0"/>
                  </a:moveTo>
                  <a:cubicBezTo>
                    <a:pt x="3" y="0"/>
                    <a:pt x="2" y="0"/>
                    <a:pt x="1" y="1"/>
                  </a:cubicBezTo>
                  <a:cubicBezTo>
                    <a:pt x="1" y="2"/>
                    <a:pt x="1" y="3"/>
                    <a:pt x="2" y="4"/>
                  </a:cubicBezTo>
                  <a:cubicBezTo>
                    <a:pt x="2" y="4"/>
                    <a:pt x="5" y="7"/>
                    <a:pt x="5" y="11"/>
                  </a:cubicBezTo>
                  <a:cubicBezTo>
                    <a:pt x="6" y="14"/>
                    <a:pt x="4" y="17"/>
                    <a:pt x="1" y="19"/>
                  </a:cubicBezTo>
                  <a:cubicBezTo>
                    <a:pt x="0" y="20"/>
                    <a:pt x="0" y="22"/>
                    <a:pt x="1" y="22"/>
                  </a:cubicBezTo>
                  <a:cubicBezTo>
                    <a:pt x="2" y="23"/>
                    <a:pt x="3" y="23"/>
                    <a:pt x="4" y="22"/>
                  </a:cubicBezTo>
                  <a:cubicBezTo>
                    <a:pt x="8" y="19"/>
                    <a:pt x="10" y="15"/>
                    <a:pt x="10" y="11"/>
                  </a:cubicBezTo>
                  <a:cubicBezTo>
                    <a:pt x="9" y="5"/>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Freeform 97"/>
            <p:cNvSpPr/>
            <p:nvPr/>
          </p:nvSpPr>
          <p:spPr bwMode="auto">
            <a:xfrm>
              <a:off x="10336230" y="5814056"/>
              <a:ext cx="68702" cy="111641"/>
            </a:xfrm>
            <a:custGeom>
              <a:avLst/>
              <a:gdLst>
                <a:gd name="T0" fmla="*/ 2 w 7"/>
                <a:gd name="T1" fmla="*/ 1 h 11"/>
                <a:gd name="T2" fmla="*/ 1 w 7"/>
                <a:gd name="T3" fmla="*/ 4 h 11"/>
                <a:gd name="T4" fmla="*/ 0 w 7"/>
                <a:gd name="T5" fmla="*/ 7 h 11"/>
                <a:gd name="T6" fmla="*/ 0 w 7"/>
                <a:gd name="T7" fmla="*/ 10 h 11"/>
                <a:gd name="T8" fmla="*/ 3 w 7"/>
                <a:gd name="T9" fmla="*/ 10 h 11"/>
                <a:gd name="T10" fmla="*/ 5 w 7"/>
                <a:gd name="T11" fmla="*/ 1 h 11"/>
                <a:gd name="T12" fmla="*/ 2 w 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2" y="1"/>
                  </a:moveTo>
                  <a:cubicBezTo>
                    <a:pt x="1" y="1"/>
                    <a:pt x="1" y="3"/>
                    <a:pt x="1" y="4"/>
                  </a:cubicBezTo>
                  <a:cubicBezTo>
                    <a:pt x="1" y="4"/>
                    <a:pt x="3" y="5"/>
                    <a:pt x="0" y="7"/>
                  </a:cubicBezTo>
                  <a:cubicBezTo>
                    <a:pt x="0" y="8"/>
                    <a:pt x="0" y="10"/>
                    <a:pt x="0" y="10"/>
                  </a:cubicBezTo>
                  <a:cubicBezTo>
                    <a:pt x="1" y="11"/>
                    <a:pt x="2" y="11"/>
                    <a:pt x="3" y="10"/>
                  </a:cubicBezTo>
                  <a:cubicBezTo>
                    <a:pt x="7" y="7"/>
                    <a:pt x="6" y="3"/>
                    <a:pt x="5"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Freeform 98"/>
            <p:cNvSpPr/>
            <p:nvPr/>
          </p:nvSpPr>
          <p:spPr bwMode="auto">
            <a:xfrm>
              <a:off x="10284703" y="5457662"/>
              <a:ext cx="111642" cy="141699"/>
            </a:xfrm>
            <a:custGeom>
              <a:avLst/>
              <a:gdLst>
                <a:gd name="T0" fmla="*/ 0 w 11"/>
                <a:gd name="T1" fmla="*/ 9 h 14"/>
                <a:gd name="T2" fmla="*/ 6 w 11"/>
                <a:gd name="T3" fmla="*/ 14 h 14"/>
                <a:gd name="T4" fmla="*/ 11 w 11"/>
                <a:gd name="T5" fmla="*/ 9 h 14"/>
                <a:gd name="T6" fmla="*/ 6 w 11"/>
                <a:gd name="T7" fmla="*/ 0 h 14"/>
                <a:gd name="T8" fmla="*/ 0 w 11"/>
                <a:gd name="T9" fmla="*/ 9 h 14"/>
              </a:gdLst>
              <a:ahLst/>
              <a:cxnLst>
                <a:cxn ang="0">
                  <a:pos x="T0" y="T1"/>
                </a:cxn>
                <a:cxn ang="0">
                  <a:pos x="T2" y="T3"/>
                </a:cxn>
                <a:cxn ang="0">
                  <a:pos x="T4" y="T5"/>
                </a:cxn>
                <a:cxn ang="0">
                  <a:pos x="T6" y="T7"/>
                </a:cxn>
                <a:cxn ang="0">
                  <a:pos x="T8" y="T9"/>
                </a:cxn>
              </a:cxnLst>
              <a:rect l="0" t="0" r="r" b="b"/>
              <a:pathLst>
                <a:path w="11" h="14">
                  <a:moveTo>
                    <a:pt x="0" y="9"/>
                  </a:moveTo>
                  <a:cubicBezTo>
                    <a:pt x="0" y="12"/>
                    <a:pt x="3" y="14"/>
                    <a:pt x="6" y="14"/>
                  </a:cubicBezTo>
                  <a:cubicBezTo>
                    <a:pt x="9" y="14"/>
                    <a:pt x="11" y="12"/>
                    <a:pt x="11" y="9"/>
                  </a:cubicBezTo>
                  <a:cubicBezTo>
                    <a:pt x="11" y="6"/>
                    <a:pt x="6" y="0"/>
                    <a:pt x="6" y="0"/>
                  </a:cubicBezTo>
                  <a:cubicBezTo>
                    <a:pt x="6" y="0"/>
                    <a:pt x="0" y="6"/>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Freeform 99"/>
            <p:cNvSpPr/>
            <p:nvPr/>
          </p:nvSpPr>
          <p:spPr bwMode="auto">
            <a:xfrm>
              <a:off x="9915428" y="5006802"/>
              <a:ext cx="326337" cy="326337"/>
            </a:xfrm>
            <a:custGeom>
              <a:avLst/>
              <a:gdLst>
                <a:gd name="T0" fmla="*/ 31 w 32"/>
                <a:gd name="T1" fmla="*/ 17 h 32"/>
                <a:gd name="T2" fmla="*/ 15 w 32"/>
                <a:gd name="T3" fmla="*/ 2 h 32"/>
                <a:gd name="T4" fmla="*/ 9 w 32"/>
                <a:gd name="T5" fmla="*/ 2 h 32"/>
                <a:gd name="T6" fmla="*/ 2 w 32"/>
                <a:gd name="T7" fmla="*/ 8 h 32"/>
                <a:gd name="T8" fmla="*/ 2 w 32"/>
                <a:gd name="T9" fmla="*/ 15 h 32"/>
                <a:gd name="T10" fmla="*/ 17 w 32"/>
                <a:gd name="T11" fmla="*/ 30 h 32"/>
                <a:gd name="T12" fmla="*/ 24 w 32"/>
                <a:gd name="T13" fmla="*/ 30 h 32"/>
                <a:gd name="T14" fmla="*/ 31 w 32"/>
                <a:gd name="T15" fmla="*/ 23 h 32"/>
                <a:gd name="T16" fmla="*/ 31 w 32"/>
                <a:gd name="T1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31" y="17"/>
                  </a:moveTo>
                  <a:cubicBezTo>
                    <a:pt x="15" y="2"/>
                    <a:pt x="15" y="2"/>
                    <a:pt x="15" y="2"/>
                  </a:cubicBezTo>
                  <a:cubicBezTo>
                    <a:pt x="14" y="0"/>
                    <a:pt x="11" y="0"/>
                    <a:pt x="9" y="2"/>
                  </a:cubicBezTo>
                  <a:cubicBezTo>
                    <a:pt x="2" y="8"/>
                    <a:pt x="2" y="8"/>
                    <a:pt x="2" y="8"/>
                  </a:cubicBezTo>
                  <a:cubicBezTo>
                    <a:pt x="0" y="10"/>
                    <a:pt x="0" y="13"/>
                    <a:pt x="2" y="15"/>
                  </a:cubicBezTo>
                  <a:cubicBezTo>
                    <a:pt x="17" y="30"/>
                    <a:pt x="17" y="30"/>
                    <a:pt x="17" y="30"/>
                  </a:cubicBezTo>
                  <a:cubicBezTo>
                    <a:pt x="19" y="32"/>
                    <a:pt x="22" y="32"/>
                    <a:pt x="24" y="30"/>
                  </a:cubicBezTo>
                  <a:cubicBezTo>
                    <a:pt x="31" y="23"/>
                    <a:pt x="31" y="23"/>
                    <a:pt x="31" y="23"/>
                  </a:cubicBezTo>
                  <a:cubicBezTo>
                    <a:pt x="32" y="22"/>
                    <a:pt x="32" y="19"/>
                    <a:pt x="3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Freeform 100"/>
            <p:cNvSpPr/>
            <p:nvPr/>
          </p:nvSpPr>
          <p:spPr bwMode="auto">
            <a:xfrm>
              <a:off x="10160180" y="5251555"/>
              <a:ext cx="184638" cy="184638"/>
            </a:xfrm>
            <a:custGeom>
              <a:avLst/>
              <a:gdLst>
                <a:gd name="T0" fmla="*/ 5 w 18"/>
                <a:gd name="T1" fmla="*/ 11 h 18"/>
                <a:gd name="T2" fmla="*/ 6 w 18"/>
                <a:gd name="T3" fmla="*/ 10 h 18"/>
                <a:gd name="T4" fmla="*/ 8 w 18"/>
                <a:gd name="T5" fmla="*/ 10 h 18"/>
                <a:gd name="T6" fmla="*/ 16 w 18"/>
                <a:gd name="T7" fmla="*/ 18 h 18"/>
                <a:gd name="T8" fmla="*/ 18 w 18"/>
                <a:gd name="T9" fmla="*/ 18 h 18"/>
                <a:gd name="T10" fmla="*/ 18 w 18"/>
                <a:gd name="T11" fmla="*/ 17 h 18"/>
                <a:gd name="T12" fmla="*/ 18 w 18"/>
                <a:gd name="T13" fmla="*/ 16 h 18"/>
                <a:gd name="T14" fmla="*/ 11 w 18"/>
                <a:gd name="T15" fmla="*/ 7 h 18"/>
                <a:gd name="T16" fmla="*/ 11 w 18"/>
                <a:gd name="T17" fmla="*/ 6 h 18"/>
                <a:gd name="T18" fmla="*/ 12 w 18"/>
                <a:gd name="T19" fmla="*/ 5 h 18"/>
                <a:gd name="T20" fmla="*/ 12 w 18"/>
                <a:gd name="T21" fmla="*/ 3 h 18"/>
                <a:gd name="T22" fmla="*/ 9 w 18"/>
                <a:gd name="T23" fmla="*/ 0 h 18"/>
                <a:gd name="T24" fmla="*/ 7 w 18"/>
                <a:gd name="T25" fmla="*/ 0 h 18"/>
                <a:gd name="T26" fmla="*/ 1 w 18"/>
                <a:gd name="T27" fmla="*/ 7 h 18"/>
                <a:gd name="T28" fmla="*/ 1 w 18"/>
                <a:gd name="T29" fmla="*/ 8 h 18"/>
                <a:gd name="T30" fmla="*/ 4 w 18"/>
                <a:gd name="T31" fmla="*/ 11 h 18"/>
                <a:gd name="T32" fmla="*/ 5 w 18"/>
                <a:gd name="T3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5" y="11"/>
                  </a:moveTo>
                  <a:cubicBezTo>
                    <a:pt x="6" y="10"/>
                    <a:pt x="6" y="10"/>
                    <a:pt x="6" y="10"/>
                  </a:cubicBezTo>
                  <a:cubicBezTo>
                    <a:pt x="7" y="10"/>
                    <a:pt x="7" y="10"/>
                    <a:pt x="8" y="10"/>
                  </a:cubicBezTo>
                  <a:cubicBezTo>
                    <a:pt x="16" y="18"/>
                    <a:pt x="16" y="18"/>
                    <a:pt x="16" y="18"/>
                  </a:cubicBezTo>
                  <a:cubicBezTo>
                    <a:pt x="17" y="18"/>
                    <a:pt x="17" y="18"/>
                    <a:pt x="18" y="18"/>
                  </a:cubicBezTo>
                  <a:cubicBezTo>
                    <a:pt x="18" y="17"/>
                    <a:pt x="18" y="17"/>
                    <a:pt x="18" y="17"/>
                  </a:cubicBezTo>
                  <a:cubicBezTo>
                    <a:pt x="18" y="17"/>
                    <a:pt x="18" y="16"/>
                    <a:pt x="18" y="16"/>
                  </a:cubicBezTo>
                  <a:cubicBezTo>
                    <a:pt x="11" y="7"/>
                    <a:pt x="11" y="7"/>
                    <a:pt x="11" y="7"/>
                  </a:cubicBezTo>
                  <a:cubicBezTo>
                    <a:pt x="10" y="7"/>
                    <a:pt x="10" y="6"/>
                    <a:pt x="11" y="6"/>
                  </a:cubicBezTo>
                  <a:cubicBezTo>
                    <a:pt x="12" y="5"/>
                    <a:pt x="12" y="5"/>
                    <a:pt x="12" y="5"/>
                  </a:cubicBezTo>
                  <a:cubicBezTo>
                    <a:pt x="12" y="4"/>
                    <a:pt x="12" y="4"/>
                    <a:pt x="12" y="3"/>
                  </a:cubicBezTo>
                  <a:cubicBezTo>
                    <a:pt x="9" y="0"/>
                    <a:pt x="9" y="0"/>
                    <a:pt x="9" y="0"/>
                  </a:cubicBezTo>
                  <a:cubicBezTo>
                    <a:pt x="8" y="0"/>
                    <a:pt x="8" y="0"/>
                    <a:pt x="7" y="0"/>
                  </a:cubicBezTo>
                  <a:cubicBezTo>
                    <a:pt x="1" y="7"/>
                    <a:pt x="1" y="7"/>
                    <a:pt x="1" y="7"/>
                  </a:cubicBezTo>
                  <a:cubicBezTo>
                    <a:pt x="0" y="7"/>
                    <a:pt x="0" y="8"/>
                    <a:pt x="1" y="8"/>
                  </a:cubicBezTo>
                  <a:cubicBezTo>
                    <a:pt x="4" y="11"/>
                    <a:pt x="4" y="11"/>
                    <a:pt x="4" y="11"/>
                  </a:cubicBezTo>
                  <a:cubicBezTo>
                    <a:pt x="4" y="12"/>
                    <a:pt x="5" y="12"/>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Freeform 101"/>
            <p:cNvSpPr/>
            <p:nvPr/>
          </p:nvSpPr>
          <p:spPr bwMode="auto">
            <a:xfrm>
              <a:off x="2976479" y="5191440"/>
              <a:ext cx="214695" cy="150287"/>
            </a:xfrm>
            <a:custGeom>
              <a:avLst/>
              <a:gdLst>
                <a:gd name="T0" fmla="*/ 7 w 21"/>
                <a:gd name="T1" fmla="*/ 10 h 15"/>
                <a:gd name="T2" fmla="*/ 0 w 21"/>
                <a:gd name="T3" fmla="*/ 14 h 15"/>
                <a:gd name="T4" fmla="*/ 3 w 21"/>
                <a:gd name="T5" fmla="*/ 15 h 15"/>
                <a:gd name="T6" fmla="*/ 3 w 21"/>
                <a:gd name="T7" fmla="*/ 15 h 15"/>
                <a:gd name="T8" fmla="*/ 9 w 21"/>
                <a:gd name="T9" fmla="*/ 13 h 15"/>
                <a:gd name="T10" fmla="*/ 21 w 21"/>
                <a:gd name="T11" fmla="*/ 0 h 15"/>
                <a:gd name="T12" fmla="*/ 14 w 21"/>
                <a:gd name="T13" fmla="*/ 0 h 15"/>
                <a:gd name="T14" fmla="*/ 7 w 21"/>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7" y="10"/>
                  </a:moveTo>
                  <a:cubicBezTo>
                    <a:pt x="5" y="12"/>
                    <a:pt x="3" y="13"/>
                    <a:pt x="0" y="14"/>
                  </a:cubicBezTo>
                  <a:cubicBezTo>
                    <a:pt x="1" y="14"/>
                    <a:pt x="2" y="15"/>
                    <a:pt x="3" y="15"/>
                  </a:cubicBezTo>
                  <a:cubicBezTo>
                    <a:pt x="3" y="15"/>
                    <a:pt x="3" y="15"/>
                    <a:pt x="3" y="15"/>
                  </a:cubicBezTo>
                  <a:cubicBezTo>
                    <a:pt x="5" y="14"/>
                    <a:pt x="7" y="14"/>
                    <a:pt x="9" y="13"/>
                  </a:cubicBezTo>
                  <a:cubicBezTo>
                    <a:pt x="14" y="10"/>
                    <a:pt x="20" y="7"/>
                    <a:pt x="21" y="0"/>
                  </a:cubicBezTo>
                  <a:cubicBezTo>
                    <a:pt x="21" y="0"/>
                    <a:pt x="14" y="0"/>
                    <a:pt x="14" y="0"/>
                  </a:cubicBezTo>
                  <a:cubicBezTo>
                    <a:pt x="14" y="5"/>
                    <a:pt x="11" y="8"/>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Freeform 102"/>
            <p:cNvSpPr/>
            <p:nvPr/>
          </p:nvSpPr>
          <p:spPr bwMode="auto">
            <a:xfrm>
              <a:off x="2753196" y="5354608"/>
              <a:ext cx="437978" cy="459448"/>
            </a:xfrm>
            <a:custGeom>
              <a:avLst/>
              <a:gdLst>
                <a:gd name="T0" fmla="*/ 30 w 43"/>
                <a:gd name="T1" fmla="*/ 32 h 45"/>
                <a:gd name="T2" fmla="*/ 15 w 43"/>
                <a:gd name="T3" fmla="*/ 26 h 45"/>
                <a:gd name="T4" fmla="*/ 7 w 43"/>
                <a:gd name="T5" fmla="*/ 16 h 45"/>
                <a:gd name="T6" fmla="*/ 12 w 43"/>
                <a:gd name="T7" fmla="*/ 6 h 45"/>
                <a:gd name="T8" fmla="*/ 21 w 43"/>
                <a:gd name="T9" fmla="*/ 1 h 45"/>
                <a:gd name="T10" fmla="*/ 18 w 43"/>
                <a:gd name="T11" fmla="*/ 0 h 45"/>
                <a:gd name="T12" fmla="*/ 18 w 43"/>
                <a:gd name="T13" fmla="*/ 0 h 45"/>
                <a:gd name="T14" fmla="*/ 15 w 43"/>
                <a:gd name="T15" fmla="*/ 1 h 45"/>
                <a:gd name="T16" fmla="*/ 3 w 43"/>
                <a:gd name="T17" fmla="*/ 9 h 45"/>
                <a:gd name="T18" fmla="*/ 2 w 43"/>
                <a:gd name="T19" fmla="*/ 20 h 45"/>
                <a:gd name="T20" fmla="*/ 13 w 43"/>
                <a:gd name="T21" fmla="*/ 28 h 45"/>
                <a:gd name="T22" fmla="*/ 28 w 43"/>
                <a:gd name="T23" fmla="*/ 34 h 45"/>
                <a:gd name="T24" fmla="*/ 36 w 43"/>
                <a:gd name="T25" fmla="*/ 44 h 45"/>
                <a:gd name="T26" fmla="*/ 36 w 43"/>
                <a:gd name="T27" fmla="*/ 45 h 45"/>
                <a:gd name="T28" fmla="*/ 43 w 43"/>
                <a:gd name="T29" fmla="*/ 45 h 45"/>
                <a:gd name="T30" fmla="*/ 41 w 43"/>
                <a:gd name="T31" fmla="*/ 40 h 45"/>
                <a:gd name="T32" fmla="*/ 30 w 43"/>
                <a:gd name="T3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30" y="32"/>
                  </a:moveTo>
                  <a:cubicBezTo>
                    <a:pt x="25" y="30"/>
                    <a:pt x="20" y="28"/>
                    <a:pt x="15" y="26"/>
                  </a:cubicBezTo>
                  <a:cubicBezTo>
                    <a:pt x="12" y="24"/>
                    <a:pt x="8" y="21"/>
                    <a:pt x="7" y="16"/>
                  </a:cubicBezTo>
                  <a:cubicBezTo>
                    <a:pt x="6" y="12"/>
                    <a:pt x="9" y="8"/>
                    <a:pt x="12" y="6"/>
                  </a:cubicBezTo>
                  <a:cubicBezTo>
                    <a:pt x="15" y="4"/>
                    <a:pt x="18" y="2"/>
                    <a:pt x="21" y="1"/>
                  </a:cubicBezTo>
                  <a:cubicBezTo>
                    <a:pt x="20" y="1"/>
                    <a:pt x="19" y="0"/>
                    <a:pt x="18" y="0"/>
                  </a:cubicBezTo>
                  <a:cubicBezTo>
                    <a:pt x="18" y="0"/>
                    <a:pt x="18" y="0"/>
                    <a:pt x="18" y="0"/>
                  </a:cubicBezTo>
                  <a:cubicBezTo>
                    <a:pt x="17" y="0"/>
                    <a:pt x="16" y="0"/>
                    <a:pt x="15" y="1"/>
                  </a:cubicBezTo>
                  <a:cubicBezTo>
                    <a:pt x="11" y="3"/>
                    <a:pt x="6" y="5"/>
                    <a:pt x="3" y="9"/>
                  </a:cubicBezTo>
                  <a:cubicBezTo>
                    <a:pt x="0" y="12"/>
                    <a:pt x="0" y="16"/>
                    <a:pt x="2" y="20"/>
                  </a:cubicBezTo>
                  <a:cubicBezTo>
                    <a:pt x="4" y="24"/>
                    <a:pt x="9" y="26"/>
                    <a:pt x="13" y="28"/>
                  </a:cubicBezTo>
                  <a:cubicBezTo>
                    <a:pt x="18" y="30"/>
                    <a:pt x="23" y="32"/>
                    <a:pt x="28" y="34"/>
                  </a:cubicBezTo>
                  <a:cubicBezTo>
                    <a:pt x="31" y="36"/>
                    <a:pt x="35" y="39"/>
                    <a:pt x="36" y="44"/>
                  </a:cubicBezTo>
                  <a:cubicBezTo>
                    <a:pt x="36" y="44"/>
                    <a:pt x="36" y="45"/>
                    <a:pt x="36" y="45"/>
                  </a:cubicBezTo>
                  <a:cubicBezTo>
                    <a:pt x="43" y="45"/>
                    <a:pt x="43" y="45"/>
                    <a:pt x="43" y="45"/>
                  </a:cubicBezTo>
                  <a:cubicBezTo>
                    <a:pt x="43" y="44"/>
                    <a:pt x="42" y="42"/>
                    <a:pt x="41" y="40"/>
                  </a:cubicBezTo>
                  <a:cubicBezTo>
                    <a:pt x="39" y="36"/>
                    <a:pt x="34" y="34"/>
                    <a:pt x="3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Freeform 103"/>
            <p:cNvSpPr/>
            <p:nvPr/>
          </p:nvSpPr>
          <p:spPr bwMode="auto">
            <a:xfrm>
              <a:off x="2753196" y="5191440"/>
              <a:ext cx="437978" cy="468036"/>
            </a:xfrm>
            <a:custGeom>
              <a:avLst/>
              <a:gdLst>
                <a:gd name="T0" fmla="*/ 28 w 43"/>
                <a:gd name="T1" fmla="*/ 17 h 46"/>
                <a:gd name="T2" fmla="*/ 14 w 43"/>
                <a:gd name="T3" fmla="*/ 10 h 46"/>
                <a:gd name="T4" fmla="*/ 7 w 43"/>
                <a:gd name="T5" fmla="*/ 0 h 46"/>
                <a:gd name="T6" fmla="*/ 0 w 43"/>
                <a:gd name="T7" fmla="*/ 0 h 46"/>
                <a:gd name="T8" fmla="*/ 12 w 43"/>
                <a:gd name="T9" fmla="*/ 13 h 46"/>
                <a:gd name="T10" fmla="*/ 31 w 43"/>
                <a:gd name="T11" fmla="*/ 22 h 46"/>
                <a:gd name="T12" fmla="*/ 36 w 43"/>
                <a:gd name="T13" fmla="*/ 32 h 46"/>
                <a:gd name="T14" fmla="*/ 28 w 43"/>
                <a:gd name="T15" fmla="*/ 42 h 46"/>
                <a:gd name="T16" fmla="*/ 22 w 43"/>
                <a:gd name="T17" fmla="*/ 44 h 46"/>
                <a:gd name="T18" fmla="*/ 25 w 43"/>
                <a:gd name="T19" fmla="*/ 46 h 46"/>
                <a:gd name="T20" fmla="*/ 25 w 43"/>
                <a:gd name="T21" fmla="*/ 46 h 46"/>
                <a:gd name="T22" fmla="*/ 30 w 43"/>
                <a:gd name="T23" fmla="*/ 44 h 46"/>
                <a:gd name="T24" fmla="*/ 41 w 43"/>
                <a:gd name="T25" fmla="*/ 36 h 46"/>
                <a:gd name="T26" fmla="*/ 40 w 43"/>
                <a:gd name="T27" fmla="*/ 25 h 46"/>
                <a:gd name="T28" fmla="*/ 28 w 43"/>
                <a:gd name="T29"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28" y="17"/>
                  </a:moveTo>
                  <a:cubicBezTo>
                    <a:pt x="23" y="15"/>
                    <a:pt x="18" y="13"/>
                    <a:pt x="14" y="10"/>
                  </a:cubicBezTo>
                  <a:cubicBezTo>
                    <a:pt x="10" y="8"/>
                    <a:pt x="7" y="5"/>
                    <a:pt x="7" y="0"/>
                  </a:cubicBezTo>
                  <a:cubicBezTo>
                    <a:pt x="7" y="0"/>
                    <a:pt x="0" y="0"/>
                    <a:pt x="0" y="0"/>
                  </a:cubicBezTo>
                  <a:cubicBezTo>
                    <a:pt x="0" y="7"/>
                    <a:pt x="7" y="10"/>
                    <a:pt x="12" y="13"/>
                  </a:cubicBezTo>
                  <a:cubicBezTo>
                    <a:pt x="18" y="16"/>
                    <a:pt x="25" y="18"/>
                    <a:pt x="31" y="22"/>
                  </a:cubicBezTo>
                  <a:cubicBezTo>
                    <a:pt x="34" y="24"/>
                    <a:pt x="37" y="28"/>
                    <a:pt x="36" y="32"/>
                  </a:cubicBezTo>
                  <a:cubicBezTo>
                    <a:pt x="35" y="37"/>
                    <a:pt x="31" y="40"/>
                    <a:pt x="28" y="42"/>
                  </a:cubicBezTo>
                  <a:cubicBezTo>
                    <a:pt x="26" y="43"/>
                    <a:pt x="24" y="43"/>
                    <a:pt x="22" y="44"/>
                  </a:cubicBezTo>
                  <a:cubicBezTo>
                    <a:pt x="23" y="45"/>
                    <a:pt x="24" y="45"/>
                    <a:pt x="25" y="46"/>
                  </a:cubicBezTo>
                  <a:cubicBezTo>
                    <a:pt x="25" y="46"/>
                    <a:pt x="25" y="46"/>
                    <a:pt x="25" y="46"/>
                  </a:cubicBezTo>
                  <a:cubicBezTo>
                    <a:pt x="27" y="45"/>
                    <a:pt x="28" y="44"/>
                    <a:pt x="30" y="44"/>
                  </a:cubicBezTo>
                  <a:cubicBezTo>
                    <a:pt x="34" y="42"/>
                    <a:pt x="39" y="40"/>
                    <a:pt x="41" y="36"/>
                  </a:cubicBezTo>
                  <a:cubicBezTo>
                    <a:pt x="43" y="32"/>
                    <a:pt x="43" y="28"/>
                    <a:pt x="40" y="25"/>
                  </a:cubicBezTo>
                  <a:cubicBezTo>
                    <a:pt x="37" y="21"/>
                    <a:pt x="32" y="19"/>
                    <a:pt x="2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Freeform 104"/>
            <p:cNvSpPr/>
            <p:nvPr/>
          </p:nvSpPr>
          <p:spPr bwMode="auto">
            <a:xfrm>
              <a:off x="2753196" y="5659476"/>
              <a:ext cx="214695" cy="154581"/>
            </a:xfrm>
            <a:custGeom>
              <a:avLst/>
              <a:gdLst>
                <a:gd name="T0" fmla="*/ 15 w 21"/>
                <a:gd name="T1" fmla="*/ 4 h 15"/>
                <a:gd name="T2" fmla="*/ 21 w 21"/>
                <a:gd name="T3" fmla="*/ 2 h 15"/>
                <a:gd name="T4" fmla="*/ 18 w 21"/>
                <a:gd name="T5" fmla="*/ 0 h 15"/>
                <a:gd name="T6" fmla="*/ 18 w 21"/>
                <a:gd name="T7" fmla="*/ 0 h 15"/>
                <a:gd name="T8" fmla="*/ 13 w 21"/>
                <a:gd name="T9" fmla="*/ 2 h 15"/>
                <a:gd name="T10" fmla="*/ 2 w 21"/>
                <a:gd name="T11" fmla="*/ 10 h 15"/>
                <a:gd name="T12" fmla="*/ 0 w 21"/>
                <a:gd name="T13" fmla="*/ 15 h 15"/>
                <a:gd name="T14" fmla="*/ 7 w 21"/>
                <a:gd name="T15" fmla="*/ 15 h 15"/>
                <a:gd name="T16" fmla="*/ 7 w 21"/>
                <a:gd name="T17" fmla="*/ 14 h 15"/>
                <a:gd name="T18" fmla="*/ 15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5" y="4"/>
                  </a:moveTo>
                  <a:cubicBezTo>
                    <a:pt x="17" y="3"/>
                    <a:pt x="19" y="3"/>
                    <a:pt x="21" y="2"/>
                  </a:cubicBezTo>
                  <a:cubicBezTo>
                    <a:pt x="20" y="1"/>
                    <a:pt x="19" y="1"/>
                    <a:pt x="18" y="0"/>
                  </a:cubicBezTo>
                  <a:cubicBezTo>
                    <a:pt x="18" y="0"/>
                    <a:pt x="18" y="0"/>
                    <a:pt x="18" y="0"/>
                  </a:cubicBezTo>
                  <a:cubicBezTo>
                    <a:pt x="16" y="1"/>
                    <a:pt x="15" y="2"/>
                    <a:pt x="13" y="2"/>
                  </a:cubicBezTo>
                  <a:cubicBezTo>
                    <a:pt x="9" y="4"/>
                    <a:pt x="4" y="6"/>
                    <a:pt x="2" y="10"/>
                  </a:cubicBezTo>
                  <a:cubicBezTo>
                    <a:pt x="1" y="12"/>
                    <a:pt x="0" y="14"/>
                    <a:pt x="0" y="15"/>
                  </a:cubicBezTo>
                  <a:cubicBezTo>
                    <a:pt x="7" y="15"/>
                    <a:pt x="7" y="15"/>
                    <a:pt x="7" y="15"/>
                  </a:cubicBezTo>
                  <a:cubicBezTo>
                    <a:pt x="7" y="15"/>
                    <a:pt x="7" y="14"/>
                    <a:pt x="7" y="14"/>
                  </a:cubicBezTo>
                  <a:cubicBezTo>
                    <a:pt x="8" y="9"/>
                    <a:pt x="12"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Freeform 105"/>
            <p:cNvSpPr/>
            <p:nvPr/>
          </p:nvSpPr>
          <p:spPr bwMode="auto">
            <a:xfrm>
              <a:off x="2916364" y="5680945"/>
              <a:ext cx="111642" cy="30057"/>
            </a:xfrm>
            <a:custGeom>
              <a:avLst/>
              <a:gdLst>
                <a:gd name="T0" fmla="*/ 5 w 11"/>
                <a:gd name="T1" fmla="*/ 0 h 3"/>
                <a:gd name="T2" fmla="*/ 0 w 11"/>
                <a:gd name="T3" fmla="*/ 3 h 3"/>
                <a:gd name="T4" fmla="*/ 11 w 11"/>
                <a:gd name="T5" fmla="*/ 3 h 3"/>
                <a:gd name="T6" fmla="*/ 5 w 11"/>
                <a:gd name="T7" fmla="*/ 0 h 3"/>
              </a:gdLst>
              <a:ahLst/>
              <a:cxnLst>
                <a:cxn ang="0">
                  <a:pos x="T0" y="T1"/>
                </a:cxn>
                <a:cxn ang="0">
                  <a:pos x="T2" y="T3"/>
                </a:cxn>
                <a:cxn ang="0">
                  <a:pos x="T4" y="T5"/>
                </a:cxn>
                <a:cxn ang="0">
                  <a:pos x="T6" y="T7"/>
                </a:cxn>
              </a:cxnLst>
              <a:rect l="0" t="0" r="r" b="b"/>
              <a:pathLst>
                <a:path w="11" h="3">
                  <a:moveTo>
                    <a:pt x="5" y="0"/>
                  </a:moveTo>
                  <a:cubicBezTo>
                    <a:pt x="3" y="1"/>
                    <a:pt x="1" y="2"/>
                    <a:pt x="0" y="3"/>
                  </a:cubicBezTo>
                  <a:cubicBezTo>
                    <a:pt x="11" y="3"/>
                    <a:pt x="11" y="3"/>
                    <a:pt x="11" y="3"/>
                  </a:cubicBezTo>
                  <a:cubicBezTo>
                    <a:pt x="9" y="2"/>
                    <a:pt x="7"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Freeform 106"/>
            <p:cNvSpPr/>
            <p:nvPr/>
          </p:nvSpPr>
          <p:spPr bwMode="auto">
            <a:xfrm>
              <a:off x="2843368" y="5732472"/>
              <a:ext cx="257634" cy="30057"/>
            </a:xfrm>
            <a:custGeom>
              <a:avLst/>
              <a:gdLst>
                <a:gd name="T0" fmla="*/ 0 w 25"/>
                <a:gd name="T1" fmla="*/ 3 h 3"/>
                <a:gd name="T2" fmla="*/ 25 w 25"/>
                <a:gd name="T3" fmla="*/ 3 h 3"/>
                <a:gd name="T4" fmla="*/ 22 w 25"/>
                <a:gd name="T5" fmla="*/ 0 h 3"/>
                <a:gd name="T6" fmla="*/ 3 w 25"/>
                <a:gd name="T7" fmla="*/ 0 h 3"/>
                <a:gd name="T8" fmla="*/ 0 w 25"/>
                <a:gd name="T9" fmla="*/ 3 h 3"/>
              </a:gdLst>
              <a:ahLst/>
              <a:cxnLst>
                <a:cxn ang="0">
                  <a:pos x="T0" y="T1"/>
                </a:cxn>
                <a:cxn ang="0">
                  <a:pos x="T2" y="T3"/>
                </a:cxn>
                <a:cxn ang="0">
                  <a:pos x="T4" y="T5"/>
                </a:cxn>
                <a:cxn ang="0">
                  <a:pos x="T6" y="T7"/>
                </a:cxn>
                <a:cxn ang="0">
                  <a:pos x="T8" y="T9"/>
                </a:cxn>
              </a:cxnLst>
              <a:rect l="0" t="0" r="r" b="b"/>
              <a:pathLst>
                <a:path w="25" h="3">
                  <a:moveTo>
                    <a:pt x="0" y="3"/>
                  </a:moveTo>
                  <a:cubicBezTo>
                    <a:pt x="25" y="3"/>
                    <a:pt x="25" y="3"/>
                    <a:pt x="25" y="3"/>
                  </a:cubicBezTo>
                  <a:cubicBezTo>
                    <a:pt x="24" y="2"/>
                    <a:pt x="23" y="1"/>
                    <a:pt x="22" y="0"/>
                  </a:cubicBezTo>
                  <a:cubicBezTo>
                    <a:pt x="3" y="0"/>
                    <a:pt x="3" y="0"/>
                    <a:pt x="3" y="0"/>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Freeform 107"/>
            <p:cNvSpPr/>
            <p:nvPr/>
          </p:nvSpPr>
          <p:spPr bwMode="auto">
            <a:xfrm>
              <a:off x="2826192" y="5792587"/>
              <a:ext cx="291985" cy="21470"/>
            </a:xfrm>
            <a:custGeom>
              <a:avLst/>
              <a:gdLst>
                <a:gd name="T0" fmla="*/ 28 w 29"/>
                <a:gd name="T1" fmla="*/ 0 h 2"/>
                <a:gd name="T2" fmla="*/ 1 w 29"/>
                <a:gd name="T3" fmla="*/ 0 h 2"/>
                <a:gd name="T4" fmla="*/ 0 w 29"/>
                <a:gd name="T5" fmla="*/ 1 h 2"/>
                <a:gd name="T6" fmla="*/ 0 w 29"/>
                <a:gd name="T7" fmla="*/ 2 h 2"/>
                <a:gd name="T8" fmla="*/ 29 w 29"/>
                <a:gd name="T9" fmla="*/ 2 h 2"/>
                <a:gd name="T10" fmla="*/ 28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1" y="0"/>
                    <a:pt x="0" y="1"/>
                  </a:cubicBezTo>
                  <a:cubicBezTo>
                    <a:pt x="0" y="1"/>
                    <a:pt x="0" y="1"/>
                    <a:pt x="0" y="2"/>
                  </a:cubicBezTo>
                  <a:cubicBezTo>
                    <a:pt x="29" y="2"/>
                    <a:pt x="29" y="2"/>
                    <a:pt x="29" y="2"/>
                  </a:cubicBezTo>
                  <a:cubicBezTo>
                    <a:pt x="28" y="1"/>
                    <a:pt x="28" y="1"/>
                    <a:pt x="28" y="1"/>
                  </a:cubicBezTo>
                  <a:cubicBezTo>
                    <a:pt x="28" y="0"/>
                    <a:pt x="28"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Freeform 108"/>
            <p:cNvSpPr/>
            <p:nvPr/>
          </p:nvSpPr>
          <p:spPr bwMode="auto">
            <a:xfrm>
              <a:off x="2937834" y="5363196"/>
              <a:ext cx="68702" cy="21470"/>
            </a:xfrm>
            <a:custGeom>
              <a:avLst/>
              <a:gdLst>
                <a:gd name="T0" fmla="*/ 3 w 7"/>
                <a:gd name="T1" fmla="*/ 1 h 2"/>
                <a:gd name="T2" fmla="*/ 0 w 7"/>
                <a:gd name="T3" fmla="*/ 2 h 2"/>
                <a:gd name="T4" fmla="*/ 7 w 7"/>
                <a:gd name="T5" fmla="*/ 2 h 2"/>
                <a:gd name="T6" fmla="*/ 3 w 7"/>
                <a:gd name="T7" fmla="*/ 0 h 2"/>
                <a:gd name="T8" fmla="*/ 3 w 7"/>
                <a:gd name="T9" fmla="*/ 1 h 2"/>
              </a:gdLst>
              <a:ahLst/>
              <a:cxnLst>
                <a:cxn ang="0">
                  <a:pos x="T0" y="T1"/>
                </a:cxn>
                <a:cxn ang="0">
                  <a:pos x="T2" y="T3"/>
                </a:cxn>
                <a:cxn ang="0">
                  <a:pos x="T4" y="T5"/>
                </a:cxn>
                <a:cxn ang="0">
                  <a:pos x="T6" y="T7"/>
                </a:cxn>
                <a:cxn ang="0">
                  <a:pos x="T8" y="T9"/>
                </a:cxn>
              </a:cxnLst>
              <a:rect l="0" t="0" r="r" b="b"/>
              <a:pathLst>
                <a:path w="7" h="2">
                  <a:moveTo>
                    <a:pt x="3" y="1"/>
                  </a:moveTo>
                  <a:cubicBezTo>
                    <a:pt x="2" y="1"/>
                    <a:pt x="1" y="1"/>
                    <a:pt x="0" y="2"/>
                  </a:cubicBezTo>
                  <a:cubicBezTo>
                    <a:pt x="7" y="2"/>
                    <a:pt x="7" y="2"/>
                    <a:pt x="7" y="2"/>
                  </a:cubicBezTo>
                  <a:cubicBezTo>
                    <a:pt x="6" y="1"/>
                    <a:pt x="5" y="1"/>
                    <a:pt x="3" y="0"/>
                  </a:cubicBezTo>
                  <a:lnTo>
                    <a:pt x="3"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Freeform 109"/>
            <p:cNvSpPr/>
            <p:nvPr/>
          </p:nvSpPr>
          <p:spPr bwMode="auto">
            <a:xfrm>
              <a:off x="2856249" y="5406135"/>
              <a:ext cx="231871" cy="30057"/>
            </a:xfrm>
            <a:custGeom>
              <a:avLst/>
              <a:gdLst>
                <a:gd name="T0" fmla="*/ 19 w 23"/>
                <a:gd name="T1" fmla="*/ 0 h 3"/>
                <a:gd name="T2" fmla="*/ 4 w 23"/>
                <a:gd name="T3" fmla="*/ 0 h 3"/>
                <a:gd name="T4" fmla="*/ 3 w 23"/>
                <a:gd name="T5" fmla="*/ 1 h 3"/>
                <a:gd name="T6" fmla="*/ 0 w 23"/>
                <a:gd name="T7" fmla="*/ 3 h 3"/>
                <a:gd name="T8" fmla="*/ 23 w 23"/>
                <a:gd name="T9" fmla="*/ 3 h 3"/>
                <a:gd name="T10" fmla="*/ 20 w 23"/>
                <a:gd name="T11" fmla="*/ 1 h 3"/>
                <a:gd name="T12" fmla="*/ 19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9" y="0"/>
                  </a:moveTo>
                  <a:cubicBezTo>
                    <a:pt x="4" y="0"/>
                    <a:pt x="4" y="0"/>
                    <a:pt x="4" y="0"/>
                  </a:cubicBezTo>
                  <a:cubicBezTo>
                    <a:pt x="3" y="1"/>
                    <a:pt x="3" y="1"/>
                    <a:pt x="3" y="1"/>
                  </a:cubicBezTo>
                  <a:cubicBezTo>
                    <a:pt x="2" y="2"/>
                    <a:pt x="1" y="2"/>
                    <a:pt x="0" y="3"/>
                  </a:cubicBezTo>
                  <a:cubicBezTo>
                    <a:pt x="23" y="3"/>
                    <a:pt x="23" y="3"/>
                    <a:pt x="23" y="3"/>
                  </a:cubicBezTo>
                  <a:cubicBezTo>
                    <a:pt x="22" y="2"/>
                    <a:pt x="21" y="2"/>
                    <a:pt x="20" y="1"/>
                  </a:cubicBezTo>
                  <a:cubicBezTo>
                    <a:pt x="20" y="1"/>
                    <a:pt x="20" y="1"/>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Freeform 110"/>
            <p:cNvSpPr/>
            <p:nvPr/>
          </p:nvSpPr>
          <p:spPr bwMode="auto">
            <a:xfrm>
              <a:off x="2826192" y="5466250"/>
              <a:ext cx="283398" cy="21470"/>
            </a:xfrm>
            <a:custGeom>
              <a:avLst/>
              <a:gdLst>
                <a:gd name="T0" fmla="*/ 27 w 28"/>
                <a:gd name="T1" fmla="*/ 0 h 2"/>
                <a:gd name="T2" fmla="*/ 1 w 28"/>
                <a:gd name="T3" fmla="*/ 0 h 2"/>
                <a:gd name="T4" fmla="*/ 0 w 28"/>
                <a:gd name="T5" fmla="*/ 2 h 2"/>
                <a:gd name="T6" fmla="*/ 28 w 28"/>
                <a:gd name="T7" fmla="*/ 2 h 2"/>
                <a:gd name="T8" fmla="*/ 27 w 28"/>
                <a:gd name="T9" fmla="*/ 0 h 2"/>
              </a:gdLst>
              <a:ahLst/>
              <a:cxnLst>
                <a:cxn ang="0">
                  <a:pos x="T0" y="T1"/>
                </a:cxn>
                <a:cxn ang="0">
                  <a:pos x="T2" y="T3"/>
                </a:cxn>
                <a:cxn ang="0">
                  <a:pos x="T4" y="T5"/>
                </a:cxn>
                <a:cxn ang="0">
                  <a:pos x="T6" y="T7"/>
                </a:cxn>
                <a:cxn ang="0">
                  <a:pos x="T8" y="T9"/>
                </a:cxn>
              </a:cxnLst>
              <a:rect l="0" t="0" r="r" b="b"/>
              <a:pathLst>
                <a:path w="28" h="2">
                  <a:moveTo>
                    <a:pt x="27" y="0"/>
                  </a:moveTo>
                  <a:cubicBezTo>
                    <a:pt x="1" y="0"/>
                    <a:pt x="1" y="0"/>
                    <a:pt x="1" y="0"/>
                  </a:cubicBezTo>
                  <a:cubicBezTo>
                    <a:pt x="1" y="1"/>
                    <a:pt x="1" y="1"/>
                    <a:pt x="0" y="2"/>
                  </a:cubicBezTo>
                  <a:cubicBezTo>
                    <a:pt x="28" y="2"/>
                    <a:pt x="28" y="2"/>
                    <a:pt x="28" y="2"/>
                  </a:cubicBezTo>
                  <a:cubicBezTo>
                    <a:pt x="28" y="1"/>
                    <a:pt x="2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Freeform 111"/>
            <p:cNvSpPr/>
            <p:nvPr/>
          </p:nvSpPr>
          <p:spPr bwMode="auto">
            <a:xfrm>
              <a:off x="2826192" y="5517777"/>
              <a:ext cx="283398" cy="30057"/>
            </a:xfrm>
            <a:custGeom>
              <a:avLst/>
              <a:gdLst>
                <a:gd name="T0" fmla="*/ 28 w 28"/>
                <a:gd name="T1" fmla="*/ 0 h 3"/>
                <a:gd name="T2" fmla="*/ 28 w 28"/>
                <a:gd name="T3" fmla="*/ 0 h 3"/>
                <a:gd name="T4" fmla="*/ 0 w 28"/>
                <a:gd name="T5" fmla="*/ 0 h 3"/>
                <a:gd name="T6" fmla="*/ 0 w 28"/>
                <a:gd name="T7" fmla="*/ 0 h 3"/>
                <a:gd name="T8" fmla="*/ 1 w 28"/>
                <a:gd name="T9" fmla="*/ 3 h 3"/>
                <a:gd name="T10" fmla="*/ 28 w 28"/>
                <a:gd name="T11" fmla="*/ 3 h 3"/>
                <a:gd name="T12" fmla="*/ 28 w 2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28" y="0"/>
                  </a:moveTo>
                  <a:cubicBezTo>
                    <a:pt x="28" y="0"/>
                    <a:pt x="28" y="0"/>
                    <a:pt x="28" y="0"/>
                  </a:cubicBezTo>
                  <a:cubicBezTo>
                    <a:pt x="0" y="0"/>
                    <a:pt x="0" y="0"/>
                    <a:pt x="0" y="0"/>
                  </a:cubicBezTo>
                  <a:cubicBezTo>
                    <a:pt x="0" y="0"/>
                    <a:pt x="0" y="0"/>
                    <a:pt x="0" y="0"/>
                  </a:cubicBezTo>
                  <a:cubicBezTo>
                    <a:pt x="1" y="1"/>
                    <a:pt x="1" y="2"/>
                    <a:pt x="1" y="3"/>
                  </a:cubicBezTo>
                  <a:cubicBezTo>
                    <a:pt x="28" y="3"/>
                    <a:pt x="28" y="3"/>
                    <a:pt x="28" y="3"/>
                  </a:cubicBezTo>
                  <a:cubicBezTo>
                    <a:pt x="28" y="2"/>
                    <a:pt x="28"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Freeform 112"/>
            <p:cNvSpPr/>
            <p:nvPr/>
          </p:nvSpPr>
          <p:spPr bwMode="auto">
            <a:xfrm>
              <a:off x="2856249" y="5569304"/>
              <a:ext cx="231871" cy="30057"/>
            </a:xfrm>
            <a:custGeom>
              <a:avLst/>
              <a:gdLst>
                <a:gd name="T0" fmla="*/ 23 w 23"/>
                <a:gd name="T1" fmla="*/ 0 h 3"/>
                <a:gd name="T2" fmla="*/ 0 w 23"/>
                <a:gd name="T3" fmla="*/ 0 h 3"/>
                <a:gd name="T4" fmla="*/ 4 w 23"/>
                <a:gd name="T5" fmla="*/ 3 h 3"/>
                <a:gd name="T6" fmla="*/ 19 w 23"/>
                <a:gd name="T7" fmla="*/ 3 h 3"/>
                <a:gd name="T8" fmla="*/ 23 w 23"/>
                <a:gd name="T9" fmla="*/ 0 h 3"/>
              </a:gdLst>
              <a:ahLst/>
              <a:cxnLst>
                <a:cxn ang="0">
                  <a:pos x="T0" y="T1"/>
                </a:cxn>
                <a:cxn ang="0">
                  <a:pos x="T2" y="T3"/>
                </a:cxn>
                <a:cxn ang="0">
                  <a:pos x="T4" y="T5"/>
                </a:cxn>
                <a:cxn ang="0">
                  <a:pos x="T6" y="T7"/>
                </a:cxn>
                <a:cxn ang="0">
                  <a:pos x="T8" y="T9"/>
                </a:cxn>
              </a:cxnLst>
              <a:rect l="0" t="0" r="r" b="b"/>
              <a:pathLst>
                <a:path w="23" h="3">
                  <a:moveTo>
                    <a:pt x="23" y="0"/>
                  </a:moveTo>
                  <a:cubicBezTo>
                    <a:pt x="0" y="0"/>
                    <a:pt x="0" y="0"/>
                    <a:pt x="0" y="0"/>
                  </a:cubicBezTo>
                  <a:cubicBezTo>
                    <a:pt x="1" y="1"/>
                    <a:pt x="3" y="2"/>
                    <a:pt x="4" y="3"/>
                  </a:cubicBezTo>
                  <a:cubicBezTo>
                    <a:pt x="19" y="3"/>
                    <a:pt x="19" y="3"/>
                    <a:pt x="19" y="3"/>
                  </a:cubicBezTo>
                  <a:cubicBezTo>
                    <a:pt x="20" y="2"/>
                    <a:pt x="22"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Freeform 113"/>
            <p:cNvSpPr/>
            <p:nvPr/>
          </p:nvSpPr>
          <p:spPr bwMode="auto">
            <a:xfrm>
              <a:off x="2937834" y="5629418"/>
              <a:ext cx="60115" cy="8588"/>
            </a:xfrm>
            <a:custGeom>
              <a:avLst/>
              <a:gdLst>
                <a:gd name="T0" fmla="*/ 4 w 6"/>
                <a:gd name="T1" fmla="*/ 1 h 1"/>
                <a:gd name="T2" fmla="*/ 6 w 6"/>
                <a:gd name="T3" fmla="*/ 0 h 1"/>
                <a:gd name="T4" fmla="*/ 0 w 6"/>
                <a:gd name="T5" fmla="*/ 0 h 1"/>
                <a:gd name="T6" fmla="*/ 3 w 6"/>
                <a:gd name="T7" fmla="*/ 1 h 1"/>
                <a:gd name="T8" fmla="*/ 4 w 6"/>
                <a:gd name="T9" fmla="*/ 1 h 1"/>
              </a:gdLst>
              <a:ahLst/>
              <a:cxnLst>
                <a:cxn ang="0">
                  <a:pos x="T0" y="T1"/>
                </a:cxn>
                <a:cxn ang="0">
                  <a:pos x="T2" y="T3"/>
                </a:cxn>
                <a:cxn ang="0">
                  <a:pos x="T4" y="T5"/>
                </a:cxn>
                <a:cxn ang="0">
                  <a:pos x="T6" y="T7"/>
                </a:cxn>
                <a:cxn ang="0">
                  <a:pos x="T8" y="T9"/>
                </a:cxn>
              </a:cxnLst>
              <a:rect l="0" t="0" r="r" b="b"/>
              <a:pathLst>
                <a:path w="6" h="1">
                  <a:moveTo>
                    <a:pt x="4" y="1"/>
                  </a:moveTo>
                  <a:cubicBezTo>
                    <a:pt x="5" y="0"/>
                    <a:pt x="6" y="0"/>
                    <a:pt x="6" y="0"/>
                  </a:cubicBezTo>
                  <a:cubicBezTo>
                    <a:pt x="0" y="0"/>
                    <a:pt x="0" y="0"/>
                    <a:pt x="0" y="0"/>
                  </a:cubicBezTo>
                  <a:cubicBezTo>
                    <a:pt x="1" y="0"/>
                    <a:pt x="2" y="1"/>
                    <a:pt x="3" y="1"/>
                  </a:cubicBez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Freeform 114"/>
            <p:cNvSpPr/>
            <p:nvPr/>
          </p:nvSpPr>
          <p:spPr bwMode="auto">
            <a:xfrm>
              <a:off x="2826192" y="5200028"/>
              <a:ext cx="283398" cy="21470"/>
            </a:xfrm>
            <a:custGeom>
              <a:avLst/>
              <a:gdLst>
                <a:gd name="T0" fmla="*/ 28 w 28"/>
                <a:gd name="T1" fmla="*/ 2 h 2"/>
                <a:gd name="T2" fmla="*/ 28 w 28"/>
                <a:gd name="T3" fmla="*/ 0 h 2"/>
                <a:gd name="T4" fmla="*/ 0 w 28"/>
                <a:gd name="T5" fmla="*/ 0 h 2"/>
                <a:gd name="T6" fmla="*/ 1 w 28"/>
                <a:gd name="T7" fmla="*/ 2 h 2"/>
                <a:gd name="T8" fmla="*/ 28 w 28"/>
                <a:gd name="T9" fmla="*/ 2 h 2"/>
              </a:gdLst>
              <a:ahLst/>
              <a:cxnLst>
                <a:cxn ang="0">
                  <a:pos x="T0" y="T1"/>
                </a:cxn>
                <a:cxn ang="0">
                  <a:pos x="T2" y="T3"/>
                </a:cxn>
                <a:cxn ang="0">
                  <a:pos x="T4" y="T5"/>
                </a:cxn>
                <a:cxn ang="0">
                  <a:pos x="T6" y="T7"/>
                </a:cxn>
                <a:cxn ang="0">
                  <a:pos x="T8" y="T9"/>
                </a:cxn>
              </a:cxnLst>
              <a:rect l="0" t="0" r="r" b="b"/>
              <a:pathLst>
                <a:path w="28" h="2">
                  <a:moveTo>
                    <a:pt x="28" y="2"/>
                  </a:moveTo>
                  <a:cubicBezTo>
                    <a:pt x="28" y="1"/>
                    <a:pt x="28" y="0"/>
                    <a:pt x="28" y="0"/>
                  </a:cubicBezTo>
                  <a:cubicBezTo>
                    <a:pt x="0" y="0"/>
                    <a:pt x="0" y="0"/>
                    <a:pt x="0" y="0"/>
                  </a:cubicBezTo>
                  <a:cubicBezTo>
                    <a:pt x="0" y="0"/>
                    <a:pt x="1" y="1"/>
                    <a:pt x="1" y="2"/>
                  </a:cubicBez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Freeform 115"/>
            <p:cNvSpPr/>
            <p:nvPr/>
          </p:nvSpPr>
          <p:spPr bwMode="auto">
            <a:xfrm>
              <a:off x="2843368" y="5251555"/>
              <a:ext cx="257634" cy="21470"/>
            </a:xfrm>
            <a:custGeom>
              <a:avLst/>
              <a:gdLst>
                <a:gd name="T0" fmla="*/ 25 w 25"/>
                <a:gd name="T1" fmla="*/ 0 h 2"/>
                <a:gd name="T2" fmla="*/ 0 w 25"/>
                <a:gd name="T3" fmla="*/ 0 h 2"/>
                <a:gd name="T4" fmla="*/ 3 w 25"/>
                <a:gd name="T5" fmla="*/ 2 h 2"/>
                <a:gd name="T6" fmla="*/ 22 w 25"/>
                <a:gd name="T7" fmla="*/ 2 h 2"/>
                <a:gd name="T8" fmla="*/ 25 w 25"/>
                <a:gd name="T9" fmla="*/ 0 h 2"/>
              </a:gdLst>
              <a:ahLst/>
              <a:cxnLst>
                <a:cxn ang="0">
                  <a:pos x="T0" y="T1"/>
                </a:cxn>
                <a:cxn ang="0">
                  <a:pos x="T2" y="T3"/>
                </a:cxn>
                <a:cxn ang="0">
                  <a:pos x="T4" y="T5"/>
                </a:cxn>
                <a:cxn ang="0">
                  <a:pos x="T6" y="T7"/>
                </a:cxn>
                <a:cxn ang="0">
                  <a:pos x="T8" y="T9"/>
                </a:cxn>
              </a:cxnLst>
              <a:rect l="0" t="0" r="r" b="b"/>
              <a:pathLst>
                <a:path w="25" h="2">
                  <a:moveTo>
                    <a:pt x="25" y="0"/>
                  </a:moveTo>
                  <a:cubicBezTo>
                    <a:pt x="0" y="0"/>
                    <a:pt x="0" y="0"/>
                    <a:pt x="0" y="0"/>
                  </a:cubicBezTo>
                  <a:cubicBezTo>
                    <a:pt x="1" y="0"/>
                    <a:pt x="2" y="1"/>
                    <a:pt x="3" y="2"/>
                  </a:cubicBezTo>
                  <a:cubicBezTo>
                    <a:pt x="22" y="2"/>
                    <a:pt x="22" y="2"/>
                    <a:pt x="22" y="2"/>
                  </a:cubicBezTo>
                  <a:cubicBezTo>
                    <a:pt x="23" y="1"/>
                    <a:pt x="24"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Freeform 116"/>
            <p:cNvSpPr/>
            <p:nvPr/>
          </p:nvSpPr>
          <p:spPr bwMode="auto">
            <a:xfrm>
              <a:off x="2916364" y="5303082"/>
              <a:ext cx="111642" cy="30057"/>
            </a:xfrm>
            <a:custGeom>
              <a:avLst/>
              <a:gdLst>
                <a:gd name="T0" fmla="*/ 6 w 11"/>
                <a:gd name="T1" fmla="*/ 3 h 3"/>
                <a:gd name="T2" fmla="*/ 6 w 11"/>
                <a:gd name="T3" fmla="*/ 2 h 3"/>
                <a:gd name="T4" fmla="*/ 11 w 11"/>
                <a:gd name="T5" fmla="*/ 0 h 3"/>
                <a:gd name="T6" fmla="*/ 0 w 11"/>
                <a:gd name="T7" fmla="*/ 0 h 3"/>
                <a:gd name="T8" fmla="*/ 5 w 11"/>
                <a:gd name="T9" fmla="*/ 3 h 3"/>
                <a:gd name="T10" fmla="*/ 6 w 11"/>
                <a:gd name="T11" fmla="*/ 3 h 3"/>
              </a:gdLst>
              <a:ahLst/>
              <a:cxnLst>
                <a:cxn ang="0">
                  <a:pos x="T0" y="T1"/>
                </a:cxn>
                <a:cxn ang="0">
                  <a:pos x="T2" y="T3"/>
                </a:cxn>
                <a:cxn ang="0">
                  <a:pos x="T4" y="T5"/>
                </a:cxn>
                <a:cxn ang="0">
                  <a:pos x="T6" y="T7"/>
                </a:cxn>
                <a:cxn ang="0">
                  <a:pos x="T8" y="T9"/>
                </a:cxn>
                <a:cxn ang="0">
                  <a:pos x="T10" y="T11"/>
                </a:cxn>
              </a:cxnLst>
              <a:rect l="0" t="0" r="r" b="b"/>
              <a:pathLst>
                <a:path w="11" h="3">
                  <a:moveTo>
                    <a:pt x="6" y="3"/>
                  </a:moveTo>
                  <a:cubicBezTo>
                    <a:pt x="6" y="2"/>
                    <a:pt x="6" y="2"/>
                    <a:pt x="6" y="2"/>
                  </a:cubicBezTo>
                  <a:cubicBezTo>
                    <a:pt x="8" y="1"/>
                    <a:pt x="10" y="1"/>
                    <a:pt x="11" y="0"/>
                  </a:cubicBezTo>
                  <a:cubicBezTo>
                    <a:pt x="0" y="0"/>
                    <a:pt x="0" y="0"/>
                    <a:pt x="0" y="0"/>
                  </a:cubicBezTo>
                  <a:cubicBezTo>
                    <a:pt x="2" y="1"/>
                    <a:pt x="3" y="2"/>
                    <a:pt x="5" y="3"/>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Freeform 117"/>
            <p:cNvSpPr>
              <a:spLocks noEditPoints="1"/>
            </p:cNvSpPr>
            <p:nvPr/>
          </p:nvSpPr>
          <p:spPr bwMode="auto">
            <a:xfrm>
              <a:off x="5531352" y="5221497"/>
              <a:ext cx="558208" cy="562501"/>
            </a:xfrm>
            <a:custGeom>
              <a:avLst/>
              <a:gdLst>
                <a:gd name="T0" fmla="*/ 3 w 55"/>
                <a:gd name="T1" fmla="*/ 40 h 55"/>
                <a:gd name="T2" fmla="*/ 53 w 55"/>
                <a:gd name="T3" fmla="*/ 16 h 55"/>
                <a:gd name="T4" fmla="*/ 51 w 55"/>
                <a:gd name="T5" fmla="*/ 11 h 55"/>
                <a:gd name="T6" fmla="*/ 47 w 55"/>
                <a:gd name="T7" fmla="*/ 12 h 55"/>
                <a:gd name="T8" fmla="*/ 15 w 55"/>
                <a:gd name="T9" fmla="*/ 43 h 55"/>
                <a:gd name="T10" fmla="*/ 13 w 55"/>
                <a:gd name="T11" fmla="*/ 39 h 55"/>
                <a:gd name="T12" fmla="*/ 13 w 55"/>
                <a:gd name="T13" fmla="*/ 39 h 55"/>
                <a:gd name="T14" fmla="*/ 17 w 55"/>
                <a:gd name="T15" fmla="*/ 37 h 55"/>
                <a:gd name="T16" fmla="*/ 17 w 55"/>
                <a:gd name="T17" fmla="*/ 42 h 55"/>
                <a:gd name="T18" fmla="*/ 19 w 55"/>
                <a:gd name="T19" fmla="*/ 27 h 55"/>
                <a:gd name="T20" fmla="*/ 37 w 55"/>
                <a:gd name="T21" fmla="*/ 28 h 55"/>
                <a:gd name="T22" fmla="*/ 42 w 55"/>
                <a:gd name="T23" fmla="*/ 11 h 55"/>
                <a:gd name="T24" fmla="*/ 39 w 55"/>
                <a:gd name="T25" fmla="*/ 18 h 55"/>
                <a:gd name="T26" fmla="*/ 37 w 55"/>
                <a:gd name="T27" fmla="*/ 17 h 55"/>
                <a:gd name="T28" fmla="*/ 40 w 55"/>
                <a:gd name="T29" fmla="*/ 14 h 55"/>
                <a:gd name="T30" fmla="*/ 40 w 55"/>
                <a:gd name="T31" fmla="*/ 14 h 55"/>
                <a:gd name="T32" fmla="*/ 44 w 55"/>
                <a:gd name="T33" fmla="*/ 18 h 55"/>
                <a:gd name="T34" fmla="*/ 47 w 55"/>
                <a:gd name="T35" fmla="*/ 6 h 55"/>
                <a:gd name="T36" fmla="*/ 43 w 55"/>
                <a:gd name="T37" fmla="*/ 9 h 55"/>
                <a:gd name="T38" fmla="*/ 45 w 55"/>
                <a:gd name="T39" fmla="*/ 4 h 55"/>
                <a:gd name="T40" fmla="*/ 42 w 55"/>
                <a:gd name="T41" fmla="*/ 4 h 55"/>
                <a:gd name="T42" fmla="*/ 42 w 55"/>
                <a:gd name="T43" fmla="*/ 4 h 55"/>
                <a:gd name="T44" fmla="*/ 39 w 55"/>
                <a:gd name="T45" fmla="*/ 9 h 55"/>
                <a:gd name="T46" fmla="*/ 35 w 55"/>
                <a:gd name="T47" fmla="*/ 11 h 55"/>
                <a:gd name="T48" fmla="*/ 36 w 55"/>
                <a:gd name="T49" fmla="*/ 15 h 55"/>
                <a:gd name="T50" fmla="*/ 31 w 55"/>
                <a:gd name="T51" fmla="*/ 15 h 55"/>
                <a:gd name="T52" fmla="*/ 15 w 55"/>
                <a:gd name="T53" fmla="*/ 32 h 55"/>
                <a:gd name="T54" fmla="*/ 12 w 55"/>
                <a:gd name="T55" fmla="*/ 34 h 55"/>
                <a:gd name="T56" fmla="*/ 9 w 55"/>
                <a:gd name="T57" fmla="*/ 37 h 55"/>
                <a:gd name="T58" fmla="*/ 9 w 55"/>
                <a:gd name="T59" fmla="*/ 37 h 55"/>
                <a:gd name="T60" fmla="*/ 7 w 55"/>
                <a:gd name="T61" fmla="*/ 39 h 55"/>
                <a:gd name="T62" fmla="*/ 6 w 55"/>
                <a:gd name="T63" fmla="*/ 45 h 55"/>
                <a:gd name="T64" fmla="*/ 10 w 55"/>
                <a:gd name="T65" fmla="*/ 42 h 55"/>
                <a:gd name="T66" fmla="*/ 7 w 55"/>
                <a:gd name="T67" fmla="*/ 48 h 55"/>
                <a:gd name="T68" fmla="*/ 8 w 55"/>
                <a:gd name="T69" fmla="*/ 49 h 55"/>
                <a:gd name="T70" fmla="*/ 14 w 55"/>
                <a:gd name="T71" fmla="*/ 48 h 55"/>
                <a:gd name="T72" fmla="*/ 13 w 55"/>
                <a:gd name="T73" fmla="*/ 50 h 55"/>
                <a:gd name="T74" fmla="*/ 15 w 55"/>
                <a:gd name="T75" fmla="*/ 49 h 55"/>
                <a:gd name="T76" fmla="*/ 16 w 55"/>
                <a:gd name="T77" fmla="*/ 47 h 55"/>
                <a:gd name="T78" fmla="*/ 18 w 55"/>
                <a:gd name="T79" fmla="*/ 47 h 55"/>
                <a:gd name="T80" fmla="*/ 20 w 55"/>
                <a:gd name="T81" fmla="*/ 45 h 55"/>
                <a:gd name="T82" fmla="*/ 24 w 55"/>
                <a:gd name="T83" fmla="*/ 41 h 55"/>
                <a:gd name="T84" fmla="*/ 41 w 55"/>
                <a:gd name="T85" fmla="*/ 24 h 55"/>
                <a:gd name="T86" fmla="*/ 41 w 55"/>
                <a:gd name="T87" fmla="*/ 20 h 55"/>
                <a:gd name="T88" fmla="*/ 45 w 55"/>
                <a:gd name="T89" fmla="*/ 19 h 55"/>
                <a:gd name="T90" fmla="*/ 46 w 55"/>
                <a:gd name="T91" fmla="*/ 17 h 55"/>
                <a:gd name="T92" fmla="*/ 48 w 55"/>
                <a:gd name="T93" fmla="*/ 17 h 55"/>
                <a:gd name="T94" fmla="*/ 51 w 55"/>
                <a:gd name="T95"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55">
                  <a:moveTo>
                    <a:pt x="53" y="8"/>
                  </a:moveTo>
                  <a:cubicBezTo>
                    <a:pt x="47" y="2"/>
                    <a:pt x="47" y="2"/>
                    <a:pt x="47" y="2"/>
                  </a:cubicBezTo>
                  <a:cubicBezTo>
                    <a:pt x="45" y="0"/>
                    <a:pt x="42" y="0"/>
                    <a:pt x="40" y="2"/>
                  </a:cubicBezTo>
                  <a:cubicBezTo>
                    <a:pt x="3" y="40"/>
                    <a:pt x="3" y="40"/>
                    <a:pt x="3" y="40"/>
                  </a:cubicBezTo>
                  <a:cubicBezTo>
                    <a:pt x="0" y="42"/>
                    <a:pt x="0" y="45"/>
                    <a:pt x="3" y="47"/>
                  </a:cubicBezTo>
                  <a:cubicBezTo>
                    <a:pt x="8" y="53"/>
                    <a:pt x="8" y="53"/>
                    <a:pt x="8" y="53"/>
                  </a:cubicBezTo>
                  <a:cubicBezTo>
                    <a:pt x="10" y="55"/>
                    <a:pt x="14" y="55"/>
                    <a:pt x="16" y="53"/>
                  </a:cubicBezTo>
                  <a:cubicBezTo>
                    <a:pt x="53" y="16"/>
                    <a:pt x="53" y="16"/>
                    <a:pt x="53" y="16"/>
                  </a:cubicBezTo>
                  <a:cubicBezTo>
                    <a:pt x="55" y="14"/>
                    <a:pt x="55" y="10"/>
                    <a:pt x="53" y="8"/>
                  </a:cubicBezTo>
                  <a:close/>
                  <a:moveTo>
                    <a:pt x="51" y="10"/>
                  </a:moveTo>
                  <a:cubicBezTo>
                    <a:pt x="52" y="10"/>
                    <a:pt x="52" y="11"/>
                    <a:pt x="52" y="12"/>
                  </a:cubicBezTo>
                  <a:cubicBezTo>
                    <a:pt x="52" y="12"/>
                    <a:pt x="52" y="12"/>
                    <a:pt x="51" y="11"/>
                  </a:cubicBezTo>
                  <a:cubicBezTo>
                    <a:pt x="51" y="11"/>
                    <a:pt x="51" y="11"/>
                    <a:pt x="51" y="10"/>
                  </a:cubicBezTo>
                  <a:close/>
                  <a:moveTo>
                    <a:pt x="49" y="10"/>
                  </a:moveTo>
                  <a:cubicBezTo>
                    <a:pt x="50" y="11"/>
                    <a:pt x="50" y="12"/>
                    <a:pt x="49" y="12"/>
                  </a:cubicBezTo>
                  <a:cubicBezTo>
                    <a:pt x="48" y="13"/>
                    <a:pt x="47" y="13"/>
                    <a:pt x="47" y="12"/>
                  </a:cubicBezTo>
                  <a:cubicBezTo>
                    <a:pt x="46" y="12"/>
                    <a:pt x="46" y="11"/>
                    <a:pt x="47" y="10"/>
                  </a:cubicBezTo>
                  <a:cubicBezTo>
                    <a:pt x="47" y="10"/>
                    <a:pt x="48" y="10"/>
                    <a:pt x="49" y="10"/>
                  </a:cubicBezTo>
                  <a:close/>
                  <a:moveTo>
                    <a:pt x="15" y="41"/>
                  </a:moveTo>
                  <a:cubicBezTo>
                    <a:pt x="15" y="41"/>
                    <a:pt x="15" y="42"/>
                    <a:pt x="15" y="43"/>
                  </a:cubicBezTo>
                  <a:cubicBezTo>
                    <a:pt x="14" y="44"/>
                    <a:pt x="13" y="44"/>
                    <a:pt x="12" y="43"/>
                  </a:cubicBezTo>
                  <a:cubicBezTo>
                    <a:pt x="12" y="42"/>
                    <a:pt x="12" y="41"/>
                    <a:pt x="12" y="41"/>
                  </a:cubicBezTo>
                  <a:cubicBezTo>
                    <a:pt x="13" y="40"/>
                    <a:pt x="14" y="40"/>
                    <a:pt x="15" y="41"/>
                  </a:cubicBezTo>
                  <a:close/>
                  <a:moveTo>
                    <a:pt x="13" y="39"/>
                  </a:moveTo>
                  <a:cubicBezTo>
                    <a:pt x="13" y="38"/>
                    <a:pt x="13" y="37"/>
                    <a:pt x="13" y="37"/>
                  </a:cubicBezTo>
                  <a:cubicBezTo>
                    <a:pt x="14" y="36"/>
                    <a:pt x="15" y="36"/>
                    <a:pt x="15" y="37"/>
                  </a:cubicBezTo>
                  <a:cubicBezTo>
                    <a:pt x="16" y="37"/>
                    <a:pt x="16" y="38"/>
                    <a:pt x="15" y="39"/>
                  </a:cubicBezTo>
                  <a:cubicBezTo>
                    <a:pt x="15" y="39"/>
                    <a:pt x="14" y="39"/>
                    <a:pt x="13" y="39"/>
                  </a:cubicBezTo>
                  <a:close/>
                  <a:moveTo>
                    <a:pt x="17" y="37"/>
                  </a:moveTo>
                  <a:cubicBezTo>
                    <a:pt x="18" y="38"/>
                    <a:pt x="18" y="38"/>
                    <a:pt x="18" y="38"/>
                  </a:cubicBezTo>
                  <a:cubicBezTo>
                    <a:pt x="18" y="38"/>
                    <a:pt x="18" y="38"/>
                    <a:pt x="18" y="38"/>
                  </a:cubicBezTo>
                  <a:cubicBezTo>
                    <a:pt x="18" y="38"/>
                    <a:pt x="17" y="37"/>
                    <a:pt x="17" y="37"/>
                  </a:cubicBezTo>
                  <a:close/>
                  <a:moveTo>
                    <a:pt x="17" y="40"/>
                  </a:moveTo>
                  <a:cubicBezTo>
                    <a:pt x="17" y="40"/>
                    <a:pt x="18" y="40"/>
                    <a:pt x="19" y="40"/>
                  </a:cubicBezTo>
                  <a:cubicBezTo>
                    <a:pt x="20" y="41"/>
                    <a:pt x="20" y="42"/>
                    <a:pt x="19" y="42"/>
                  </a:cubicBezTo>
                  <a:cubicBezTo>
                    <a:pt x="18" y="43"/>
                    <a:pt x="17" y="43"/>
                    <a:pt x="17" y="42"/>
                  </a:cubicBezTo>
                  <a:cubicBezTo>
                    <a:pt x="16" y="42"/>
                    <a:pt x="16" y="41"/>
                    <a:pt x="17" y="40"/>
                  </a:cubicBezTo>
                  <a:close/>
                  <a:moveTo>
                    <a:pt x="21" y="36"/>
                  </a:moveTo>
                  <a:cubicBezTo>
                    <a:pt x="19" y="35"/>
                    <a:pt x="19" y="35"/>
                    <a:pt x="19" y="35"/>
                  </a:cubicBezTo>
                  <a:cubicBezTo>
                    <a:pt x="17" y="33"/>
                    <a:pt x="17" y="29"/>
                    <a:pt x="19" y="27"/>
                  </a:cubicBezTo>
                  <a:cubicBezTo>
                    <a:pt x="27" y="19"/>
                    <a:pt x="27" y="19"/>
                    <a:pt x="27" y="19"/>
                  </a:cubicBezTo>
                  <a:cubicBezTo>
                    <a:pt x="29" y="17"/>
                    <a:pt x="33" y="17"/>
                    <a:pt x="35" y="19"/>
                  </a:cubicBezTo>
                  <a:cubicBezTo>
                    <a:pt x="37" y="21"/>
                    <a:pt x="37" y="21"/>
                    <a:pt x="37" y="21"/>
                  </a:cubicBezTo>
                  <a:cubicBezTo>
                    <a:pt x="39" y="23"/>
                    <a:pt x="39" y="26"/>
                    <a:pt x="37" y="28"/>
                  </a:cubicBezTo>
                  <a:cubicBezTo>
                    <a:pt x="28" y="36"/>
                    <a:pt x="28" y="36"/>
                    <a:pt x="28" y="36"/>
                  </a:cubicBezTo>
                  <a:cubicBezTo>
                    <a:pt x="26" y="39"/>
                    <a:pt x="23" y="39"/>
                    <a:pt x="21" y="36"/>
                  </a:cubicBezTo>
                  <a:close/>
                  <a:moveTo>
                    <a:pt x="42" y="13"/>
                  </a:moveTo>
                  <a:cubicBezTo>
                    <a:pt x="42" y="12"/>
                    <a:pt x="42" y="11"/>
                    <a:pt x="42" y="11"/>
                  </a:cubicBezTo>
                  <a:cubicBezTo>
                    <a:pt x="43" y="10"/>
                    <a:pt x="44" y="10"/>
                    <a:pt x="45" y="11"/>
                  </a:cubicBezTo>
                  <a:cubicBezTo>
                    <a:pt x="45" y="11"/>
                    <a:pt x="45" y="12"/>
                    <a:pt x="45" y="13"/>
                  </a:cubicBezTo>
                  <a:cubicBezTo>
                    <a:pt x="44" y="14"/>
                    <a:pt x="43" y="14"/>
                    <a:pt x="42" y="13"/>
                  </a:cubicBezTo>
                  <a:close/>
                  <a:moveTo>
                    <a:pt x="39" y="18"/>
                  </a:moveTo>
                  <a:cubicBezTo>
                    <a:pt x="39" y="18"/>
                    <a:pt x="39" y="19"/>
                    <a:pt x="38" y="19"/>
                  </a:cubicBezTo>
                  <a:cubicBezTo>
                    <a:pt x="38" y="19"/>
                    <a:pt x="38" y="19"/>
                    <a:pt x="38" y="19"/>
                  </a:cubicBezTo>
                  <a:cubicBezTo>
                    <a:pt x="37" y="17"/>
                    <a:pt x="37" y="17"/>
                    <a:pt x="37" y="17"/>
                  </a:cubicBezTo>
                  <a:cubicBezTo>
                    <a:pt x="37" y="17"/>
                    <a:pt x="37" y="17"/>
                    <a:pt x="37" y="17"/>
                  </a:cubicBezTo>
                  <a:cubicBezTo>
                    <a:pt x="37" y="17"/>
                    <a:pt x="37" y="16"/>
                    <a:pt x="37" y="16"/>
                  </a:cubicBezTo>
                  <a:cubicBezTo>
                    <a:pt x="38" y="16"/>
                    <a:pt x="39" y="16"/>
                    <a:pt x="39" y="16"/>
                  </a:cubicBezTo>
                  <a:cubicBezTo>
                    <a:pt x="40" y="17"/>
                    <a:pt x="40" y="18"/>
                    <a:pt x="39" y="18"/>
                  </a:cubicBezTo>
                  <a:close/>
                  <a:moveTo>
                    <a:pt x="40" y="14"/>
                  </a:moveTo>
                  <a:cubicBezTo>
                    <a:pt x="39" y="14"/>
                    <a:pt x="38" y="14"/>
                    <a:pt x="38" y="14"/>
                  </a:cubicBezTo>
                  <a:cubicBezTo>
                    <a:pt x="37" y="13"/>
                    <a:pt x="37" y="12"/>
                    <a:pt x="38" y="12"/>
                  </a:cubicBezTo>
                  <a:cubicBezTo>
                    <a:pt x="38" y="11"/>
                    <a:pt x="39" y="11"/>
                    <a:pt x="40" y="12"/>
                  </a:cubicBezTo>
                  <a:cubicBezTo>
                    <a:pt x="41" y="12"/>
                    <a:pt x="41" y="13"/>
                    <a:pt x="40" y="14"/>
                  </a:cubicBezTo>
                  <a:close/>
                  <a:moveTo>
                    <a:pt x="42" y="18"/>
                  </a:moveTo>
                  <a:cubicBezTo>
                    <a:pt x="41" y="17"/>
                    <a:pt x="41" y="16"/>
                    <a:pt x="42" y="15"/>
                  </a:cubicBezTo>
                  <a:cubicBezTo>
                    <a:pt x="42" y="15"/>
                    <a:pt x="43" y="15"/>
                    <a:pt x="44" y="15"/>
                  </a:cubicBezTo>
                  <a:cubicBezTo>
                    <a:pt x="44" y="16"/>
                    <a:pt x="44" y="17"/>
                    <a:pt x="44" y="18"/>
                  </a:cubicBezTo>
                  <a:cubicBezTo>
                    <a:pt x="43" y="18"/>
                    <a:pt x="42" y="18"/>
                    <a:pt x="42" y="18"/>
                  </a:cubicBezTo>
                  <a:close/>
                  <a:moveTo>
                    <a:pt x="49" y="8"/>
                  </a:moveTo>
                  <a:cubicBezTo>
                    <a:pt x="49" y="8"/>
                    <a:pt x="48" y="8"/>
                    <a:pt x="48" y="8"/>
                  </a:cubicBezTo>
                  <a:cubicBezTo>
                    <a:pt x="47" y="7"/>
                    <a:pt x="47" y="7"/>
                    <a:pt x="47" y="6"/>
                  </a:cubicBezTo>
                  <a:lnTo>
                    <a:pt x="49" y="8"/>
                  </a:lnTo>
                  <a:close/>
                  <a:moveTo>
                    <a:pt x="45" y="7"/>
                  </a:moveTo>
                  <a:cubicBezTo>
                    <a:pt x="46" y="7"/>
                    <a:pt x="46" y="8"/>
                    <a:pt x="45" y="9"/>
                  </a:cubicBezTo>
                  <a:cubicBezTo>
                    <a:pt x="45" y="9"/>
                    <a:pt x="44" y="9"/>
                    <a:pt x="43" y="9"/>
                  </a:cubicBezTo>
                  <a:cubicBezTo>
                    <a:pt x="43" y="8"/>
                    <a:pt x="43" y="7"/>
                    <a:pt x="43" y="7"/>
                  </a:cubicBezTo>
                  <a:cubicBezTo>
                    <a:pt x="44" y="6"/>
                    <a:pt x="45" y="6"/>
                    <a:pt x="45" y="7"/>
                  </a:cubicBezTo>
                  <a:close/>
                  <a:moveTo>
                    <a:pt x="45" y="4"/>
                  </a:moveTo>
                  <a:cubicBezTo>
                    <a:pt x="45" y="4"/>
                    <a:pt x="45" y="4"/>
                    <a:pt x="45" y="4"/>
                  </a:cubicBezTo>
                  <a:cubicBezTo>
                    <a:pt x="45" y="5"/>
                    <a:pt x="44" y="4"/>
                    <a:pt x="44" y="4"/>
                  </a:cubicBezTo>
                  <a:cubicBezTo>
                    <a:pt x="44" y="4"/>
                    <a:pt x="44" y="4"/>
                    <a:pt x="44" y="4"/>
                  </a:cubicBezTo>
                  <a:cubicBezTo>
                    <a:pt x="44" y="4"/>
                    <a:pt x="45" y="4"/>
                    <a:pt x="45" y="4"/>
                  </a:cubicBezTo>
                  <a:close/>
                  <a:moveTo>
                    <a:pt x="42" y="4"/>
                  </a:moveTo>
                  <a:cubicBezTo>
                    <a:pt x="42" y="4"/>
                    <a:pt x="42" y="4"/>
                    <a:pt x="42" y="4"/>
                  </a:cubicBezTo>
                  <a:cubicBezTo>
                    <a:pt x="42" y="4"/>
                    <a:pt x="42" y="5"/>
                    <a:pt x="42" y="5"/>
                  </a:cubicBezTo>
                  <a:cubicBezTo>
                    <a:pt x="41" y="5"/>
                    <a:pt x="41" y="5"/>
                    <a:pt x="41" y="5"/>
                  </a:cubicBezTo>
                  <a:lnTo>
                    <a:pt x="42" y="4"/>
                  </a:lnTo>
                  <a:close/>
                  <a:moveTo>
                    <a:pt x="39" y="7"/>
                  </a:moveTo>
                  <a:cubicBezTo>
                    <a:pt x="40" y="7"/>
                    <a:pt x="40" y="7"/>
                    <a:pt x="41" y="7"/>
                  </a:cubicBezTo>
                  <a:cubicBezTo>
                    <a:pt x="41" y="8"/>
                    <a:pt x="41" y="9"/>
                    <a:pt x="41" y="9"/>
                  </a:cubicBezTo>
                  <a:cubicBezTo>
                    <a:pt x="40" y="10"/>
                    <a:pt x="39" y="10"/>
                    <a:pt x="39" y="9"/>
                  </a:cubicBezTo>
                  <a:cubicBezTo>
                    <a:pt x="38" y="9"/>
                    <a:pt x="38" y="8"/>
                    <a:pt x="39" y="7"/>
                  </a:cubicBezTo>
                  <a:close/>
                  <a:moveTo>
                    <a:pt x="37" y="9"/>
                  </a:moveTo>
                  <a:cubicBezTo>
                    <a:pt x="37" y="10"/>
                    <a:pt x="37" y="10"/>
                    <a:pt x="36" y="10"/>
                  </a:cubicBezTo>
                  <a:cubicBezTo>
                    <a:pt x="36" y="10"/>
                    <a:pt x="36" y="11"/>
                    <a:pt x="35" y="11"/>
                  </a:cubicBezTo>
                  <a:lnTo>
                    <a:pt x="37" y="9"/>
                  </a:lnTo>
                  <a:close/>
                  <a:moveTo>
                    <a:pt x="34" y="12"/>
                  </a:moveTo>
                  <a:cubicBezTo>
                    <a:pt x="34" y="12"/>
                    <a:pt x="35" y="12"/>
                    <a:pt x="36" y="12"/>
                  </a:cubicBezTo>
                  <a:cubicBezTo>
                    <a:pt x="36" y="13"/>
                    <a:pt x="36" y="14"/>
                    <a:pt x="36" y="15"/>
                  </a:cubicBezTo>
                  <a:cubicBezTo>
                    <a:pt x="35" y="15"/>
                    <a:pt x="34" y="15"/>
                    <a:pt x="34" y="15"/>
                  </a:cubicBezTo>
                  <a:cubicBezTo>
                    <a:pt x="33" y="14"/>
                    <a:pt x="33" y="13"/>
                    <a:pt x="33" y="13"/>
                  </a:cubicBezTo>
                  <a:lnTo>
                    <a:pt x="34" y="12"/>
                  </a:lnTo>
                  <a:close/>
                  <a:moveTo>
                    <a:pt x="31" y="15"/>
                  </a:moveTo>
                  <a:cubicBezTo>
                    <a:pt x="31" y="15"/>
                    <a:pt x="31" y="15"/>
                    <a:pt x="31" y="15"/>
                  </a:cubicBezTo>
                  <a:cubicBezTo>
                    <a:pt x="31" y="15"/>
                    <a:pt x="31" y="15"/>
                    <a:pt x="31" y="15"/>
                  </a:cubicBezTo>
                  <a:close/>
                  <a:moveTo>
                    <a:pt x="14" y="32"/>
                  </a:moveTo>
                  <a:cubicBezTo>
                    <a:pt x="14" y="32"/>
                    <a:pt x="15" y="32"/>
                    <a:pt x="15" y="32"/>
                  </a:cubicBezTo>
                  <a:cubicBezTo>
                    <a:pt x="15" y="33"/>
                    <a:pt x="15" y="33"/>
                    <a:pt x="15" y="34"/>
                  </a:cubicBezTo>
                  <a:cubicBezTo>
                    <a:pt x="15" y="35"/>
                    <a:pt x="14" y="34"/>
                    <a:pt x="14" y="34"/>
                  </a:cubicBezTo>
                  <a:cubicBezTo>
                    <a:pt x="14" y="34"/>
                    <a:pt x="13" y="33"/>
                    <a:pt x="14" y="32"/>
                  </a:cubicBezTo>
                  <a:close/>
                  <a:moveTo>
                    <a:pt x="12" y="34"/>
                  </a:moveTo>
                  <a:cubicBezTo>
                    <a:pt x="12" y="34"/>
                    <a:pt x="12" y="35"/>
                    <a:pt x="12" y="35"/>
                  </a:cubicBezTo>
                  <a:cubicBezTo>
                    <a:pt x="11" y="35"/>
                    <a:pt x="11" y="35"/>
                    <a:pt x="11" y="35"/>
                  </a:cubicBezTo>
                  <a:lnTo>
                    <a:pt x="12" y="34"/>
                  </a:lnTo>
                  <a:close/>
                  <a:moveTo>
                    <a:pt x="9" y="37"/>
                  </a:moveTo>
                  <a:cubicBezTo>
                    <a:pt x="10" y="37"/>
                    <a:pt x="10" y="37"/>
                    <a:pt x="11" y="37"/>
                  </a:cubicBezTo>
                  <a:cubicBezTo>
                    <a:pt x="11" y="38"/>
                    <a:pt x="11" y="39"/>
                    <a:pt x="11" y="39"/>
                  </a:cubicBezTo>
                  <a:cubicBezTo>
                    <a:pt x="10" y="40"/>
                    <a:pt x="9" y="40"/>
                    <a:pt x="9" y="39"/>
                  </a:cubicBezTo>
                  <a:cubicBezTo>
                    <a:pt x="8" y="39"/>
                    <a:pt x="8" y="38"/>
                    <a:pt x="9" y="37"/>
                  </a:cubicBezTo>
                  <a:close/>
                  <a:moveTo>
                    <a:pt x="7" y="39"/>
                  </a:moveTo>
                  <a:cubicBezTo>
                    <a:pt x="7" y="40"/>
                    <a:pt x="7" y="40"/>
                    <a:pt x="6" y="40"/>
                  </a:cubicBezTo>
                  <a:cubicBezTo>
                    <a:pt x="6" y="40"/>
                    <a:pt x="6" y="41"/>
                    <a:pt x="5" y="41"/>
                  </a:cubicBezTo>
                  <a:lnTo>
                    <a:pt x="7" y="39"/>
                  </a:lnTo>
                  <a:close/>
                  <a:moveTo>
                    <a:pt x="4" y="45"/>
                  </a:moveTo>
                  <a:cubicBezTo>
                    <a:pt x="4" y="44"/>
                    <a:pt x="4" y="43"/>
                    <a:pt x="4" y="42"/>
                  </a:cubicBezTo>
                  <a:cubicBezTo>
                    <a:pt x="5" y="42"/>
                    <a:pt x="5" y="42"/>
                    <a:pt x="6" y="42"/>
                  </a:cubicBezTo>
                  <a:cubicBezTo>
                    <a:pt x="6" y="43"/>
                    <a:pt x="6" y="44"/>
                    <a:pt x="6" y="45"/>
                  </a:cubicBezTo>
                  <a:cubicBezTo>
                    <a:pt x="5" y="45"/>
                    <a:pt x="5" y="45"/>
                    <a:pt x="4" y="45"/>
                  </a:cubicBezTo>
                  <a:close/>
                  <a:moveTo>
                    <a:pt x="8" y="44"/>
                  </a:moveTo>
                  <a:cubicBezTo>
                    <a:pt x="7" y="43"/>
                    <a:pt x="7" y="42"/>
                    <a:pt x="8" y="42"/>
                  </a:cubicBezTo>
                  <a:cubicBezTo>
                    <a:pt x="8" y="41"/>
                    <a:pt x="9" y="41"/>
                    <a:pt x="10" y="42"/>
                  </a:cubicBezTo>
                  <a:cubicBezTo>
                    <a:pt x="11" y="42"/>
                    <a:pt x="11" y="43"/>
                    <a:pt x="10" y="44"/>
                  </a:cubicBezTo>
                  <a:cubicBezTo>
                    <a:pt x="9" y="44"/>
                    <a:pt x="8" y="44"/>
                    <a:pt x="8" y="44"/>
                  </a:cubicBezTo>
                  <a:close/>
                  <a:moveTo>
                    <a:pt x="8" y="49"/>
                  </a:moveTo>
                  <a:cubicBezTo>
                    <a:pt x="7" y="48"/>
                    <a:pt x="7" y="48"/>
                    <a:pt x="7" y="48"/>
                  </a:cubicBezTo>
                  <a:cubicBezTo>
                    <a:pt x="7" y="47"/>
                    <a:pt x="7" y="47"/>
                    <a:pt x="7" y="46"/>
                  </a:cubicBezTo>
                  <a:cubicBezTo>
                    <a:pt x="8" y="46"/>
                    <a:pt x="9" y="46"/>
                    <a:pt x="9" y="46"/>
                  </a:cubicBezTo>
                  <a:cubicBezTo>
                    <a:pt x="10" y="47"/>
                    <a:pt x="10" y="48"/>
                    <a:pt x="9" y="48"/>
                  </a:cubicBezTo>
                  <a:cubicBezTo>
                    <a:pt x="9" y="49"/>
                    <a:pt x="8" y="49"/>
                    <a:pt x="8" y="49"/>
                  </a:cubicBezTo>
                  <a:close/>
                  <a:moveTo>
                    <a:pt x="12" y="48"/>
                  </a:moveTo>
                  <a:cubicBezTo>
                    <a:pt x="11" y="47"/>
                    <a:pt x="11" y="46"/>
                    <a:pt x="12" y="45"/>
                  </a:cubicBezTo>
                  <a:cubicBezTo>
                    <a:pt x="12" y="45"/>
                    <a:pt x="13" y="45"/>
                    <a:pt x="14" y="45"/>
                  </a:cubicBezTo>
                  <a:cubicBezTo>
                    <a:pt x="14" y="46"/>
                    <a:pt x="14" y="47"/>
                    <a:pt x="14" y="48"/>
                  </a:cubicBezTo>
                  <a:cubicBezTo>
                    <a:pt x="13" y="48"/>
                    <a:pt x="12" y="48"/>
                    <a:pt x="12" y="48"/>
                  </a:cubicBezTo>
                  <a:close/>
                  <a:moveTo>
                    <a:pt x="11" y="51"/>
                  </a:moveTo>
                  <a:cubicBezTo>
                    <a:pt x="10" y="51"/>
                    <a:pt x="11" y="50"/>
                    <a:pt x="11" y="50"/>
                  </a:cubicBezTo>
                  <a:cubicBezTo>
                    <a:pt x="12" y="49"/>
                    <a:pt x="12" y="49"/>
                    <a:pt x="13" y="50"/>
                  </a:cubicBezTo>
                  <a:cubicBezTo>
                    <a:pt x="13" y="50"/>
                    <a:pt x="14" y="51"/>
                    <a:pt x="13" y="51"/>
                  </a:cubicBezTo>
                  <a:cubicBezTo>
                    <a:pt x="13" y="52"/>
                    <a:pt x="11" y="52"/>
                    <a:pt x="11" y="51"/>
                  </a:cubicBezTo>
                  <a:close/>
                  <a:moveTo>
                    <a:pt x="15" y="50"/>
                  </a:moveTo>
                  <a:cubicBezTo>
                    <a:pt x="15" y="50"/>
                    <a:pt x="15" y="49"/>
                    <a:pt x="15" y="49"/>
                  </a:cubicBezTo>
                  <a:cubicBezTo>
                    <a:pt x="16" y="49"/>
                    <a:pt x="16" y="49"/>
                    <a:pt x="16" y="49"/>
                  </a:cubicBezTo>
                  <a:lnTo>
                    <a:pt x="15" y="50"/>
                  </a:lnTo>
                  <a:close/>
                  <a:moveTo>
                    <a:pt x="18" y="47"/>
                  </a:moveTo>
                  <a:cubicBezTo>
                    <a:pt x="17" y="47"/>
                    <a:pt x="17" y="47"/>
                    <a:pt x="16" y="47"/>
                  </a:cubicBezTo>
                  <a:cubicBezTo>
                    <a:pt x="16" y="46"/>
                    <a:pt x="16" y="45"/>
                    <a:pt x="16" y="45"/>
                  </a:cubicBezTo>
                  <a:cubicBezTo>
                    <a:pt x="17" y="44"/>
                    <a:pt x="18" y="44"/>
                    <a:pt x="18" y="45"/>
                  </a:cubicBezTo>
                  <a:cubicBezTo>
                    <a:pt x="19" y="45"/>
                    <a:pt x="19" y="46"/>
                    <a:pt x="18" y="46"/>
                  </a:cubicBezTo>
                  <a:lnTo>
                    <a:pt x="18" y="47"/>
                  </a:lnTo>
                  <a:close/>
                  <a:moveTo>
                    <a:pt x="20" y="45"/>
                  </a:moveTo>
                  <a:cubicBezTo>
                    <a:pt x="20" y="44"/>
                    <a:pt x="20" y="44"/>
                    <a:pt x="21" y="44"/>
                  </a:cubicBezTo>
                  <a:cubicBezTo>
                    <a:pt x="21" y="44"/>
                    <a:pt x="21" y="44"/>
                    <a:pt x="21" y="44"/>
                  </a:cubicBezTo>
                  <a:lnTo>
                    <a:pt x="20" y="45"/>
                  </a:lnTo>
                  <a:close/>
                  <a:moveTo>
                    <a:pt x="23" y="42"/>
                  </a:moveTo>
                  <a:cubicBezTo>
                    <a:pt x="23" y="42"/>
                    <a:pt x="22" y="42"/>
                    <a:pt x="21" y="41"/>
                  </a:cubicBezTo>
                  <a:cubicBezTo>
                    <a:pt x="21" y="41"/>
                    <a:pt x="21" y="40"/>
                    <a:pt x="21" y="40"/>
                  </a:cubicBezTo>
                  <a:cubicBezTo>
                    <a:pt x="22" y="40"/>
                    <a:pt x="23" y="41"/>
                    <a:pt x="24" y="41"/>
                  </a:cubicBezTo>
                  <a:cubicBezTo>
                    <a:pt x="24" y="41"/>
                    <a:pt x="24" y="41"/>
                    <a:pt x="24" y="41"/>
                  </a:cubicBezTo>
                  <a:lnTo>
                    <a:pt x="23" y="42"/>
                  </a:lnTo>
                  <a:close/>
                  <a:moveTo>
                    <a:pt x="41" y="24"/>
                  </a:moveTo>
                  <a:cubicBezTo>
                    <a:pt x="41" y="24"/>
                    <a:pt x="41" y="24"/>
                    <a:pt x="41" y="24"/>
                  </a:cubicBezTo>
                  <a:cubicBezTo>
                    <a:pt x="41" y="24"/>
                    <a:pt x="41" y="24"/>
                    <a:pt x="41" y="24"/>
                  </a:cubicBezTo>
                  <a:close/>
                  <a:moveTo>
                    <a:pt x="43" y="22"/>
                  </a:moveTo>
                  <a:cubicBezTo>
                    <a:pt x="42" y="23"/>
                    <a:pt x="41" y="22"/>
                    <a:pt x="41" y="22"/>
                  </a:cubicBezTo>
                  <a:cubicBezTo>
                    <a:pt x="40" y="21"/>
                    <a:pt x="40" y="20"/>
                    <a:pt x="41" y="20"/>
                  </a:cubicBezTo>
                  <a:cubicBezTo>
                    <a:pt x="42" y="19"/>
                    <a:pt x="42" y="19"/>
                    <a:pt x="43" y="20"/>
                  </a:cubicBezTo>
                  <a:cubicBezTo>
                    <a:pt x="44" y="20"/>
                    <a:pt x="44" y="21"/>
                    <a:pt x="43" y="22"/>
                  </a:cubicBezTo>
                  <a:close/>
                  <a:moveTo>
                    <a:pt x="45" y="20"/>
                  </a:moveTo>
                  <a:cubicBezTo>
                    <a:pt x="45" y="20"/>
                    <a:pt x="45" y="19"/>
                    <a:pt x="45" y="19"/>
                  </a:cubicBezTo>
                  <a:cubicBezTo>
                    <a:pt x="46" y="19"/>
                    <a:pt x="46" y="19"/>
                    <a:pt x="46" y="19"/>
                  </a:cubicBezTo>
                  <a:lnTo>
                    <a:pt x="45" y="20"/>
                  </a:lnTo>
                  <a:close/>
                  <a:moveTo>
                    <a:pt x="48" y="17"/>
                  </a:moveTo>
                  <a:cubicBezTo>
                    <a:pt x="47" y="17"/>
                    <a:pt x="47" y="17"/>
                    <a:pt x="46" y="17"/>
                  </a:cubicBezTo>
                  <a:cubicBezTo>
                    <a:pt x="46" y="16"/>
                    <a:pt x="46" y="15"/>
                    <a:pt x="46" y="15"/>
                  </a:cubicBezTo>
                  <a:cubicBezTo>
                    <a:pt x="47" y="14"/>
                    <a:pt x="48" y="14"/>
                    <a:pt x="48" y="15"/>
                  </a:cubicBezTo>
                  <a:cubicBezTo>
                    <a:pt x="49" y="15"/>
                    <a:pt x="49" y="16"/>
                    <a:pt x="48" y="16"/>
                  </a:cubicBezTo>
                  <a:lnTo>
                    <a:pt x="48" y="17"/>
                  </a:lnTo>
                  <a:close/>
                  <a:moveTo>
                    <a:pt x="50" y="15"/>
                  </a:moveTo>
                  <a:cubicBezTo>
                    <a:pt x="50" y="14"/>
                    <a:pt x="50" y="14"/>
                    <a:pt x="51" y="14"/>
                  </a:cubicBezTo>
                  <a:cubicBezTo>
                    <a:pt x="51" y="14"/>
                    <a:pt x="51" y="14"/>
                    <a:pt x="51" y="14"/>
                  </a:cubicBezTo>
                  <a:cubicBezTo>
                    <a:pt x="51" y="14"/>
                    <a:pt x="51" y="14"/>
                    <a:pt x="51" y="14"/>
                  </a:cubicBezTo>
                  <a:lnTo>
                    <a:pt x="5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Freeform 118"/>
            <p:cNvSpPr/>
            <p:nvPr/>
          </p:nvSpPr>
          <p:spPr bwMode="auto">
            <a:xfrm>
              <a:off x="3749381" y="5363196"/>
              <a:ext cx="244753" cy="81584"/>
            </a:xfrm>
            <a:custGeom>
              <a:avLst/>
              <a:gdLst>
                <a:gd name="T0" fmla="*/ 3 w 24"/>
                <a:gd name="T1" fmla="*/ 8 h 8"/>
                <a:gd name="T2" fmla="*/ 12 w 24"/>
                <a:gd name="T3" fmla="*/ 5 h 8"/>
                <a:gd name="T4" fmla="*/ 21 w 24"/>
                <a:gd name="T5" fmla="*/ 8 h 8"/>
                <a:gd name="T6" fmla="*/ 24 w 24"/>
                <a:gd name="T7" fmla="*/ 5 h 8"/>
                <a:gd name="T8" fmla="*/ 12 w 24"/>
                <a:gd name="T9" fmla="*/ 0 h 8"/>
                <a:gd name="T10" fmla="*/ 0 w 24"/>
                <a:gd name="T11" fmla="*/ 5 h 8"/>
                <a:gd name="T12" fmla="*/ 3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3" y="8"/>
                  </a:moveTo>
                  <a:cubicBezTo>
                    <a:pt x="6" y="6"/>
                    <a:pt x="9" y="5"/>
                    <a:pt x="12" y="5"/>
                  </a:cubicBezTo>
                  <a:cubicBezTo>
                    <a:pt x="15" y="5"/>
                    <a:pt x="19" y="6"/>
                    <a:pt x="21" y="8"/>
                  </a:cubicBezTo>
                  <a:cubicBezTo>
                    <a:pt x="22" y="7"/>
                    <a:pt x="23" y="6"/>
                    <a:pt x="24" y="5"/>
                  </a:cubicBezTo>
                  <a:cubicBezTo>
                    <a:pt x="21" y="2"/>
                    <a:pt x="17" y="0"/>
                    <a:pt x="12" y="0"/>
                  </a:cubicBezTo>
                  <a:cubicBezTo>
                    <a:pt x="8" y="0"/>
                    <a:pt x="4" y="2"/>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Freeform 119"/>
            <p:cNvSpPr/>
            <p:nvPr/>
          </p:nvSpPr>
          <p:spPr bwMode="auto">
            <a:xfrm>
              <a:off x="3689267" y="5517777"/>
              <a:ext cx="124523" cy="201813"/>
            </a:xfrm>
            <a:custGeom>
              <a:avLst/>
              <a:gdLst>
                <a:gd name="T0" fmla="*/ 4 w 12"/>
                <a:gd name="T1" fmla="*/ 3 h 20"/>
                <a:gd name="T2" fmla="*/ 4 w 12"/>
                <a:gd name="T3" fmla="*/ 2 h 20"/>
                <a:gd name="T4" fmla="*/ 0 w 12"/>
                <a:gd name="T5" fmla="*/ 0 h 20"/>
                <a:gd name="T6" fmla="*/ 0 w 12"/>
                <a:gd name="T7" fmla="*/ 3 h 20"/>
                <a:gd name="T8" fmla="*/ 11 w 12"/>
                <a:gd name="T9" fmla="*/ 20 h 20"/>
                <a:gd name="T10" fmla="*/ 12 w 12"/>
                <a:gd name="T11" fmla="*/ 16 h 20"/>
                <a:gd name="T12" fmla="*/ 4 w 1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4" y="3"/>
                  </a:moveTo>
                  <a:cubicBezTo>
                    <a:pt x="4" y="3"/>
                    <a:pt x="4" y="2"/>
                    <a:pt x="4" y="2"/>
                  </a:cubicBezTo>
                  <a:cubicBezTo>
                    <a:pt x="3" y="1"/>
                    <a:pt x="2" y="0"/>
                    <a:pt x="0" y="0"/>
                  </a:cubicBezTo>
                  <a:cubicBezTo>
                    <a:pt x="0" y="1"/>
                    <a:pt x="0" y="2"/>
                    <a:pt x="0" y="3"/>
                  </a:cubicBezTo>
                  <a:cubicBezTo>
                    <a:pt x="0" y="11"/>
                    <a:pt x="4" y="17"/>
                    <a:pt x="11" y="20"/>
                  </a:cubicBezTo>
                  <a:cubicBezTo>
                    <a:pt x="11" y="19"/>
                    <a:pt x="11" y="17"/>
                    <a:pt x="12" y="16"/>
                  </a:cubicBezTo>
                  <a:cubicBezTo>
                    <a:pt x="7" y="13"/>
                    <a:pt x="4"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Freeform 120"/>
            <p:cNvSpPr/>
            <p:nvPr/>
          </p:nvSpPr>
          <p:spPr bwMode="auto">
            <a:xfrm>
              <a:off x="3942607" y="5517777"/>
              <a:ext cx="111642" cy="201813"/>
            </a:xfrm>
            <a:custGeom>
              <a:avLst/>
              <a:gdLst>
                <a:gd name="T0" fmla="*/ 7 w 11"/>
                <a:gd name="T1" fmla="*/ 2 h 20"/>
                <a:gd name="T2" fmla="*/ 7 w 11"/>
                <a:gd name="T3" fmla="*/ 3 h 20"/>
                <a:gd name="T4" fmla="*/ 0 w 11"/>
                <a:gd name="T5" fmla="*/ 16 h 20"/>
                <a:gd name="T6" fmla="*/ 1 w 11"/>
                <a:gd name="T7" fmla="*/ 20 h 20"/>
                <a:gd name="T8" fmla="*/ 11 w 11"/>
                <a:gd name="T9" fmla="*/ 3 h 20"/>
                <a:gd name="T10" fmla="*/ 11 w 11"/>
                <a:gd name="T11" fmla="*/ 0 h 20"/>
                <a:gd name="T12" fmla="*/ 7 w 11"/>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7" y="2"/>
                  </a:moveTo>
                  <a:cubicBezTo>
                    <a:pt x="7" y="2"/>
                    <a:pt x="7" y="3"/>
                    <a:pt x="7" y="3"/>
                  </a:cubicBezTo>
                  <a:cubicBezTo>
                    <a:pt x="7" y="9"/>
                    <a:pt x="4" y="13"/>
                    <a:pt x="0" y="16"/>
                  </a:cubicBezTo>
                  <a:cubicBezTo>
                    <a:pt x="0" y="17"/>
                    <a:pt x="0" y="19"/>
                    <a:pt x="1" y="20"/>
                  </a:cubicBezTo>
                  <a:cubicBezTo>
                    <a:pt x="7" y="17"/>
                    <a:pt x="11" y="11"/>
                    <a:pt x="11" y="3"/>
                  </a:cubicBezTo>
                  <a:cubicBezTo>
                    <a:pt x="11" y="2"/>
                    <a:pt x="11" y="1"/>
                    <a:pt x="11" y="0"/>
                  </a:cubicBezTo>
                  <a:cubicBezTo>
                    <a:pt x="10" y="0"/>
                    <a:pt x="8" y="1"/>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Freeform 121"/>
            <p:cNvSpPr>
              <a:spLocks noEditPoints="1"/>
            </p:cNvSpPr>
            <p:nvPr/>
          </p:nvSpPr>
          <p:spPr bwMode="auto">
            <a:xfrm>
              <a:off x="3465984" y="5161383"/>
              <a:ext cx="815842" cy="712788"/>
            </a:xfrm>
            <a:custGeom>
              <a:avLst/>
              <a:gdLst>
                <a:gd name="T0" fmla="*/ 67 w 80"/>
                <a:gd name="T1" fmla="*/ 30 h 70"/>
                <a:gd name="T2" fmla="*/ 59 w 80"/>
                <a:gd name="T3" fmla="*/ 27 h 70"/>
                <a:gd name="T4" fmla="*/ 60 w 80"/>
                <a:gd name="T5" fmla="*/ 20 h 70"/>
                <a:gd name="T6" fmla="*/ 40 w 80"/>
                <a:gd name="T7" fmla="*/ 0 h 70"/>
                <a:gd name="T8" fmla="*/ 20 w 80"/>
                <a:gd name="T9" fmla="*/ 20 h 70"/>
                <a:gd name="T10" fmla="*/ 22 w 80"/>
                <a:gd name="T11" fmla="*/ 27 h 70"/>
                <a:gd name="T12" fmla="*/ 13 w 80"/>
                <a:gd name="T13" fmla="*/ 30 h 70"/>
                <a:gd name="T14" fmla="*/ 5 w 80"/>
                <a:gd name="T15" fmla="*/ 57 h 70"/>
                <a:gd name="T16" fmla="*/ 33 w 80"/>
                <a:gd name="T17" fmla="*/ 64 h 70"/>
                <a:gd name="T18" fmla="*/ 40 w 80"/>
                <a:gd name="T19" fmla="*/ 57 h 70"/>
                <a:gd name="T20" fmla="*/ 48 w 80"/>
                <a:gd name="T21" fmla="*/ 64 h 70"/>
                <a:gd name="T22" fmla="*/ 75 w 80"/>
                <a:gd name="T23" fmla="*/ 57 h 70"/>
                <a:gd name="T24" fmla="*/ 67 w 80"/>
                <a:gd name="T25" fmla="*/ 30 h 70"/>
                <a:gd name="T26" fmla="*/ 40 w 80"/>
                <a:gd name="T27" fmla="*/ 1 h 70"/>
                <a:gd name="T28" fmla="*/ 55 w 80"/>
                <a:gd name="T29" fmla="*/ 17 h 70"/>
                <a:gd name="T30" fmla="*/ 40 w 80"/>
                <a:gd name="T31" fmla="*/ 32 h 70"/>
                <a:gd name="T32" fmla="*/ 25 w 80"/>
                <a:gd name="T33" fmla="*/ 17 h 70"/>
                <a:gd name="T34" fmla="*/ 40 w 80"/>
                <a:gd name="T35" fmla="*/ 1 h 70"/>
                <a:gd name="T36" fmla="*/ 27 w 80"/>
                <a:gd name="T37" fmla="*/ 62 h 70"/>
                <a:gd name="T38" fmla="*/ 7 w 80"/>
                <a:gd name="T39" fmla="*/ 57 h 70"/>
                <a:gd name="T40" fmla="*/ 12 w 80"/>
                <a:gd name="T41" fmla="*/ 36 h 70"/>
                <a:gd name="T42" fmla="*/ 33 w 80"/>
                <a:gd name="T43" fmla="*/ 41 h 70"/>
                <a:gd name="T44" fmla="*/ 27 w 80"/>
                <a:gd name="T45" fmla="*/ 62 h 70"/>
                <a:gd name="T46" fmla="*/ 40 w 80"/>
                <a:gd name="T47" fmla="*/ 43 h 70"/>
                <a:gd name="T48" fmla="*/ 36 w 80"/>
                <a:gd name="T49" fmla="*/ 39 h 70"/>
                <a:gd name="T50" fmla="*/ 40 w 80"/>
                <a:gd name="T51" fmla="*/ 35 h 70"/>
                <a:gd name="T52" fmla="*/ 44 w 80"/>
                <a:gd name="T53" fmla="*/ 39 h 70"/>
                <a:gd name="T54" fmla="*/ 40 w 80"/>
                <a:gd name="T55" fmla="*/ 43 h 70"/>
                <a:gd name="T56" fmla="*/ 74 w 80"/>
                <a:gd name="T57" fmla="*/ 57 h 70"/>
                <a:gd name="T58" fmla="*/ 53 w 80"/>
                <a:gd name="T59" fmla="*/ 62 h 70"/>
                <a:gd name="T60" fmla="*/ 47 w 80"/>
                <a:gd name="T61" fmla="*/ 41 h 70"/>
                <a:gd name="T62" fmla="*/ 68 w 80"/>
                <a:gd name="T63" fmla="*/ 36 h 70"/>
                <a:gd name="T64" fmla="*/ 74 w 80"/>
                <a:gd name="T6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70">
                  <a:moveTo>
                    <a:pt x="67" y="30"/>
                  </a:moveTo>
                  <a:cubicBezTo>
                    <a:pt x="65" y="28"/>
                    <a:pt x="62" y="28"/>
                    <a:pt x="59" y="27"/>
                  </a:cubicBezTo>
                  <a:cubicBezTo>
                    <a:pt x="59" y="25"/>
                    <a:pt x="60" y="23"/>
                    <a:pt x="60" y="20"/>
                  </a:cubicBezTo>
                  <a:cubicBezTo>
                    <a:pt x="60" y="9"/>
                    <a:pt x="51" y="0"/>
                    <a:pt x="40" y="0"/>
                  </a:cubicBezTo>
                  <a:cubicBezTo>
                    <a:pt x="29" y="0"/>
                    <a:pt x="20" y="9"/>
                    <a:pt x="20" y="20"/>
                  </a:cubicBezTo>
                  <a:cubicBezTo>
                    <a:pt x="20" y="23"/>
                    <a:pt x="21" y="25"/>
                    <a:pt x="22" y="27"/>
                  </a:cubicBezTo>
                  <a:cubicBezTo>
                    <a:pt x="19" y="28"/>
                    <a:pt x="16" y="28"/>
                    <a:pt x="13" y="30"/>
                  </a:cubicBezTo>
                  <a:cubicBezTo>
                    <a:pt x="3" y="36"/>
                    <a:pt x="0" y="48"/>
                    <a:pt x="5" y="57"/>
                  </a:cubicBezTo>
                  <a:cubicBezTo>
                    <a:pt x="11" y="67"/>
                    <a:pt x="23" y="70"/>
                    <a:pt x="33" y="64"/>
                  </a:cubicBezTo>
                  <a:cubicBezTo>
                    <a:pt x="36" y="63"/>
                    <a:pt x="38" y="60"/>
                    <a:pt x="40" y="57"/>
                  </a:cubicBezTo>
                  <a:cubicBezTo>
                    <a:pt x="42" y="60"/>
                    <a:pt x="44" y="63"/>
                    <a:pt x="48" y="64"/>
                  </a:cubicBezTo>
                  <a:cubicBezTo>
                    <a:pt x="57" y="70"/>
                    <a:pt x="69" y="67"/>
                    <a:pt x="75" y="57"/>
                  </a:cubicBezTo>
                  <a:cubicBezTo>
                    <a:pt x="80" y="48"/>
                    <a:pt x="77" y="36"/>
                    <a:pt x="67" y="30"/>
                  </a:cubicBezTo>
                  <a:close/>
                  <a:moveTo>
                    <a:pt x="40" y="1"/>
                  </a:moveTo>
                  <a:cubicBezTo>
                    <a:pt x="48" y="1"/>
                    <a:pt x="55" y="8"/>
                    <a:pt x="55" y="17"/>
                  </a:cubicBezTo>
                  <a:cubicBezTo>
                    <a:pt x="55" y="25"/>
                    <a:pt x="48" y="32"/>
                    <a:pt x="40" y="32"/>
                  </a:cubicBezTo>
                  <a:cubicBezTo>
                    <a:pt x="32" y="32"/>
                    <a:pt x="25" y="25"/>
                    <a:pt x="25" y="17"/>
                  </a:cubicBezTo>
                  <a:cubicBezTo>
                    <a:pt x="25" y="8"/>
                    <a:pt x="32" y="1"/>
                    <a:pt x="40" y="1"/>
                  </a:cubicBezTo>
                  <a:close/>
                  <a:moveTo>
                    <a:pt x="27" y="62"/>
                  </a:moveTo>
                  <a:cubicBezTo>
                    <a:pt x="20" y="66"/>
                    <a:pt x="11" y="64"/>
                    <a:pt x="7" y="57"/>
                  </a:cubicBezTo>
                  <a:cubicBezTo>
                    <a:pt x="2" y="49"/>
                    <a:pt x="5" y="40"/>
                    <a:pt x="12" y="36"/>
                  </a:cubicBezTo>
                  <a:cubicBezTo>
                    <a:pt x="19" y="32"/>
                    <a:pt x="29" y="34"/>
                    <a:pt x="33" y="41"/>
                  </a:cubicBezTo>
                  <a:cubicBezTo>
                    <a:pt x="37" y="49"/>
                    <a:pt x="35" y="58"/>
                    <a:pt x="27" y="62"/>
                  </a:cubicBezTo>
                  <a:close/>
                  <a:moveTo>
                    <a:pt x="40" y="43"/>
                  </a:moveTo>
                  <a:cubicBezTo>
                    <a:pt x="38" y="43"/>
                    <a:pt x="36" y="41"/>
                    <a:pt x="36" y="39"/>
                  </a:cubicBezTo>
                  <a:cubicBezTo>
                    <a:pt x="36" y="37"/>
                    <a:pt x="38" y="35"/>
                    <a:pt x="40" y="35"/>
                  </a:cubicBezTo>
                  <a:cubicBezTo>
                    <a:pt x="42" y="35"/>
                    <a:pt x="44" y="37"/>
                    <a:pt x="44" y="39"/>
                  </a:cubicBezTo>
                  <a:cubicBezTo>
                    <a:pt x="44" y="41"/>
                    <a:pt x="42" y="43"/>
                    <a:pt x="40" y="43"/>
                  </a:cubicBezTo>
                  <a:close/>
                  <a:moveTo>
                    <a:pt x="74" y="57"/>
                  </a:moveTo>
                  <a:cubicBezTo>
                    <a:pt x="69" y="64"/>
                    <a:pt x="60" y="66"/>
                    <a:pt x="53" y="62"/>
                  </a:cubicBezTo>
                  <a:cubicBezTo>
                    <a:pt x="46" y="58"/>
                    <a:pt x="43" y="49"/>
                    <a:pt x="47" y="41"/>
                  </a:cubicBezTo>
                  <a:cubicBezTo>
                    <a:pt x="52" y="34"/>
                    <a:pt x="61" y="32"/>
                    <a:pt x="68" y="36"/>
                  </a:cubicBezTo>
                  <a:cubicBezTo>
                    <a:pt x="75" y="40"/>
                    <a:pt x="78" y="49"/>
                    <a:pt x="74"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Freeform 122"/>
            <p:cNvSpPr>
              <a:spLocks noEditPoints="1"/>
            </p:cNvSpPr>
            <p:nvPr/>
          </p:nvSpPr>
          <p:spPr bwMode="auto">
            <a:xfrm>
              <a:off x="10851499" y="5169970"/>
              <a:ext cx="661261" cy="661261"/>
            </a:xfrm>
            <a:custGeom>
              <a:avLst/>
              <a:gdLst>
                <a:gd name="T0" fmla="*/ 33 w 65"/>
                <a:gd name="T1" fmla="*/ 0 h 65"/>
                <a:gd name="T2" fmla="*/ 0 w 65"/>
                <a:gd name="T3" fmla="*/ 33 h 65"/>
                <a:gd name="T4" fmla="*/ 33 w 65"/>
                <a:gd name="T5" fmla="*/ 65 h 65"/>
                <a:gd name="T6" fmla="*/ 65 w 65"/>
                <a:gd name="T7" fmla="*/ 33 h 65"/>
                <a:gd name="T8" fmla="*/ 33 w 65"/>
                <a:gd name="T9" fmla="*/ 0 h 65"/>
                <a:gd name="T10" fmla="*/ 33 w 65"/>
                <a:gd name="T11" fmla="*/ 59 h 65"/>
                <a:gd name="T12" fmla="*/ 7 w 65"/>
                <a:gd name="T13" fmla="*/ 33 h 65"/>
                <a:gd name="T14" fmla="*/ 33 w 65"/>
                <a:gd name="T15" fmla="*/ 7 h 65"/>
                <a:gd name="T16" fmla="*/ 59 w 65"/>
                <a:gd name="T17" fmla="*/ 33 h 65"/>
                <a:gd name="T18" fmla="*/ 33 w 65"/>
                <a:gd name="T19"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0"/>
                  </a:moveTo>
                  <a:cubicBezTo>
                    <a:pt x="15" y="0"/>
                    <a:pt x="0" y="15"/>
                    <a:pt x="0" y="33"/>
                  </a:cubicBezTo>
                  <a:cubicBezTo>
                    <a:pt x="0" y="51"/>
                    <a:pt x="15" y="65"/>
                    <a:pt x="33" y="65"/>
                  </a:cubicBezTo>
                  <a:cubicBezTo>
                    <a:pt x="51" y="65"/>
                    <a:pt x="65" y="51"/>
                    <a:pt x="65" y="33"/>
                  </a:cubicBezTo>
                  <a:cubicBezTo>
                    <a:pt x="65" y="15"/>
                    <a:pt x="51" y="0"/>
                    <a:pt x="33" y="0"/>
                  </a:cubicBezTo>
                  <a:close/>
                  <a:moveTo>
                    <a:pt x="33" y="59"/>
                  </a:moveTo>
                  <a:cubicBezTo>
                    <a:pt x="18" y="59"/>
                    <a:pt x="7" y="47"/>
                    <a:pt x="7" y="33"/>
                  </a:cubicBezTo>
                  <a:cubicBezTo>
                    <a:pt x="7" y="18"/>
                    <a:pt x="18" y="7"/>
                    <a:pt x="33" y="7"/>
                  </a:cubicBezTo>
                  <a:cubicBezTo>
                    <a:pt x="47" y="7"/>
                    <a:pt x="59" y="18"/>
                    <a:pt x="59" y="33"/>
                  </a:cubicBezTo>
                  <a:cubicBezTo>
                    <a:pt x="59" y="47"/>
                    <a:pt x="47" y="59"/>
                    <a:pt x="33"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Freeform 123"/>
            <p:cNvSpPr/>
            <p:nvPr/>
          </p:nvSpPr>
          <p:spPr bwMode="auto">
            <a:xfrm>
              <a:off x="11006079" y="5504895"/>
              <a:ext cx="163168" cy="163168"/>
            </a:xfrm>
            <a:custGeom>
              <a:avLst/>
              <a:gdLst>
                <a:gd name="T0" fmla="*/ 15 w 16"/>
                <a:gd name="T1" fmla="*/ 7 h 16"/>
                <a:gd name="T2" fmla="*/ 15 w 16"/>
                <a:gd name="T3" fmla="*/ 7 h 16"/>
                <a:gd name="T4" fmla="*/ 14 w 16"/>
                <a:gd name="T5" fmla="*/ 5 h 16"/>
                <a:gd name="T6" fmla="*/ 14 w 16"/>
                <a:gd name="T7" fmla="*/ 4 h 16"/>
                <a:gd name="T8" fmla="*/ 13 w 16"/>
                <a:gd name="T9" fmla="*/ 2 h 16"/>
                <a:gd name="T10" fmla="*/ 12 w 16"/>
                <a:gd name="T11" fmla="*/ 3 h 16"/>
                <a:gd name="T12" fmla="*/ 11 w 16"/>
                <a:gd name="T13" fmla="*/ 2 h 16"/>
                <a:gd name="T14" fmla="*/ 11 w 16"/>
                <a:gd name="T15" fmla="*/ 2 h 16"/>
                <a:gd name="T16" fmla="*/ 9 w 16"/>
                <a:gd name="T17" fmla="*/ 0 h 16"/>
                <a:gd name="T18" fmla="*/ 7 w 16"/>
                <a:gd name="T19" fmla="*/ 2 h 16"/>
                <a:gd name="T20" fmla="*/ 7 w 16"/>
                <a:gd name="T21" fmla="*/ 2 h 16"/>
                <a:gd name="T22" fmla="*/ 5 w 16"/>
                <a:gd name="T23" fmla="*/ 3 h 16"/>
                <a:gd name="T24" fmla="*/ 4 w 16"/>
                <a:gd name="T25" fmla="*/ 3 h 16"/>
                <a:gd name="T26" fmla="*/ 3 w 16"/>
                <a:gd name="T27" fmla="*/ 4 h 16"/>
                <a:gd name="T28" fmla="*/ 4 w 16"/>
                <a:gd name="T29" fmla="*/ 4 h 16"/>
                <a:gd name="T30" fmla="*/ 3 w 16"/>
                <a:gd name="T31" fmla="*/ 6 h 16"/>
                <a:gd name="T32" fmla="*/ 2 w 16"/>
                <a:gd name="T33" fmla="*/ 6 h 16"/>
                <a:gd name="T34" fmla="*/ 0 w 16"/>
                <a:gd name="T35" fmla="*/ 8 h 16"/>
                <a:gd name="T36" fmla="*/ 2 w 16"/>
                <a:gd name="T37" fmla="*/ 10 h 16"/>
                <a:gd name="T38" fmla="*/ 3 w 16"/>
                <a:gd name="T39" fmla="*/ 10 h 16"/>
                <a:gd name="T40" fmla="*/ 4 w 16"/>
                <a:gd name="T41" fmla="*/ 12 h 16"/>
                <a:gd name="T42" fmla="*/ 3 w 16"/>
                <a:gd name="T43" fmla="*/ 13 h 16"/>
                <a:gd name="T44" fmla="*/ 5 w 16"/>
                <a:gd name="T45" fmla="*/ 15 h 16"/>
                <a:gd name="T46" fmla="*/ 6 w 16"/>
                <a:gd name="T47" fmla="*/ 14 h 16"/>
                <a:gd name="T48" fmla="*/ 7 w 16"/>
                <a:gd name="T49" fmla="*/ 15 h 16"/>
                <a:gd name="T50" fmla="*/ 7 w 16"/>
                <a:gd name="T51" fmla="*/ 15 h 16"/>
                <a:gd name="T52" fmla="*/ 9 w 16"/>
                <a:gd name="T53" fmla="*/ 16 h 16"/>
                <a:gd name="T54" fmla="*/ 10 w 16"/>
                <a:gd name="T55" fmla="*/ 15 h 16"/>
                <a:gd name="T56" fmla="*/ 10 w 16"/>
                <a:gd name="T57" fmla="*/ 15 h 16"/>
                <a:gd name="T58" fmla="*/ 11 w 16"/>
                <a:gd name="T59" fmla="*/ 14 h 16"/>
                <a:gd name="T60" fmla="*/ 13 w 16"/>
                <a:gd name="T61" fmla="*/ 15 h 16"/>
                <a:gd name="T62" fmla="*/ 14 w 16"/>
                <a:gd name="T63" fmla="*/ 13 h 16"/>
                <a:gd name="T64" fmla="*/ 14 w 16"/>
                <a:gd name="T65" fmla="*/ 12 h 16"/>
                <a:gd name="T66" fmla="*/ 15 w 16"/>
                <a:gd name="T67" fmla="*/ 10 h 16"/>
                <a:gd name="T68" fmla="*/ 15 w 16"/>
                <a:gd name="T69" fmla="*/ 10 h 16"/>
                <a:gd name="T70" fmla="*/ 16 w 16"/>
                <a:gd name="T71" fmla="*/ 8 h 16"/>
                <a:gd name="T72" fmla="*/ 15 w 16"/>
                <a:gd name="T7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6">
                  <a:moveTo>
                    <a:pt x="15" y="7"/>
                  </a:moveTo>
                  <a:cubicBezTo>
                    <a:pt x="15" y="7"/>
                    <a:pt x="15" y="7"/>
                    <a:pt x="15" y="7"/>
                  </a:cubicBezTo>
                  <a:cubicBezTo>
                    <a:pt x="15" y="6"/>
                    <a:pt x="14" y="5"/>
                    <a:pt x="14" y="5"/>
                  </a:cubicBezTo>
                  <a:cubicBezTo>
                    <a:pt x="14" y="5"/>
                    <a:pt x="14" y="4"/>
                    <a:pt x="14" y="4"/>
                  </a:cubicBezTo>
                  <a:cubicBezTo>
                    <a:pt x="14" y="3"/>
                    <a:pt x="14" y="2"/>
                    <a:pt x="13" y="2"/>
                  </a:cubicBezTo>
                  <a:cubicBezTo>
                    <a:pt x="13" y="2"/>
                    <a:pt x="12" y="3"/>
                    <a:pt x="12" y="3"/>
                  </a:cubicBezTo>
                  <a:cubicBezTo>
                    <a:pt x="12" y="3"/>
                    <a:pt x="11" y="2"/>
                    <a:pt x="11" y="2"/>
                  </a:cubicBezTo>
                  <a:cubicBezTo>
                    <a:pt x="11" y="2"/>
                    <a:pt x="11" y="2"/>
                    <a:pt x="11" y="2"/>
                  </a:cubicBezTo>
                  <a:cubicBezTo>
                    <a:pt x="11" y="1"/>
                    <a:pt x="10" y="0"/>
                    <a:pt x="9" y="0"/>
                  </a:cubicBezTo>
                  <a:cubicBezTo>
                    <a:pt x="8" y="0"/>
                    <a:pt x="7" y="1"/>
                    <a:pt x="7" y="2"/>
                  </a:cubicBezTo>
                  <a:cubicBezTo>
                    <a:pt x="7" y="2"/>
                    <a:pt x="7" y="2"/>
                    <a:pt x="7" y="2"/>
                  </a:cubicBezTo>
                  <a:cubicBezTo>
                    <a:pt x="6" y="3"/>
                    <a:pt x="6" y="3"/>
                    <a:pt x="5" y="3"/>
                  </a:cubicBezTo>
                  <a:cubicBezTo>
                    <a:pt x="5" y="3"/>
                    <a:pt x="5" y="3"/>
                    <a:pt x="4" y="3"/>
                  </a:cubicBezTo>
                  <a:cubicBezTo>
                    <a:pt x="4" y="3"/>
                    <a:pt x="3" y="3"/>
                    <a:pt x="3" y="4"/>
                  </a:cubicBezTo>
                  <a:cubicBezTo>
                    <a:pt x="3" y="4"/>
                    <a:pt x="3" y="4"/>
                    <a:pt x="4" y="4"/>
                  </a:cubicBezTo>
                  <a:cubicBezTo>
                    <a:pt x="3" y="5"/>
                    <a:pt x="3" y="6"/>
                    <a:pt x="3" y="6"/>
                  </a:cubicBezTo>
                  <a:cubicBezTo>
                    <a:pt x="3" y="6"/>
                    <a:pt x="2" y="6"/>
                    <a:pt x="2" y="6"/>
                  </a:cubicBezTo>
                  <a:cubicBezTo>
                    <a:pt x="1" y="6"/>
                    <a:pt x="0" y="7"/>
                    <a:pt x="0" y="8"/>
                  </a:cubicBezTo>
                  <a:cubicBezTo>
                    <a:pt x="0" y="9"/>
                    <a:pt x="1" y="10"/>
                    <a:pt x="2" y="10"/>
                  </a:cubicBezTo>
                  <a:cubicBezTo>
                    <a:pt x="2" y="10"/>
                    <a:pt x="3" y="10"/>
                    <a:pt x="3" y="10"/>
                  </a:cubicBezTo>
                  <a:cubicBezTo>
                    <a:pt x="3" y="11"/>
                    <a:pt x="3" y="12"/>
                    <a:pt x="4" y="12"/>
                  </a:cubicBezTo>
                  <a:cubicBezTo>
                    <a:pt x="3" y="12"/>
                    <a:pt x="3" y="13"/>
                    <a:pt x="3" y="13"/>
                  </a:cubicBezTo>
                  <a:cubicBezTo>
                    <a:pt x="3" y="14"/>
                    <a:pt x="4" y="15"/>
                    <a:pt x="5" y="15"/>
                  </a:cubicBezTo>
                  <a:cubicBezTo>
                    <a:pt x="5" y="15"/>
                    <a:pt x="6" y="14"/>
                    <a:pt x="6" y="14"/>
                  </a:cubicBezTo>
                  <a:cubicBezTo>
                    <a:pt x="6" y="14"/>
                    <a:pt x="7" y="14"/>
                    <a:pt x="7" y="15"/>
                  </a:cubicBezTo>
                  <a:cubicBezTo>
                    <a:pt x="7" y="15"/>
                    <a:pt x="7" y="15"/>
                    <a:pt x="7" y="15"/>
                  </a:cubicBezTo>
                  <a:cubicBezTo>
                    <a:pt x="7" y="15"/>
                    <a:pt x="8" y="16"/>
                    <a:pt x="9" y="16"/>
                  </a:cubicBezTo>
                  <a:cubicBezTo>
                    <a:pt x="9" y="16"/>
                    <a:pt x="10" y="15"/>
                    <a:pt x="10" y="15"/>
                  </a:cubicBezTo>
                  <a:cubicBezTo>
                    <a:pt x="10" y="15"/>
                    <a:pt x="10" y="15"/>
                    <a:pt x="10" y="15"/>
                  </a:cubicBezTo>
                  <a:cubicBezTo>
                    <a:pt x="10" y="14"/>
                    <a:pt x="11" y="14"/>
                    <a:pt x="11" y="14"/>
                  </a:cubicBezTo>
                  <a:cubicBezTo>
                    <a:pt x="12" y="14"/>
                    <a:pt x="12" y="15"/>
                    <a:pt x="13" y="15"/>
                  </a:cubicBezTo>
                  <a:cubicBezTo>
                    <a:pt x="14" y="15"/>
                    <a:pt x="14" y="14"/>
                    <a:pt x="14" y="13"/>
                  </a:cubicBezTo>
                  <a:cubicBezTo>
                    <a:pt x="14" y="13"/>
                    <a:pt x="14" y="12"/>
                    <a:pt x="14" y="12"/>
                  </a:cubicBezTo>
                  <a:cubicBezTo>
                    <a:pt x="14" y="11"/>
                    <a:pt x="15" y="10"/>
                    <a:pt x="15" y="10"/>
                  </a:cubicBezTo>
                  <a:cubicBezTo>
                    <a:pt x="15" y="10"/>
                    <a:pt x="15" y="10"/>
                    <a:pt x="15" y="10"/>
                  </a:cubicBezTo>
                  <a:cubicBezTo>
                    <a:pt x="16" y="10"/>
                    <a:pt x="16" y="9"/>
                    <a:pt x="16" y="8"/>
                  </a:cubicBezTo>
                  <a:cubicBezTo>
                    <a:pt x="16" y="8"/>
                    <a:pt x="16" y="7"/>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Freeform 124"/>
            <p:cNvSpPr/>
            <p:nvPr/>
          </p:nvSpPr>
          <p:spPr bwMode="auto">
            <a:xfrm>
              <a:off x="11250832" y="5487719"/>
              <a:ext cx="133111" cy="141699"/>
            </a:xfrm>
            <a:custGeom>
              <a:avLst/>
              <a:gdLst>
                <a:gd name="T0" fmla="*/ 12 w 13"/>
                <a:gd name="T1" fmla="*/ 10 h 14"/>
                <a:gd name="T2" fmla="*/ 12 w 13"/>
                <a:gd name="T3" fmla="*/ 9 h 14"/>
                <a:gd name="T4" fmla="*/ 12 w 13"/>
                <a:gd name="T5" fmla="*/ 9 h 14"/>
                <a:gd name="T6" fmla="*/ 13 w 13"/>
                <a:gd name="T7" fmla="*/ 8 h 14"/>
                <a:gd name="T8" fmla="*/ 12 w 13"/>
                <a:gd name="T9" fmla="*/ 7 h 14"/>
                <a:gd name="T10" fmla="*/ 12 w 13"/>
                <a:gd name="T11" fmla="*/ 7 h 14"/>
                <a:gd name="T12" fmla="*/ 12 w 13"/>
                <a:gd name="T13" fmla="*/ 6 h 14"/>
                <a:gd name="T14" fmla="*/ 13 w 13"/>
                <a:gd name="T15" fmla="*/ 5 h 14"/>
                <a:gd name="T16" fmla="*/ 11 w 13"/>
                <a:gd name="T17" fmla="*/ 3 h 14"/>
                <a:gd name="T18" fmla="*/ 10 w 13"/>
                <a:gd name="T19" fmla="*/ 4 h 14"/>
                <a:gd name="T20" fmla="*/ 9 w 13"/>
                <a:gd name="T21" fmla="*/ 3 h 14"/>
                <a:gd name="T22" fmla="*/ 9 w 13"/>
                <a:gd name="T23" fmla="*/ 3 h 14"/>
                <a:gd name="T24" fmla="*/ 7 w 13"/>
                <a:gd name="T25" fmla="*/ 0 h 14"/>
                <a:gd name="T26" fmla="*/ 4 w 13"/>
                <a:gd name="T27" fmla="*/ 3 h 14"/>
                <a:gd name="T28" fmla="*/ 5 w 13"/>
                <a:gd name="T29" fmla="*/ 3 h 14"/>
                <a:gd name="T30" fmla="*/ 3 w 13"/>
                <a:gd name="T31" fmla="*/ 4 h 14"/>
                <a:gd name="T32" fmla="*/ 3 w 13"/>
                <a:gd name="T33" fmla="*/ 4 h 14"/>
                <a:gd name="T34" fmla="*/ 2 w 13"/>
                <a:gd name="T35" fmla="*/ 5 h 14"/>
                <a:gd name="T36" fmla="*/ 2 w 13"/>
                <a:gd name="T37" fmla="*/ 6 h 14"/>
                <a:gd name="T38" fmla="*/ 2 w 13"/>
                <a:gd name="T39" fmla="*/ 7 h 14"/>
                <a:gd name="T40" fmla="*/ 2 w 13"/>
                <a:gd name="T41" fmla="*/ 7 h 14"/>
                <a:gd name="T42" fmla="*/ 0 w 13"/>
                <a:gd name="T43" fmla="*/ 9 h 14"/>
                <a:gd name="T44" fmla="*/ 2 w 13"/>
                <a:gd name="T45" fmla="*/ 10 h 14"/>
                <a:gd name="T46" fmla="*/ 2 w 13"/>
                <a:gd name="T47" fmla="*/ 10 h 14"/>
                <a:gd name="T48" fmla="*/ 3 w 13"/>
                <a:gd name="T49" fmla="*/ 11 h 14"/>
                <a:gd name="T50" fmla="*/ 2 w 13"/>
                <a:gd name="T51" fmla="*/ 12 h 14"/>
                <a:gd name="T52" fmla="*/ 3 w 13"/>
                <a:gd name="T53" fmla="*/ 13 h 14"/>
                <a:gd name="T54" fmla="*/ 5 w 13"/>
                <a:gd name="T55" fmla="*/ 12 h 14"/>
                <a:gd name="T56" fmla="*/ 6 w 13"/>
                <a:gd name="T57" fmla="*/ 13 h 14"/>
                <a:gd name="T58" fmla="*/ 6 w 13"/>
                <a:gd name="T59" fmla="*/ 13 h 14"/>
                <a:gd name="T60" fmla="*/ 7 w 13"/>
                <a:gd name="T61" fmla="*/ 14 h 14"/>
                <a:gd name="T62" fmla="*/ 8 w 13"/>
                <a:gd name="T63" fmla="*/ 13 h 14"/>
                <a:gd name="T64" fmla="*/ 8 w 13"/>
                <a:gd name="T65" fmla="*/ 13 h 14"/>
                <a:gd name="T66" fmla="*/ 8 w 13"/>
                <a:gd name="T67" fmla="*/ 13 h 14"/>
                <a:gd name="T68" fmla="*/ 10 w 13"/>
                <a:gd name="T69" fmla="*/ 14 h 14"/>
                <a:gd name="T70" fmla="*/ 13 w 13"/>
                <a:gd name="T71" fmla="*/ 12 h 14"/>
                <a:gd name="T72" fmla="*/ 12 w 13"/>
                <a:gd name="T7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14">
                  <a:moveTo>
                    <a:pt x="12" y="10"/>
                  </a:moveTo>
                  <a:cubicBezTo>
                    <a:pt x="12" y="9"/>
                    <a:pt x="12" y="9"/>
                    <a:pt x="12" y="9"/>
                  </a:cubicBezTo>
                  <a:cubicBezTo>
                    <a:pt x="12" y="9"/>
                    <a:pt x="12" y="9"/>
                    <a:pt x="12" y="9"/>
                  </a:cubicBezTo>
                  <a:cubicBezTo>
                    <a:pt x="12" y="9"/>
                    <a:pt x="13" y="8"/>
                    <a:pt x="13" y="8"/>
                  </a:cubicBezTo>
                  <a:cubicBezTo>
                    <a:pt x="13" y="7"/>
                    <a:pt x="12" y="7"/>
                    <a:pt x="12" y="7"/>
                  </a:cubicBezTo>
                  <a:cubicBezTo>
                    <a:pt x="12" y="7"/>
                    <a:pt x="12" y="7"/>
                    <a:pt x="12" y="7"/>
                  </a:cubicBezTo>
                  <a:cubicBezTo>
                    <a:pt x="12" y="7"/>
                    <a:pt x="12" y="7"/>
                    <a:pt x="12" y="6"/>
                  </a:cubicBezTo>
                  <a:cubicBezTo>
                    <a:pt x="12" y="6"/>
                    <a:pt x="13" y="5"/>
                    <a:pt x="13" y="5"/>
                  </a:cubicBezTo>
                  <a:cubicBezTo>
                    <a:pt x="13" y="4"/>
                    <a:pt x="12" y="3"/>
                    <a:pt x="11" y="3"/>
                  </a:cubicBezTo>
                  <a:cubicBezTo>
                    <a:pt x="11" y="3"/>
                    <a:pt x="10" y="3"/>
                    <a:pt x="10" y="4"/>
                  </a:cubicBezTo>
                  <a:cubicBezTo>
                    <a:pt x="10" y="4"/>
                    <a:pt x="9" y="3"/>
                    <a:pt x="9" y="3"/>
                  </a:cubicBezTo>
                  <a:cubicBezTo>
                    <a:pt x="9" y="3"/>
                    <a:pt x="9" y="3"/>
                    <a:pt x="9" y="3"/>
                  </a:cubicBezTo>
                  <a:cubicBezTo>
                    <a:pt x="9" y="1"/>
                    <a:pt x="8" y="0"/>
                    <a:pt x="7" y="0"/>
                  </a:cubicBezTo>
                  <a:cubicBezTo>
                    <a:pt x="6" y="0"/>
                    <a:pt x="4" y="1"/>
                    <a:pt x="4" y="3"/>
                  </a:cubicBezTo>
                  <a:cubicBezTo>
                    <a:pt x="4" y="3"/>
                    <a:pt x="4" y="3"/>
                    <a:pt x="5" y="3"/>
                  </a:cubicBezTo>
                  <a:cubicBezTo>
                    <a:pt x="4" y="4"/>
                    <a:pt x="4" y="4"/>
                    <a:pt x="3" y="4"/>
                  </a:cubicBezTo>
                  <a:cubicBezTo>
                    <a:pt x="3" y="4"/>
                    <a:pt x="3" y="4"/>
                    <a:pt x="3" y="4"/>
                  </a:cubicBezTo>
                  <a:cubicBezTo>
                    <a:pt x="2" y="4"/>
                    <a:pt x="2" y="5"/>
                    <a:pt x="2" y="5"/>
                  </a:cubicBezTo>
                  <a:cubicBezTo>
                    <a:pt x="2" y="5"/>
                    <a:pt x="2" y="6"/>
                    <a:pt x="2" y="6"/>
                  </a:cubicBezTo>
                  <a:cubicBezTo>
                    <a:pt x="2" y="6"/>
                    <a:pt x="2" y="7"/>
                    <a:pt x="2" y="7"/>
                  </a:cubicBezTo>
                  <a:cubicBezTo>
                    <a:pt x="2" y="7"/>
                    <a:pt x="2" y="7"/>
                    <a:pt x="2" y="7"/>
                  </a:cubicBezTo>
                  <a:cubicBezTo>
                    <a:pt x="1" y="7"/>
                    <a:pt x="0" y="8"/>
                    <a:pt x="0" y="9"/>
                  </a:cubicBezTo>
                  <a:cubicBezTo>
                    <a:pt x="0" y="10"/>
                    <a:pt x="1" y="10"/>
                    <a:pt x="2" y="10"/>
                  </a:cubicBezTo>
                  <a:cubicBezTo>
                    <a:pt x="2" y="10"/>
                    <a:pt x="2" y="10"/>
                    <a:pt x="2" y="10"/>
                  </a:cubicBezTo>
                  <a:cubicBezTo>
                    <a:pt x="2" y="10"/>
                    <a:pt x="2" y="10"/>
                    <a:pt x="3" y="11"/>
                  </a:cubicBezTo>
                  <a:cubicBezTo>
                    <a:pt x="2" y="11"/>
                    <a:pt x="2" y="11"/>
                    <a:pt x="2" y="12"/>
                  </a:cubicBezTo>
                  <a:cubicBezTo>
                    <a:pt x="2" y="12"/>
                    <a:pt x="3" y="13"/>
                    <a:pt x="3" y="13"/>
                  </a:cubicBezTo>
                  <a:cubicBezTo>
                    <a:pt x="4" y="13"/>
                    <a:pt x="4" y="13"/>
                    <a:pt x="5" y="12"/>
                  </a:cubicBezTo>
                  <a:cubicBezTo>
                    <a:pt x="5" y="13"/>
                    <a:pt x="6" y="13"/>
                    <a:pt x="6" y="13"/>
                  </a:cubicBezTo>
                  <a:cubicBezTo>
                    <a:pt x="6" y="13"/>
                    <a:pt x="6" y="13"/>
                    <a:pt x="6" y="13"/>
                  </a:cubicBezTo>
                  <a:cubicBezTo>
                    <a:pt x="6" y="13"/>
                    <a:pt x="6" y="14"/>
                    <a:pt x="7" y="14"/>
                  </a:cubicBezTo>
                  <a:cubicBezTo>
                    <a:pt x="7" y="14"/>
                    <a:pt x="8" y="13"/>
                    <a:pt x="8" y="13"/>
                  </a:cubicBezTo>
                  <a:cubicBezTo>
                    <a:pt x="8" y="13"/>
                    <a:pt x="8" y="13"/>
                    <a:pt x="8" y="13"/>
                  </a:cubicBezTo>
                  <a:cubicBezTo>
                    <a:pt x="8" y="13"/>
                    <a:pt x="8" y="13"/>
                    <a:pt x="8" y="13"/>
                  </a:cubicBezTo>
                  <a:cubicBezTo>
                    <a:pt x="9" y="13"/>
                    <a:pt x="10" y="14"/>
                    <a:pt x="10" y="14"/>
                  </a:cubicBezTo>
                  <a:cubicBezTo>
                    <a:pt x="12" y="14"/>
                    <a:pt x="13" y="13"/>
                    <a:pt x="13" y="12"/>
                  </a:cubicBezTo>
                  <a:cubicBezTo>
                    <a:pt x="13" y="11"/>
                    <a:pt x="12" y="10"/>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Freeform 125"/>
            <p:cNvSpPr/>
            <p:nvPr/>
          </p:nvSpPr>
          <p:spPr bwMode="auto">
            <a:xfrm>
              <a:off x="11087663" y="5311669"/>
              <a:ext cx="184638" cy="193226"/>
            </a:xfrm>
            <a:custGeom>
              <a:avLst/>
              <a:gdLst>
                <a:gd name="T0" fmla="*/ 16 w 18"/>
                <a:gd name="T1" fmla="*/ 12 h 19"/>
                <a:gd name="T2" fmla="*/ 16 w 18"/>
                <a:gd name="T3" fmla="*/ 10 h 19"/>
                <a:gd name="T4" fmla="*/ 17 w 18"/>
                <a:gd name="T5" fmla="*/ 10 h 19"/>
                <a:gd name="T6" fmla="*/ 18 w 18"/>
                <a:gd name="T7" fmla="*/ 8 h 19"/>
                <a:gd name="T8" fmla="*/ 17 w 18"/>
                <a:gd name="T9" fmla="*/ 6 h 19"/>
                <a:gd name="T10" fmla="*/ 16 w 18"/>
                <a:gd name="T11" fmla="*/ 6 h 19"/>
                <a:gd name="T12" fmla="*/ 16 w 18"/>
                <a:gd name="T13" fmla="*/ 6 h 19"/>
                <a:gd name="T14" fmla="*/ 18 w 18"/>
                <a:gd name="T15" fmla="*/ 3 h 19"/>
                <a:gd name="T16" fmla="*/ 15 w 18"/>
                <a:gd name="T17" fmla="*/ 1 h 19"/>
                <a:gd name="T18" fmla="*/ 13 w 18"/>
                <a:gd name="T19" fmla="*/ 2 h 19"/>
                <a:gd name="T20" fmla="*/ 10 w 18"/>
                <a:gd name="T21" fmla="*/ 1 h 19"/>
                <a:gd name="T22" fmla="*/ 10 w 18"/>
                <a:gd name="T23" fmla="*/ 1 h 19"/>
                <a:gd name="T24" fmla="*/ 9 w 18"/>
                <a:gd name="T25" fmla="*/ 0 h 19"/>
                <a:gd name="T26" fmla="*/ 8 w 18"/>
                <a:gd name="T27" fmla="*/ 1 h 19"/>
                <a:gd name="T28" fmla="*/ 8 w 18"/>
                <a:gd name="T29" fmla="*/ 1 h 19"/>
                <a:gd name="T30" fmla="*/ 7 w 18"/>
                <a:gd name="T31" fmla="*/ 1 h 19"/>
                <a:gd name="T32" fmla="*/ 4 w 18"/>
                <a:gd name="T33" fmla="*/ 0 h 19"/>
                <a:gd name="T34" fmla="*/ 1 w 18"/>
                <a:gd name="T35" fmla="*/ 3 h 19"/>
                <a:gd name="T36" fmla="*/ 3 w 18"/>
                <a:gd name="T37" fmla="*/ 5 h 19"/>
                <a:gd name="T38" fmla="*/ 2 w 18"/>
                <a:gd name="T39" fmla="*/ 7 h 19"/>
                <a:gd name="T40" fmla="*/ 2 w 18"/>
                <a:gd name="T41" fmla="*/ 7 h 19"/>
                <a:gd name="T42" fmla="*/ 0 w 18"/>
                <a:gd name="T43" fmla="*/ 8 h 19"/>
                <a:gd name="T44" fmla="*/ 2 w 18"/>
                <a:gd name="T45" fmla="*/ 10 h 19"/>
                <a:gd name="T46" fmla="*/ 2 w 18"/>
                <a:gd name="T47" fmla="*/ 10 h 19"/>
                <a:gd name="T48" fmla="*/ 3 w 18"/>
                <a:gd name="T49" fmla="*/ 12 h 19"/>
                <a:gd name="T50" fmla="*/ 2 w 18"/>
                <a:gd name="T51" fmla="*/ 13 h 19"/>
                <a:gd name="T52" fmla="*/ 4 w 18"/>
                <a:gd name="T53" fmla="*/ 14 h 19"/>
                <a:gd name="T54" fmla="*/ 5 w 18"/>
                <a:gd name="T55" fmla="*/ 14 h 19"/>
                <a:gd name="T56" fmla="*/ 6 w 18"/>
                <a:gd name="T57" fmla="*/ 15 h 19"/>
                <a:gd name="T58" fmla="*/ 6 w 18"/>
                <a:gd name="T59" fmla="*/ 16 h 19"/>
                <a:gd name="T60" fmla="*/ 9 w 18"/>
                <a:gd name="T61" fmla="*/ 19 h 19"/>
                <a:gd name="T62" fmla="*/ 12 w 18"/>
                <a:gd name="T63" fmla="*/ 16 h 19"/>
                <a:gd name="T64" fmla="*/ 12 w 18"/>
                <a:gd name="T65" fmla="*/ 15 h 19"/>
                <a:gd name="T66" fmla="*/ 14 w 18"/>
                <a:gd name="T67" fmla="*/ 14 h 19"/>
                <a:gd name="T68" fmla="*/ 15 w 18"/>
                <a:gd name="T69" fmla="*/ 15 h 19"/>
                <a:gd name="T70" fmla="*/ 17 w 18"/>
                <a:gd name="T71" fmla="*/ 13 h 19"/>
                <a:gd name="T72" fmla="*/ 16 w 18"/>
                <a:gd name="T7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19">
                  <a:moveTo>
                    <a:pt x="16" y="12"/>
                  </a:moveTo>
                  <a:cubicBezTo>
                    <a:pt x="16" y="11"/>
                    <a:pt x="16" y="10"/>
                    <a:pt x="16" y="10"/>
                  </a:cubicBezTo>
                  <a:cubicBezTo>
                    <a:pt x="16" y="10"/>
                    <a:pt x="17" y="10"/>
                    <a:pt x="17" y="10"/>
                  </a:cubicBezTo>
                  <a:cubicBezTo>
                    <a:pt x="18" y="10"/>
                    <a:pt x="18" y="9"/>
                    <a:pt x="18" y="8"/>
                  </a:cubicBezTo>
                  <a:cubicBezTo>
                    <a:pt x="18" y="7"/>
                    <a:pt x="18" y="6"/>
                    <a:pt x="17" y="6"/>
                  </a:cubicBezTo>
                  <a:cubicBezTo>
                    <a:pt x="17" y="6"/>
                    <a:pt x="16" y="6"/>
                    <a:pt x="16" y="6"/>
                  </a:cubicBezTo>
                  <a:cubicBezTo>
                    <a:pt x="16" y="6"/>
                    <a:pt x="16" y="6"/>
                    <a:pt x="16" y="6"/>
                  </a:cubicBezTo>
                  <a:cubicBezTo>
                    <a:pt x="17" y="5"/>
                    <a:pt x="18" y="4"/>
                    <a:pt x="18" y="3"/>
                  </a:cubicBezTo>
                  <a:cubicBezTo>
                    <a:pt x="18" y="2"/>
                    <a:pt x="16" y="1"/>
                    <a:pt x="15" y="1"/>
                  </a:cubicBezTo>
                  <a:cubicBezTo>
                    <a:pt x="14" y="1"/>
                    <a:pt x="13" y="1"/>
                    <a:pt x="13" y="2"/>
                  </a:cubicBezTo>
                  <a:cubicBezTo>
                    <a:pt x="12" y="1"/>
                    <a:pt x="11" y="1"/>
                    <a:pt x="10" y="1"/>
                  </a:cubicBezTo>
                  <a:cubicBezTo>
                    <a:pt x="10" y="1"/>
                    <a:pt x="10" y="1"/>
                    <a:pt x="10" y="1"/>
                  </a:cubicBezTo>
                  <a:cubicBezTo>
                    <a:pt x="10" y="0"/>
                    <a:pt x="10" y="0"/>
                    <a:pt x="9" y="0"/>
                  </a:cubicBezTo>
                  <a:cubicBezTo>
                    <a:pt x="9" y="0"/>
                    <a:pt x="8" y="0"/>
                    <a:pt x="8" y="1"/>
                  </a:cubicBezTo>
                  <a:cubicBezTo>
                    <a:pt x="8" y="1"/>
                    <a:pt x="8" y="1"/>
                    <a:pt x="8" y="1"/>
                  </a:cubicBezTo>
                  <a:cubicBezTo>
                    <a:pt x="8" y="1"/>
                    <a:pt x="7" y="1"/>
                    <a:pt x="7" y="1"/>
                  </a:cubicBezTo>
                  <a:cubicBezTo>
                    <a:pt x="6" y="0"/>
                    <a:pt x="5" y="0"/>
                    <a:pt x="4" y="0"/>
                  </a:cubicBezTo>
                  <a:cubicBezTo>
                    <a:pt x="3" y="0"/>
                    <a:pt x="1" y="1"/>
                    <a:pt x="1" y="3"/>
                  </a:cubicBezTo>
                  <a:cubicBezTo>
                    <a:pt x="1" y="4"/>
                    <a:pt x="2" y="5"/>
                    <a:pt x="3" y="5"/>
                  </a:cubicBezTo>
                  <a:cubicBezTo>
                    <a:pt x="2" y="6"/>
                    <a:pt x="2" y="6"/>
                    <a:pt x="2" y="7"/>
                  </a:cubicBezTo>
                  <a:cubicBezTo>
                    <a:pt x="2" y="7"/>
                    <a:pt x="2" y="7"/>
                    <a:pt x="2" y="7"/>
                  </a:cubicBezTo>
                  <a:cubicBezTo>
                    <a:pt x="1" y="7"/>
                    <a:pt x="0" y="7"/>
                    <a:pt x="0" y="8"/>
                  </a:cubicBezTo>
                  <a:cubicBezTo>
                    <a:pt x="0" y="9"/>
                    <a:pt x="1" y="10"/>
                    <a:pt x="2" y="10"/>
                  </a:cubicBezTo>
                  <a:cubicBezTo>
                    <a:pt x="2" y="10"/>
                    <a:pt x="2" y="10"/>
                    <a:pt x="2" y="10"/>
                  </a:cubicBezTo>
                  <a:cubicBezTo>
                    <a:pt x="2" y="10"/>
                    <a:pt x="2" y="11"/>
                    <a:pt x="3" y="12"/>
                  </a:cubicBezTo>
                  <a:cubicBezTo>
                    <a:pt x="2" y="12"/>
                    <a:pt x="2" y="13"/>
                    <a:pt x="2" y="13"/>
                  </a:cubicBezTo>
                  <a:cubicBezTo>
                    <a:pt x="2" y="14"/>
                    <a:pt x="3" y="14"/>
                    <a:pt x="4" y="14"/>
                  </a:cubicBezTo>
                  <a:cubicBezTo>
                    <a:pt x="4" y="14"/>
                    <a:pt x="4" y="14"/>
                    <a:pt x="5" y="14"/>
                  </a:cubicBezTo>
                  <a:cubicBezTo>
                    <a:pt x="5" y="14"/>
                    <a:pt x="6" y="15"/>
                    <a:pt x="6" y="15"/>
                  </a:cubicBezTo>
                  <a:cubicBezTo>
                    <a:pt x="6" y="15"/>
                    <a:pt x="6" y="15"/>
                    <a:pt x="6" y="16"/>
                  </a:cubicBezTo>
                  <a:cubicBezTo>
                    <a:pt x="6" y="17"/>
                    <a:pt x="7" y="19"/>
                    <a:pt x="9" y="19"/>
                  </a:cubicBezTo>
                  <a:cubicBezTo>
                    <a:pt x="11" y="19"/>
                    <a:pt x="12" y="17"/>
                    <a:pt x="12" y="16"/>
                  </a:cubicBezTo>
                  <a:cubicBezTo>
                    <a:pt x="12" y="15"/>
                    <a:pt x="12" y="15"/>
                    <a:pt x="12" y="15"/>
                  </a:cubicBezTo>
                  <a:cubicBezTo>
                    <a:pt x="13" y="15"/>
                    <a:pt x="13" y="14"/>
                    <a:pt x="14" y="14"/>
                  </a:cubicBezTo>
                  <a:cubicBezTo>
                    <a:pt x="14" y="15"/>
                    <a:pt x="14" y="15"/>
                    <a:pt x="15" y="15"/>
                  </a:cubicBezTo>
                  <a:cubicBezTo>
                    <a:pt x="16" y="15"/>
                    <a:pt x="17" y="14"/>
                    <a:pt x="17" y="13"/>
                  </a:cubicBezTo>
                  <a:cubicBezTo>
                    <a:pt x="17" y="12"/>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Freeform 126"/>
            <p:cNvSpPr/>
            <p:nvPr/>
          </p:nvSpPr>
          <p:spPr bwMode="auto">
            <a:xfrm>
              <a:off x="9172582" y="5273024"/>
              <a:ext cx="274810" cy="459448"/>
            </a:xfrm>
            <a:custGeom>
              <a:avLst/>
              <a:gdLst>
                <a:gd name="T0" fmla="*/ 25 w 27"/>
                <a:gd name="T1" fmla="*/ 40 h 45"/>
                <a:gd name="T2" fmla="*/ 15 w 27"/>
                <a:gd name="T3" fmla="*/ 40 h 45"/>
                <a:gd name="T4" fmla="*/ 6 w 27"/>
                <a:gd name="T5" fmla="*/ 37 h 45"/>
                <a:gd name="T6" fmla="*/ 8 w 27"/>
                <a:gd name="T7" fmla="*/ 29 h 45"/>
                <a:gd name="T8" fmla="*/ 26 w 27"/>
                <a:gd name="T9" fmla="*/ 4 h 45"/>
                <a:gd name="T10" fmla="*/ 25 w 27"/>
                <a:gd name="T11" fmla="*/ 1 h 45"/>
                <a:gd name="T12" fmla="*/ 22 w 27"/>
                <a:gd name="T13" fmla="*/ 1 h 45"/>
                <a:gd name="T14" fmla="*/ 4 w 27"/>
                <a:gd name="T15" fmla="*/ 27 h 45"/>
                <a:gd name="T16" fmla="*/ 2 w 27"/>
                <a:gd name="T17" fmla="*/ 39 h 45"/>
                <a:gd name="T18" fmla="*/ 15 w 27"/>
                <a:gd name="T19" fmla="*/ 45 h 45"/>
                <a:gd name="T20" fmla="*/ 25 w 27"/>
                <a:gd name="T21" fmla="*/ 45 h 45"/>
                <a:gd name="T22" fmla="*/ 27 w 27"/>
                <a:gd name="T23" fmla="*/ 43 h 45"/>
                <a:gd name="T24" fmla="*/ 25 w 27"/>
                <a:gd name="T25"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5">
                  <a:moveTo>
                    <a:pt x="25" y="40"/>
                  </a:moveTo>
                  <a:cubicBezTo>
                    <a:pt x="15" y="40"/>
                    <a:pt x="15" y="40"/>
                    <a:pt x="15" y="40"/>
                  </a:cubicBezTo>
                  <a:cubicBezTo>
                    <a:pt x="11" y="40"/>
                    <a:pt x="7" y="39"/>
                    <a:pt x="6" y="37"/>
                  </a:cubicBezTo>
                  <a:cubicBezTo>
                    <a:pt x="5" y="35"/>
                    <a:pt x="7" y="32"/>
                    <a:pt x="8" y="29"/>
                  </a:cubicBezTo>
                  <a:cubicBezTo>
                    <a:pt x="15" y="19"/>
                    <a:pt x="25" y="4"/>
                    <a:pt x="26" y="4"/>
                  </a:cubicBezTo>
                  <a:cubicBezTo>
                    <a:pt x="26" y="3"/>
                    <a:pt x="26" y="1"/>
                    <a:pt x="25" y="1"/>
                  </a:cubicBezTo>
                  <a:cubicBezTo>
                    <a:pt x="24" y="0"/>
                    <a:pt x="22" y="0"/>
                    <a:pt x="22" y="1"/>
                  </a:cubicBezTo>
                  <a:cubicBezTo>
                    <a:pt x="22" y="1"/>
                    <a:pt x="11" y="17"/>
                    <a:pt x="4" y="27"/>
                  </a:cubicBezTo>
                  <a:cubicBezTo>
                    <a:pt x="0" y="33"/>
                    <a:pt x="1" y="37"/>
                    <a:pt x="2" y="39"/>
                  </a:cubicBezTo>
                  <a:cubicBezTo>
                    <a:pt x="4" y="43"/>
                    <a:pt x="9" y="45"/>
                    <a:pt x="15" y="45"/>
                  </a:cubicBezTo>
                  <a:cubicBezTo>
                    <a:pt x="25" y="45"/>
                    <a:pt x="25" y="45"/>
                    <a:pt x="25" y="45"/>
                  </a:cubicBezTo>
                  <a:cubicBezTo>
                    <a:pt x="26" y="45"/>
                    <a:pt x="27" y="44"/>
                    <a:pt x="27" y="43"/>
                  </a:cubicBezTo>
                  <a:cubicBezTo>
                    <a:pt x="27"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Freeform 127"/>
            <p:cNvSpPr/>
            <p:nvPr/>
          </p:nvSpPr>
          <p:spPr bwMode="auto">
            <a:xfrm>
              <a:off x="9417335" y="5517777"/>
              <a:ext cx="214695" cy="214695"/>
            </a:xfrm>
            <a:custGeom>
              <a:avLst/>
              <a:gdLst>
                <a:gd name="T0" fmla="*/ 15 w 21"/>
                <a:gd name="T1" fmla="*/ 5 h 21"/>
                <a:gd name="T2" fmla="*/ 2 w 21"/>
                <a:gd name="T3" fmla="*/ 1 h 21"/>
                <a:gd name="T4" fmla="*/ 0 w 21"/>
                <a:gd name="T5" fmla="*/ 3 h 21"/>
                <a:gd name="T6" fmla="*/ 3 w 21"/>
                <a:gd name="T7" fmla="*/ 6 h 21"/>
                <a:gd name="T8" fmla="*/ 12 w 21"/>
                <a:gd name="T9" fmla="*/ 8 h 21"/>
                <a:gd name="T10" fmla="*/ 16 w 21"/>
                <a:gd name="T11" fmla="*/ 19 h 21"/>
                <a:gd name="T12" fmla="*/ 18 w 21"/>
                <a:gd name="T13" fmla="*/ 21 h 21"/>
                <a:gd name="T14" fmla="*/ 21 w 21"/>
                <a:gd name="T15" fmla="*/ 19 h 21"/>
                <a:gd name="T16" fmla="*/ 15 w 2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5" y="5"/>
                  </a:moveTo>
                  <a:cubicBezTo>
                    <a:pt x="10" y="0"/>
                    <a:pt x="3" y="1"/>
                    <a:pt x="2" y="1"/>
                  </a:cubicBezTo>
                  <a:cubicBezTo>
                    <a:pt x="1" y="1"/>
                    <a:pt x="0" y="2"/>
                    <a:pt x="0" y="3"/>
                  </a:cubicBezTo>
                  <a:cubicBezTo>
                    <a:pt x="0" y="5"/>
                    <a:pt x="2" y="6"/>
                    <a:pt x="3" y="6"/>
                  </a:cubicBezTo>
                  <a:cubicBezTo>
                    <a:pt x="3" y="6"/>
                    <a:pt x="8" y="5"/>
                    <a:pt x="12" y="8"/>
                  </a:cubicBezTo>
                  <a:cubicBezTo>
                    <a:pt x="15" y="11"/>
                    <a:pt x="16" y="14"/>
                    <a:pt x="16" y="19"/>
                  </a:cubicBezTo>
                  <a:cubicBezTo>
                    <a:pt x="16" y="20"/>
                    <a:pt x="17" y="21"/>
                    <a:pt x="18" y="21"/>
                  </a:cubicBezTo>
                  <a:cubicBezTo>
                    <a:pt x="20" y="21"/>
                    <a:pt x="21" y="20"/>
                    <a:pt x="21" y="19"/>
                  </a:cubicBezTo>
                  <a:cubicBezTo>
                    <a:pt x="21" y="13"/>
                    <a:pt x="19" y="8"/>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Freeform 128"/>
            <p:cNvSpPr/>
            <p:nvPr/>
          </p:nvSpPr>
          <p:spPr bwMode="auto">
            <a:xfrm>
              <a:off x="9417335" y="5620830"/>
              <a:ext cx="94466" cy="111641"/>
            </a:xfrm>
            <a:custGeom>
              <a:avLst/>
              <a:gdLst>
                <a:gd name="T0" fmla="*/ 3 w 9"/>
                <a:gd name="T1" fmla="*/ 0 h 11"/>
                <a:gd name="T2" fmla="*/ 0 w 9"/>
                <a:gd name="T3" fmla="*/ 2 h 11"/>
                <a:gd name="T4" fmla="*/ 2 w 9"/>
                <a:gd name="T5" fmla="*/ 5 h 11"/>
                <a:gd name="T6" fmla="*/ 5 w 9"/>
                <a:gd name="T7" fmla="*/ 9 h 11"/>
                <a:gd name="T8" fmla="*/ 7 w 9"/>
                <a:gd name="T9" fmla="*/ 11 h 11"/>
                <a:gd name="T10" fmla="*/ 9 w 9"/>
                <a:gd name="T11" fmla="*/ 9 h 11"/>
                <a:gd name="T12" fmla="*/ 3 w 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0"/>
                  </a:moveTo>
                  <a:cubicBezTo>
                    <a:pt x="2" y="0"/>
                    <a:pt x="1" y="1"/>
                    <a:pt x="0" y="2"/>
                  </a:cubicBezTo>
                  <a:cubicBezTo>
                    <a:pt x="0" y="3"/>
                    <a:pt x="1" y="5"/>
                    <a:pt x="2" y="5"/>
                  </a:cubicBezTo>
                  <a:cubicBezTo>
                    <a:pt x="2" y="5"/>
                    <a:pt x="5" y="5"/>
                    <a:pt x="5" y="9"/>
                  </a:cubicBezTo>
                  <a:cubicBezTo>
                    <a:pt x="5" y="10"/>
                    <a:pt x="6" y="11"/>
                    <a:pt x="7" y="11"/>
                  </a:cubicBezTo>
                  <a:cubicBezTo>
                    <a:pt x="8" y="11"/>
                    <a:pt x="9" y="10"/>
                    <a:pt x="9" y="9"/>
                  </a:cubicBezTo>
                  <a:cubicBezTo>
                    <a:pt x="9" y="3"/>
                    <a:pt x="5"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Freeform 129"/>
            <p:cNvSpPr>
              <a:spLocks noEditPoints="1"/>
            </p:cNvSpPr>
            <p:nvPr/>
          </p:nvSpPr>
          <p:spPr bwMode="auto">
            <a:xfrm>
              <a:off x="4586693" y="4315484"/>
              <a:ext cx="588265" cy="446566"/>
            </a:xfrm>
            <a:custGeom>
              <a:avLst/>
              <a:gdLst>
                <a:gd name="T0" fmla="*/ 51 w 58"/>
                <a:gd name="T1" fmla="*/ 2 h 44"/>
                <a:gd name="T2" fmla="*/ 33 w 58"/>
                <a:gd name="T3" fmla="*/ 2 h 44"/>
                <a:gd name="T4" fmla="*/ 8 w 58"/>
                <a:gd name="T5" fmla="*/ 4 h 44"/>
                <a:gd name="T6" fmla="*/ 0 w 58"/>
                <a:gd name="T7" fmla="*/ 26 h 44"/>
                <a:gd name="T8" fmla="*/ 4 w 58"/>
                <a:gd name="T9" fmla="*/ 43 h 44"/>
                <a:gd name="T10" fmla="*/ 20 w 58"/>
                <a:gd name="T11" fmla="*/ 34 h 44"/>
                <a:gd name="T12" fmla="*/ 31 w 58"/>
                <a:gd name="T13" fmla="*/ 24 h 44"/>
                <a:gd name="T14" fmla="*/ 41 w 58"/>
                <a:gd name="T15" fmla="*/ 22 h 44"/>
                <a:gd name="T16" fmla="*/ 55 w 58"/>
                <a:gd name="T17" fmla="*/ 9 h 44"/>
                <a:gd name="T18" fmla="*/ 51 w 58"/>
                <a:gd name="T19" fmla="*/ 2 h 44"/>
                <a:gd name="T20" fmla="*/ 28 w 58"/>
                <a:gd name="T21" fmla="*/ 21 h 44"/>
                <a:gd name="T22" fmla="*/ 16 w 58"/>
                <a:gd name="T23" fmla="*/ 35 h 44"/>
                <a:gd name="T24" fmla="*/ 4 w 58"/>
                <a:gd name="T25" fmla="*/ 40 h 44"/>
                <a:gd name="T26" fmla="*/ 6 w 58"/>
                <a:gd name="T27" fmla="*/ 34 h 44"/>
                <a:gd name="T28" fmla="*/ 26 w 58"/>
                <a:gd name="T29" fmla="*/ 21 h 44"/>
                <a:gd name="T30" fmla="*/ 31 w 58"/>
                <a:gd name="T31" fmla="*/ 8 h 44"/>
                <a:gd name="T32" fmla="*/ 28 w 58"/>
                <a:gd name="T33" fmla="*/ 21 h 44"/>
                <a:gd name="T34" fmla="*/ 43 w 58"/>
                <a:gd name="T35" fmla="*/ 19 h 44"/>
                <a:gd name="T36" fmla="*/ 31 w 58"/>
                <a:gd name="T37" fmla="*/ 20 h 44"/>
                <a:gd name="T38" fmla="*/ 34 w 58"/>
                <a:gd name="T39" fmla="*/ 6 h 44"/>
                <a:gd name="T40" fmla="*/ 42 w 58"/>
                <a:gd name="T41" fmla="*/ 18 h 44"/>
                <a:gd name="T42" fmla="*/ 49 w 58"/>
                <a:gd name="T43" fmla="*/ 13 h 44"/>
                <a:gd name="T44" fmla="*/ 43 w 58"/>
                <a:gd name="T4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44">
                  <a:moveTo>
                    <a:pt x="51" y="2"/>
                  </a:moveTo>
                  <a:cubicBezTo>
                    <a:pt x="44" y="1"/>
                    <a:pt x="40" y="2"/>
                    <a:pt x="33" y="2"/>
                  </a:cubicBezTo>
                  <a:cubicBezTo>
                    <a:pt x="26" y="2"/>
                    <a:pt x="17" y="0"/>
                    <a:pt x="8" y="4"/>
                  </a:cubicBezTo>
                  <a:cubicBezTo>
                    <a:pt x="0" y="8"/>
                    <a:pt x="0" y="16"/>
                    <a:pt x="0" y="26"/>
                  </a:cubicBezTo>
                  <a:cubicBezTo>
                    <a:pt x="0" y="35"/>
                    <a:pt x="0" y="42"/>
                    <a:pt x="4" y="43"/>
                  </a:cubicBezTo>
                  <a:cubicBezTo>
                    <a:pt x="8" y="44"/>
                    <a:pt x="12" y="40"/>
                    <a:pt x="20" y="34"/>
                  </a:cubicBezTo>
                  <a:cubicBezTo>
                    <a:pt x="28" y="29"/>
                    <a:pt x="28" y="26"/>
                    <a:pt x="31" y="24"/>
                  </a:cubicBezTo>
                  <a:cubicBezTo>
                    <a:pt x="34" y="23"/>
                    <a:pt x="36" y="23"/>
                    <a:pt x="41" y="22"/>
                  </a:cubicBezTo>
                  <a:cubicBezTo>
                    <a:pt x="46" y="21"/>
                    <a:pt x="51" y="15"/>
                    <a:pt x="55" y="9"/>
                  </a:cubicBezTo>
                  <a:cubicBezTo>
                    <a:pt x="58" y="4"/>
                    <a:pt x="57" y="3"/>
                    <a:pt x="51" y="2"/>
                  </a:cubicBezTo>
                  <a:close/>
                  <a:moveTo>
                    <a:pt x="28" y="21"/>
                  </a:moveTo>
                  <a:cubicBezTo>
                    <a:pt x="26" y="27"/>
                    <a:pt x="22" y="31"/>
                    <a:pt x="16" y="35"/>
                  </a:cubicBezTo>
                  <a:cubicBezTo>
                    <a:pt x="9" y="39"/>
                    <a:pt x="5" y="41"/>
                    <a:pt x="4" y="40"/>
                  </a:cubicBezTo>
                  <a:cubicBezTo>
                    <a:pt x="2" y="39"/>
                    <a:pt x="1" y="35"/>
                    <a:pt x="6" y="34"/>
                  </a:cubicBezTo>
                  <a:cubicBezTo>
                    <a:pt x="11" y="33"/>
                    <a:pt x="23" y="28"/>
                    <a:pt x="26" y="21"/>
                  </a:cubicBezTo>
                  <a:cubicBezTo>
                    <a:pt x="29" y="13"/>
                    <a:pt x="31" y="8"/>
                    <a:pt x="31" y="8"/>
                  </a:cubicBezTo>
                  <a:cubicBezTo>
                    <a:pt x="31" y="8"/>
                    <a:pt x="30" y="15"/>
                    <a:pt x="28" y="21"/>
                  </a:cubicBezTo>
                  <a:close/>
                  <a:moveTo>
                    <a:pt x="43" y="19"/>
                  </a:moveTo>
                  <a:cubicBezTo>
                    <a:pt x="39" y="22"/>
                    <a:pt x="33" y="23"/>
                    <a:pt x="31" y="20"/>
                  </a:cubicBezTo>
                  <a:cubicBezTo>
                    <a:pt x="29" y="17"/>
                    <a:pt x="34" y="6"/>
                    <a:pt x="34" y="6"/>
                  </a:cubicBezTo>
                  <a:cubicBezTo>
                    <a:pt x="30" y="23"/>
                    <a:pt x="37" y="21"/>
                    <a:pt x="42" y="18"/>
                  </a:cubicBezTo>
                  <a:cubicBezTo>
                    <a:pt x="47" y="16"/>
                    <a:pt x="49" y="13"/>
                    <a:pt x="49" y="13"/>
                  </a:cubicBezTo>
                  <a:cubicBezTo>
                    <a:pt x="49" y="13"/>
                    <a:pt x="47" y="16"/>
                    <a:pt x="4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Freeform 130"/>
            <p:cNvSpPr>
              <a:spLocks noEditPoints="1"/>
            </p:cNvSpPr>
            <p:nvPr/>
          </p:nvSpPr>
          <p:spPr bwMode="auto">
            <a:xfrm>
              <a:off x="6394426" y="4384186"/>
              <a:ext cx="571089" cy="532444"/>
            </a:xfrm>
            <a:custGeom>
              <a:avLst/>
              <a:gdLst>
                <a:gd name="T0" fmla="*/ 50 w 56"/>
                <a:gd name="T1" fmla="*/ 0 h 52"/>
                <a:gd name="T2" fmla="*/ 6 w 56"/>
                <a:gd name="T3" fmla="*/ 0 h 52"/>
                <a:gd name="T4" fmla="*/ 0 w 56"/>
                <a:gd name="T5" fmla="*/ 6 h 52"/>
                <a:gd name="T6" fmla="*/ 5 w 56"/>
                <a:gd name="T7" fmla="*/ 11 h 52"/>
                <a:gd name="T8" fmla="*/ 9 w 56"/>
                <a:gd name="T9" fmla="*/ 40 h 52"/>
                <a:gd name="T10" fmla="*/ 5 w 56"/>
                <a:gd name="T11" fmla="*/ 46 h 52"/>
                <a:gd name="T12" fmla="*/ 10 w 56"/>
                <a:gd name="T13" fmla="*/ 52 h 52"/>
                <a:gd name="T14" fmla="*/ 45 w 56"/>
                <a:gd name="T15" fmla="*/ 52 h 52"/>
                <a:gd name="T16" fmla="*/ 51 w 56"/>
                <a:gd name="T17" fmla="*/ 46 h 52"/>
                <a:gd name="T18" fmla="*/ 47 w 56"/>
                <a:gd name="T19" fmla="*/ 40 h 52"/>
                <a:gd name="T20" fmla="*/ 51 w 56"/>
                <a:gd name="T21" fmla="*/ 11 h 52"/>
                <a:gd name="T22" fmla="*/ 56 w 56"/>
                <a:gd name="T23" fmla="*/ 6 h 52"/>
                <a:gd name="T24" fmla="*/ 50 w 56"/>
                <a:gd name="T25" fmla="*/ 0 h 52"/>
                <a:gd name="T26" fmla="*/ 50 w 56"/>
                <a:gd name="T27" fmla="*/ 46 h 52"/>
                <a:gd name="T28" fmla="*/ 45 w 56"/>
                <a:gd name="T29" fmla="*/ 50 h 52"/>
                <a:gd name="T30" fmla="*/ 10 w 56"/>
                <a:gd name="T31" fmla="*/ 50 h 52"/>
                <a:gd name="T32" fmla="*/ 6 w 56"/>
                <a:gd name="T33" fmla="*/ 46 h 52"/>
                <a:gd name="T34" fmla="*/ 10 w 56"/>
                <a:gd name="T35" fmla="*/ 41 h 52"/>
                <a:gd name="T36" fmla="*/ 45 w 56"/>
                <a:gd name="T37" fmla="*/ 41 h 52"/>
                <a:gd name="T38" fmla="*/ 50 w 56"/>
                <a:gd name="T39" fmla="*/ 46 h 52"/>
                <a:gd name="T40" fmla="*/ 50 w 56"/>
                <a:gd name="T41" fmla="*/ 10 h 52"/>
                <a:gd name="T42" fmla="*/ 6 w 56"/>
                <a:gd name="T43" fmla="*/ 10 h 52"/>
                <a:gd name="T44" fmla="*/ 1 w 56"/>
                <a:gd name="T45" fmla="*/ 6 h 52"/>
                <a:gd name="T46" fmla="*/ 6 w 56"/>
                <a:gd name="T47" fmla="*/ 1 h 52"/>
                <a:gd name="T48" fmla="*/ 50 w 56"/>
                <a:gd name="T49" fmla="*/ 1 h 52"/>
                <a:gd name="T50" fmla="*/ 55 w 56"/>
                <a:gd name="T51" fmla="*/ 6 h 52"/>
                <a:gd name="T52" fmla="*/ 50 w 56"/>
                <a:gd name="T53"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2">
                  <a:moveTo>
                    <a:pt x="50" y="0"/>
                  </a:moveTo>
                  <a:cubicBezTo>
                    <a:pt x="6" y="0"/>
                    <a:pt x="6" y="0"/>
                    <a:pt x="6" y="0"/>
                  </a:cubicBezTo>
                  <a:cubicBezTo>
                    <a:pt x="2" y="0"/>
                    <a:pt x="0" y="3"/>
                    <a:pt x="0" y="6"/>
                  </a:cubicBezTo>
                  <a:cubicBezTo>
                    <a:pt x="0" y="9"/>
                    <a:pt x="2" y="11"/>
                    <a:pt x="5" y="11"/>
                  </a:cubicBezTo>
                  <a:cubicBezTo>
                    <a:pt x="9" y="40"/>
                    <a:pt x="9" y="40"/>
                    <a:pt x="9" y="40"/>
                  </a:cubicBezTo>
                  <a:cubicBezTo>
                    <a:pt x="6" y="41"/>
                    <a:pt x="5" y="43"/>
                    <a:pt x="5" y="46"/>
                  </a:cubicBezTo>
                  <a:cubicBezTo>
                    <a:pt x="5" y="49"/>
                    <a:pt x="7" y="52"/>
                    <a:pt x="10" y="52"/>
                  </a:cubicBezTo>
                  <a:cubicBezTo>
                    <a:pt x="45" y="52"/>
                    <a:pt x="45" y="52"/>
                    <a:pt x="45" y="52"/>
                  </a:cubicBezTo>
                  <a:cubicBezTo>
                    <a:pt x="49" y="52"/>
                    <a:pt x="51" y="49"/>
                    <a:pt x="51" y="46"/>
                  </a:cubicBezTo>
                  <a:cubicBezTo>
                    <a:pt x="51" y="43"/>
                    <a:pt x="49" y="41"/>
                    <a:pt x="47" y="40"/>
                  </a:cubicBezTo>
                  <a:cubicBezTo>
                    <a:pt x="51" y="11"/>
                    <a:pt x="51" y="11"/>
                    <a:pt x="51" y="11"/>
                  </a:cubicBezTo>
                  <a:cubicBezTo>
                    <a:pt x="54" y="11"/>
                    <a:pt x="56" y="9"/>
                    <a:pt x="56" y="6"/>
                  </a:cubicBezTo>
                  <a:cubicBezTo>
                    <a:pt x="56" y="3"/>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50" y="10"/>
                  </a:moveTo>
                  <a:cubicBezTo>
                    <a:pt x="6" y="10"/>
                    <a:pt x="6" y="10"/>
                    <a:pt x="6" y="10"/>
                  </a:cubicBezTo>
                  <a:cubicBezTo>
                    <a:pt x="3" y="10"/>
                    <a:pt x="1" y="8"/>
                    <a:pt x="1" y="6"/>
                  </a:cubicBezTo>
                  <a:cubicBezTo>
                    <a:pt x="1" y="3"/>
                    <a:pt x="3" y="1"/>
                    <a:pt x="6"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Freeform 131"/>
            <p:cNvSpPr/>
            <p:nvPr/>
          </p:nvSpPr>
          <p:spPr bwMode="auto">
            <a:xfrm>
              <a:off x="6630591" y="4160903"/>
              <a:ext cx="296279" cy="206107"/>
            </a:xfrm>
            <a:custGeom>
              <a:avLst/>
              <a:gdLst>
                <a:gd name="T0" fmla="*/ 26 w 29"/>
                <a:gd name="T1" fmla="*/ 10 h 20"/>
                <a:gd name="T2" fmla="*/ 26 w 29"/>
                <a:gd name="T3" fmla="*/ 2 h 20"/>
                <a:gd name="T4" fmla="*/ 19 w 29"/>
                <a:gd name="T5" fmla="*/ 2 h 20"/>
                <a:gd name="T6" fmla="*/ 0 w 29"/>
                <a:gd name="T7" fmla="*/ 20 h 20"/>
                <a:gd name="T8" fmla="*/ 16 w 29"/>
                <a:gd name="T9" fmla="*/ 20 h 20"/>
                <a:gd name="T10" fmla="*/ 26 w 29"/>
                <a:gd name="T11" fmla="*/ 10 h 20"/>
              </a:gdLst>
              <a:ahLst/>
              <a:cxnLst>
                <a:cxn ang="0">
                  <a:pos x="T0" y="T1"/>
                </a:cxn>
                <a:cxn ang="0">
                  <a:pos x="T2" y="T3"/>
                </a:cxn>
                <a:cxn ang="0">
                  <a:pos x="T4" y="T5"/>
                </a:cxn>
                <a:cxn ang="0">
                  <a:pos x="T6" y="T7"/>
                </a:cxn>
                <a:cxn ang="0">
                  <a:pos x="T8" y="T9"/>
                </a:cxn>
                <a:cxn ang="0">
                  <a:pos x="T10" y="T11"/>
                </a:cxn>
              </a:cxnLst>
              <a:rect l="0" t="0" r="r" b="b"/>
              <a:pathLst>
                <a:path w="29" h="20">
                  <a:moveTo>
                    <a:pt x="26" y="10"/>
                  </a:moveTo>
                  <a:cubicBezTo>
                    <a:pt x="29" y="8"/>
                    <a:pt x="29" y="4"/>
                    <a:pt x="26" y="2"/>
                  </a:cubicBezTo>
                  <a:cubicBezTo>
                    <a:pt x="24" y="0"/>
                    <a:pt x="21" y="0"/>
                    <a:pt x="19"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Freeform 132"/>
            <p:cNvSpPr/>
            <p:nvPr/>
          </p:nvSpPr>
          <p:spPr bwMode="auto">
            <a:xfrm>
              <a:off x="2714551" y="4263957"/>
              <a:ext cx="515268" cy="549620"/>
            </a:xfrm>
            <a:custGeom>
              <a:avLst/>
              <a:gdLst>
                <a:gd name="T0" fmla="*/ 46 w 51"/>
                <a:gd name="T1" fmla="*/ 11 h 54"/>
                <a:gd name="T2" fmla="*/ 51 w 51"/>
                <a:gd name="T3" fmla="*/ 5 h 54"/>
                <a:gd name="T4" fmla="*/ 46 w 51"/>
                <a:gd name="T5" fmla="*/ 0 h 54"/>
                <a:gd name="T6" fmla="*/ 41 w 51"/>
                <a:gd name="T7" fmla="*/ 5 h 54"/>
                <a:gd name="T8" fmla="*/ 42 w 51"/>
                <a:gd name="T9" fmla="*/ 8 h 54"/>
                <a:gd name="T10" fmla="*/ 35 w 51"/>
                <a:gd name="T11" fmla="*/ 18 h 54"/>
                <a:gd name="T12" fmla="*/ 30 w 51"/>
                <a:gd name="T13" fmla="*/ 16 h 54"/>
                <a:gd name="T14" fmla="*/ 23 w 51"/>
                <a:gd name="T15" fmla="*/ 20 h 54"/>
                <a:gd name="T16" fmla="*/ 13 w 51"/>
                <a:gd name="T17" fmla="*/ 13 h 54"/>
                <a:gd name="T18" fmla="*/ 14 w 51"/>
                <a:gd name="T19" fmla="*/ 11 h 54"/>
                <a:gd name="T20" fmla="*/ 7 w 51"/>
                <a:gd name="T21" fmla="*/ 3 h 54"/>
                <a:gd name="T22" fmla="*/ 0 w 51"/>
                <a:gd name="T23" fmla="*/ 11 h 54"/>
                <a:gd name="T24" fmla="*/ 7 w 51"/>
                <a:gd name="T25" fmla="*/ 18 h 54"/>
                <a:gd name="T26" fmla="*/ 12 w 51"/>
                <a:gd name="T27" fmla="*/ 15 h 54"/>
                <a:gd name="T28" fmla="*/ 22 w 51"/>
                <a:gd name="T29" fmla="*/ 22 h 54"/>
                <a:gd name="T30" fmla="*/ 21 w 51"/>
                <a:gd name="T31" fmla="*/ 25 h 54"/>
                <a:gd name="T32" fmla="*/ 22 w 51"/>
                <a:gd name="T33" fmla="*/ 28 h 54"/>
                <a:gd name="T34" fmla="*/ 11 w 51"/>
                <a:gd name="T35" fmla="*/ 35 h 54"/>
                <a:gd name="T36" fmla="*/ 7 w 51"/>
                <a:gd name="T37" fmla="*/ 33 h 54"/>
                <a:gd name="T38" fmla="*/ 1 w 51"/>
                <a:gd name="T39" fmla="*/ 39 h 54"/>
                <a:gd name="T40" fmla="*/ 7 w 51"/>
                <a:gd name="T41" fmla="*/ 44 h 54"/>
                <a:gd name="T42" fmla="*/ 13 w 51"/>
                <a:gd name="T43" fmla="*/ 39 h 54"/>
                <a:gd name="T44" fmla="*/ 12 w 51"/>
                <a:gd name="T45" fmla="*/ 37 h 54"/>
                <a:gd name="T46" fmla="*/ 23 w 51"/>
                <a:gd name="T47" fmla="*/ 31 h 54"/>
                <a:gd name="T48" fmla="*/ 30 w 51"/>
                <a:gd name="T49" fmla="*/ 34 h 54"/>
                <a:gd name="T50" fmla="*/ 33 w 51"/>
                <a:gd name="T51" fmla="*/ 34 h 54"/>
                <a:gd name="T52" fmla="*/ 39 w 51"/>
                <a:gd name="T53" fmla="*/ 43 h 54"/>
                <a:gd name="T54" fmla="*/ 36 w 51"/>
                <a:gd name="T55" fmla="*/ 48 h 54"/>
                <a:gd name="T56" fmla="*/ 43 w 51"/>
                <a:gd name="T57" fmla="*/ 54 h 54"/>
                <a:gd name="T58" fmla="*/ 49 w 51"/>
                <a:gd name="T59" fmla="*/ 48 h 54"/>
                <a:gd name="T60" fmla="*/ 43 w 51"/>
                <a:gd name="T61" fmla="*/ 42 h 54"/>
                <a:gd name="T62" fmla="*/ 41 w 51"/>
                <a:gd name="T63" fmla="*/ 42 h 54"/>
                <a:gd name="T64" fmla="*/ 35 w 51"/>
                <a:gd name="T65" fmla="*/ 32 h 54"/>
                <a:gd name="T66" fmla="*/ 39 w 51"/>
                <a:gd name="T67" fmla="*/ 25 h 54"/>
                <a:gd name="T68" fmla="*/ 37 w 51"/>
                <a:gd name="T69" fmla="*/ 19 h 54"/>
                <a:gd name="T70" fmla="*/ 44 w 51"/>
                <a:gd name="T71" fmla="*/ 10 h 54"/>
                <a:gd name="T72" fmla="*/ 46 w 51"/>
                <a:gd name="T7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4">
                  <a:moveTo>
                    <a:pt x="46" y="11"/>
                  </a:moveTo>
                  <a:cubicBezTo>
                    <a:pt x="49" y="11"/>
                    <a:pt x="51" y="8"/>
                    <a:pt x="51" y="5"/>
                  </a:cubicBezTo>
                  <a:cubicBezTo>
                    <a:pt x="51" y="2"/>
                    <a:pt x="49" y="0"/>
                    <a:pt x="46" y="0"/>
                  </a:cubicBezTo>
                  <a:cubicBezTo>
                    <a:pt x="43" y="0"/>
                    <a:pt x="41" y="2"/>
                    <a:pt x="41" y="5"/>
                  </a:cubicBezTo>
                  <a:cubicBezTo>
                    <a:pt x="41" y="6"/>
                    <a:pt x="41" y="8"/>
                    <a:pt x="42" y="8"/>
                  </a:cubicBezTo>
                  <a:cubicBezTo>
                    <a:pt x="35" y="18"/>
                    <a:pt x="35" y="18"/>
                    <a:pt x="35" y="18"/>
                  </a:cubicBezTo>
                  <a:cubicBezTo>
                    <a:pt x="33" y="17"/>
                    <a:pt x="32" y="16"/>
                    <a:pt x="30" y="16"/>
                  </a:cubicBezTo>
                  <a:cubicBezTo>
                    <a:pt x="27" y="16"/>
                    <a:pt x="25" y="18"/>
                    <a:pt x="23" y="20"/>
                  </a:cubicBezTo>
                  <a:cubicBezTo>
                    <a:pt x="13" y="13"/>
                    <a:pt x="13" y="13"/>
                    <a:pt x="13" y="13"/>
                  </a:cubicBezTo>
                  <a:cubicBezTo>
                    <a:pt x="14" y="12"/>
                    <a:pt x="14" y="11"/>
                    <a:pt x="14" y="11"/>
                  </a:cubicBezTo>
                  <a:cubicBezTo>
                    <a:pt x="14" y="7"/>
                    <a:pt x="11" y="3"/>
                    <a:pt x="7" y="3"/>
                  </a:cubicBezTo>
                  <a:cubicBezTo>
                    <a:pt x="3" y="3"/>
                    <a:pt x="0" y="7"/>
                    <a:pt x="0" y="11"/>
                  </a:cubicBezTo>
                  <a:cubicBezTo>
                    <a:pt x="0" y="14"/>
                    <a:pt x="3" y="18"/>
                    <a:pt x="7" y="18"/>
                  </a:cubicBezTo>
                  <a:cubicBezTo>
                    <a:pt x="9" y="18"/>
                    <a:pt x="11" y="17"/>
                    <a:pt x="12" y="15"/>
                  </a:cubicBezTo>
                  <a:cubicBezTo>
                    <a:pt x="22" y="22"/>
                    <a:pt x="22" y="22"/>
                    <a:pt x="22" y="22"/>
                  </a:cubicBezTo>
                  <a:cubicBezTo>
                    <a:pt x="22" y="23"/>
                    <a:pt x="21" y="24"/>
                    <a:pt x="21" y="25"/>
                  </a:cubicBezTo>
                  <a:cubicBezTo>
                    <a:pt x="21" y="26"/>
                    <a:pt x="22" y="27"/>
                    <a:pt x="22" y="28"/>
                  </a:cubicBezTo>
                  <a:cubicBezTo>
                    <a:pt x="11" y="35"/>
                    <a:pt x="11" y="35"/>
                    <a:pt x="11" y="35"/>
                  </a:cubicBezTo>
                  <a:cubicBezTo>
                    <a:pt x="10" y="33"/>
                    <a:pt x="8" y="33"/>
                    <a:pt x="7" y="33"/>
                  </a:cubicBezTo>
                  <a:cubicBezTo>
                    <a:pt x="3" y="33"/>
                    <a:pt x="1" y="35"/>
                    <a:pt x="1" y="39"/>
                  </a:cubicBezTo>
                  <a:cubicBezTo>
                    <a:pt x="1" y="42"/>
                    <a:pt x="3" y="44"/>
                    <a:pt x="7" y="44"/>
                  </a:cubicBezTo>
                  <a:cubicBezTo>
                    <a:pt x="10" y="44"/>
                    <a:pt x="13" y="42"/>
                    <a:pt x="13" y="39"/>
                  </a:cubicBezTo>
                  <a:cubicBezTo>
                    <a:pt x="13" y="38"/>
                    <a:pt x="13" y="37"/>
                    <a:pt x="12" y="37"/>
                  </a:cubicBezTo>
                  <a:cubicBezTo>
                    <a:pt x="23" y="31"/>
                    <a:pt x="23" y="31"/>
                    <a:pt x="23" y="31"/>
                  </a:cubicBezTo>
                  <a:cubicBezTo>
                    <a:pt x="25" y="33"/>
                    <a:pt x="27" y="34"/>
                    <a:pt x="30" y="34"/>
                  </a:cubicBezTo>
                  <a:cubicBezTo>
                    <a:pt x="31" y="34"/>
                    <a:pt x="32" y="34"/>
                    <a:pt x="33" y="34"/>
                  </a:cubicBezTo>
                  <a:cubicBezTo>
                    <a:pt x="39" y="43"/>
                    <a:pt x="39" y="43"/>
                    <a:pt x="39" y="43"/>
                  </a:cubicBezTo>
                  <a:cubicBezTo>
                    <a:pt x="37" y="44"/>
                    <a:pt x="36" y="46"/>
                    <a:pt x="36" y="48"/>
                  </a:cubicBezTo>
                  <a:cubicBezTo>
                    <a:pt x="36" y="52"/>
                    <a:pt x="39" y="54"/>
                    <a:pt x="43" y="54"/>
                  </a:cubicBezTo>
                  <a:cubicBezTo>
                    <a:pt x="46" y="54"/>
                    <a:pt x="49" y="52"/>
                    <a:pt x="49" y="48"/>
                  </a:cubicBezTo>
                  <a:cubicBezTo>
                    <a:pt x="49" y="44"/>
                    <a:pt x="46" y="42"/>
                    <a:pt x="43" y="42"/>
                  </a:cubicBezTo>
                  <a:cubicBezTo>
                    <a:pt x="42" y="42"/>
                    <a:pt x="41" y="42"/>
                    <a:pt x="41" y="42"/>
                  </a:cubicBezTo>
                  <a:cubicBezTo>
                    <a:pt x="35" y="32"/>
                    <a:pt x="35" y="32"/>
                    <a:pt x="35" y="32"/>
                  </a:cubicBezTo>
                  <a:cubicBezTo>
                    <a:pt x="38" y="31"/>
                    <a:pt x="39" y="28"/>
                    <a:pt x="39" y="25"/>
                  </a:cubicBezTo>
                  <a:cubicBezTo>
                    <a:pt x="39" y="23"/>
                    <a:pt x="38" y="21"/>
                    <a:pt x="37" y="19"/>
                  </a:cubicBezTo>
                  <a:cubicBezTo>
                    <a:pt x="44" y="10"/>
                    <a:pt x="44" y="10"/>
                    <a:pt x="44" y="10"/>
                  </a:cubicBezTo>
                  <a:cubicBezTo>
                    <a:pt x="44" y="10"/>
                    <a:pt x="45" y="11"/>
                    <a:pt x="4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Freeform 133"/>
            <p:cNvSpPr>
              <a:spLocks noEditPoints="1"/>
            </p:cNvSpPr>
            <p:nvPr/>
          </p:nvSpPr>
          <p:spPr bwMode="auto">
            <a:xfrm>
              <a:off x="7231738" y="4272545"/>
              <a:ext cx="343512" cy="339218"/>
            </a:xfrm>
            <a:custGeom>
              <a:avLst/>
              <a:gdLst>
                <a:gd name="T0" fmla="*/ 32 w 34"/>
                <a:gd name="T1" fmla="*/ 17 h 33"/>
                <a:gd name="T2" fmla="*/ 18 w 34"/>
                <a:gd name="T3" fmla="*/ 4 h 33"/>
                <a:gd name="T4" fmla="*/ 4 w 34"/>
                <a:gd name="T5" fmla="*/ 4 h 33"/>
                <a:gd name="T6" fmla="*/ 4 w 34"/>
                <a:gd name="T7" fmla="*/ 18 h 33"/>
                <a:gd name="T8" fmla="*/ 18 w 34"/>
                <a:gd name="T9" fmla="*/ 31 h 33"/>
                <a:gd name="T10" fmla="*/ 29 w 34"/>
                <a:gd name="T11" fmla="*/ 28 h 33"/>
                <a:gd name="T12" fmla="*/ 32 w 34"/>
                <a:gd name="T13" fmla="*/ 17 h 33"/>
                <a:gd name="T14" fmla="*/ 28 w 34"/>
                <a:gd name="T15" fmla="*/ 27 h 33"/>
                <a:gd name="T16" fmla="*/ 19 w 34"/>
                <a:gd name="T17" fmla="*/ 30 h 33"/>
                <a:gd name="T18" fmla="*/ 22 w 34"/>
                <a:gd name="T19" fmla="*/ 21 h 33"/>
                <a:gd name="T20" fmla="*/ 31 w 34"/>
                <a:gd name="T21" fmla="*/ 18 h 33"/>
                <a:gd name="T22" fmla="*/ 28 w 34"/>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2" y="17"/>
                  </a:moveTo>
                  <a:cubicBezTo>
                    <a:pt x="18" y="4"/>
                    <a:pt x="18" y="4"/>
                    <a:pt x="18" y="4"/>
                  </a:cubicBezTo>
                  <a:cubicBezTo>
                    <a:pt x="14" y="0"/>
                    <a:pt x="8" y="0"/>
                    <a:pt x="4" y="4"/>
                  </a:cubicBezTo>
                  <a:cubicBezTo>
                    <a:pt x="0" y="8"/>
                    <a:pt x="0" y="14"/>
                    <a:pt x="4" y="18"/>
                  </a:cubicBezTo>
                  <a:cubicBezTo>
                    <a:pt x="18" y="31"/>
                    <a:pt x="18" y="31"/>
                    <a:pt x="18" y="31"/>
                  </a:cubicBezTo>
                  <a:cubicBezTo>
                    <a:pt x="20" y="33"/>
                    <a:pt x="25" y="32"/>
                    <a:pt x="29" y="28"/>
                  </a:cubicBezTo>
                  <a:cubicBezTo>
                    <a:pt x="33" y="25"/>
                    <a:pt x="34" y="20"/>
                    <a:pt x="32" y="17"/>
                  </a:cubicBezTo>
                  <a:close/>
                  <a:moveTo>
                    <a:pt x="28" y="27"/>
                  </a:moveTo>
                  <a:cubicBezTo>
                    <a:pt x="24" y="31"/>
                    <a:pt x="20" y="32"/>
                    <a:pt x="19" y="30"/>
                  </a:cubicBezTo>
                  <a:cubicBezTo>
                    <a:pt x="17" y="29"/>
                    <a:pt x="18" y="25"/>
                    <a:pt x="22" y="21"/>
                  </a:cubicBezTo>
                  <a:cubicBezTo>
                    <a:pt x="25" y="18"/>
                    <a:pt x="29" y="17"/>
                    <a:pt x="31" y="18"/>
                  </a:cubicBezTo>
                  <a:cubicBezTo>
                    <a:pt x="32" y="20"/>
                    <a:pt x="31" y="24"/>
                    <a:pt x="28"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Freeform 134"/>
            <p:cNvSpPr>
              <a:spLocks noEditPoints="1"/>
            </p:cNvSpPr>
            <p:nvPr/>
          </p:nvSpPr>
          <p:spPr bwMode="auto">
            <a:xfrm>
              <a:off x="7618189" y="4272545"/>
              <a:ext cx="343512" cy="339218"/>
            </a:xfrm>
            <a:custGeom>
              <a:avLst/>
              <a:gdLst>
                <a:gd name="T0" fmla="*/ 30 w 34"/>
                <a:gd name="T1" fmla="*/ 4 h 33"/>
                <a:gd name="T2" fmla="*/ 16 w 34"/>
                <a:gd name="T3" fmla="*/ 4 h 33"/>
                <a:gd name="T4" fmla="*/ 2 w 34"/>
                <a:gd name="T5" fmla="*/ 17 h 33"/>
                <a:gd name="T6" fmla="*/ 5 w 34"/>
                <a:gd name="T7" fmla="*/ 28 h 33"/>
                <a:gd name="T8" fmla="*/ 16 w 34"/>
                <a:gd name="T9" fmla="*/ 31 h 33"/>
                <a:gd name="T10" fmla="*/ 30 w 34"/>
                <a:gd name="T11" fmla="*/ 18 h 33"/>
                <a:gd name="T12" fmla="*/ 30 w 34"/>
                <a:gd name="T13" fmla="*/ 4 h 33"/>
                <a:gd name="T14" fmla="*/ 15 w 34"/>
                <a:gd name="T15" fmla="*/ 30 h 33"/>
                <a:gd name="T16" fmla="*/ 6 w 34"/>
                <a:gd name="T17" fmla="*/ 27 h 33"/>
                <a:gd name="T18" fmla="*/ 3 w 34"/>
                <a:gd name="T19" fmla="*/ 18 h 33"/>
                <a:gd name="T20" fmla="*/ 12 w 34"/>
                <a:gd name="T21" fmla="*/ 21 h 33"/>
                <a:gd name="T22" fmla="*/ 15 w 34"/>
                <a:gd name="T2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3">
                  <a:moveTo>
                    <a:pt x="30" y="4"/>
                  </a:moveTo>
                  <a:cubicBezTo>
                    <a:pt x="26" y="0"/>
                    <a:pt x="20" y="0"/>
                    <a:pt x="16" y="4"/>
                  </a:cubicBezTo>
                  <a:cubicBezTo>
                    <a:pt x="2" y="17"/>
                    <a:pt x="2" y="17"/>
                    <a:pt x="2" y="17"/>
                  </a:cubicBezTo>
                  <a:cubicBezTo>
                    <a:pt x="0" y="20"/>
                    <a:pt x="1" y="25"/>
                    <a:pt x="5" y="28"/>
                  </a:cubicBezTo>
                  <a:cubicBezTo>
                    <a:pt x="9" y="32"/>
                    <a:pt x="14" y="33"/>
                    <a:pt x="16" y="31"/>
                  </a:cubicBezTo>
                  <a:cubicBezTo>
                    <a:pt x="30" y="18"/>
                    <a:pt x="30" y="18"/>
                    <a:pt x="30" y="18"/>
                  </a:cubicBezTo>
                  <a:cubicBezTo>
                    <a:pt x="34" y="14"/>
                    <a:pt x="34" y="8"/>
                    <a:pt x="30" y="4"/>
                  </a:cubicBezTo>
                  <a:close/>
                  <a:moveTo>
                    <a:pt x="15" y="30"/>
                  </a:moveTo>
                  <a:cubicBezTo>
                    <a:pt x="14" y="32"/>
                    <a:pt x="10" y="31"/>
                    <a:pt x="6" y="27"/>
                  </a:cubicBezTo>
                  <a:cubicBezTo>
                    <a:pt x="3" y="24"/>
                    <a:pt x="2" y="20"/>
                    <a:pt x="3" y="18"/>
                  </a:cubicBezTo>
                  <a:cubicBezTo>
                    <a:pt x="5" y="17"/>
                    <a:pt x="9" y="18"/>
                    <a:pt x="12" y="21"/>
                  </a:cubicBezTo>
                  <a:cubicBezTo>
                    <a:pt x="16" y="25"/>
                    <a:pt x="17" y="29"/>
                    <a:pt x="1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Oval 135"/>
            <p:cNvSpPr>
              <a:spLocks noChangeArrowheads="1"/>
            </p:cNvSpPr>
            <p:nvPr/>
          </p:nvSpPr>
          <p:spPr bwMode="auto">
            <a:xfrm>
              <a:off x="7596719" y="4650408"/>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Oval 136"/>
            <p:cNvSpPr>
              <a:spLocks noChangeArrowheads="1"/>
            </p:cNvSpPr>
            <p:nvPr/>
          </p:nvSpPr>
          <p:spPr bwMode="auto">
            <a:xfrm>
              <a:off x="7588132" y="4560236"/>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Oval 137"/>
            <p:cNvSpPr>
              <a:spLocks noChangeArrowheads="1"/>
            </p:cNvSpPr>
            <p:nvPr/>
          </p:nvSpPr>
          <p:spPr bwMode="auto">
            <a:xfrm>
              <a:off x="7626777" y="4598881"/>
              <a:ext cx="42939" cy="429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Oval 138"/>
            <p:cNvSpPr>
              <a:spLocks noChangeArrowheads="1"/>
            </p:cNvSpPr>
            <p:nvPr/>
          </p:nvSpPr>
          <p:spPr bwMode="auto">
            <a:xfrm>
              <a:off x="7536605" y="4650408"/>
              <a:ext cx="38645" cy="4293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Oval 139"/>
            <p:cNvSpPr>
              <a:spLocks noChangeArrowheads="1"/>
            </p:cNvSpPr>
            <p:nvPr/>
          </p:nvSpPr>
          <p:spPr bwMode="auto">
            <a:xfrm>
              <a:off x="7588132" y="4731992"/>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Oval 140"/>
            <p:cNvSpPr>
              <a:spLocks noChangeArrowheads="1"/>
            </p:cNvSpPr>
            <p:nvPr/>
          </p:nvSpPr>
          <p:spPr bwMode="auto">
            <a:xfrm>
              <a:off x="7626777" y="4693347"/>
              <a:ext cx="30057" cy="300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Oval 141"/>
            <p:cNvSpPr>
              <a:spLocks noChangeArrowheads="1"/>
            </p:cNvSpPr>
            <p:nvPr/>
          </p:nvSpPr>
          <p:spPr bwMode="auto">
            <a:xfrm>
              <a:off x="7618189" y="4783519"/>
              <a:ext cx="8588" cy="8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Oval 142"/>
            <p:cNvSpPr>
              <a:spLocks noChangeArrowheads="1"/>
            </p:cNvSpPr>
            <p:nvPr/>
          </p:nvSpPr>
          <p:spPr bwMode="auto">
            <a:xfrm>
              <a:off x="7558074" y="4598881"/>
              <a:ext cx="8588" cy="128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Freeform 143"/>
            <p:cNvSpPr/>
            <p:nvPr/>
          </p:nvSpPr>
          <p:spPr bwMode="auto">
            <a:xfrm>
              <a:off x="636301" y="4354129"/>
              <a:ext cx="377864" cy="468036"/>
            </a:xfrm>
            <a:custGeom>
              <a:avLst/>
              <a:gdLst>
                <a:gd name="T0" fmla="*/ 25 w 37"/>
                <a:gd name="T1" fmla="*/ 42 h 46"/>
                <a:gd name="T2" fmla="*/ 15 w 37"/>
                <a:gd name="T3" fmla="*/ 29 h 46"/>
                <a:gd name="T4" fmla="*/ 28 w 37"/>
                <a:gd name="T5" fmla="*/ 18 h 46"/>
                <a:gd name="T6" fmla="*/ 37 w 37"/>
                <a:gd name="T7" fmla="*/ 29 h 46"/>
                <a:gd name="T8" fmla="*/ 37 w 37"/>
                <a:gd name="T9" fmla="*/ 29 h 46"/>
                <a:gd name="T10" fmla="*/ 19 w 37"/>
                <a:gd name="T11" fmla="*/ 5 h 46"/>
                <a:gd name="T12" fmla="*/ 6 w 37"/>
                <a:gd name="T13" fmla="*/ 3 h 46"/>
                <a:gd name="T14" fmla="*/ 4 w 37"/>
                <a:gd name="T15" fmla="*/ 16 h 46"/>
                <a:gd name="T16" fmla="*/ 24 w 37"/>
                <a:gd name="T17" fmla="*/ 43 h 46"/>
                <a:gd name="T18" fmla="*/ 29 w 37"/>
                <a:gd name="T19" fmla="*/ 46 h 46"/>
                <a:gd name="T20" fmla="*/ 28 w 37"/>
                <a:gd name="T21" fmla="*/ 45 h 46"/>
                <a:gd name="T22" fmla="*/ 25 w 37"/>
                <a:gd name="T2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46">
                  <a:moveTo>
                    <a:pt x="25" y="42"/>
                  </a:moveTo>
                  <a:cubicBezTo>
                    <a:pt x="15" y="29"/>
                    <a:pt x="15" y="29"/>
                    <a:pt x="15" y="29"/>
                  </a:cubicBezTo>
                  <a:cubicBezTo>
                    <a:pt x="28" y="18"/>
                    <a:pt x="28" y="18"/>
                    <a:pt x="28" y="18"/>
                  </a:cubicBezTo>
                  <a:cubicBezTo>
                    <a:pt x="37" y="29"/>
                    <a:pt x="37" y="29"/>
                    <a:pt x="37" y="29"/>
                  </a:cubicBezTo>
                  <a:cubicBezTo>
                    <a:pt x="37" y="29"/>
                    <a:pt x="37" y="29"/>
                    <a:pt x="37" y="29"/>
                  </a:cubicBezTo>
                  <a:cubicBezTo>
                    <a:pt x="19" y="5"/>
                    <a:pt x="19" y="5"/>
                    <a:pt x="19" y="5"/>
                  </a:cubicBezTo>
                  <a:cubicBezTo>
                    <a:pt x="16" y="0"/>
                    <a:pt x="10" y="0"/>
                    <a:pt x="6" y="3"/>
                  </a:cubicBezTo>
                  <a:cubicBezTo>
                    <a:pt x="1" y="6"/>
                    <a:pt x="0" y="12"/>
                    <a:pt x="4" y="16"/>
                  </a:cubicBezTo>
                  <a:cubicBezTo>
                    <a:pt x="24" y="43"/>
                    <a:pt x="24" y="43"/>
                    <a:pt x="24" y="43"/>
                  </a:cubicBezTo>
                  <a:cubicBezTo>
                    <a:pt x="25" y="45"/>
                    <a:pt x="27" y="46"/>
                    <a:pt x="29" y="46"/>
                  </a:cubicBezTo>
                  <a:cubicBezTo>
                    <a:pt x="29" y="46"/>
                    <a:pt x="28" y="46"/>
                    <a:pt x="28" y="45"/>
                  </a:cubicBezTo>
                  <a:cubicBezTo>
                    <a:pt x="27" y="45"/>
                    <a:pt x="26" y="44"/>
                    <a:pt x="2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Freeform 144"/>
            <p:cNvSpPr>
              <a:spLocks noEditPoints="1"/>
            </p:cNvSpPr>
            <p:nvPr/>
          </p:nvSpPr>
          <p:spPr bwMode="auto">
            <a:xfrm>
              <a:off x="923993" y="4435713"/>
              <a:ext cx="455154" cy="459448"/>
            </a:xfrm>
            <a:custGeom>
              <a:avLst/>
              <a:gdLst>
                <a:gd name="T0" fmla="*/ 41 w 45"/>
                <a:gd name="T1" fmla="*/ 4 h 45"/>
                <a:gd name="T2" fmla="*/ 27 w 45"/>
                <a:gd name="T3" fmla="*/ 4 h 45"/>
                <a:gd name="T4" fmla="*/ 4 w 45"/>
                <a:gd name="T5" fmla="*/ 27 h 45"/>
                <a:gd name="T6" fmla="*/ 4 w 45"/>
                <a:gd name="T7" fmla="*/ 41 h 45"/>
                <a:gd name="T8" fmla="*/ 18 w 45"/>
                <a:gd name="T9" fmla="*/ 41 h 45"/>
                <a:gd name="T10" fmla="*/ 41 w 45"/>
                <a:gd name="T11" fmla="*/ 18 h 45"/>
                <a:gd name="T12" fmla="*/ 41 w 45"/>
                <a:gd name="T13" fmla="*/ 4 h 45"/>
                <a:gd name="T14" fmla="*/ 40 w 45"/>
                <a:gd name="T15" fmla="*/ 17 h 45"/>
                <a:gd name="T16" fmla="*/ 29 w 45"/>
                <a:gd name="T17" fmla="*/ 29 h 45"/>
                <a:gd name="T18" fmla="*/ 16 w 45"/>
                <a:gd name="T19" fmla="*/ 16 h 45"/>
                <a:gd name="T20" fmla="*/ 28 w 45"/>
                <a:gd name="T21" fmla="*/ 5 h 45"/>
                <a:gd name="T22" fmla="*/ 40 w 45"/>
                <a:gd name="T23" fmla="*/ 5 h 45"/>
                <a:gd name="T24" fmla="*/ 40 w 45"/>
                <a:gd name="T2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5">
                  <a:moveTo>
                    <a:pt x="41" y="4"/>
                  </a:moveTo>
                  <a:cubicBezTo>
                    <a:pt x="37" y="0"/>
                    <a:pt x="31" y="0"/>
                    <a:pt x="27" y="4"/>
                  </a:cubicBezTo>
                  <a:cubicBezTo>
                    <a:pt x="4" y="27"/>
                    <a:pt x="4" y="27"/>
                    <a:pt x="4" y="27"/>
                  </a:cubicBezTo>
                  <a:cubicBezTo>
                    <a:pt x="0" y="31"/>
                    <a:pt x="0" y="37"/>
                    <a:pt x="4" y="41"/>
                  </a:cubicBezTo>
                  <a:cubicBezTo>
                    <a:pt x="8" y="45"/>
                    <a:pt x="14" y="45"/>
                    <a:pt x="18" y="41"/>
                  </a:cubicBezTo>
                  <a:cubicBezTo>
                    <a:pt x="41" y="18"/>
                    <a:pt x="41" y="18"/>
                    <a:pt x="41" y="18"/>
                  </a:cubicBezTo>
                  <a:cubicBezTo>
                    <a:pt x="45" y="14"/>
                    <a:pt x="45" y="8"/>
                    <a:pt x="41" y="4"/>
                  </a:cubicBezTo>
                  <a:close/>
                  <a:moveTo>
                    <a:pt x="40" y="17"/>
                  </a:moveTo>
                  <a:cubicBezTo>
                    <a:pt x="29" y="29"/>
                    <a:pt x="29" y="29"/>
                    <a:pt x="29" y="29"/>
                  </a:cubicBezTo>
                  <a:cubicBezTo>
                    <a:pt x="16" y="16"/>
                    <a:pt x="16" y="16"/>
                    <a:pt x="16" y="16"/>
                  </a:cubicBezTo>
                  <a:cubicBezTo>
                    <a:pt x="28" y="5"/>
                    <a:pt x="28" y="5"/>
                    <a:pt x="28" y="5"/>
                  </a:cubicBezTo>
                  <a:cubicBezTo>
                    <a:pt x="32" y="1"/>
                    <a:pt x="37" y="1"/>
                    <a:pt x="40" y="5"/>
                  </a:cubicBezTo>
                  <a:cubicBezTo>
                    <a:pt x="44" y="8"/>
                    <a:pt x="44" y="14"/>
                    <a:pt x="4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Freeform 145"/>
            <p:cNvSpPr>
              <a:spLocks noEditPoints="1"/>
            </p:cNvSpPr>
            <p:nvPr/>
          </p:nvSpPr>
          <p:spPr bwMode="auto">
            <a:xfrm>
              <a:off x="941168" y="4182373"/>
              <a:ext cx="266222" cy="459448"/>
            </a:xfrm>
            <a:custGeom>
              <a:avLst/>
              <a:gdLst>
                <a:gd name="T0" fmla="*/ 20 w 26"/>
                <a:gd name="T1" fmla="*/ 33 h 45"/>
                <a:gd name="T2" fmla="*/ 24 w 26"/>
                <a:gd name="T3" fmla="*/ 13 h 45"/>
                <a:gd name="T4" fmla="*/ 17 w 26"/>
                <a:gd name="T5" fmla="*/ 2 h 45"/>
                <a:gd name="T6" fmla="*/ 6 w 26"/>
                <a:gd name="T7" fmla="*/ 9 h 45"/>
                <a:gd name="T8" fmla="*/ 0 w 26"/>
                <a:gd name="T9" fmla="*/ 34 h 45"/>
                <a:gd name="T10" fmla="*/ 8 w 26"/>
                <a:gd name="T11" fmla="*/ 45 h 45"/>
                <a:gd name="T12" fmla="*/ 20 w 26"/>
                <a:gd name="T13" fmla="*/ 33 h 45"/>
                <a:gd name="T14" fmla="*/ 6 w 26"/>
                <a:gd name="T15" fmla="*/ 9 h 45"/>
                <a:gd name="T16" fmla="*/ 17 w 26"/>
                <a:gd name="T17" fmla="*/ 2 h 45"/>
                <a:gd name="T18" fmla="*/ 23 w 26"/>
                <a:gd name="T19" fmla="*/ 13 h 45"/>
                <a:gd name="T20" fmla="*/ 20 w 26"/>
                <a:gd name="T21" fmla="*/ 29 h 45"/>
                <a:gd name="T22" fmla="*/ 3 w 26"/>
                <a:gd name="T23" fmla="*/ 25 h 45"/>
                <a:gd name="T24" fmla="*/ 6 w 26"/>
                <a:gd name="T25"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5">
                  <a:moveTo>
                    <a:pt x="20" y="33"/>
                  </a:moveTo>
                  <a:cubicBezTo>
                    <a:pt x="24" y="13"/>
                    <a:pt x="24" y="13"/>
                    <a:pt x="24" y="13"/>
                  </a:cubicBezTo>
                  <a:cubicBezTo>
                    <a:pt x="26" y="8"/>
                    <a:pt x="22" y="3"/>
                    <a:pt x="17" y="2"/>
                  </a:cubicBezTo>
                  <a:cubicBezTo>
                    <a:pt x="12" y="0"/>
                    <a:pt x="7" y="4"/>
                    <a:pt x="6" y="9"/>
                  </a:cubicBezTo>
                  <a:cubicBezTo>
                    <a:pt x="0" y="34"/>
                    <a:pt x="0" y="34"/>
                    <a:pt x="0" y="34"/>
                  </a:cubicBezTo>
                  <a:cubicBezTo>
                    <a:pt x="8" y="45"/>
                    <a:pt x="8" y="45"/>
                    <a:pt x="8" y="45"/>
                  </a:cubicBezTo>
                  <a:lnTo>
                    <a:pt x="20" y="33"/>
                  </a:lnTo>
                  <a:close/>
                  <a:moveTo>
                    <a:pt x="6" y="9"/>
                  </a:moveTo>
                  <a:cubicBezTo>
                    <a:pt x="8" y="4"/>
                    <a:pt x="12" y="1"/>
                    <a:pt x="17" y="2"/>
                  </a:cubicBezTo>
                  <a:cubicBezTo>
                    <a:pt x="22" y="4"/>
                    <a:pt x="25" y="8"/>
                    <a:pt x="23" y="13"/>
                  </a:cubicBezTo>
                  <a:cubicBezTo>
                    <a:pt x="20" y="29"/>
                    <a:pt x="20" y="29"/>
                    <a:pt x="20" y="29"/>
                  </a:cubicBezTo>
                  <a:cubicBezTo>
                    <a:pt x="3" y="25"/>
                    <a:pt x="3" y="25"/>
                    <a:pt x="3" y="25"/>
                  </a:cubicBezTo>
                  <a:lnTo>
                    <a:pt x="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Freeform 146"/>
            <p:cNvSpPr/>
            <p:nvPr/>
          </p:nvSpPr>
          <p:spPr bwMode="auto">
            <a:xfrm>
              <a:off x="3710736" y="4233899"/>
              <a:ext cx="334925" cy="609734"/>
            </a:xfrm>
            <a:custGeom>
              <a:avLst/>
              <a:gdLst>
                <a:gd name="T0" fmla="*/ 22 w 33"/>
                <a:gd name="T1" fmla="*/ 22 h 60"/>
                <a:gd name="T2" fmla="*/ 21 w 33"/>
                <a:gd name="T3" fmla="*/ 12 h 60"/>
                <a:gd name="T4" fmla="*/ 21 w 33"/>
                <a:gd name="T5" fmla="*/ 0 h 60"/>
                <a:gd name="T6" fmla="*/ 11 w 33"/>
                <a:gd name="T7" fmla="*/ 0 h 60"/>
                <a:gd name="T8" fmla="*/ 11 w 33"/>
                <a:gd name="T9" fmla="*/ 12 h 60"/>
                <a:gd name="T10" fmla="*/ 10 w 33"/>
                <a:gd name="T11" fmla="*/ 22 h 60"/>
                <a:gd name="T12" fmla="*/ 0 w 33"/>
                <a:gd name="T13" fmla="*/ 59 h 60"/>
                <a:gd name="T14" fmla="*/ 0 w 33"/>
                <a:gd name="T15" fmla="*/ 60 h 60"/>
                <a:gd name="T16" fmla="*/ 1 w 33"/>
                <a:gd name="T17" fmla="*/ 60 h 60"/>
                <a:gd name="T18" fmla="*/ 32 w 33"/>
                <a:gd name="T19" fmla="*/ 60 h 60"/>
                <a:gd name="T20" fmla="*/ 33 w 33"/>
                <a:gd name="T21" fmla="*/ 60 h 60"/>
                <a:gd name="T22" fmla="*/ 33 w 33"/>
                <a:gd name="T23" fmla="*/ 59 h 60"/>
                <a:gd name="T24" fmla="*/ 22 w 33"/>
                <a:gd name="T25"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0">
                  <a:moveTo>
                    <a:pt x="22" y="22"/>
                  </a:moveTo>
                  <a:cubicBezTo>
                    <a:pt x="22" y="19"/>
                    <a:pt x="21" y="15"/>
                    <a:pt x="21" y="12"/>
                  </a:cubicBezTo>
                  <a:cubicBezTo>
                    <a:pt x="21" y="0"/>
                    <a:pt x="21" y="0"/>
                    <a:pt x="21" y="0"/>
                  </a:cubicBezTo>
                  <a:cubicBezTo>
                    <a:pt x="11" y="0"/>
                    <a:pt x="11" y="0"/>
                    <a:pt x="11" y="0"/>
                  </a:cubicBezTo>
                  <a:cubicBezTo>
                    <a:pt x="11" y="12"/>
                    <a:pt x="11" y="12"/>
                    <a:pt x="11" y="12"/>
                  </a:cubicBezTo>
                  <a:cubicBezTo>
                    <a:pt x="11" y="15"/>
                    <a:pt x="11" y="19"/>
                    <a:pt x="10" y="22"/>
                  </a:cubicBezTo>
                  <a:cubicBezTo>
                    <a:pt x="0" y="59"/>
                    <a:pt x="0" y="59"/>
                    <a:pt x="0" y="59"/>
                  </a:cubicBezTo>
                  <a:cubicBezTo>
                    <a:pt x="0" y="59"/>
                    <a:pt x="0" y="60"/>
                    <a:pt x="0" y="60"/>
                  </a:cubicBezTo>
                  <a:cubicBezTo>
                    <a:pt x="0" y="60"/>
                    <a:pt x="0" y="60"/>
                    <a:pt x="1" y="60"/>
                  </a:cubicBezTo>
                  <a:cubicBezTo>
                    <a:pt x="32" y="60"/>
                    <a:pt x="32" y="60"/>
                    <a:pt x="32" y="60"/>
                  </a:cubicBezTo>
                  <a:cubicBezTo>
                    <a:pt x="32" y="60"/>
                    <a:pt x="32" y="60"/>
                    <a:pt x="33" y="60"/>
                  </a:cubicBezTo>
                  <a:cubicBezTo>
                    <a:pt x="33" y="60"/>
                    <a:pt x="33" y="59"/>
                    <a:pt x="33" y="59"/>
                  </a:cubicBez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Freeform 147"/>
            <p:cNvSpPr>
              <a:spLocks noEditPoints="1"/>
            </p:cNvSpPr>
            <p:nvPr/>
          </p:nvSpPr>
          <p:spPr bwMode="auto">
            <a:xfrm>
              <a:off x="3667797" y="4203842"/>
              <a:ext cx="407921" cy="669849"/>
            </a:xfrm>
            <a:custGeom>
              <a:avLst/>
              <a:gdLst>
                <a:gd name="T0" fmla="*/ 39 w 40"/>
                <a:gd name="T1" fmla="*/ 61 h 66"/>
                <a:gd name="T2" fmla="*/ 29 w 40"/>
                <a:gd name="T3" fmla="*/ 24 h 66"/>
                <a:gd name="T4" fmla="*/ 28 w 40"/>
                <a:gd name="T5" fmla="*/ 15 h 66"/>
                <a:gd name="T6" fmla="*/ 28 w 40"/>
                <a:gd name="T7" fmla="*/ 5 h 66"/>
                <a:gd name="T8" fmla="*/ 29 w 40"/>
                <a:gd name="T9" fmla="*/ 5 h 66"/>
                <a:gd name="T10" fmla="*/ 30 w 40"/>
                <a:gd name="T11" fmla="*/ 4 h 66"/>
                <a:gd name="T12" fmla="*/ 30 w 40"/>
                <a:gd name="T13" fmla="*/ 2 h 66"/>
                <a:gd name="T14" fmla="*/ 29 w 40"/>
                <a:gd name="T15" fmla="*/ 0 h 66"/>
                <a:gd name="T16" fmla="*/ 11 w 40"/>
                <a:gd name="T17" fmla="*/ 0 h 66"/>
                <a:gd name="T18" fmla="*/ 10 w 40"/>
                <a:gd name="T19" fmla="*/ 2 h 66"/>
                <a:gd name="T20" fmla="*/ 10 w 40"/>
                <a:gd name="T21" fmla="*/ 4 h 66"/>
                <a:gd name="T22" fmla="*/ 11 w 40"/>
                <a:gd name="T23" fmla="*/ 5 h 66"/>
                <a:gd name="T24" fmla="*/ 12 w 40"/>
                <a:gd name="T25" fmla="*/ 5 h 66"/>
                <a:gd name="T26" fmla="*/ 12 w 40"/>
                <a:gd name="T27" fmla="*/ 15 h 66"/>
                <a:gd name="T28" fmla="*/ 11 w 40"/>
                <a:gd name="T29" fmla="*/ 24 h 66"/>
                <a:gd name="T30" fmla="*/ 1 w 40"/>
                <a:gd name="T31" fmla="*/ 61 h 66"/>
                <a:gd name="T32" fmla="*/ 5 w 40"/>
                <a:gd name="T33" fmla="*/ 66 h 66"/>
                <a:gd name="T34" fmla="*/ 36 w 40"/>
                <a:gd name="T35" fmla="*/ 66 h 66"/>
                <a:gd name="T36" fmla="*/ 39 w 40"/>
                <a:gd name="T37" fmla="*/ 61 h 66"/>
                <a:gd name="T38" fmla="*/ 38 w 40"/>
                <a:gd name="T39" fmla="*/ 64 h 66"/>
                <a:gd name="T40" fmla="*/ 36 w 40"/>
                <a:gd name="T41" fmla="*/ 65 h 66"/>
                <a:gd name="T42" fmla="*/ 5 w 40"/>
                <a:gd name="T43" fmla="*/ 65 h 66"/>
                <a:gd name="T44" fmla="*/ 2 w 40"/>
                <a:gd name="T45" fmla="*/ 64 h 66"/>
                <a:gd name="T46" fmla="*/ 2 w 40"/>
                <a:gd name="T47" fmla="*/ 62 h 66"/>
                <a:gd name="T48" fmla="*/ 12 w 40"/>
                <a:gd name="T49" fmla="*/ 25 h 66"/>
                <a:gd name="T50" fmla="*/ 14 w 40"/>
                <a:gd name="T51" fmla="*/ 15 h 66"/>
                <a:gd name="T52" fmla="*/ 14 w 40"/>
                <a:gd name="T53" fmla="*/ 5 h 66"/>
                <a:gd name="T54" fmla="*/ 14 w 40"/>
                <a:gd name="T55" fmla="*/ 4 h 66"/>
                <a:gd name="T56" fmla="*/ 12 w 40"/>
                <a:gd name="T57" fmla="*/ 4 h 66"/>
                <a:gd name="T58" fmla="*/ 11 w 40"/>
                <a:gd name="T59" fmla="*/ 4 h 66"/>
                <a:gd name="T60" fmla="*/ 11 w 40"/>
                <a:gd name="T61" fmla="*/ 4 h 66"/>
                <a:gd name="T62" fmla="*/ 11 w 40"/>
                <a:gd name="T63" fmla="*/ 2 h 66"/>
                <a:gd name="T64" fmla="*/ 11 w 40"/>
                <a:gd name="T65" fmla="*/ 2 h 66"/>
                <a:gd name="T66" fmla="*/ 29 w 40"/>
                <a:gd name="T67" fmla="*/ 2 h 66"/>
                <a:gd name="T68" fmla="*/ 29 w 40"/>
                <a:gd name="T69" fmla="*/ 2 h 66"/>
                <a:gd name="T70" fmla="*/ 29 w 40"/>
                <a:gd name="T71" fmla="*/ 4 h 66"/>
                <a:gd name="T72" fmla="*/ 29 w 40"/>
                <a:gd name="T73" fmla="*/ 4 h 66"/>
                <a:gd name="T74" fmla="*/ 28 w 40"/>
                <a:gd name="T75" fmla="*/ 4 h 66"/>
                <a:gd name="T76" fmla="*/ 27 w 40"/>
                <a:gd name="T77" fmla="*/ 4 h 66"/>
                <a:gd name="T78" fmla="*/ 27 w 40"/>
                <a:gd name="T79" fmla="*/ 5 h 66"/>
                <a:gd name="T80" fmla="*/ 27 w 40"/>
                <a:gd name="T81" fmla="*/ 15 h 66"/>
                <a:gd name="T82" fmla="*/ 28 w 40"/>
                <a:gd name="T83" fmla="*/ 25 h 66"/>
                <a:gd name="T84" fmla="*/ 38 w 40"/>
                <a:gd name="T85" fmla="*/ 62 h 66"/>
                <a:gd name="T86" fmla="*/ 38 w 40"/>
                <a:gd name="T8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66">
                  <a:moveTo>
                    <a:pt x="39" y="61"/>
                  </a:moveTo>
                  <a:cubicBezTo>
                    <a:pt x="29" y="24"/>
                    <a:pt x="29" y="24"/>
                    <a:pt x="29" y="24"/>
                  </a:cubicBezTo>
                  <a:cubicBezTo>
                    <a:pt x="28" y="22"/>
                    <a:pt x="28" y="18"/>
                    <a:pt x="28" y="15"/>
                  </a:cubicBezTo>
                  <a:cubicBezTo>
                    <a:pt x="28" y="5"/>
                    <a:pt x="28" y="5"/>
                    <a:pt x="28" y="5"/>
                  </a:cubicBezTo>
                  <a:cubicBezTo>
                    <a:pt x="29" y="5"/>
                    <a:pt x="29" y="5"/>
                    <a:pt x="29" y="5"/>
                  </a:cubicBezTo>
                  <a:cubicBezTo>
                    <a:pt x="30" y="5"/>
                    <a:pt x="30" y="4"/>
                    <a:pt x="30" y="4"/>
                  </a:cubicBezTo>
                  <a:cubicBezTo>
                    <a:pt x="30" y="2"/>
                    <a:pt x="30" y="2"/>
                    <a:pt x="30" y="2"/>
                  </a:cubicBezTo>
                  <a:cubicBezTo>
                    <a:pt x="30" y="1"/>
                    <a:pt x="30" y="0"/>
                    <a:pt x="29" y="0"/>
                  </a:cubicBezTo>
                  <a:cubicBezTo>
                    <a:pt x="11" y="0"/>
                    <a:pt x="11" y="0"/>
                    <a:pt x="11" y="0"/>
                  </a:cubicBezTo>
                  <a:cubicBezTo>
                    <a:pt x="11" y="0"/>
                    <a:pt x="10" y="1"/>
                    <a:pt x="10" y="2"/>
                  </a:cubicBezTo>
                  <a:cubicBezTo>
                    <a:pt x="10" y="4"/>
                    <a:pt x="10" y="4"/>
                    <a:pt x="10" y="4"/>
                  </a:cubicBezTo>
                  <a:cubicBezTo>
                    <a:pt x="10" y="4"/>
                    <a:pt x="11" y="5"/>
                    <a:pt x="11" y="5"/>
                  </a:cubicBezTo>
                  <a:cubicBezTo>
                    <a:pt x="12" y="5"/>
                    <a:pt x="12" y="5"/>
                    <a:pt x="12" y="5"/>
                  </a:cubicBezTo>
                  <a:cubicBezTo>
                    <a:pt x="12" y="15"/>
                    <a:pt x="12" y="15"/>
                    <a:pt x="12" y="15"/>
                  </a:cubicBezTo>
                  <a:cubicBezTo>
                    <a:pt x="12" y="18"/>
                    <a:pt x="12" y="22"/>
                    <a:pt x="11" y="24"/>
                  </a:cubicBezTo>
                  <a:cubicBezTo>
                    <a:pt x="1" y="61"/>
                    <a:pt x="1" y="61"/>
                    <a:pt x="1" y="61"/>
                  </a:cubicBezTo>
                  <a:cubicBezTo>
                    <a:pt x="0" y="64"/>
                    <a:pt x="2" y="66"/>
                    <a:pt x="5" y="66"/>
                  </a:cubicBezTo>
                  <a:cubicBezTo>
                    <a:pt x="36" y="66"/>
                    <a:pt x="36" y="66"/>
                    <a:pt x="36" y="66"/>
                  </a:cubicBezTo>
                  <a:cubicBezTo>
                    <a:pt x="38" y="66"/>
                    <a:pt x="40" y="64"/>
                    <a:pt x="39" y="61"/>
                  </a:cubicBezTo>
                  <a:close/>
                  <a:moveTo>
                    <a:pt x="38" y="64"/>
                  </a:moveTo>
                  <a:cubicBezTo>
                    <a:pt x="37" y="64"/>
                    <a:pt x="37" y="65"/>
                    <a:pt x="36" y="65"/>
                  </a:cubicBezTo>
                  <a:cubicBezTo>
                    <a:pt x="5" y="65"/>
                    <a:pt x="5" y="65"/>
                    <a:pt x="5" y="65"/>
                  </a:cubicBezTo>
                  <a:cubicBezTo>
                    <a:pt x="4" y="65"/>
                    <a:pt x="3" y="64"/>
                    <a:pt x="2" y="64"/>
                  </a:cubicBezTo>
                  <a:cubicBezTo>
                    <a:pt x="2" y="63"/>
                    <a:pt x="2" y="62"/>
                    <a:pt x="2" y="62"/>
                  </a:cubicBezTo>
                  <a:cubicBezTo>
                    <a:pt x="12" y="25"/>
                    <a:pt x="12" y="25"/>
                    <a:pt x="12" y="25"/>
                  </a:cubicBezTo>
                  <a:cubicBezTo>
                    <a:pt x="13" y="22"/>
                    <a:pt x="14" y="18"/>
                    <a:pt x="14" y="15"/>
                  </a:cubicBezTo>
                  <a:cubicBezTo>
                    <a:pt x="14" y="5"/>
                    <a:pt x="14" y="5"/>
                    <a:pt x="14" y="5"/>
                  </a:cubicBezTo>
                  <a:cubicBezTo>
                    <a:pt x="14" y="4"/>
                    <a:pt x="14" y="4"/>
                    <a:pt x="14" y="4"/>
                  </a:cubicBezTo>
                  <a:cubicBezTo>
                    <a:pt x="12" y="4"/>
                    <a:pt x="12" y="4"/>
                    <a:pt x="12" y="4"/>
                  </a:cubicBezTo>
                  <a:cubicBezTo>
                    <a:pt x="11" y="4"/>
                    <a:pt x="11" y="4"/>
                    <a:pt x="11" y="4"/>
                  </a:cubicBezTo>
                  <a:cubicBezTo>
                    <a:pt x="11" y="4"/>
                    <a:pt x="11" y="4"/>
                    <a:pt x="11" y="4"/>
                  </a:cubicBezTo>
                  <a:cubicBezTo>
                    <a:pt x="11" y="2"/>
                    <a:pt x="11" y="2"/>
                    <a:pt x="11" y="2"/>
                  </a:cubicBezTo>
                  <a:cubicBezTo>
                    <a:pt x="11" y="2"/>
                    <a:pt x="11" y="2"/>
                    <a:pt x="11" y="2"/>
                  </a:cubicBezTo>
                  <a:cubicBezTo>
                    <a:pt x="29" y="2"/>
                    <a:pt x="29" y="2"/>
                    <a:pt x="29" y="2"/>
                  </a:cubicBezTo>
                  <a:cubicBezTo>
                    <a:pt x="29" y="2"/>
                    <a:pt x="29" y="2"/>
                    <a:pt x="29" y="2"/>
                  </a:cubicBezTo>
                  <a:cubicBezTo>
                    <a:pt x="29" y="4"/>
                    <a:pt x="29" y="4"/>
                    <a:pt x="29" y="4"/>
                  </a:cubicBezTo>
                  <a:cubicBezTo>
                    <a:pt x="29" y="4"/>
                    <a:pt x="29" y="4"/>
                    <a:pt x="29" y="4"/>
                  </a:cubicBezTo>
                  <a:cubicBezTo>
                    <a:pt x="28" y="4"/>
                    <a:pt x="28" y="4"/>
                    <a:pt x="28" y="4"/>
                  </a:cubicBezTo>
                  <a:cubicBezTo>
                    <a:pt x="27" y="4"/>
                    <a:pt x="27" y="4"/>
                    <a:pt x="27" y="4"/>
                  </a:cubicBezTo>
                  <a:cubicBezTo>
                    <a:pt x="27" y="5"/>
                    <a:pt x="27" y="5"/>
                    <a:pt x="27" y="5"/>
                  </a:cubicBezTo>
                  <a:cubicBezTo>
                    <a:pt x="27" y="15"/>
                    <a:pt x="27" y="15"/>
                    <a:pt x="27" y="15"/>
                  </a:cubicBezTo>
                  <a:cubicBezTo>
                    <a:pt x="27" y="18"/>
                    <a:pt x="27" y="22"/>
                    <a:pt x="28" y="25"/>
                  </a:cubicBezTo>
                  <a:cubicBezTo>
                    <a:pt x="38" y="62"/>
                    <a:pt x="38" y="62"/>
                    <a:pt x="38" y="62"/>
                  </a:cubicBezTo>
                  <a:cubicBezTo>
                    <a:pt x="38" y="62"/>
                    <a:pt x="38" y="63"/>
                    <a:pt x="3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Oval 148"/>
            <p:cNvSpPr>
              <a:spLocks noChangeArrowheads="1"/>
            </p:cNvSpPr>
            <p:nvPr/>
          </p:nvSpPr>
          <p:spPr bwMode="auto">
            <a:xfrm>
              <a:off x="11160660" y="4508709"/>
              <a:ext cx="60115" cy="601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Freeform 149"/>
            <p:cNvSpPr>
              <a:spLocks noEditPoints="1"/>
            </p:cNvSpPr>
            <p:nvPr/>
          </p:nvSpPr>
          <p:spPr bwMode="auto">
            <a:xfrm>
              <a:off x="10864380" y="4478652"/>
              <a:ext cx="296279" cy="296279"/>
            </a:xfrm>
            <a:custGeom>
              <a:avLst/>
              <a:gdLst>
                <a:gd name="T0" fmla="*/ 8 w 29"/>
                <a:gd name="T1" fmla="*/ 4 h 29"/>
                <a:gd name="T2" fmla="*/ 4 w 29"/>
                <a:gd name="T3" fmla="*/ 21 h 29"/>
                <a:gd name="T4" fmla="*/ 21 w 29"/>
                <a:gd name="T5" fmla="*/ 26 h 29"/>
                <a:gd name="T6" fmla="*/ 26 w 29"/>
                <a:gd name="T7" fmla="*/ 8 h 29"/>
                <a:gd name="T8" fmla="*/ 8 w 29"/>
                <a:gd name="T9" fmla="*/ 4 h 29"/>
                <a:gd name="T10" fmla="*/ 25 w 29"/>
                <a:gd name="T11" fmla="*/ 20 h 29"/>
                <a:gd name="T12" fmla="*/ 17 w 29"/>
                <a:gd name="T13" fmla="*/ 6 h 29"/>
                <a:gd name="T14" fmla="*/ 17 w 29"/>
                <a:gd name="T15" fmla="*/ 3 h 29"/>
                <a:gd name="T16" fmla="*/ 20 w 29"/>
                <a:gd name="T17" fmla="*/ 4 h 29"/>
                <a:gd name="T18" fmla="*/ 20 w 29"/>
                <a:gd name="T19" fmla="*/ 6 h 29"/>
                <a:gd name="T20" fmla="*/ 26 w 29"/>
                <a:gd name="T21" fmla="*/ 16 h 29"/>
                <a:gd name="T22" fmla="*/ 25 w 29"/>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8" y="4"/>
                  </a:moveTo>
                  <a:cubicBezTo>
                    <a:pt x="2" y="7"/>
                    <a:pt x="0" y="15"/>
                    <a:pt x="4" y="21"/>
                  </a:cubicBezTo>
                  <a:cubicBezTo>
                    <a:pt x="7" y="27"/>
                    <a:pt x="15" y="29"/>
                    <a:pt x="21" y="26"/>
                  </a:cubicBezTo>
                  <a:cubicBezTo>
                    <a:pt x="27" y="22"/>
                    <a:pt x="29" y="14"/>
                    <a:pt x="26" y="8"/>
                  </a:cubicBezTo>
                  <a:cubicBezTo>
                    <a:pt x="22" y="2"/>
                    <a:pt x="14" y="0"/>
                    <a:pt x="8" y="4"/>
                  </a:cubicBezTo>
                  <a:close/>
                  <a:moveTo>
                    <a:pt x="25" y="20"/>
                  </a:moveTo>
                  <a:cubicBezTo>
                    <a:pt x="20" y="17"/>
                    <a:pt x="17" y="12"/>
                    <a:pt x="17" y="6"/>
                  </a:cubicBezTo>
                  <a:cubicBezTo>
                    <a:pt x="17" y="5"/>
                    <a:pt x="17" y="4"/>
                    <a:pt x="17" y="3"/>
                  </a:cubicBezTo>
                  <a:cubicBezTo>
                    <a:pt x="18" y="3"/>
                    <a:pt x="19" y="4"/>
                    <a:pt x="20" y="4"/>
                  </a:cubicBezTo>
                  <a:cubicBezTo>
                    <a:pt x="20" y="5"/>
                    <a:pt x="20" y="5"/>
                    <a:pt x="20" y="6"/>
                  </a:cubicBezTo>
                  <a:cubicBezTo>
                    <a:pt x="20" y="10"/>
                    <a:pt x="23" y="14"/>
                    <a:pt x="26" y="16"/>
                  </a:cubicBezTo>
                  <a:cubicBezTo>
                    <a:pt x="26" y="17"/>
                    <a:pt x="26" y="19"/>
                    <a:pt x="2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Freeform 150"/>
            <p:cNvSpPr>
              <a:spLocks noEditPoints="1"/>
            </p:cNvSpPr>
            <p:nvPr/>
          </p:nvSpPr>
          <p:spPr bwMode="auto">
            <a:xfrm>
              <a:off x="10842911" y="4190960"/>
              <a:ext cx="691319" cy="695612"/>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40 w 68"/>
                <a:gd name="T11" fmla="*/ 56 h 68"/>
                <a:gd name="T12" fmla="*/ 34 w 68"/>
                <a:gd name="T13" fmla="*/ 49 h 68"/>
                <a:gd name="T14" fmla="*/ 28 w 68"/>
                <a:gd name="T15" fmla="*/ 56 h 68"/>
                <a:gd name="T16" fmla="*/ 5 w 68"/>
                <a:gd name="T17" fmla="*/ 50 h 68"/>
                <a:gd name="T18" fmla="*/ 11 w 68"/>
                <a:gd name="T19" fmla="*/ 27 h 68"/>
                <a:gd name="T20" fmla="*/ 18 w 68"/>
                <a:gd name="T21" fmla="*/ 24 h 68"/>
                <a:gd name="T22" fmla="*/ 17 w 68"/>
                <a:gd name="T23" fmla="*/ 18 h 68"/>
                <a:gd name="T24" fmla="*/ 34 w 68"/>
                <a:gd name="T25" fmla="*/ 2 h 68"/>
                <a:gd name="T26" fmla="*/ 51 w 68"/>
                <a:gd name="T27" fmla="*/ 18 h 68"/>
                <a:gd name="T28" fmla="*/ 49 w 68"/>
                <a:gd name="T29" fmla="*/ 24 h 68"/>
                <a:gd name="T30" fmla="*/ 57 w 68"/>
                <a:gd name="T31" fmla="*/ 27 h 68"/>
                <a:gd name="T32" fmla="*/ 63 w 68"/>
                <a:gd name="T33" fmla="*/ 50 h 68"/>
                <a:gd name="T34" fmla="*/ 40 w 68"/>
                <a:gd name="T3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8">
                  <a:moveTo>
                    <a:pt x="34" y="0"/>
                  </a:moveTo>
                  <a:cubicBezTo>
                    <a:pt x="15" y="0"/>
                    <a:pt x="0" y="15"/>
                    <a:pt x="0" y="34"/>
                  </a:cubicBezTo>
                  <a:cubicBezTo>
                    <a:pt x="0" y="53"/>
                    <a:pt x="15" y="68"/>
                    <a:pt x="34" y="68"/>
                  </a:cubicBezTo>
                  <a:cubicBezTo>
                    <a:pt x="53" y="68"/>
                    <a:pt x="68" y="53"/>
                    <a:pt x="68" y="34"/>
                  </a:cubicBezTo>
                  <a:cubicBezTo>
                    <a:pt x="68" y="15"/>
                    <a:pt x="53" y="0"/>
                    <a:pt x="34" y="0"/>
                  </a:cubicBezTo>
                  <a:close/>
                  <a:moveTo>
                    <a:pt x="40" y="56"/>
                  </a:moveTo>
                  <a:cubicBezTo>
                    <a:pt x="37" y="54"/>
                    <a:pt x="35" y="52"/>
                    <a:pt x="34" y="49"/>
                  </a:cubicBezTo>
                  <a:cubicBezTo>
                    <a:pt x="32" y="52"/>
                    <a:pt x="30" y="54"/>
                    <a:pt x="28" y="56"/>
                  </a:cubicBezTo>
                  <a:cubicBezTo>
                    <a:pt x="20" y="60"/>
                    <a:pt x="9" y="58"/>
                    <a:pt x="5" y="50"/>
                  </a:cubicBezTo>
                  <a:cubicBezTo>
                    <a:pt x="0" y="42"/>
                    <a:pt x="3" y="31"/>
                    <a:pt x="11" y="27"/>
                  </a:cubicBezTo>
                  <a:cubicBezTo>
                    <a:pt x="13" y="25"/>
                    <a:pt x="16" y="25"/>
                    <a:pt x="18" y="24"/>
                  </a:cubicBezTo>
                  <a:cubicBezTo>
                    <a:pt x="18" y="23"/>
                    <a:pt x="17" y="21"/>
                    <a:pt x="17" y="18"/>
                  </a:cubicBezTo>
                  <a:cubicBezTo>
                    <a:pt x="17" y="9"/>
                    <a:pt x="25" y="2"/>
                    <a:pt x="34" y="2"/>
                  </a:cubicBezTo>
                  <a:cubicBezTo>
                    <a:pt x="43" y="2"/>
                    <a:pt x="51" y="9"/>
                    <a:pt x="51" y="18"/>
                  </a:cubicBezTo>
                  <a:cubicBezTo>
                    <a:pt x="51" y="21"/>
                    <a:pt x="50" y="23"/>
                    <a:pt x="49" y="24"/>
                  </a:cubicBezTo>
                  <a:cubicBezTo>
                    <a:pt x="52" y="25"/>
                    <a:pt x="54" y="25"/>
                    <a:pt x="57" y="27"/>
                  </a:cubicBezTo>
                  <a:cubicBezTo>
                    <a:pt x="65" y="31"/>
                    <a:pt x="68" y="42"/>
                    <a:pt x="63" y="50"/>
                  </a:cubicBezTo>
                  <a:cubicBezTo>
                    <a:pt x="58" y="58"/>
                    <a:pt x="48" y="60"/>
                    <a:pt x="4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Freeform 151"/>
            <p:cNvSpPr>
              <a:spLocks noEditPoints="1"/>
            </p:cNvSpPr>
            <p:nvPr/>
          </p:nvSpPr>
          <p:spPr bwMode="auto">
            <a:xfrm>
              <a:off x="11057606" y="4221018"/>
              <a:ext cx="261928" cy="257634"/>
            </a:xfrm>
            <a:custGeom>
              <a:avLst/>
              <a:gdLst>
                <a:gd name="T0" fmla="*/ 13 w 26"/>
                <a:gd name="T1" fmla="*/ 25 h 25"/>
                <a:gd name="T2" fmla="*/ 26 w 26"/>
                <a:gd name="T3" fmla="*/ 12 h 25"/>
                <a:gd name="T4" fmla="*/ 13 w 26"/>
                <a:gd name="T5" fmla="*/ 0 h 25"/>
                <a:gd name="T6" fmla="*/ 0 w 26"/>
                <a:gd name="T7" fmla="*/ 12 h 25"/>
                <a:gd name="T8" fmla="*/ 13 w 26"/>
                <a:gd name="T9" fmla="*/ 25 h 25"/>
                <a:gd name="T10" fmla="*/ 13 w 26"/>
                <a:gd name="T11" fmla="*/ 15 h 25"/>
                <a:gd name="T12" fmla="*/ 23 w 26"/>
                <a:gd name="T13" fmla="*/ 19 h 25"/>
                <a:gd name="T14" fmla="*/ 20 w 26"/>
                <a:gd name="T15" fmla="*/ 22 h 25"/>
                <a:gd name="T16" fmla="*/ 13 w 26"/>
                <a:gd name="T17" fmla="*/ 19 h 25"/>
                <a:gd name="T18" fmla="*/ 5 w 26"/>
                <a:gd name="T19" fmla="*/ 22 h 25"/>
                <a:gd name="T20" fmla="*/ 3 w 26"/>
                <a:gd name="T21" fmla="*/ 19 h 25"/>
                <a:gd name="T22" fmla="*/ 13 w 26"/>
                <a:gd name="T2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5">
                  <a:moveTo>
                    <a:pt x="13" y="25"/>
                  </a:moveTo>
                  <a:cubicBezTo>
                    <a:pt x="20" y="25"/>
                    <a:pt x="26" y="19"/>
                    <a:pt x="26" y="12"/>
                  </a:cubicBezTo>
                  <a:cubicBezTo>
                    <a:pt x="26" y="5"/>
                    <a:pt x="20" y="0"/>
                    <a:pt x="13" y="0"/>
                  </a:cubicBezTo>
                  <a:cubicBezTo>
                    <a:pt x="6" y="0"/>
                    <a:pt x="0" y="5"/>
                    <a:pt x="0" y="12"/>
                  </a:cubicBezTo>
                  <a:cubicBezTo>
                    <a:pt x="0" y="19"/>
                    <a:pt x="6" y="25"/>
                    <a:pt x="13" y="25"/>
                  </a:cubicBezTo>
                  <a:close/>
                  <a:moveTo>
                    <a:pt x="13" y="15"/>
                  </a:moveTo>
                  <a:cubicBezTo>
                    <a:pt x="17" y="15"/>
                    <a:pt x="20" y="17"/>
                    <a:pt x="23" y="19"/>
                  </a:cubicBezTo>
                  <a:cubicBezTo>
                    <a:pt x="22" y="20"/>
                    <a:pt x="21" y="21"/>
                    <a:pt x="20" y="22"/>
                  </a:cubicBezTo>
                  <a:cubicBezTo>
                    <a:pt x="18" y="20"/>
                    <a:pt x="16" y="19"/>
                    <a:pt x="13" y="19"/>
                  </a:cubicBezTo>
                  <a:cubicBezTo>
                    <a:pt x="10" y="19"/>
                    <a:pt x="7" y="20"/>
                    <a:pt x="5" y="22"/>
                  </a:cubicBezTo>
                  <a:cubicBezTo>
                    <a:pt x="4" y="21"/>
                    <a:pt x="4" y="20"/>
                    <a:pt x="3" y="19"/>
                  </a:cubicBezTo>
                  <a:cubicBezTo>
                    <a:pt x="6" y="17"/>
                    <a:pt x="9"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Freeform 152"/>
            <p:cNvSpPr>
              <a:spLocks noEditPoints="1"/>
            </p:cNvSpPr>
            <p:nvPr/>
          </p:nvSpPr>
          <p:spPr bwMode="auto">
            <a:xfrm>
              <a:off x="11207893" y="4478652"/>
              <a:ext cx="304867" cy="296279"/>
            </a:xfrm>
            <a:custGeom>
              <a:avLst/>
              <a:gdLst>
                <a:gd name="T0" fmla="*/ 21 w 30"/>
                <a:gd name="T1" fmla="*/ 4 h 29"/>
                <a:gd name="T2" fmla="*/ 4 w 30"/>
                <a:gd name="T3" fmla="*/ 8 h 29"/>
                <a:gd name="T4" fmla="*/ 9 w 30"/>
                <a:gd name="T5" fmla="*/ 26 h 29"/>
                <a:gd name="T6" fmla="*/ 26 w 30"/>
                <a:gd name="T7" fmla="*/ 21 h 29"/>
                <a:gd name="T8" fmla="*/ 21 w 30"/>
                <a:gd name="T9" fmla="*/ 4 h 29"/>
                <a:gd name="T10" fmla="*/ 4 w 30"/>
                <a:gd name="T11" fmla="*/ 20 h 29"/>
                <a:gd name="T12" fmla="*/ 3 w 30"/>
                <a:gd name="T13" fmla="*/ 16 h 29"/>
                <a:gd name="T14" fmla="*/ 10 w 30"/>
                <a:gd name="T15" fmla="*/ 6 h 29"/>
                <a:gd name="T16" fmla="*/ 9 w 30"/>
                <a:gd name="T17" fmla="*/ 4 h 29"/>
                <a:gd name="T18" fmla="*/ 13 w 30"/>
                <a:gd name="T19" fmla="*/ 3 h 29"/>
                <a:gd name="T20" fmla="*/ 13 w 30"/>
                <a:gd name="T21" fmla="*/ 6 h 29"/>
                <a:gd name="T22" fmla="*/ 4 w 30"/>
                <a:gd name="T23"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9">
                  <a:moveTo>
                    <a:pt x="21" y="4"/>
                  </a:moveTo>
                  <a:cubicBezTo>
                    <a:pt x="15" y="0"/>
                    <a:pt x="7" y="2"/>
                    <a:pt x="4" y="8"/>
                  </a:cubicBezTo>
                  <a:cubicBezTo>
                    <a:pt x="0" y="14"/>
                    <a:pt x="3" y="22"/>
                    <a:pt x="9" y="26"/>
                  </a:cubicBezTo>
                  <a:cubicBezTo>
                    <a:pt x="15" y="29"/>
                    <a:pt x="23" y="27"/>
                    <a:pt x="26" y="21"/>
                  </a:cubicBezTo>
                  <a:cubicBezTo>
                    <a:pt x="30" y="15"/>
                    <a:pt x="28" y="7"/>
                    <a:pt x="21" y="4"/>
                  </a:cubicBezTo>
                  <a:close/>
                  <a:moveTo>
                    <a:pt x="4" y="20"/>
                  </a:moveTo>
                  <a:cubicBezTo>
                    <a:pt x="4" y="19"/>
                    <a:pt x="3" y="17"/>
                    <a:pt x="3" y="16"/>
                  </a:cubicBezTo>
                  <a:cubicBezTo>
                    <a:pt x="7" y="14"/>
                    <a:pt x="10" y="10"/>
                    <a:pt x="10" y="6"/>
                  </a:cubicBezTo>
                  <a:cubicBezTo>
                    <a:pt x="10" y="5"/>
                    <a:pt x="10" y="5"/>
                    <a:pt x="9" y="4"/>
                  </a:cubicBezTo>
                  <a:cubicBezTo>
                    <a:pt x="10" y="4"/>
                    <a:pt x="12" y="3"/>
                    <a:pt x="13" y="3"/>
                  </a:cubicBezTo>
                  <a:cubicBezTo>
                    <a:pt x="13" y="4"/>
                    <a:pt x="13" y="5"/>
                    <a:pt x="13" y="6"/>
                  </a:cubicBezTo>
                  <a:cubicBezTo>
                    <a:pt x="13" y="12"/>
                    <a:pt x="9"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Freeform 153"/>
            <p:cNvSpPr/>
            <p:nvPr/>
          </p:nvSpPr>
          <p:spPr bwMode="auto">
            <a:xfrm>
              <a:off x="8421149" y="4190960"/>
              <a:ext cx="407921" cy="532444"/>
            </a:xfrm>
            <a:custGeom>
              <a:avLst/>
              <a:gdLst>
                <a:gd name="T0" fmla="*/ 37 w 40"/>
                <a:gd name="T1" fmla="*/ 28 h 52"/>
                <a:gd name="T2" fmla="*/ 9 w 40"/>
                <a:gd name="T3" fmla="*/ 1 h 52"/>
                <a:gd name="T4" fmla="*/ 0 w 40"/>
                <a:gd name="T5" fmla="*/ 23 h 52"/>
                <a:gd name="T6" fmla="*/ 18 w 40"/>
                <a:gd name="T7" fmla="*/ 33 h 52"/>
                <a:gd name="T8" fmla="*/ 11 w 40"/>
                <a:gd name="T9" fmla="*/ 4 h 52"/>
                <a:gd name="T10" fmla="*/ 21 w 40"/>
                <a:gd name="T11" fmla="*/ 33 h 52"/>
                <a:gd name="T12" fmla="*/ 21 w 40"/>
                <a:gd name="T13" fmla="*/ 36 h 52"/>
                <a:gd name="T14" fmla="*/ 23 w 40"/>
                <a:gd name="T15" fmla="*/ 52 h 52"/>
                <a:gd name="T16" fmla="*/ 37 w 40"/>
                <a:gd name="T1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37" y="28"/>
                  </a:moveTo>
                  <a:cubicBezTo>
                    <a:pt x="33" y="11"/>
                    <a:pt x="9" y="0"/>
                    <a:pt x="9" y="1"/>
                  </a:cubicBezTo>
                  <a:cubicBezTo>
                    <a:pt x="10" y="1"/>
                    <a:pt x="3" y="12"/>
                    <a:pt x="0" y="23"/>
                  </a:cubicBezTo>
                  <a:cubicBezTo>
                    <a:pt x="6" y="26"/>
                    <a:pt x="13" y="29"/>
                    <a:pt x="18" y="33"/>
                  </a:cubicBezTo>
                  <a:cubicBezTo>
                    <a:pt x="17" y="17"/>
                    <a:pt x="11" y="4"/>
                    <a:pt x="11" y="4"/>
                  </a:cubicBezTo>
                  <a:cubicBezTo>
                    <a:pt x="11" y="4"/>
                    <a:pt x="19" y="18"/>
                    <a:pt x="21" y="33"/>
                  </a:cubicBezTo>
                  <a:cubicBezTo>
                    <a:pt x="21" y="34"/>
                    <a:pt x="21" y="35"/>
                    <a:pt x="21" y="36"/>
                  </a:cubicBezTo>
                  <a:cubicBezTo>
                    <a:pt x="24" y="41"/>
                    <a:pt x="24" y="47"/>
                    <a:pt x="23" y="52"/>
                  </a:cubicBezTo>
                  <a:cubicBezTo>
                    <a:pt x="29" y="49"/>
                    <a:pt x="40" y="41"/>
                    <a:pt x="3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Freeform 154"/>
            <p:cNvSpPr/>
            <p:nvPr/>
          </p:nvSpPr>
          <p:spPr bwMode="auto">
            <a:xfrm>
              <a:off x="8189278" y="4384186"/>
              <a:ext cx="498093" cy="541032"/>
            </a:xfrm>
            <a:custGeom>
              <a:avLst/>
              <a:gdLst>
                <a:gd name="T0" fmla="*/ 9 w 49"/>
                <a:gd name="T1" fmla="*/ 1 h 53"/>
                <a:gd name="T2" fmla="*/ 10 w 49"/>
                <a:gd name="T3" fmla="*/ 41 h 53"/>
                <a:gd name="T4" fmla="*/ 38 w 49"/>
                <a:gd name="T5" fmla="*/ 46 h 53"/>
                <a:gd name="T6" fmla="*/ 24 w 49"/>
                <a:gd name="T7" fmla="*/ 32 h 53"/>
                <a:gd name="T8" fmla="*/ 10 w 49"/>
                <a:gd name="T9" fmla="*/ 5 h 53"/>
                <a:gd name="T10" fmla="*/ 42 w 49"/>
                <a:gd name="T11" fmla="*/ 42 h 53"/>
                <a:gd name="T12" fmla="*/ 42 w 49"/>
                <a:gd name="T13" fmla="*/ 16 h 53"/>
                <a:gd name="T14" fmla="*/ 9 w 49"/>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3">
                  <a:moveTo>
                    <a:pt x="9" y="1"/>
                  </a:moveTo>
                  <a:cubicBezTo>
                    <a:pt x="9" y="0"/>
                    <a:pt x="0" y="25"/>
                    <a:pt x="10" y="41"/>
                  </a:cubicBezTo>
                  <a:cubicBezTo>
                    <a:pt x="17" y="53"/>
                    <a:pt x="33" y="48"/>
                    <a:pt x="38" y="46"/>
                  </a:cubicBezTo>
                  <a:cubicBezTo>
                    <a:pt x="35" y="43"/>
                    <a:pt x="30" y="39"/>
                    <a:pt x="24" y="32"/>
                  </a:cubicBezTo>
                  <a:cubicBezTo>
                    <a:pt x="15" y="21"/>
                    <a:pt x="10" y="5"/>
                    <a:pt x="10" y="5"/>
                  </a:cubicBezTo>
                  <a:cubicBezTo>
                    <a:pt x="10" y="5"/>
                    <a:pt x="19" y="30"/>
                    <a:pt x="42" y="42"/>
                  </a:cubicBezTo>
                  <a:cubicBezTo>
                    <a:pt x="44" y="36"/>
                    <a:pt x="49" y="22"/>
                    <a:pt x="42" y="16"/>
                  </a:cubicBezTo>
                  <a:cubicBezTo>
                    <a:pt x="32" y="7"/>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Freeform 155"/>
            <p:cNvSpPr/>
            <p:nvPr/>
          </p:nvSpPr>
          <p:spPr bwMode="auto">
            <a:xfrm>
              <a:off x="9550446" y="4710523"/>
              <a:ext cx="133111" cy="176050"/>
            </a:xfrm>
            <a:custGeom>
              <a:avLst/>
              <a:gdLst>
                <a:gd name="T0" fmla="*/ 6 w 13"/>
                <a:gd name="T1" fmla="*/ 0 h 17"/>
                <a:gd name="T2" fmla="*/ 0 w 13"/>
                <a:gd name="T3" fmla="*/ 10 h 17"/>
                <a:gd name="T4" fmla="*/ 6 w 13"/>
                <a:gd name="T5" fmla="*/ 17 h 17"/>
                <a:gd name="T6" fmla="*/ 13 w 13"/>
                <a:gd name="T7" fmla="*/ 10 h 17"/>
                <a:gd name="T8" fmla="*/ 6 w 13"/>
                <a:gd name="T9" fmla="*/ 0 h 17"/>
              </a:gdLst>
              <a:ahLst/>
              <a:cxnLst>
                <a:cxn ang="0">
                  <a:pos x="T0" y="T1"/>
                </a:cxn>
                <a:cxn ang="0">
                  <a:pos x="T2" y="T3"/>
                </a:cxn>
                <a:cxn ang="0">
                  <a:pos x="T4" y="T5"/>
                </a:cxn>
                <a:cxn ang="0">
                  <a:pos x="T6" y="T7"/>
                </a:cxn>
                <a:cxn ang="0">
                  <a:pos x="T8" y="T9"/>
                </a:cxn>
              </a:cxnLst>
              <a:rect l="0" t="0" r="r" b="b"/>
              <a:pathLst>
                <a:path w="13" h="17">
                  <a:moveTo>
                    <a:pt x="6" y="0"/>
                  </a:moveTo>
                  <a:cubicBezTo>
                    <a:pt x="6" y="0"/>
                    <a:pt x="0" y="7"/>
                    <a:pt x="0" y="10"/>
                  </a:cubicBezTo>
                  <a:cubicBezTo>
                    <a:pt x="0" y="14"/>
                    <a:pt x="3" y="17"/>
                    <a:pt x="6" y="17"/>
                  </a:cubicBezTo>
                  <a:cubicBezTo>
                    <a:pt x="10" y="17"/>
                    <a:pt x="13" y="14"/>
                    <a:pt x="13" y="10"/>
                  </a:cubicBezTo>
                  <a:cubicBezTo>
                    <a:pt x="13" y="7"/>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Freeform 156"/>
            <p:cNvSpPr/>
            <p:nvPr/>
          </p:nvSpPr>
          <p:spPr bwMode="auto">
            <a:xfrm>
              <a:off x="9125349" y="4190960"/>
              <a:ext cx="373570" cy="377864"/>
            </a:xfrm>
            <a:custGeom>
              <a:avLst/>
              <a:gdLst>
                <a:gd name="T0" fmla="*/ 35 w 37"/>
                <a:gd name="T1" fmla="*/ 20 h 37"/>
                <a:gd name="T2" fmla="*/ 18 w 37"/>
                <a:gd name="T3" fmla="*/ 2 h 37"/>
                <a:gd name="T4" fmla="*/ 10 w 37"/>
                <a:gd name="T5" fmla="*/ 2 h 37"/>
                <a:gd name="T6" fmla="*/ 2 w 37"/>
                <a:gd name="T7" fmla="*/ 10 h 37"/>
                <a:gd name="T8" fmla="*/ 2 w 37"/>
                <a:gd name="T9" fmla="*/ 18 h 37"/>
                <a:gd name="T10" fmla="*/ 20 w 37"/>
                <a:gd name="T11" fmla="*/ 35 h 37"/>
                <a:gd name="T12" fmla="*/ 28 w 37"/>
                <a:gd name="T13" fmla="*/ 35 h 37"/>
                <a:gd name="T14" fmla="*/ 35 w 37"/>
                <a:gd name="T15" fmla="*/ 27 h 37"/>
                <a:gd name="T16" fmla="*/ 35 w 37"/>
                <a:gd name="T17"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5" y="20"/>
                  </a:moveTo>
                  <a:cubicBezTo>
                    <a:pt x="18" y="2"/>
                    <a:pt x="18" y="2"/>
                    <a:pt x="18" y="2"/>
                  </a:cubicBezTo>
                  <a:cubicBezTo>
                    <a:pt x="16" y="0"/>
                    <a:pt x="12" y="0"/>
                    <a:pt x="10" y="2"/>
                  </a:cubicBezTo>
                  <a:cubicBezTo>
                    <a:pt x="2" y="10"/>
                    <a:pt x="2" y="10"/>
                    <a:pt x="2" y="10"/>
                  </a:cubicBezTo>
                  <a:cubicBezTo>
                    <a:pt x="0" y="12"/>
                    <a:pt x="0" y="16"/>
                    <a:pt x="2" y="18"/>
                  </a:cubicBezTo>
                  <a:cubicBezTo>
                    <a:pt x="20" y="35"/>
                    <a:pt x="20" y="35"/>
                    <a:pt x="20" y="35"/>
                  </a:cubicBezTo>
                  <a:cubicBezTo>
                    <a:pt x="22" y="37"/>
                    <a:pt x="25" y="37"/>
                    <a:pt x="28" y="35"/>
                  </a:cubicBezTo>
                  <a:cubicBezTo>
                    <a:pt x="35" y="27"/>
                    <a:pt x="35" y="27"/>
                    <a:pt x="35" y="27"/>
                  </a:cubicBezTo>
                  <a:cubicBezTo>
                    <a:pt x="37" y="25"/>
                    <a:pt x="37" y="22"/>
                    <a:pt x="3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Freeform 157"/>
            <p:cNvSpPr/>
            <p:nvPr/>
          </p:nvSpPr>
          <p:spPr bwMode="auto">
            <a:xfrm>
              <a:off x="9408747" y="4478652"/>
              <a:ext cx="214695" cy="214695"/>
            </a:xfrm>
            <a:custGeom>
              <a:avLst/>
              <a:gdLst>
                <a:gd name="T0" fmla="*/ 20 w 21"/>
                <a:gd name="T1" fmla="*/ 20 h 21"/>
                <a:gd name="T2" fmla="*/ 21 w 21"/>
                <a:gd name="T3" fmla="*/ 20 h 21"/>
                <a:gd name="T4" fmla="*/ 21 w 21"/>
                <a:gd name="T5" fmla="*/ 18 h 21"/>
                <a:gd name="T6" fmla="*/ 12 w 21"/>
                <a:gd name="T7" fmla="*/ 8 h 21"/>
                <a:gd name="T8" fmla="*/ 12 w 21"/>
                <a:gd name="T9" fmla="*/ 7 h 21"/>
                <a:gd name="T10" fmla="*/ 13 w 21"/>
                <a:gd name="T11" fmla="*/ 6 h 21"/>
                <a:gd name="T12" fmla="*/ 13 w 21"/>
                <a:gd name="T13" fmla="*/ 4 h 21"/>
                <a:gd name="T14" fmla="*/ 10 w 21"/>
                <a:gd name="T15" fmla="*/ 0 h 21"/>
                <a:gd name="T16" fmla="*/ 8 w 21"/>
                <a:gd name="T17" fmla="*/ 0 h 21"/>
                <a:gd name="T18" fmla="*/ 0 w 21"/>
                <a:gd name="T19" fmla="*/ 8 h 21"/>
                <a:gd name="T20" fmla="*/ 0 w 21"/>
                <a:gd name="T21" fmla="*/ 10 h 21"/>
                <a:gd name="T22" fmla="*/ 4 w 21"/>
                <a:gd name="T23" fmla="*/ 13 h 21"/>
                <a:gd name="T24" fmla="*/ 6 w 21"/>
                <a:gd name="T25" fmla="*/ 13 h 21"/>
                <a:gd name="T26" fmla="*/ 7 w 21"/>
                <a:gd name="T27" fmla="*/ 12 h 21"/>
                <a:gd name="T28" fmla="*/ 9 w 21"/>
                <a:gd name="T29" fmla="*/ 12 h 21"/>
                <a:gd name="T30" fmla="*/ 18 w 21"/>
                <a:gd name="T31" fmla="*/ 20 h 21"/>
                <a:gd name="T32" fmla="*/ 20 w 21"/>
                <a:gd name="T3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20" y="20"/>
                  </a:moveTo>
                  <a:cubicBezTo>
                    <a:pt x="21" y="20"/>
                    <a:pt x="21" y="20"/>
                    <a:pt x="21" y="20"/>
                  </a:cubicBezTo>
                  <a:cubicBezTo>
                    <a:pt x="21" y="20"/>
                    <a:pt x="21" y="19"/>
                    <a:pt x="21" y="18"/>
                  </a:cubicBezTo>
                  <a:cubicBezTo>
                    <a:pt x="12" y="8"/>
                    <a:pt x="12" y="8"/>
                    <a:pt x="12" y="8"/>
                  </a:cubicBezTo>
                  <a:cubicBezTo>
                    <a:pt x="12" y="8"/>
                    <a:pt x="12" y="7"/>
                    <a:pt x="12" y="7"/>
                  </a:cubicBezTo>
                  <a:cubicBezTo>
                    <a:pt x="13" y="6"/>
                    <a:pt x="13" y="6"/>
                    <a:pt x="13" y="6"/>
                  </a:cubicBezTo>
                  <a:cubicBezTo>
                    <a:pt x="14" y="5"/>
                    <a:pt x="14" y="4"/>
                    <a:pt x="13" y="4"/>
                  </a:cubicBezTo>
                  <a:cubicBezTo>
                    <a:pt x="10" y="0"/>
                    <a:pt x="10" y="0"/>
                    <a:pt x="10" y="0"/>
                  </a:cubicBezTo>
                  <a:cubicBezTo>
                    <a:pt x="9" y="0"/>
                    <a:pt x="9" y="0"/>
                    <a:pt x="8" y="0"/>
                  </a:cubicBezTo>
                  <a:cubicBezTo>
                    <a:pt x="0" y="8"/>
                    <a:pt x="0" y="8"/>
                    <a:pt x="0" y="8"/>
                  </a:cubicBezTo>
                  <a:cubicBezTo>
                    <a:pt x="0" y="8"/>
                    <a:pt x="0" y="9"/>
                    <a:pt x="0" y="10"/>
                  </a:cubicBezTo>
                  <a:cubicBezTo>
                    <a:pt x="4" y="13"/>
                    <a:pt x="4" y="13"/>
                    <a:pt x="4" y="13"/>
                  </a:cubicBezTo>
                  <a:cubicBezTo>
                    <a:pt x="5" y="14"/>
                    <a:pt x="5" y="14"/>
                    <a:pt x="6" y="13"/>
                  </a:cubicBezTo>
                  <a:cubicBezTo>
                    <a:pt x="7" y="12"/>
                    <a:pt x="7" y="12"/>
                    <a:pt x="7" y="12"/>
                  </a:cubicBezTo>
                  <a:cubicBezTo>
                    <a:pt x="7" y="12"/>
                    <a:pt x="8" y="12"/>
                    <a:pt x="9" y="12"/>
                  </a:cubicBezTo>
                  <a:cubicBezTo>
                    <a:pt x="18" y="20"/>
                    <a:pt x="18" y="20"/>
                    <a:pt x="18" y="20"/>
                  </a:cubicBezTo>
                  <a:cubicBezTo>
                    <a:pt x="19" y="21"/>
                    <a:pt x="20" y="21"/>
                    <a:pt x="2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Oval 158"/>
            <p:cNvSpPr>
              <a:spLocks noChangeArrowheads="1"/>
            </p:cNvSpPr>
            <p:nvPr/>
          </p:nvSpPr>
          <p:spPr bwMode="auto">
            <a:xfrm>
              <a:off x="4797094" y="850303"/>
              <a:ext cx="154581" cy="1502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Freeform 159"/>
            <p:cNvSpPr/>
            <p:nvPr/>
          </p:nvSpPr>
          <p:spPr bwMode="auto">
            <a:xfrm>
              <a:off x="4715510" y="1000590"/>
              <a:ext cx="317749" cy="206107"/>
            </a:xfrm>
            <a:custGeom>
              <a:avLst/>
              <a:gdLst>
                <a:gd name="T0" fmla="*/ 16 w 31"/>
                <a:gd name="T1" fmla="*/ 2 h 20"/>
                <a:gd name="T2" fmla="*/ 10 w 31"/>
                <a:gd name="T3" fmla="*/ 0 h 20"/>
                <a:gd name="T4" fmla="*/ 0 w 31"/>
                <a:gd name="T5" fmla="*/ 15 h 20"/>
                <a:gd name="T6" fmla="*/ 16 w 31"/>
                <a:gd name="T7" fmla="*/ 20 h 20"/>
                <a:gd name="T8" fmla="*/ 31 w 31"/>
                <a:gd name="T9" fmla="*/ 16 h 20"/>
                <a:gd name="T10" fmla="*/ 21 w 31"/>
                <a:gd name="T11" fmla="*/ 1 h 20"/>
                <a:gd name="T12" fmla="*/ 16 w 31"/>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1" h="20">
                  <a:moveTo>
                    <a:pt x="16" y="2"/>
                  </a:moveTo>
                  <a:cubicBezTo>
                    <a:pt x="13" y="2"/>
                    <a:pt x="11" y="1"/>
                    <a:pt x="10" y="0"/>
                  </a:cubicBezTo>
                  <a:cubicBezTo>
                    <a:pt x="0" y="15"/>
                    <a:pt x="0" y="15"/>
                    <a:pt x="0" y="15"/>
                  </a:cubicBezTo>
                  <a:cubicBezTo>
                    <a:pt x="4" y="18"/>
                    <a:pt x="10" y="20"/>
                    <a:pt x="16" y="20"/>
                  </a:cubicBezTo>
                  <a:cubicBezTo>
                    <a:pt x="21" y="20"/>
                    <a:pt x="26" y="18"/>
                    <a:pt x="31" y="16"/>
                  </a:cubicBezTo>
                  <a:cubicBezTo>
                    <a:pt x="21" y="1"/>
                    <a:pt x="21" y="1"/>
                    <a:pt x="21" y="1"/>
                  </a:cubicBezTo>
                  <a:cubicBezTo>
                    <a:pt x="19" y="2"/>
                    <a:pt x="18"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Freeform 160"/>
            <p:cNvSpPr/>
            <p:nvPr/>
          </p:nvSpPr>
          <p:spPr bwMode="auto">
            <a:xfrm>
              <a:off x="4921617" y="674253"/>
              <a:ext cx="231871" cy="279104"/>
            </a:xfrm>
            <a:custGeom>
              <a:avLst/>
              <a:gdLst>
                <a:gd name="T0" fmla="*/ 5 w 23"/>
                <a:gd name="T1" fmla="*/ 24 h 27"/>
                <a:gd name="T2" fmla="*/ 5 w 23"/>
                <a:gd name="T3" fmla="*/ 25 h 27"/>
                <a:gd name="T4" fmla="*/ 23 w 23"/>
                <a:gd name="T5" fmla="*/ 27 h 27"/>
                <a:gd name="T6" fmla="*/ 23 w 23"/>
                <a:gd name="T7" fmla="*/ 24 h 27"/>
                <a:gd name="T8" fmla="*/ 8 w 23"/>
                <a:gd name="T9" fmla="*/ 0 h 27"/>
                <a:gd name="T10" fmla="*/ 0 w 23"/>
                <a:gd name="T11" fmla="*/ 16 h 27"/>
                <a:gd name="T12" fmla="*/ 5 w 23"/>
                <a:gd name="T13" fmla="*/ 24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5" y="24"/>
                  </a:moveTo>
                  <a:cubicBezTo>
                    <a:pt x="5" y="25"/>
                    <a:pt x="5" y="25"/>
                    <a:pt x="5" y="25"/>
                  </a:cubicBezTo>
                  <a:cubicBezTo>
                    <a:pt x="23" y="27"/>
                    <a:pt x="23" y="27"/>
                    <a:pt x="23" y="27"/>
                  </a:cubicBezTo>
                  <a:cubicBezTo>
                    <a:pt x="23" y="26"/>
                    <a:pt x="23" y="25"/>
                    <a:pt x="23" y="24"/>
                  </a:cubicBezTo>
                  <a:cubicBezTo>
                    <a:pt x="23" y="13"/>
                    <a:pt x="17" y="4"/>
                    <a:pt x="8" y="0"/>
                  </a:cubicBezTo>
                  <a:cubicBezTo>
                    <a:pt x="0" y="16"/>
                    <a:pt x="0" y="16"/>
                    <a:pt x="0" y="16"/>
                  </a:cubicBezTo>
                  <a:cubicBezTo>
                    <a:pt x="3" y="17"/>
                    <a:pt x="5" y="21"/>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Freeform 161"/>
            <p:cNvSpPr/>
            <p:nvPr/>
          </p:nvSpPr>
          <p:spPr bwMode="auto">
            <a:xfrm>
              <a:off x="4595281" y="665666"/>
              <a:ext cx="236165" cy="274810"/>
            </a:xfrm>
            <a:custGeom>
              <a:avLst/>
              <a:gdLst>
                <a:gd name="T0" fmla="*/ 0 w 23"/>
                <a:gd name="T1" fmla="*/ 27 h 27"/>
                <a:gd name="T2" fmla="*/ 18 w 23"/>
                <a:gd name="T3" fmla="*/ 26 h 27"/>
                <a:gd name="T4" fmla="*/ 18 w 23"/>
                <a:gd name="T5" fmla="*/ 25 h 27"/>
                <a:gd name="T6" fmla="*/ 23 w 23"/>
                <a:gd name="T7" fmla="*/ 16 h 27"/>
                <a:gd name="T8" fmla="*/ 16 w 23"/>
                <a:gd name="T9" fmla="*/ 0 h 27"/>
                <a:gd name="T10" fmla="*/ 0 w 23"/>
                <a:gd name="T11" fmla="*/ 25 h 27"/>
                <a:gd name="T12" fmla="*/ 0 w 23"/>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0" y="27"/>
                  </a:moveTo>
                  <a:cubicBezTo>
                    <a:pt x="18" y="26"/>
                    <a:pt x="18" y="26"/>
                    <a:pt x="18" y="26"/>
                  </a:cubicBezTo>
                  <a:cubicBezTo>
                    <a:pt x="18" y="26"/>
                    <a:pt x="18" y="26"/>
                    <a:pt x="18" y="25"/>
                  </a:cubicBezTo>
                  <a:cubicBezTo>
                    <a:pt x="18" y="21"/>
                    <a:pt x="20" y="18"/>
                    <a:pt x="23" y="16"/>
                  </a:cubicBezTo>
                  <a:cubicBezTo>
                    <a:pt x="16" y="0"/>
                    <a:pt x="16" y="0"/>
                    <a:pt x="16" y="0"/>
                  </a:cubicBezTo>
                  <a:cubicBezTo>
                    <a:pt x="6" y="5"/>
                    <a:pt x="0" y="14"/>
                    <a:pt x="0" y="25"/>
                  </a:cubicBezTo>
                  <a:cubicBezTo>
                    <a:pt x="0" y="26"/>
                    <a:pt x="0" y="26"/>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Freeform 162"/>
            <p:cNvSpPr/>
            <p:nvPr/>
          </p:nvSpPr>
          <p:spPr bwMode="auto">
            <a:xfrm>
              <a:off x="2018938" y="708605"/>
              <a:ext cx="154581" cy="141699"/>
            </a:xfrm>
            <a:custGeom>
              <a:avLst/>
              <a:gdLst>
                <a:gd name="T0" fmla="*/ 6 w 15"/>
                <a:gd name="T1" fmla="*/ 13 h 14"/>
                <a:gd name="T2" fmla="*/ 11 w 15"/>
                <a:gd name="T3" fmla="*/ 12 h 14"/>
                <a:gd name="T4" fmla="*/ 14 w 15"/>
                <a:gd name="T5" fmla="*/ 10 h 14"/>
                <a:gd name="T6" fmla="*/ 14 w 15"/>
                <a:gd name="T7" fmla="*/ 8 h 14"/>
                <a:gd name="T8" fmla="*/ 13 w 15"/>
                <a:gd name="T9" fmla="*/ 5 h 14"/>
                <a:gd name="T10" fmla="*/ 9 w 15"/>
                <a:gd name="T11" fmla="*/ 3 h 14"/>
                <a:gd name="T12" fmla="*/ 4 w 15"/>
                <a:gd name="T13" fmla="*/ 1 h 14"/>
                <a:gd name="T14" fmla="*/ 2 w 15"/>
                <a:gd name="T15" fmla="*/ 0 h 14"/>
                <a:gd name="T16" fmla="*/ 0 w 15"/>
                <a:gd name="T17" fmla="*/ 13 h 14"/>
                <a:gd name="T18" fmla="*/ 0 w 15"/>
                <a:gd name="T19" fmla="*/ 13 h 14"/>
                <a:gd name="T20" fmla="*/ 6 w 15"/>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6" y="13"/>
                  </a:moveTo>
                  <a:cubicBezTo>
                    <a:pt x="8" y="13"/>
                    <a:pt x="10" y="13"/>
                    <a:pt x="11" y="12"/>
                  </a:cubicBezTo>
                  <a:cubicBezTo>
                    <a:pt x="12" y="12"/>
                    <a:pt x="13" y="11"/>
                    <a:pt x="14" y="10"/>
                  </a:cubicBezTo>
                  <a:cubicBezTo>
                    <a:pt x="14" y="9"/>
                    <a:pt x="15" y="8"/>
                    <a:pt x="14" y="8"/>
                  </a:cubicBezTo>
                  <a:cubicBezTo>
                    <a:pt x="14" y="7"/>
                    <a:pt x="14" y="6"/>
                    <a:pt x="13" y="5"/>
                  </a:cubicBezTo>
                  <a:cubicBezTo>
                    <a:pt x="12" y="4"/>
                    <a:pt x="11" y="3"/>
                    <a:pt x="9" y="3"/>
                  </a:cubicBezTo>
                  <a:cubicBezTo>
                    <a:pt x="8" y="2"/>
                    <a:pt x="6" y="1"/>
                    <a:pt x="4" y="1"/>
                  </a:cubicBezTo>
                  <a:cubicBezTo>
                    <a:pt x="4" y="1"/>
                    <a:pt x="3" y="0"/>
                    <a:pt x="2" y="0"/>
                  </a:cubicBezTo>
                  <a:cubicBezTo>
                    <a:pt x="0" y="13"/>
                    <a:pt x="0" y="13"/>
                    <a:pt x="0" y="13"/>
                  </a:cubicBezTo>
                  <a:cubicBezTo>
                    <a:pt x="0" y="13"/>
                    <a:pt x="0" y="13"/>
                    <a:pt x="0" y="13"/>
                  </a:cubicBezTo>
                  <a:cubicBezTo>
                    <a:pt x="2" y="14"/>
                    <a:pt x="4" y="14"/>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Freeform 163"/>
            <p:cNvSpPr/>
            <p:nvPr/>
          </p:nvSpPr>
          <p:spPr bwMode="auto">
            <a:xfrm>
              <a:off x="1860064" y="708605"/>
              <a:ext cx="150287" cy="128817"/>
            </a:xfrm>
            <a:custGeom>
              <a:avLst/>
              <a:gdLst>
                <a:gd name="T0" fmla="*/ 5 w 15"/>
                <a:gd name="T1" fmla="*/ 10 h 13"/>
                <a:gd name="T2" fmla="*/ 10 w 15"/>
                <a:gd name="T3" fmla="*/ 12 h 13"/>
                <a:gd name="T4" fmla="*/ 12 w 15"/>
                <a:gd name="T5" fmla="*/ 13 h 13"/>
                <a:gd name="T6" fmla="*/ 15 w 15"/>
                <a:gd name="T7" fmla="*/ 0 h 13"/>
                <a:gd name="T8" fmla="*/ 15 w 15"/>
                <a:gd name="T9" fmla="*/ 0 h 13"/>
                <a:gd name="T10" fmla="*/ 10 w 15"/>
                <a:gd name="T11" fmla="*/ 0 h 13"/>
                <a:gd name="T12" fmla="*/ 5 w 15"/>
                <a:gd name="T13" fmla="*/ 1 h 13"/>
                <a:gd name="T14" fmla="*/ 2 w 15"/>
                <a:gd name="T15" fmla="*/ 2 h 13"/>
                <a:gd name="T16" fmla="*/ 0 w 15"/>
                <a:gd name="T17" fmla="*/ 5 h 13"/>
                <a:gd name="T18" fmla="*/ 1 w 15"/>
                <a:gd name="T19" fmla="*/ 8 h 13"/>
                <a:gd name="T20" fmla="*/ 5 w 15"/>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5" y="10"/>
                  </a:moveTo>
                  <a:cubicBezTo>
                    <a:pt x="6" y="11"/>
                    <a:pt x="8" y="12"/>
                    <a:pt x="10" y="12"/>
                  </a:cubicBezTo>
                  <a:cubicBezTo>
                    <a:pt x="11" y="13"/>
                    <a:pt x="12" y="13"/>
                    <a:pt x="12" y="13"/>
                  </a:cubicBezTo>
                  <a:cubicBezTo>
                    <a:pt x="15" y="0"/>
                    <a:pt x="15" y="0"/>
                    <a:pt x="15" y="0"/>
                  </a:cubicBezTo>
                  <a:cubicBezTo>
                    <a:pt x="15" y="0"/>
                    <a:pt x="15" y="0"/>
                    <a:pt x="15" y="0"/>
                  </a:cubicBezTo>
                  <a:cubicBezTo>
                    <a:pt x="13" y="0"/>
                    <a:pt x="11" y="0"/>
                    <a:pt x="10" y="0"/>
                  </a:cubicBezTo>
                  <a:cubicBezTo>
                    <a:pt x="8" y="0"/>
                    <a:pt x="6" y="0"/>
                    <a:pt x="5" y="1"/>
                  </a:cubicBezTo>
                  <a:cubicBezTo>
                    <a:pt x="4" y="1"/>
                    <a:pt x="3" y="2"/>
                    <a:pt x="2" y="2"/>
                  </a:cubicBezTo>
                  <a:cubicBezTo>
                    <a:pt x="1" y="3"/>
                    <a:pt x="1" y="4"/>
                    <a:pt x="0" y="5"/>
                  </a:cubicBezTo>
                  <a:cubicBezTo>
                    <a:pt x="0" y="6"/>
                    <a:pt x="1" y="7"/>
                    <a:pt x="1" y="8"/>
                  </a:cubicBezTo>
                  <a:cubicBezTo>
                    <a:pt x="2" y="9"/>
                    <a:pt x="3" y="9"/>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164"/>
            <p:cNvSpPr/>
            <p:nvPr/>
          </p:nvSpPr>
          <p:spPr bwMode="auto">
            <a:xfrm>
              <a:off x="1744128" y="1030647"/>
              <a:ext cx="244753" cy="124523"/>
            </a:xfrm>
            <a:custGeom>
              <a:avLst/>
              <a:gdLst>
                <a:gd name="T0" fmla="*/ 22 w 24"/>
                <a:gd name="T1" fmla="*/ 0 h 12"/>
                <a:gd name="T2" fmla="*/ 22 w 24"/>
                <a:gd name="T3" fmla="*/ 0 h 12"/>
                <a:gd name="T4" fmla="*/ 22 w 24"/>
                <a:gd name="T5" fmla="*/ 0 h 12"/>
                <a:gd name="T6" fmla="*/ 21 w 24"/>
                <a:gd name="T7" fmla="*/ 1 h 12"/>
                <a:gd name="T8" fmla="*/ 15 w 24"/>
                <a:gd name="T9" fmla="*/ 4 h 12"/>
                <a:gd name="T10" fmla="*/ 9 w 24"/>
                <a:gd name="T11" fmla="*/ 6 h 12"/>
                <a:gd name="T12" fmla="*/ 6 w 24"/>
                <a:gd name="T13" fmla="*/ 6 h 12"/>
                <a:gd name="T14" fmla="*/ 6 w 24"/>
                <a:gd name="T15" fmla="*/ 6 h 12"/>
                <a:gd name="T16" fmla="*/ 3 w 24"/>
                <a:gd name="T17" fmla="*/ 6 h 12"/>
                <a:gd name="T18" fmla="*/ 0 w 24"/>
                <a:gd name="T19" fmla="*/ 5 h 12"/>
                <a:gd name="T20" fmla="*/ 0 w 24"/>
                <a:gd name="T21" fmla="*/ 5 h 12"/>
                <a:gd name="T22" fmla="*/ 2 w 24"/>
                <a:gd name="T23" fmla="*/ 8 h 12"/>
                <a:gd name="T24" fmla="*/ 3 w 24"/>
                <a:gd name="T25" fmla="*/ 10 h 12"/>
                <a:gd name="T26" fmla="*/ 6 w 24"/>
                <a:gd name="T27" fmla="*/ 11 h 12"/>
                <a:gd name="T28" fmla="*/ 9 w 24"/>
                <a:gd name="T29" fmla="*/ 12 h 12"/>
                <a:gd name="T30" fmla="*/ 12 w 24"/>
                <a:gd name="T31" fmla="*/ 12 h 12"/>
                <a:gd name="T32" fmla="*/ 18 w 24"/>
                <a:gd name="T33" fmla="*/ 10 h 12"/>
                <a:gd name="T34" fmla="*/ 23 w 24"/>
                <a:gd name="T35" fmla="*/ 7 h 12"/>
                <a:gd name="T36" fmla="*/ 24 w 24"/>
                <a:gd name="T37" fmla="*/ 6 h 12"/>
                <a:gd name="T38" fmla="*/ 23 w 24"/>
                <a:gd name="T39" fmla="*/ 5 h 12"/>
                <a:gd name="T40" fmla="*/ 22 w 24"/>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2">
                  <a:moveTo>
                    <a:pt x="22" y="0"/>
                  </a:moveTo>
                  <a:cubicBezTo>
                    <a:pt x="22" y="0"/>
                    <a:pt x="22" y="0"/>
                    <a:pt x="22" y="0"/>
                  </a:cubicBezTo>
                  <a:cubicBezTo>
                    <a:pt x="22" y="0"/>
                    <a:pt x="22" y="0"/>
                    <a:pt x="22" y="0"/>
                  </a:cubicBezTo>
                  <a:cubicBezTo>
                    <a:pt x="22" y="0"/>
                    <a:pt x="21" y="0"/>
                    <a:pt x="21" y="1"/>
                  </a:cubicBezTo>
                  <a:cubicBezTo>
                    <a:pt x="19" y="2"/>
                    <a:pt x="17" y="3"/>
                    <a:pt x="15" y="4"/>
                  </a:cubicBezTo>
                  <a:cubicBezTo>
                    <a:pt x="13" y="5"/>
                    <a:pt x="11" y="6"/>
                    <a:pt x="9" y="6"/>
                  </a:cubicBezTo>
                  <a:cubicBezTo>
                    <a:pt x="8" y="6"/>
                    <a:pt x="7" y="6"/>
                    <a:pt x="6" y="6"/>
                  </a:cubicBezTo>
                  <a:cubicBezTo>
                    <a:pt x="6" y="6"/>
                    <a:pt x="6" y="6"/>
                    <a:pt x="6" y="6"/>
                  </a:cubicBezTo>
                  <a:cubicBezTo>
                    <a:pt x="5" y="6"/>
                    <a:pt x="4" y="6"/>
                    <a:pt x="3" y="6"/>
                  </a:cubicBezTo>
                  <a:cubicBezTo>
                    <a:pt x="2" y="6"/>
                    <a:pt x="1" y="5"/>
                    <a:pt x="0" y="5"/>
                  </a:cubicBezTo>
                  <a:cubicBezTo>
                    <a:pt x="0" y="5"/>
                    <a:pt x="0" y="5"/>
                    <a:pt x="0" y="5"/>
                  </a:cubicBezTo>
                  <a:cubicBezTo>
                    <a:pt x="1" y="6"/>
                    <a:pt x="1" y="7"/>
                    <a:pt x="2" y="8"/>
                  </a:cubicBezTo>
                  <a:cubicBezTo>
                    <a:pt x="2" y="9"/>
                    <a:pt x="3" y="10"/>
                    <a:pt x="3" y="10"/>
                  </a:cubicBezTo>
                  <a:cubicBezTo>
                    <a:pt x="4" y="11"/>
                    <a:pt x="5" y="11"/>
                    <a:pt x="6" y="11"/>
                  </a:cubicBezTo>
                  <a:cubicBezTo>
                    <a:pt x="7" y="12"/>
                    <a:pt x="8" y="12"/>
                    <a:pt x="9" y="12"/>
                  </a:cubicBezTo>
                  <a:cubicBezTo>
                    <a:pt x="10" y="12"/>
                    <a:pt x="11" y="12"/>
                    <a:pt x="12" y="12"/>
                  </a:cubicBezTo>
                  <a:cubicBezTo>
                    <a:pt x="14" y="11"/>
                    <a:pt x="16" y="11"/>
                    <a:pt x="18" y="10"/>
                  </a:cubicBezTo>
                  <a:cubicBezTo>
                    <a:pt x="20" y="9"/>
                    <a:pt x="22" y="8"/>
                    <a:pt x="23" y="7"/>
                  </a:cubicBezTo>
                  <a:cubicBezTo>
                    <a:pt x="23" y="7"/>
                    <a:pt x="24" y="7"/>
                    <a:pt x="24" y="6"/>
                  </a:cubicBezTo>
                  <a:cubicBezTo>
                    <a:pt x="24" y="6"/>
                    <a:pt x="23" y="5"/>
                    <a:pt x="23" y="5"/>
                  </a:cubicBezTo>
                  <a:cubicBezTo>
                    <a:pt x="22" y="3"/>
                    <a:pt x="22" y="2"/>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165"/>
            <p:cNvSpPr/>
            <p:nvPr/>
          </p:nvSpPr>
          <p:spPr bwMode="auto">
            <a:xfrm>
              <a:off x="1726953" y="931888"/>
              <a:ext cx="180344" cy="163168"/>
            </a:xfrm>
            <a:custGeom>
              <a:avLst/>
              <a:gdLst>
                <a:gd name="T0" fmla="*/ 6 w 18"/>
                <a:gd name="T1" fmla="*/ 15 h 16"/>
                <a:gd name="T2" fmla="*/ 11 w 18"/>
                <a:gd name="T3" fmla="*/ 15 h 16"/>
                <a:gd name="T4" fmla="*/ 17 w 18"/>
                <a:gd name="T5" fmla="*/ 13 h 16"/>
                <a:gd name="T6" fmla="*/ 18 w 18"/>
                <a:gd name="T7" fmla="*/ 13 h 16"/>
                <a:gd name="T8" fmla="*/ 7 w 18"/>
                <a:gd name="T9" fmla="*/ 0 h 16"/>
                <a:gd name="T10" fmla="*/ 6 w 18"/>
                <a:gd name="T11" fmla="*/ 0 h 16"/>
                <a:gd name="T12" fmla="*/ 2 w 18"/>
                <a:gd name="T13" fmla="*/ 3 h 16"/>
                <a:gd name="T14" fmla="*/ 0 w 18"/>
                <a:gd name="T15" fmla="*/ 7 h 16"/>
                <a:gd name="T16" fmla="*/ 0 w 18"/>
                <a:gd name="T17" fmla="*/ 11 h 16"/>
                <a:gd name="T18" fmla="*/ 2 w 18"/>
                <a:gd name="T19" fmla="*/ 14 h 16"/>
                <a:gd name="T20" fmla="*/ 6 w 18"/>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5"/>
                  </a:moveTo>
                  <a:cubicBezTo>
                    <a:pt x="7" y="16"/>
                    <a:pt x="9" y="16"/>
                    <a:pt x="11" y="15"/>
                  </a:cubicBezTo>
                  <a:cubicBezTo>
                    <a:pt x="13" y="15"/>
                    <a:pt x="15" y="14"/>
                    <a:pt x="17" y="13"/>
                  </a:cubicBezTo>
                  <a:cubicBezTo>
                    <a:pt x="17" y="13"/>
                    <a:pt x="17" y="13"/>
                    <a:pt x="18" y="13"/>
                  </a:cubicBezTo>
                  <a:cubicBezTo>
                    <a:pt x="7" y="0"/>
                    <a:pt x="7" y="0"/>
                    <a:pt x="7" y="0"/>
                  </a:cubicBezTo>
                  <a:cubicBezTo>
                    <a:pt x="6" y="0"/>
                    <a:pt x="6" y="0"/>
                    <a:pt x="6" y="0"/>
                  </a:cubicBezTo>
                  <a:cubicBezTo>
                    <a:pt x="5" y="1"/>
                    <a:pt x="3" y="2"/>
                    <a:pt x="2" y="3"/>
                  </a:cubicBezTo>
                  <a:cubicBezTo>
                    <a:pt x="1" y="5"/>
                    <a:pt x="1" y="6"/>
                    <a:pt x="0" y="7"/>
                  </a:cubicBezTo>
                  <a:cubicBezTo>
                    <a:pt x="0" y="9"/>
                    <a:pt x="0" y="10"/>
                    <a:pt x="0" y="11"/>
                  </a:cubicBezTo>
                  <a:cubicBezTo>
                    <a:pt x="0" y="12"/>
                    <a:pt x="1" y="13"/>
                    <a:pt x="2" y="14"/>
                  </a:cubicBezTo>
                  <a:cubicBezTo>
                    <a:pt x="3" y="14"/>
                    <a:pt x="4" y="15"/>
                    <a:pt x="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166"/>
            <p:cNvSpPr/>
            <p:nvPr/>
          </p:nvSpPr>
          <p:spPr bwMode="auto">
            <a:xfrm>
              <a:off x="1980293" y="1000590"/>
              <a:ext cx="296279" cy="176050"/>
            </a:xfrm>
            <a:custGeom>
              <a:avLst/>
              <a:gdLst>
                <a:gd name="T0" fmla="*/ 22 w 29"/>
                <a:gd name="T1" fmla="*/ 11 h 17"/>
                <a:gd name="T2" fmla="*/ 18 w 29"/>
                <a:gd name="T3" fmla="*/ 12 h 17"/>
                <a:gd name="T4" fmla="*/ 18 w 29"/>
                <a:gd name="T5" fmla="*/ 12 h 17"/>
                <a:gd name="T6" fmla="*/ 16 w 29"/>
                <a:gd name="T7" fmla="*/ 12 h 17"/>
                <a:gd name="T8" fmla="*/ 10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6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20" y="12"/>
                    <a:pt x="18" y="12"/>
                  </a:cubicBezTo>
                  <a:cubicBezTo>
                    <a:pt x="18" y="12"/>
                    <a:pt x="18" y="12"/>
                    <a:pt x="18" y="12"/>
                  </a:cubicBezTo>
                  <a:cubicBezTo>
                    <a:pt x="17" y="12"/>
                    <a:pt x="17" y="12"/>
                    <a:pt x="16" y="12"/>
                  </a:cubicBezTo>
                  <a:cubicBezTo>
                    <a:pt x="14" y="11"/>
                    <a:pt x="12" y="11"/>
                    <a:pt x="10" y="10"/>
                  </a:cubicBezTo>
                  <a:cubicBezTo>
                    <a:pt x="8" y="9"/>
                    <a:pt x="6" y="8"/>
                    <a:pt x="4" y="7"/>
                  </a:cubicBezTo>
                  <a:cubicBezTo>
                    <a:pt x="3" y="5"/>
                    <a:pt x="2" y="4"/>
                    <a:pt x="1" y="2"/>
                  </a:cubicBezTo>
                  <a:cubicBezTo>
                    <a:pt x="1" y="1"/>
                    <a:pt x="0" y="1"/>
                    <a:pt x="0" y="0"/>
                  </a:cubicBezTo>
                  <a:cubicBezTo>
                    <a:pt x="0" y="1"/>
                    <a:pt x="0" y="1"/>
                    <a:pt x="0" y="2"/>
                  </a:cubicBezTo>
                  <a:cubicBezTo>
                    <a:pt x="0" y="2"/>
                    <a:pt x="0" y="2"/>
                    <a:pt x="0" y="2"/>
                  </a:cubicBezTo>
                  <a:cubicBezTo>
                    <a:pt x="0" y="2"/>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6"/>
                  </a:cubicBezTo>
                  <a:cubicBezTo>
                    <a:pt x="16" y="17"/>
                    <a:pt x="18" y="17"/>
                    <a:pt x="19" y="16"/>
                  </a:cubicBezTo>
                  <a:cubicBezTo>
                    <a:pt x="21" y="16"/>
                    <a:pt x="22" y="16"/>
                    <a:pt x="23" y="15"/>
                  </a:cubicBezTo>
                  <a:cubicBezTo>
                    <a:pt x="24" y="14"/>
                    <a:pt x="26" y="14"/>
                    <a:pt x="26" y="13"/>
                  </a:cubicBezTo>
                  <a:cubicBezTo>
                    <a:pt x="27" y="12"/>
                    <a:pt x="28" y="11"/>
                    <a:pt x="28" y="10"/>
                  </a:cubicBezTo>
                  <a:cubicBezTo>
                    <a:pt x="28" y="9"/>
                    <a:pt x="29" y="8"/>
                    <a:pt x="29" y="8"/>
                  </a:cubicBezTo>
                  <a:cubicBezTo>
                    <a:pt x="29"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167"/>
            <p:cNvSpPr/>
            <p:nvPr/>
          </p:nvSpPr>
          <p:spPr bwMode="auto">
            <a:xfrm>
              <a:off x="1988881" y="880361"/>
              <a:ext cx="184638" cy="214695"/>
            </a:xfrm>
            <a:custGeom>
              <a:avLst/>
              <a:gdLst>
                <a:gd name="T0" fmla="*/ 9 w 18"/>
                <a:gd name="T1" fmla="*/ 0 h 21"/>
                <a:gd name="T2" fmla="*/ 5 w 18"/>
                <a:gd name="T3" fmla="*/ 2 h 21"/>
                <a:gd name="T4" fmla="*/ 1 w 18"/>
                <a:gd name="T5" fmla="*/ 5 h 21"/>
                <a:gd name="T6" fmla="*/ 0 w 18"/>
                <a:gd name="T7" fmla="*/ 9 h 21"/>
                <a:gd name="T8" fmla="*/ 1 w 18"/>
                <a:gd name="T9" fmla="*/ 14 h 21"/>
                <a:gd name="T10" fmla="*/ 4 w 18"/>
                <a:gd name="T11" fmla="*/ 18 h 21"/>
                <a:gd name="T12" fmla="*/ 8 w 18"/>
                <a:gd name="T13" fmla="*/ 21 h 21"/>
                <a:gd name="T14" fmla="*/ 18 w 18"/>
                <a:gd name="T15" fmla="*/ 1 h 21"/>
                <a:gd name="T16" fmla="*/ 15 w 18"/>
                <a:gd name="T17" fmla="*/ 0 h 21"/>
                <a:gd name="T18" fmla="*/ 9 w 1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9" y="0"/>
                  </a:moveTo>
                  <a:cubicBezTo>
                    <a:pt x="8" y="1"/>
                    <a:pt x="6" y="1"/>
                    <a:pt x="5" y="2"/>
                  </a:cubicBezTo>
                  <a:cubicBezTo>
                    <a:pt x="3" y="3"/>
                    <a:pt x="2" y="4"/>
                    <a:pt x="1" y="5"/>
                  </a:cubicBezTo>
                  <a:cubicBezTo>
                    <a:pt x="0" y="6"/>
                    <a:pt x="0" y="8"/>
                    <a:pt x="0" y="9"/>
                  </a:cubicBezTo>
                  <a:cubicBezTo>
                    <a:pt x="0" y="11"/>
                    <a:pt x="0" y="12"/>
                    <a:pt x="1" y="14"/>
                  </a:cubicBezTo>
                  <a:cubicBezTo>
                    <a:pt x="1" y="15"/>
                    <a:pt x="3" y="17"/>
                    <a:pt x="4" y="18"/>
                  </a:cubicBezTo>
                  <a:cubicBezTo>
                    <a:pt x="5" y="19"/>
                    <a:pt x="7" y="20"/>
                    <a:pt x="8" y="21"/>
                  </a:cubicBezTo>
                  <a:cubicBezTo>
                    <a:pt x="18" y="1"/>
                    <a:pt x="18" y="1"/>
                    <a:pt x="18" y="1"/>
                  </a:cubicBezTo>
                  <a:cubicBezTo>
                    <a:pt x="17" y="1"/>
                    <a:pt x="16" y="0"/>
                    <a:pt x="15" y="0"/>
                  </a:cubicBezTo>
                  <a:cubicBezTo>
                    <a:pt x="13" y="0"/>
                    <a:pt x="11"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168"/>
            <p:cNvSpPr/>
            <p:nvPr/>
          </p:nvSpPr>
          <p:spPr bwMode="auto">
            <a:xfrm>
              <a:off x="2113404" y="901830"/>
              <a:ext cx="180344" cy="210401"/>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8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8"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3" y="19"/>
                    <a:pt x="14" y="18"/>
                  </a:cubicBezTo>
                  <a:cubicBezTo>
                    <a:pt x="15" y="18"/>
                    <a:pt x="16" y="16"/>
                    <a:pt x="17" y="15"/>
                  </a:cubicBezTo>
                  <a:cubicBezTo>
                    <a:pt x="18"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169"/>
            <p:cNvSpPr/>
            <p:nvPr/>
          </p:nvSpPr>
          <p:spPr bwMode="auto">
            <a:xfrm>
              <a:off x="1860064" y="777307"/>
              <a:ext cx="304867" cy="133111"/>
            </a:xfrm>
            <a:custGeom>
              <a:avLst/>
              <a:gdLst>
                <a:gd name="T0" fmla="*/ 2 w 30"/>
                <a:gd name="T1" fmla="*/ 10 h 13"/>
                <a:gd name="T2" fmla="*/ 3 w 30"/>
                <a:gd name="T3" fmla="*/ 10 h 13"/>
                <a:gd name="T4" fmla="*/ 7 w 30"/>
                <a:gd name="T5" fmla="*/ 9 h 13"/>
                <a:gd name="T6" fmla="*/ 8 w 30"/>
                <a:gd name="T7" fmla="*/ 9 h 13"/>
                <a:gd name="T8" fmla="*/ 12 w 30"/>
                <a:gd name="T9" fmla="*/ 11 h 13"/>
                <a:gd name="T10" fmla="*/ 15 w 30"/>
                <a:gd name="T11" fmla="*/ 13 h 13"/>
                <a:gd name="T12" fmla="*/ 17 w 30"/>
                <a:gd name="T13" fmla="*/ 11 h 13"/>
                <a:gd name="T14" fmla="*/ 22 w 30"/>
                <a:gd name="T15" fmla="*/ 10 h 13"/>
                <a:gd name="T16" fmla="*/ 25 w 30"/>
                <a:gd name="T17" fmla="*/ 9 h 13"/>
                <a:gd name="T18" fmla="*/ 28 w 30"/>
                <a:gd name="T19" fmla="*/ 10 h 13"/>
                <a:gd name="T20" fmla="*/ 29 w 30"/>
                <a:gd name="T21" fmla="*/ 10 h 13"/>
                <a:gd name="T22" fmla="*/ 29 w 30"/>
                <a:gd name="T23" fmla="*/ 9 h 13"/>
                <a:gd name="T24" fmla="*/ 30 w 30"/>
                <a:gd name="T25" fmla="*/ 4 h 13"/>
                <a:gd name="T26" fmla="*/ 27 w 30"/>
                <a:gd name="T27" fmla="*/ 6 h 13"/>
                <a:gd name="T28" fmla="*/ 22 w 30"/>
                <a:gd name="T29" fmla="*/ 7 h 13"/>
                <a:gd name="T30" fmla="*/ 19 w 30"/>
                <a:gd name="T31" fmla="*/ 7 h 13"/>
                <a:gd name="T32" fmla="*/ 16 w 30"/>
                <a:gd name="T33" fmla="*/ 7 h 13"/>
                <a:gd name="T34" fmla="*/ 10 w 30"/>
                <a:gd name="T35" fmla="*/ 6 h 13"/>
                <a:gd name="T36" fmla="*/ 4 w 30"/>
                <a:gd name="T37" fmla="*/ 4 h 13"/>
                <a:gd name="T38" fmla="*/ 1 w 30"/>
                <a:gd name="T39" fmla="*/ 1 h 13"/>
                <a:gd name="T40" fmla="*/ 0 w 30"/>
                <a:gd name="T41" fmla="*/ 0 h 13"/>
                <a:gd name="T42" fmla="*/ 0 w 30"/>
                <a:gd name="T43" fmla="*/ 6 h 13"/>
                <a:gd name="T44" fmla="*/ 1 w 30"/>
                <a:gd name="T45" fmla="*/ 9 h 13"/>
                <a:gd name="T46" fmla="*/ 2 w 30"/>
                <a:gd name="T4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3">
                  <a:moveTo>
                    <a:pt x="2" y="10"/>
                  </a:moveTo>
                  <a:cubicBezTo>
                    <a:pt x="2" y="10"/>
                    <a:pt x="3" y="10"/>
                    <a:pt x="3" y="10"/>
                  </a:cubicBezTo>
                  <a:cubicBezTo>
                    <a:pt x="4" y="10"/>
                    <a:pt x="6" y="9"/>
                    <a:pt x="7" y="9"/>
                  </a:cubicBezTo>
                  <a:cubicBezTo>
                    <a:pt x="7" y="9"/>
                    <a:pt x="8" y="9"/>
                    <a:pt x="8" y="9"/>
                  </a:cubicBezTo>
                  <a:cubicBezTo>
                    <a:pt x="10" y="10"/>
                    <a:pt x="11" y="10"/>
                    <a:pt x="12" y="11"/>
                  </a:cubicBezTo>
                  <a:cubicBezTo>
                    <a:pt x="14" y="11"/>
                    <a:pt x="14" y="12"/>
                    <a:pt x="15" y="13"/>
                  </a:cubicBezTo>
                  <a:cubicBezTo>
                    <a:pt x="16" y="12"/>
                    <a:pt x="16" y="12"/>
                    <a:pt x="17" y="11"/>
                  </a:cubicBezTo>
                  <a:cubicBezTo>
                    <a:pt x="19" y="11"/>
                    <a:pt x="20" y="10"/>
                    <a:pt x="22" y="10"/>
                  </a:cubicBezTo>
                  <a:cubicBezTo>
                    <a:pt x="23" y="10"/>
                    <a:pt x="24" y="9"/>
                    <a:pt x="25" y="9"/>
                  </a:cubicBezTo>
                  <a:cubicBezTo>
                    <a:pt x="26" y="9"/>
                    <a:pt x="27" y="9"/>
                    <a:pt x="28" y="10"/>
                  </a:cubicBezTo>
                  <a:cubicBezTo>
                    <a:pt x="28" y="10"/>
                    <a:pt x="29" y="10"/>
                    <a:pt x="29" y="10"/>
                  </a:cubicBezTo>
                  <a:cubicBezTo>
                    <a:pt x="29" y="10"/>
                    <a:pt x="29" y="10"/>
                    <a:pt x="29" y="9"/>
                  </a:cubicBezTo>
                  <a:cubicBezTo>
                    <a:pt x="30" y="4"/>
                    <a:pt x="30" y="4"/>
                    <a:pt x="30" y="4"/>
                  </a:cubicBezTo>
                  <a:cubicBezTo>
                    <a:pt x="29" y="5"/>
                    <a:pt x="28" y="5"/>
                    <a:pt x="27" y="6"/>
                  </a:cubicBezTo>
                  <a:cubicBezTo>
                    <a:pt x="26" y="7"/>
                    <a:pt x="24" y="7"/>
                    <a:pt x="22" y="7"/>
                  </a:cubicBezTo>
                  <a:cubicBezTo>
                    <a:pt x="21" y="7"/>
                    <a:pt x="20" y="7"/>
                    <a:pt x="19" y="7"/>
                  </a:cubicBezTo>
                  <a:cubicBezTo>
                    <a:pt x="18" y="7"/>
                    <a:pt x="17" y="7"/>
                    <a:pt x="16" y="7"/>
                  </a:cubicBezTo>
                  <a:cubicBezTo>
                    <a:pt x="14" y="7"/>
                    <a:pt x="12" y="7"/>
                    <a:pt x="10" y="6"/>
                  </a:cubicBezTo>
                  <a:cubicBezTo>
                    <a:pt x="8" y="5"/>
                    <a:pt x="6" y="5"/>
                    <a:pt x="4" y="4"/>
                  </a:cubicBezTo>
                  <a:cubicBezTo>
                    <a:pt x="3" y="3"/>
                    <a:pt x="2" y="2"/>
                    <a:pt x="1" y="1"/>
                  </a:cubicBezTo>
                  <a:cubicBezTo>
                    <a:pt x="1" y="1"/>
                    <a:pt x="0" y="0"/>
                    <a:pt x="0" y="0"/>
                  </a:cubicBezTo>
                  <a:cubicBezTo>
                    <a:pt x="0" y="6"/>
                    <a:pt x="0" y="6"/>
                    <a:pt x="0" y="6"/>
                  </a:cubicBezTo>
                  <a:cubicBezTo>
                    <a:pt x="0" y="7"/>
                    <a:pt x="0" y="8"/>
                    <a:pt x="1" y="9"/>
                  </a:cubicBezTo>
                  <a:cubicBezTo>
                    <a:pt x="1" y="9"/>
                    <a:pt x="2"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Freeform 170"/>
            <p:cNvSpPr/>
            <p:nvPr/>
          </p:nvSpPr>
          <p:spPr bwMode="auto">
            <a:xfrm>
              <a:off x="1817125" y="880361"/>
              <a:ext cx="193226" cy="163168"/>
            </a:xfrm>
            <a:custGeom>
              <a:avLst/>
              <a:gdLst>
                <a:gd name="T0" fmla="*/ 13 w 19"/>
                <a:gd name="T1" fmla="*/ 15 h 16"/>
                <a:gd name="T2" fmla="*/ 15 w 19"/>
                <a:gd name="T3" fmla="*/ 13 h 16"/>
                <a:gd name="T4" fmla="*/ 16 w 19"/>
                <a:gd name="T5" fmla="*/ 12 h 16"/>
                <a:gd name="T6" fmla="*/ 16 w 19"/>
                <a:gd name="T7" fmla="*/ 8 h 16"/>
                <a:gd name="T8" fmla="*/ 18 w 19"/>
                <a:gd name="T9" fmla="*/ 5 h 16"/>
                <a:gd name="T10" fmla="*/ 19 w 19"/>
                <a:gd name="T11" fmla="*/ 4 h 16"/>
                <a:gd name="T12" fmla="*/ 18 w 19"/>
                <a:gd name="T13" fmla="*/ 4 h 16"/>
                <a:gd name="T14" fmla="*/ 16 w 19"/>
                <a:gd name="T15" fmla="*/ 1 h 16"/>
                <a:gd name="T16" fmla="*/ 12 w 19"/>
                <a:gd name="T17" fmla="*/ 0 h 16"/>
                <a:gd name="T18" fmla="*/ 7 w 19"/>
                <a:gd name="T19" fmla="*/ 1 h 16"/>
                <a:gd name="T20" fmla="*/ 2 w 19"/>
                <a:gd name="T21" fmla="*/ 2 h 16"/>
                <a:gd name="T22" fmla="*/ 0 w 19"/>
                <a:gd name="T23" fmla="*/ 3 h 16"/>
                <a:gd name="T24" fmla="*/ 12 w 19"/>
                <a:gd name="T25" fmla="*/ 16 h 16"/>
                <a:gd name="T26" fmla="*/ 13 w 19"/>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3" y="15"/>
                  </a:moveTo>
                  <a:cubicBezTo>
                    <a:pt x="14" y="15"/>
                    <a:pt x="15" y="14"/>
                    <a:pt x="15" y="13"/>
                  </a:cubicBezTo>
                  <a:cubicBezTo>
                    <a:pt x="16" y="12"/>
                    <a:pt x="16" y="12"/>
                    <a:pt x="16" y="12"/>
                  </a:cubicBezTo>
                  <a:cubicBezTo>
                    <a:pt x="16" y="8"/>
                    <a:pt x="16" y="8"/>
                    <a:pt x="16" y="8"/>
                  </a:cubicBezTo>
                  <a:cubicBezTo>
                    <a:pt x="16" y="7"/>
                    <a:pt x="17" y="6"/>
                    <a:pt x="18" y="5"/>
                  </a:cubicBezTo>
                  <a:cubicBezTo>
                    <a:pt x="18" y="4"/>
                    <a:pt x="18" y="4"/>
                    <a:pt x="19" y="4"/>
                  </a:cubicBezTo>
                  <a:cubicBezTo>
                    <a:pt x="19" y="4"/>
                    <a:pt x="18" y="4"/>
                    <a:pt x="18" y="4"/>
                  </a:cubicBezTo>
                  <a:cubicBezTo>
                    <a:pt x="18" y="3"/>
                    <a:pt x="17" y="2"/>
                    <a:pt x="16" y="1"/>
                  </a:cubicBezTo>
                  <a:cubicBezTo>
                    <a:pt x="15" y="1"/>
                    <a:pt x="14" y="0"/>
                    <a:pt x="12" y="0"/>
                  </a:cubicBezTo>
                  <a:cubicBezTo>
                    <a:pt x="11" y="0"/>
                    <a:pt x="9" y="0"/>
                    <a:pt x="7" y="1"/>
                  </a:cubicBezTo>
                  <a:cubicBezTo>
                    <a:pt x="5" y="1"/>
                    <a:pt x="3" y="2"/>
                    <a:pt x="2" y="2"/>
                  </a:cubicBezTo>
                  <a:cubicBezTo>
                    <a:pt x="1" y="3"/>
                    <a:pt x="1" y="3"/>
                    <a:pt x="0" y="3"/>
                  </a:cubicBezTo>
                  <a:cubicBezTo>
                    <a:pt x="12" y="16"/>
                    <a:pt x="12" y="16"/>
                    <a:pt x="12" y="16"/>
                  </a:cubicBezTo>
                  <a:cubicBezTo>
                    <a:pt x="12" y="16"/>
                    <a:pt x="13"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Freeform 171"/>
            <p:cNvSpPr>
              <a:spLocks noEditPoints="1"/>
            </p:cNvSpPr>
            <p:nvPr/>
          </p:nvSpPr>
          <p:spPr bwMode="auto">
            <a:xfrm>
              <a:off x="6437365" y="592669"/>
              <a:ext cx="489505" cy="682731"/>
            </a:xfrm>
            <a:custGeom>
              <a:avLst/>
              <a:gdLst>
                <a:gd name="T0" fmla="*/ 0 w 114"/>
                <a:gd name="T1" fmla="*/ 0 h 159"/>
                <a:gd name="T2" fmla="*/ 0 w 114"/>
                <a:gd name="T3" fmla="*/ 126 h 159"/>
                <a:gd name="T4" fmla="*/ 33 w 114"/>
                <a:gd name="T5" fmla="*/ 159 h 159"/>
                <a:gd name="T6" fmla="*/ 114 w 114"/>
                <a:gd name="T7" fmla="*/ 159 h 159"/>
                <a:gd name="T8" fmla="*/ 114 w 114"/>
                <a:gd name="T9" fmla="*/ 0 h 159"/>
                <a:gd name="T10" fmla="*/ 0 w 114"/>
                <a:gd name="T11" fmla="*/ 0 h 159"/>
                <a:gd name="T12" fmla="*/ 31 w 114"/>
                <a:gd name="T13" fmla="*/ 140 h 159"/>
                <a:gd name="T14" fmla="*/ 17 w 114"/>
                <a:gd name="T15" fmla="*/ 129 h 159"/>
                <a:gd name="T16" fmla="*/ 31 w 114"/>
                <a:gd name="T17" fmla="*/ 129 h 159"/>
                <a:gd name="T18" fmla="*/ 31 w 114"/>
                <a:gd name="T19" fmla="*/ 140 h 159"/>
                <a:gd name="T20" fmla="*/ 102 w 114"/>
                <a:gd name="T21" fmla="*/ 148 h 159"/>
                <a:gd name="T22" fmla="*/ 38 w 114"/>
                <a:gd name="T23" fmla="*/ 148 h 159"/>
                <a:gd name="T24" fmla="*/ 38 w 114"/>
                <a:gd name="T25" fmla="*/ 119 h 159"/>
                <a:gd name="T26" fmla="*/ 12 w 114"/>
                <a:gd name="T27" fmla="*/ 119 h 159"/>
                <a:gd name="T28" fmla="*/ 12 w 114"/>
                <a:gd name="T29" fmla="*/ 12 h 159"/>
                <a:gd name="T30" fmla="*/ 102 w 114"/>
                <a:gd name="T31" fmla="*/ 12 h 159"/>
                <a:gd name="T32" fmla="*/ 102 w 114"/>
                <a:gd name="T33"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59">
                  <a:moveTo>
                    <a:pt x="0" y="0"/>
                  </a:moveTo>
                  <a:lnTo>
                    <a:pt x="0" y="126"/>
                  </a:lnTo>
                  <a:lnTo>
                    <a:pt x="33" y="159"/>
                  </a:lnTo>
                  <a:lnTo>
                    <a:pt x="114" y="159"/>
                  </a:lnTo>
                  <a:lnTo>
                    <a:pt x="114" y="0"/>
                  </a:lnTo>
                  <a:lnTo>
                    <a:pt x="0" y="0"/>
                  </a:lnTo>
                  <a:close/>
                  <a:moveTo>
                    <a:pt x="31" y="140"/>
                  </a:moveTo>
                  <a:lnTo>
                    <a:pt x="17" y="129"/>
                  </a:lnTo>
                  <a:lnTo>
                    <a:pt x="31" y="129"/>
                  </a:lnTo>
                  <a:lnTo>
                    <a:pt x="31" y="140"/>
                  </a:lnTo>
                  <a:close/>
                  <a:moveTo>
                    <a:pt x="102" y="148"/>
                  </a:moveTo>
                  <a:lnTo>
                    <a:pt x="38" y="148"/>
                  </a:lnTo>
                  <a:lnTo>
                    <a:pt x="38" y="119"/>
                  </a:lnTo>
                  <a:lnTo>
                    <a:pt x="12" y="119"/>
                  </a:lnTo>
                  <a:lnTo>
                    <a:pt x="12" y="12"/>
                  </a:lnTo>
                  <a:lnTo>
                    <a:pt x="102" y="12"/>
                  </a:lnTo>
                  <a:lnTo>
                    <a:pt x="102"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Rectangle 172"/>
            <p:cNvSpPr>
              <a:spLocks noChangeArrowheads="1"/>
            </p:cNvSpPr>
            <p:nvPr/>
          </p:nvSpPr>
          <p:spPr bwMode="auto">
            <a:xfrm>
              <a:off x="6518950" y="687135"/>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Rectangle 173"/>
            <p:cNvSpPr>
              <a:spLocks noChangeArrowheads="1"/>
            </p:cNvSpPr>
            <p:nvPr/>
          </p:nvSpPr>
          <p:spPr bwMode="auto">
            <a:xfrm>
              <a:off x="6518950" y="725780"/>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Rectangle 174"/>
            <p:cNvSpPr>
              <a:spLocks noChangeArrowheads="1"/>
            </p:cNvSpPr>
            <p:nvPr/>
          </p:nvSpPr>
          <p:spPr bwMode="auto">
            <a:xfrm>
              <a:off x="6518950" y="777307"/>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Rectangle 175"/>
            <p:cNvSpPr>
              <a:spLocks noChangeArrowheads="1"/>
            </p:cNvSpPr>
            <p:nvPr/>
          </p:nvSpPr>
          <p:spPr bwMode="auto">
            <a:xfrm>
              <a:off x="6518950" y="820246"/>
              <a:ext cx="326337" cy="17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Rectangle 176"/>
            <p:cNvSpPr>
              <a:spLocks noChangeArrowheads="1"/>
            </p:cNvSpPr>
            <p:nvPr/>
          </p:nvSpPr>
          <p:spPr bwMode="auto">
            <a:xfrm>
              <a:off x="6518950" y="871773"/>
              <a:ext cx="326337"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Rectangle 177"/>
            <p:cNvSpPr>
              <a:spLocks noChangeArrowheads="1"/>
            </p:cNvSpPr>
            <p:nvPr/>
          </p:nvSpPr>
          <p:spPr bwMode="auto">
            <a:xfrm>
              <a:off x="6518950" y="910418"/>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Rectangle 178"/>
            <p:cNvSpPr>
              <a:spLocks noChangeArrowheads="1"/>
            </p:cNvSpPr>
            <p:nvPr/>
          </p:nvSpPr>
          <p:spPr bwMode="auto">
            <a:xfrm>
              <a:off x="6518950" y="961945"/>
              <a:ext cx="326337"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Rectangle 179"/>
            <p:cNvSpPr>
              <a:spLocks noChangeArrowheads="1"/>
            </p:cNvSpPr>
            <p:nvPr/>
          </p:nvSpPr>
          <p:spPr bwMode="auto">
            <a:xfrm>
              <a:off x="6518950" y="1000590"/>
              <a:ext cx="326337"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Rectangle 180"/>
            <p:cNvSpPr>
              <a:spLocks noChangeArrowheads="1"/>
            </p:cNvSpPr>
            <p:nvPr/>
          </p:nvSpPr>
          <p:spPr bwMode="auto">
            <a:xfrm>
              <a:off x="6518950" y="1043529"/>
              <a:ext cx="163168" cy="214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Freeform 181"/>
            <p:cNvSpPr/>
            <p:nvPr/>
          </p:nvSpPr>
          <p:spPr bwMode="auto">
            <a:xfrm>
              <a:off x="7656834" y="708605"/>
              <a:ext cx="257634" cy="180344"/>
            </a:xfrm>
            <a:custGeom>
              <a:avLst/>
              <a:gdLst>
                <a:gd name="T0" fmla="*/ 24 w 25"/>
                <a:gd name="T1" fmla="*/ 2 h 18"/>
                <a:gd name="T2" fmla="*/ 17 w 25"/>
                <a:gd name="T3" fmla="*/ 2 h 18"/>
                <a:gd name="T4" fmla="*/ 0 w 25"/>
                <a:gd name="T5" fmla="*/ 18 h 18"/>
                <a:gd name="T6" fmla="*/ 14 w 25"/>
                <a:gd name="T7" fmla="*/ 18 h 18"/>
                <a:gd name="T8" fmla="*/ 24 w 25"/>
                <a:gd name="T9" fmla="*/ 8 h 18"/>
                <a:gd name="T10" fmla="*/ 24 w 25"/>
                <a:gd name="T11" fmla="*/ 2 h 18"/>
              </a:gdLst>
              <a:ahLst/>
              <a:cxnLst>
                <a:cxn ang="0">
                  <a:pos x="T0" y="T1"/>
                </a:cxn>
                <a:cxn ang="0">
                  <a:pos x="T2" y="T3"/>
                </a:cxn>
                <a:cxn ang="0">
                  <a:pos x="T4" y="T5"/>
                </a:cxn>
                <a:cxn ang="0">
                  <a:pos x="T6" y="T7"/>
                </a:cxn>
                <a:cxn ang="0">
                  <a:pos x="T8" y="T9"/>
                </a:cxn>
                <a:cxn ang="0">
                  <a:pos x="T10" y="T11"/>
                </a:cxn>
              </a:cxnLst>
              <a:rect l="0" t="0" r="r" b="b"/>
              <a:pathLst>
                <a:path w="25" h="18">
                  <a:moveTo>
                    <a:pt x="24" y="2"/>
                  </a:moveTo>
                  <a:cubicBezTo>
                    <a:pt x="22" y="0"/>
                    <a:pt x="19" y="0"/>
                    <a:pt x="17" y="2"/>
                  </a:cubicBezTo>
                  <a:cubicBezTo>
                    <a:pt x="0" y="18"/>
                    <a:pt x="0" y="18"/>
                    <a:pt x="0" y="18"/>
                  </a:cubicBezTo>
                  <a:cubicBezTo>
                    <a:pt x="14" y="18"/>
                    <a:pt x="14" y="18"/>
                    <a:pt x="14" y="18"/>
                  </a:cubicBezTo>
                  <a:cubicBezTo>
                    <a:pt x="24" y="8"/>
                    <a:pt x="24" y="8"/>
                    <a:pt x="24" y="8"/>
                  </a:cubicBezTo>
                  <a:cubicBezTo>
                    <a:pt x="25" y="6"/>
                    <a:pt x="25" y="3"/>
                    <a:pt x="2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Freeform 182"/>
            <p:cNvSpPr/>
            <p:nvPr/>
          </p:nvSpPr>
          <p:spPr bwMode="auto">
            <a:xfrm>
              <a:off x="7283264" y="901830"/>
              <a:ext cx="588265" cy="38645"/>
            </a:xfrm>
            <a:custGeom>
              <a:avLst/>
              <a:gdLst>
                <a:gd name="T0" fmla="*/ 57 w 58"/>
                <a:gd name="T1" fmla="*/ 4 h 4"/>
                <a:gd name="T2" fmla="*/ 58 w 58"/>
                <a:gd name="T3" fmla="*/ 0 h 4"/>
                <a:gd name="T4" fmla="*/ 0 w 58"/>
                <a:gd name="T5" fmla="*/ 0 h 4"/>
                <a:gd name="T6" fmla="*/ 0 w 58"/>
                <a:gd name="T7" fmla="*/ 4 h 4"/>
                <a:gd name="T8" fmla="*/ 57 w 58"/>
                <a:gd name="T9" fmla="*/ 4 h 4"/>
              </a:gdLst>
              <a:ahLst/>
              <a:cxnLst>
                <a:cxn ang="0">
                  <a:pos x="T0" y="T1"/>
                </a:cxn>
                <a:cxn ang="0">
                  <a:pos x="T2" y="T3"/>
                </a:cxn>
                <a:cxn ang="0">
                  <a:pos x="T4" y="T5"/>
                </a:cxn>
                <a:cxn ang="0">
                  <a:pos x="T6" y="T7"/>
                </a:cxn>
                <a:cxn ang="0">
                  <a:pos x="T8" y="T9"/>
                </a:cxn>
              </a:cxnLst>
              <a:rect l="0" t="0" r="r" b="b"/>
              <a:pathLst>
                <a:path w="58" h="4">
                  <a:moveTo>
                    <a:pt x="57" y="4"/>
                  </a:moveTo>
                  <a:cubicBezTo>
                    <a:pt x="58" y="3"/>
                    <a:pt x="58" y="1"/>
                    <a:pt x="58" y="0"/>
                  </a:cubicBezTo>
                  <a:cubicBezTo>
                    <a:pt x="0" y="0"/>
                    <a:pt x="0" y="0"/>
                    <a:pt x="0" y="0"/>
                  </a:cubicBezTo>
                  <a:cubicBezTo>
                    <a:pt x="0" y="1"/>
                    <a:pt x="0" y="3"/>
                    <a:pt x="0" y="4"/>
                  </a:cubicBezTo>
                  <a:lnTo>
                    <a:pt x="5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83"/>
            <p:cNvSpPr/>
            <p:nvPr/>
          </p:nvSpPr>
          <p:spPr bwMode="auto">
            <a:xfrm>
              <a:off x="7291852" y="953357"/>
              <a:ext cx="571089" cy="180344"/>
            </a:xfrm>
            <a:custGeom>
              <a:avLst/>
              <a:gdLst>
                <a:gd name="T0" fmla="*/ 0 w 56"/>
                <a:gd name="T1" fmla="*/ 0 h 18"/>
                <a:gd name="T2" fmla="*/ 14 w 56"/>
                <a:gd name="T3" fmla="*/ 16 h 18"/>
                <a:gd name="T4" fmla="*/ 14 w 56"/>
                <a:gd name="T5" fmla="*/ 18 h 18"/>
                <a:gd name="T6" fmla="*/ 42 w 56"/>
                <a:gd name="T7" fmla="*/ 18 h 18"/>
                <a:gd name="T8" fmla="*/ 42 w 56"/>
                <a:gd name="T9" fmla="*/ 16 h 18"/>
                <a:gd name="T10" fmla="*/ 56 w 56"/>
                <a:gd name="T11" fmla="*/ 0 h 18"/>
                <a:gd name="T12" fmla="*/ 0 w 5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6" h="18">
                  <a:moveTo>
                    <a:pt x="0" y="0"/>
                  </a:moveTo>
                  <a:cubicBezTo>
                    <a:pt x="1" y="7"/>
                    <a:pt x="7" y="13"/>
                    <a:pt x="14" y="16"/>
                  </a:cubicBezTo>
                  <a:cubicBezTo>
                    <a:pt x="14" y="18"/>
                    <a:pt x="14" y="18"/>
                    <a:pt x="14" y="18"/>
                  </a:cubicBezTo>
                  <a:cubicBezTo>
                    <a:pt x="42" y="18"/>
                    <a:pt x="42" y="18"/>
                    <a:pt x="42" y="18"/>
                  </a:cubicBezTo>
                  <a:cubicBezTo>
                    <a:pt x="42" y="16"/>
                    <a:pt x="42" y="16"/>
                    <a:pt x="42" y="16"/>
                  </a:cubicBezTo>
                  <a:cubicBezTo>
                    <a:pt x="49" y="13"/>
                    <a:pt x="54" y="7"/>
                    <a:pt x="5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Rectangle 184"/>
            <p:cNvSpPr>
              <a:spLocks noChangeArrowheads="1"/>
            </p:cNvSpPr>
            <p:nvPr/>
          </p:nvSpPr>
          <p:spPr bwMode="auto">
            <a:xfrm>
              <a:off x="7433551" y="1155171"/>
              <a:ext cx="287692" cy="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85"/>
            <p:cNvSpPr/>
            <p:nvPr/>
          </p:nvSpPr>
          <p:spPr bwMode="auto">
            <a:xfrm>
              <a:off x="941168" y="472440"/>
              <a:ext cx="81584" cy="193226"/>
            </a:xfrm>
            <a:custGeom>
              <a:avLst/>
              <a:gdLst>
                <a:gd name="T0" fmla="*/ 1 w 8"/>
                <a:gd name="T1" fmla="*/ 9 h 19"/>
                <a:gd name="T2" fmla="*/ 3 w 8"/>
                <a:gd name="T3" fmla="*/ 11 h 19"/>
                <a:gd name="T4" fmla="*/ 4 w 8"/>
                <a:gd name="T5" fmla="*/ 12 h 19"/>
                <a:gd name="T6" fmla="*/ 5 w 8"/>
                <a:gd name="T7" fmla="*/ 13 h 19"/>
                <a:gd name="T8" fmla="*/ 5 w 8"/>
                <a:gd name="T9" fmla="*/ 16 h 19"/>
                <a:gd name="T10" fmla="*/ 5 w 8"/>
                <a:gd name="T11" fmla="*/ 18 h 19"/>
                <a:gd name="T12" fmla="*/ 6 w 8"/>
                <a:gd name="T13" fmla="*/ 19 h 19"/>
                <a:gd name="T14" fmla="*/ 6 w 8"/>
                <a:gd name="T15" fmla="*/ 16 h 19"/>
                <a:gd name="T16" fmla="*/ 7 w 8"/>
                <a:gd name="T17" fmla="*/ 13 h 19"/>
                <a:gd name="T18" fmla="*/ 6 w 8"/>
                <a:gd name="T19" fmla="*/ 10 h 19"/>
                <a:gd name="T20" fmla="*/ 4 w 8"/>
                <a:gd name="T21" fmla="*/ 9 h 19"/>
                <a:gd name="T22" fmla="*/ 3 w 8"/>
                <a:gd name="T23" fmla="*/ 8 h 19"/>
                <a:gd name="T24" fmla="*/ 2 w 8"/>
                <a:gd name="T25" fmla="*/ 6 h 19"/>
                <a:gd name="T26" fmla="*/ 2 w 8"/>
                <a:gd name="T27" fmla="*/ 3 h 19"/>
                <a:gd name="T28" fmla="*/ 2 w 8"/>
                <a:gd name="T29" fmla="*/ 1 h 19"/>
                <a:gd name="T30" fmla="*/ 2 w 8"/>
                <a:gd name="T31" fmla="*/ 0 h 19"/>
                <a:gd name="T32" fmla="*/ 1 w 8"/>
                <a:gd name="T33" fmla="*/ 3 h 19"/>
                <a:gd name="T34" fmla="*/ 0 w 8"/>
                <a:gd name="T35" fmla="*/ 7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2" y="10"/>
                    <a:pt x="3" y="11"/>
                  </a:cubicBezTo>
                  <a:cubicBezTo>
                    <a:pt x="4" y="11"/>
                    <a:pt x="4" y="11"/>
                    <a:pt x="4" y="12"/>
                  </a:cubicBezTo>
                  <a:cubicBezTo>
                    <a:pt x="5" y="12"/>
                    <a:pt x="5" y="13"/>
                    <a:pt x="5" y="13"/>
                  </a:cubicBezTo>
                  <a:cubicBezTo>
                    <a:pt x="5" y="14"/>
                    <a:pt x="5" y="15"/>
                    <a:pt x="5" y="16"/>
                  </a:cubicBezTo>
                  <a:cubicBezTo>
                    <a:pt x="5" y="17"/>
                    <a:pt x="5" y="18"/>
                    <a:pt x="5" y="18"/>
                  </a:cubicBezTo>
                  <a:cubicBezTo>
                    <a:pt x="6" y="19"/>
                    <a:pt x="6" y="19"/>
                    <a:pt x="6" y="19"/>
                  </a:cubicBezTo>
                  <a:cubicBezTo>
                    <a:pt x="6" y="19"/>
                    <a:pt x="5" y="18"/>
                    <a:pt x="6" y="16"/>
                  </a:cubicBezTo>
                  <a:cubicBezTo>
                    <a:pt x="7" y="16"/>
                    <a:pt x="8" y="14"/>
                    <a:pt x="7" y="13"/>
                  </a:cubicBezTo>
                  <a:cubicBezTo>
                    <a:pt x="7" y="12"/>
                    <a:pt x="7" y="11"/>
                    <a:pt x="6" y="10"/>
                  </a:cubicBezTo>
                  <a:cubicBezTo>
                    <a:pt x="6" y="9"/>
                    <a:pt x="5" y="9"/>
                    <a:pt x="4" y="9"/>
                  </a:cubicBezTo>
                  <a:cubicBezTo>
                    <a:pt x="4" y="8"/>
                    <a:pt x="3" y="8"/>
                    <a:pt x="3" y="8"/>
                  </a:cubicBezTo>
                  <a:cubicBezTo>
                    <a:pt x="3" y="7"/>
                    <a:pt x="3" y="7"/>
                    <a:pt x="2" y="6"/>
                  </a:cubicBezTo>
                  <a:cubicBezTo>
                    <a:pt x="2" y="5"/>
                    <a:pt x="2" y="4"/>
                    <a:pt x="2" y="3"/>
                  </a:cubicBezTo>
                  <a:cubicBezTo>
                    <a:pt x="3" y="2"/>
                    <a:pt x="2" y="1"/>
                    <a:pt x="2" y="1"/>
                  </a:cubicBezTo>
                  <a:cubicBezTo>
                    <a:pt x="2" y="0"/>
                    <a:pt x="2" y="0"/>
                    <a:pt x="2" y="0"/>
                  </a:cubicBezTo>
                  <a:cubicBezTo>
                    <a:pt x="2" y="0"/>
                    <a:pt x="2" y="1"/>
                    <a:pt x="1" y="3"/>
                  </a:cubicBezTo>
                  <a:cubicBezTo>
                    <a:pt x="1" y="4"/>
                    <a:pt x="0" y="5"/>
                    <a:pt x="0" y="7"/>
                  </a:cubicBezTo>
                  <a:cubicBezTo>
                    <a:pt x="0" y="8"/>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86"/>
            <p:cNvSpPr/>
            <p:nvPr/>
          </p:nvSpPr>
          <p:spPr bwMode="auto">
            <a:xfrm>
              <a:off x="971226" y="450970"/>
              <a:ext cx="81584" cy="193226"/>
            </a:xfrm>
            <a:custGeom>
              <a:avLst/>
              <a:gdLst>
                <a:gd name="T0" fmla="*/ 1 w 8"/>
                <a:gd name="T1" fmla="*/ 8 h 19"/>
                <a:gd name="T2" fmla="*/ 3 w 8"/>
                <a:gd name="T3" fmla="*/ 10 h 19"/>
                <a:gd name="T4" fmla="*/ 4 w 8"/>
                <a:gd name="T5" fmla="*/ 11 h 19"/>
                <a:gd name="T6" fmla="*/ 5 w 8"/>
                <a:gd name="T7" fmla="*/ 12 h 19"/>
                <a:gd name="T8" fmla="*/ 5 w 8"/>
                <a:gd name="T9" fmla="*/ 15 h 19"/>
                <a:gd name="T10" fmla="*/ 5 w 8"/>
                <a:gd name="T11" fmla="*/ 18 h 19"/>
                <a:gd name="T12" fmla="*/ 6 w 8"/>
                <a:gd name="T13" fmla="*/ 19 h 19"/>
                <a:gd name="T14" fmla="*/ 6 w 8"/>
                <a:gd name="T15" fmla="*/ 16 h 19"/>
                <a:gd name="T16" fmla="*/ 7 w 8"/>
                <a:gd name="T17" fmla="*/ 12 h 19"/>
                <a:gd name="T18" fmla="*/ 7 w 8"/>
                <a:gd name="T19" fmla="*/ 10 h 19"/>
                <a:gd name="T20" fmla="*/ 5 w 8"/>
                <a:gd name="T21" fmla="*/ 8 h 19"/>
                <a:gd name="T22" fmla="*/ 3 w 8"/>
                <a:gd name="T23" fmla="*/ 7 h 19"/>
                <a:gd name="T24" fmla="*/ 3 w 8"/>
                <a:gd name="T25" fmla="*/ 6 h 19"/>
                <a:gd name="T26" fmla="*/ 3 w 8"/>
                <a:gd name="T27" fmla="*/ 3 h 19"/>
                <a:gd name="T28" fmla="*/ 2 w 8"/>
                <a:gd name="T29" fmla="*/ 0 h 19"/>
                <a:gd name="T30" fmla="*/ 2 w 8"/>
                <a:gd name="T31" fmla="*/ 0 h 19"/>
                <a:gd name="T32" fmla="*/ 1 w 8"/>
                <a:gd name="T33" fmla="*/ 2 h 19"/>
                <a:gd name="T34" fmla="*/ 0 w 8"/>
                <a:gd name="T35" fmla="*/ 6 h 19"/>
                <a:gd name="T36" fmla="*/ 1 w 8"/>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8"/>
                  </a:moveTo>
                  <a:cubicBezTo>
                    <a:pt x="2" y="9"/>
                    <a:pt x="2" y="10"/>
                    <a:pt x="3" y="10"/>
                  </a:cubicBezTo>
                  <a:cubicBezTo>
                    <a:pt x="4" y="11"/>
                    <a:pt x="4" y="11"/>
                    <a:pt x="4" y="11"/>
                  </a:cubicBezTo>
                  <a:cubicBezTo>
                    <a:pt x="5" y="12"/>
                    <a:pt x="5" y="12"/>
                    <a:pt x="5" y="12"/>
                  </a:cubicBezTo>
                  <a:cubicBezTo>
                    <a:pt x="5" y="13"/>
                    <a:pt x="5" y="14"/>
                    <a:pt x="5" y="15"/>
                  </a:cubicBezTo>
                  <a:cubicBezTo>
                    <a:pt x="5" y="16"/>
                    <a:pt x="5" y="17"/>
                    <a:pt x="5" y="18"/>
                  </a:cubicBezTo>
                  <a:cubicBezTo>
                    <a:pt x="6" y="18"/>
                    <a:pt x="6" y="19"/>
                    <a:pt x="6" y="19"/>
                  </a:cubicBezTo>
                  <a:cubicBezTo>
                    <a:pt x="6" y="19"/>
                    <a:pt x="6" y="17"/>
                    <a:pt x="6" y="16"/>
                  </a:cubicBezTo>
                  <a:cubicBezTo>
                    <a:pt x="7" y="15"/>
                    <a:pt x="8" y="14"/>
                    <a:pt x="7" y="12"/>
                  </a:cubicBezTo>
                  <a:cubicBezTo>
                    <a:pt x="7" y="11"/>
                    <a:pt x="7" y="10"/>
                    <a:pt x="7" y="10"/>
                  </a:cubicBezTo>
                  <a:cubicBezTo>
                    <a:pt x="6" y="9"/>
                    <a:pt x="5" y="8"/>
                    <a:pt x="5" y="8"/>
                  </a:cubicBezTo>
                  <a:cubicBezTo>
                    <a:pt x="4" y="7"/>
                    <a:pt x="4" y="7"/>
                    <a:pt x="3" y="7"/>
                  </a:cubicBezTo>
                  <a:cubicBezTo>
                    <a:pt x="3" y="7"/>
                    <a:pt x="3" y="6"/>
                    <a:pt x="3" y="6"/>
                  </a:cubicBezTo>
                  <a:cubicBezTo>
                    <a:pt x="2" y="5"/>
                    <a:pt x="2" y="4"/>
                    <a:pt x="3" y="3"/>
                  </a:cubicBezTo>
                  <a:cubicBezTo>
                    <a:pt x="3" y="2"/>
                    <a:pt x="3" y="1"/>
                    <a:pt x="2" y="0"/>
                  </a:cubicBezTo>
                  <a:cubicBezTo>
                    <a:pt x="2" y="0"/>
                    <a:pt x="2" y="0"/>
                    <a:pt x="2" y="0"/>
                  </a:cubicBezTo>
                  <a:cubicBezTo>
                    <a:pt x="2" y="0"/>
                    <a:pt x="2" y="1"/>
                    <a:pt x="1" y="2"/>
                  </a:cubicBezTo>
                  <a:cubicBezTo>
                    <a:pt x="1" y="3"/>
                    <a:pt x="0" y="4"/>
                    <a:pt x="0" y="6"/>
                  </a:cubicBezTo>
                  <a:cubicBezTo>
                    <a:pt x="0" y="7"/>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87"/>
            <p:cNvSpPr/>
            <p:nvPr/>
          </p:nvSpPr>
          <p:spPr bwMode="auto">
            <a:xfrm>
              <a:off x="1001283" y="420913"/>
              <a:ext cx="81584" cy="193226"/>
            </a:xfrm>
            <a:custGeom>
              <a:avLst/>
              <a:gdLst>
                <a:gd name="T0" fmla="*/ 1 w 8"/>
                <a:gd name="T1" fmla="*/ 9 h 19"/>
                <a:gd name="T2" fmla="*/ 3 w 8"/>
                <a:gd name="T3" fmla="*/ 11 h 19"/>
                <a:gd name="T4" fmla="*/ 5 w 8"/>
                <a:gd name="T5" fmla="*/ 12 h 19"/>
                <a:gd name="T6" fmla="*/ 5 w 8"/>
                <a:gd name="T7" fmla="*/ 13 h 19"/>
                <a:gd name="T8" fmla="*/ 5 w 8"/>
                <a:gd name="T9" fmla="*/ 16 h 19"/>
                <a:gd name="T10" fmla="*/ 6 w 8"/>
                <a:gd name="T11" fmla="*/ 18 h 19"/>
                <a:gd name="T12" fmla="*/ 6 w 8"/>
                <a:gd name="T13" fmla="*/ 19 h 19"/>
                <a:gd name="T14" fmla="*/ 7 w 8"/>
                <a:gd name="T15" fmla="*/ 16 h 19"/>
                <a:gd name="T16" fmla="*/ 7 w 8"/>
                <a:gd name="T17" fmla="*/ 12 h 19"/>
                <a:gd name="T18" fmla="*/ 7 w 8"/>
                <a:gd name="T19" fmla="*/ 10 h 19"/>
                <a:gd name="T20" fmla="*/ 5 w 8"/>
                <a:gd name="T21" fmla="*/ 8 h 19"/>
                <a:gd name="T22" fmla="*/ 3 w 8"/>
                <a:gd name="T23" fmla="*/ 7 h 19"/>
                <a:gd name="T24" fmla="*/ 3 w 8"/>
                <a:gd name="T25" fmla="*/ 6 h 19"/>
                <a:gd name="T26" fmla="*/ 3 w 8"/>
                <a:gd name="T27" fmla="*/ 3 h 19"/>
                <a:gd name="T28" fmla="*/ 2 w 8"/>
                <a:gd name="T29" fmla="*/ 1 h 19"/>
                <a:gd name="T30" fmla="*/ 2 w 8"/>
                <a:gd name="T31" fmla="*/ 0 h 19"/>
                <a:gd name="T32" fmla="*/ 1 w 8"/>
                <a:gd name="T33" fmla="*/ 3 h 19"/>
                <a:gd name="T34" fmla="*/ 0 w 8"/>
                <a:gd name="T35" fmla="*/ 6 h 19"/>
                <a:gd name="T36" fmla="*/ 1 w 8"/>
                <a:gd name="T3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9">
                  <a:moveTo>
                    <a:pt x="1" y="9"/>
                  </a:moveTo>
                  <a:cubicBezTo>
                    <a:pt x="2" y="10"/>
                    <a:pt x="3" y="10"/>
                    <a:pt x="3" y="11"/>
                  </a:cubicBezTo>
                  <a:cubicBezTo>
                    <a:pt x="4" y="11"/>
                    <a:pt x="4" y="11"/>
                    <a:pt x="5" y="12"/>
                  </a:cubicBezTo>
                  <a:cubicBezTo>
                    <a:pt x="5" y="12"/>
                    <a:pt x="5" y="12"/>
                    <a:pt x="5" y="13"/>
                  </a:cubicBezTo>
                  <a:cubicBezTo>
                    <a:pt x="6" y="14"/>
                    <a:pt x="5" y="15"/>
                    <a:pt x="5" y="16"/>
                  </a:cubicBezTo>
                  <a:cubicBezTo>
                    <a:pt x="5" y="17"/>
                    <a:pt x="5" y="18"/>
                    <a:pt x="6" y="18"/>
                  </a:cubicBezTo>
                  <a:cubicBezTo>
                    <a:pt x="6" y="19"/>
                    <a:pt x="6" y="19"/>
                    <a:pt x="6" y="19"/>
                  </a:cubicBezTo>
                  <a:cubicBezTo>
                    <a:pt x="6" y="19"/>
                    <a:pt x="6" y="18"/>
                    <a:pt x="7" y="16"/>
                  </a:cubicBezTo>
                  <a:cubicBezTo>
                    <a:pt x="7" y="15"/>
                    <a:pt x="8" y="14"/>
                    <a:pt x="7" y="12"/>
                  </a:cubicBezTo>
                  <a:cubicBezTo>
                    <a:pt x="7" y="12"/>
                    <a:pt x="7" y="11"/>
                    <a:pt x="7" y="10"/>
                  </a:cubicBezTo>
                  <a:cubicBezTo>
                    <a:pt x="6" y="9"/>
                    <a:pt x="5" y="9"/>
                    <a:pt x="5" y="8"/>
                  </a:cubicBezTo>
                  <a:cubicBezTo>
                    <a:pt x="4" y="8"/>
                    <a:pt x="4" y="8"/>
                    <a:pt x="3" y="7"/>
                  </a:cubicBezTo>
                  <a:cubicBezTo>
                    <a:pt x="3" y="7"/>
                    <a:pt x="3" y="6"/>
                    <a:pt x="3" y="6"/>
                  </a:cubicBezTo>
                  <a:cubicBezTo>
                    <a:pt x="2" y="5"/>
                    <a:pt x="2" y="4"/>
                    <a:pt x="3" y="3"/>
                  </a:cubicBezTo>
                  <a:cubicBezTo>
                    <a:pt x="3" y="2"/>
                    <a:pt x="3" y="1"/>
                    <a:pt x="2" y="1"/>
                  </a:cubicBezTo>
                  <a:cubicBezTo>
                    <a:pt x="2" y="0"/>
                    <a:pt x="2" y="0"/>
                    <a:pt x="2" y="0"/>
                  </a:cubicBezTo>
                  <a:cubicBezTo>
                    <a:pt x="2" y="0"/>
                    <a:pt x="2" y="1"/>
                    <a:pt x="1" y="3"/>
                  </a:cubicBezTo>
                  <a:cubicBezTo>
                    <a:pt x="1" y="3"/>
                    <a:pt x="0" y="5"/>
                    <a:pt x="0" y="6"/>
                  </a:cubicBezTo>
                  <a:cubicBezTo>
                    <a:pt x="1" y="7"/>
                    <a:pt x="1"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88"/>
            <p:cNvSpPr>
              <a:spLocks noEditPoints="1"/>
            </p:cNvSpPr>
            <p:nvPr/>
          </p:nvSpPr>
          <p:spPr bwMode="auto">
            <a:xfrm>
              <a:off x="769412" y="687135"/>
              <a:ext cx="476623" cy="764315"/>
            </a:xfrm>
            <a:custGeom>
              <a:avLst/>
              <a:gdLst>
                <a:gd name="T0" fmla="*/ 29 w 47"/>
                <a:gd name="T1" fmla="*/ 33 h 75"/>
                <a:gd name="T2" fmla="*/ 29 w 47"/>
                <a:gd name="T3" fmla="*/ 8 h 75"/>
                <a:gd name="T4" fmla="*/ 30 w 47"/>
                <a:gd name="T5" fmla="*/ 6 h 75"/>
                <a:gd name="T6" fmla="*/ 31 w 47"/>
                <a:gd name="T7" fmla="*/ 6 h 75"/>
                <a:gd name="T8" fmla="*/ 32 w 47"/>
                <a:gd name="T9" fmla="*/ 5 h 75"/>
                <a:gd name="T10" fmla="*/ 32 w 47"/>
                <a:gd name="T11" fmla="*/ 2 h 75"/>
                <a:gd name="T12" fmla="*/ 31 w 47"/>
                <a:gd name="T13" fmla="*/ 0 h 75"/>
                <a:gd name="T14" fmla="*/ 17 w 47"/>
                <a:gd name="T15" fmla="*/ 0 h 75"/>
                <a:gd name="T16" fmla="*/ 16 w 47"/>
                <a:gd name="T17" fmla="*/ 2 h 75"/>
                <a:gd name="T18" fmla="*/ 16 w 47"/>
                <a:gd name="T19" fmla="*/ 5 h 75"/>
                <a:gd name="T20" fmla="*/ 17 w 47"/>
                <a:gd name="T21" fmla="*/ 6 h 75"/>
                <a:gd name="T22" fmla="*/ 17 w 47"/>
                <a:gd name="T23" fmla="*/ 6 h 75"/>
                <a:gd name="T24" fmla="*/ 18 w 47"/>
                <a:gd name="T25" fmla="*/ 8 h 75"/>
                <a:gd name="T26" fmla="*/ 18 w 47"/>
                <a:gd name="T27" fmla="*/ 33 h 75"/>
                <a:gd name="T28" fmla="*/ 0 w 47"/>
                <a:gd name="T29" fmla="*/ 56 h 75"/>
                <a:gd name="T30" fmla="*/ 10 w 47"/>
                <a:gd name="T31" fmla="*/ 75 h 75"/>
                <a:gd name="T32" fmla="*/ 38 w 47"/>
                <a:gd name="T33" fmla="*/ 75 h 75"/>
                <a:gd name="T34" fmla="*/ 47 w 47"/>
                <a:gd name="T35" fmla="*/ 56 h 75"/>
                <a:gd name="T36" fmla="*/ 29 w 47"/>
                <a:gd name="T37" fmla="*/ 33 h 75"/>
                <a:gd name="T38" fmla="*/ 37 w 47"/>
                <a:gd name="T39" fmla="*/ 74 h 75"/>
                <a:gd name="T40" fmla="*/ 11 w 47"/>
                <a:gd name="T41" fmla="*/ 74 h 75"/>
                <a:gd name="T42" fmla="*/ 2 w 47"/>
                <a:gd name="T43" fmla="*/ 56 h 75"/>
                <a:gd name="T44" fmla="*/ 19 w 47"/>
                <a:gd name="T45" fmla="*/ 35 h 75"/>
                <a:gd name="T46" fmla="*/ 20 w 47"/>
                <a:gd name="T47" fmla="*/ 34 h 75"/>
                <a:gd name="T48" fmla="*/ 20 w 47"/>
                <a:gd name="T49" fmla="*/ 8 h 75"/>
                <a:gd name="T50" fmla="*/ 17 w 47"/>
                <a:gd name="T51" fmla="*/ 5 h 75"/>
                <a:gd name="T52" fmla="*/ 17 w 47"/>
                <a:gd name="T53" fmla="*/ 2 h 75"/>
                <a:gd name="T54" fmla="*/ 31 w 47"/>
                <a:gd name="T55" fmla="*/ 2 h 75"/>
                <a:gd name="T56" fmla="*/ 30 w 47"/>
                <a:gd name="T57" fmla="*/ 5 h 75"/>
                <a:gd name="T58" fmla="*/ 30 w 47"/>
                <a:gd name="T59" fmla="*/ 5 h 75"/>
                <a:gd name="T60" fmla="*/ 28 w 47"/>
                <a:gd name="T61" fmla="*/ 8 h 75"/>
                <a:gd name="T62" fmla="*/ 28 w 47"/>
                <a:gd name="T63" fmla="*/ 34 h 75"/>
                <a:gd name="T64" fmla="*/ 29 w 47"/>
                <a:gd name="T65" fmla="*/ 35 h 75"/>
                <a:gd name="T66" fmla="*/ 46 w 47"/>
                <a:gd name="T67" fmla="*/ 56 h 75"/>
                <a:gd name="T68" fmla="*/ 37 w 47"/>
                <a:gd name="T6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75">
                  <a:moveTo>
                    <a:pt x="29" y="33"/>
                  </a:moveTo>
                  <a:cubicBezTo>
                    <a:pt x="29" y="8"/>
                    <a:pt x="29" y="8"/>
                    <a:pt x="29" y="8"/>
                  </a:cubicBezTo>
                  <a:cubicBezTo>
                    <a:pt x="29" y="7"/>
                    <a:pt x="30" y="6"/>
                    <a:pt x="30" y="6"/>
                  </a:cubicBezTo>
                  <a:cubicBezTo>
                    <a:pt x="31" y="6"/>
                    <a:pt x="31" y="6"/>
                    <a:pt x="31" y="6"/>
                  </a:cubicBezTo>
                  <a:cubicBezTo>
                    <a:pt x="31" y="6"/>
                    <a:pt x="32" y="6"/>
                    <a:pt x="32" y="5"/>
                  </a:cubicBezTo>
                  <a:cubicBezTo>
                    <a:pt x="32" y="2"/>
                    <a:pt x="32" y="2"/>
                    <a:pt x="32" y="2"/>
                  </a:cubicBezTo>
                  <a:cubicBezTo>
                    <a:pt x="32" y="1"/>
                    <a:pt x="31" y="0"/>
                    <a:pt x="31" y="0"/>
                  </a:cubicBezTo>
                  <a:cubicBezTo>
                    <a:pt x="17" y="0"/>
                    <a:pt x="17" y="0"/>
                    <a:pt x="17" y="0"/>
                  </a:cubicBezTo>
                  <a:cubicBezTo>
                    <a:pt x="17" y="0"/>
                    <a:pt x="16" y="1"/>
                    <a:pt x="16" y="2"/>
                  </a:cubicBezTo>
                  <a:cubicBezTo>
                    <a:pt x="16" y="5"/>
                    <a:pt x="16" y="5"/>
                    <a:pt x="16" y="5"/>
                  </a:cubicBezTo>
                  <a:cubicBezTo>
                    <a:pt x="16" y="6"/>
                    <a:pt x="17" y="6"/>
                    <a:pt x="17" y="6"/>
                  </a:cubicBezTo>
                  <a:cubicBezTo>
                    <a:pt x="17" y="6"/>
                    <a:pt x="17" y="6"/>
                    <a:pt x="17" y="6"/>
                  </a:cubicBezTo>
                  <a:cubicBezTo>
                    <a:pt x="18" y="6"/>
                    <a:pt x="18" y="7"/>
                    <a:pt x="18" y="8"/>
                  </a:cubicBezTo>
                  <a:cubicBezTo>
                    <a:pt x="18" y="33"/>
                    <a:pt x="18" y="33"/>
                    <a:pt x="18" y="33"/>
                  </a:cubicBezTo>
                  <a:cubicBezTo>
                    <a:pt x="8" y="36"/>
                    <a:pt x="0" y="45"/>
                    <a:pt x="0" y="56"/>
                  </a:cubicBezTo>
                  <a:cubicBezTo>
                    <a:pt x="0" y="64"/>
                    <a:pt x="4" y="71"/>
                    <a:pt x="10" y="75"/>
                  </a:cubicBezTo>
                  <a:cubicBezTo>
                    <a:pt x="38" y="75"/>
                    <a:pt x="38" y="75"/>
                    <a:pt x="38" y="75"/>
                  </a:cubicBezTo>
                  <a:cubicBezTo>
                    <a:pt x="44" y="71"/>
                    <a:pt x="47" y="64"/>
                    <a:pt x="47" y="56"/>
                  </a:cubicBezTo>
                  <a:cubicBezTo>
                    <a:pt x="47" y="45"/>
                    <a:pt x="40" y="36"/>
                    <a:pt x="29" y="33"/>
                  </a:cubicBezTo>
                  <a:close/>
                  <a:moveTo>
                    <a:pt x="37" y="74"/>
                  </a:moveTo>
                  <a:cubicBezTo>
                    <a:pt x="11" y="74"/>
                    <a:pt x="11" y="74"/>
                    <a:pt x="11" y="74"/>
                  </a:cubicBezTo>
                  <a:cubicBezTo>
                    <a:pt x="5" y="70"/>
                    <a:pt x="2" y="63"/>
                    <a:pt x="2" y="56"/>
                  </a:cubicBezTo>
                  <a:cubicBezTo>
                    <a:pt x="2" y="46"/>
                    <a:pt x="9" y="37"/>
                    <a:pt x="19" y="35"/>
                  </a:cubicBezTo>
                  <a:cubicBezTo>
                    <a:pt x="20" y="34"/>
                    <a:pt x="20" y="34"/>
                    <a:pt x="20" y="34"/>
                  </a:cubicBezTo>
                  <a:cubicBezTo>
                    <a:pt x="20" y="8"/>
                    <a:pt x="20" y="8"/>
                    <a:pt x="20" y="8"/>
                  </a:cubicBezTo>
                  <a:cubicBezTo>
                    <a:pt x="20" y="6"/>
                    <a:pt x="19" y="5"/>
                    <a:pt x="17" y="5"/>
                  </a:cubicBezTo>
                  <a:cubicBezTo>
                    <a:pt x="17" y="2"/>
                    <a:pt x="17" y="2"/>
                    <a:pt x="17" y="2"/>
                  </a:cubicBezTo>
                  <a:cubicBezTo>
                    <a:pt x="31" y="2"/>
                    <a:pt x="31" y="2"/>
                    <a:pt x="31" y="2"/>
                  </a:cubicBezTo>
                  <a:cubicBezTo>
                    <a:pt x="30" y="5"/>
                    <a:pt x="30" y="5"/>
                    <a:pt x="30" y="5"/>
                  </a:cubicBezTo>
                  <a:cubicBezTo>
                    <a:pt x="30" y="5"/>
                    <a:pt x="30" y="5"/>
                    <a:pt x="30" y="5"/>
                  </a:cubicBezTo>
                  <a:cubicBezTo>
                    <a:pt x="29" y="5"/>
                    <a:pt x="28" y="6"/>
                    <a:pt x="28" y="8"/>
                  </a:cubicBezTo>
                  <a:cubicBezTo>
                    <a:pt x="28" y="34"/>
                    <a:pt x="28" y="34"/>
                    <a:pt x="28" y="34"/>
                  </a:cubicBezTo>
                  <a:cubicBezTo>
                    <a:pt x="29" y="35"/>
                    <a:pt x="29" y="35"/>
                    <a:pt x="29" y="35"/>
                  </a:cubicBezTo>
                  <a:cubicBezTo>
                    <a:pt x="39" y="37"/>
                    <a:pt x="46" y="46"/>
                    <a:pt x="46" y="56"/>
                  </a:cubicBezTo>
                  <a:cubicBezTo>
                    <a:pt x="46" y="63"/>
                    <a:pt x="43" y="70"/>
                    <a:pt x="37"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89"/>
            <p:cNvSpPr>
              <a:spLocks noEditPoints="1"/>
            </p:cNvSpPr>
            <p:nvPr/>
          </p:nvSpPr>
          <p:spPr bwMode="auto">
            <a:xfrm>
              <a:off x="799469" y="940475"/>
              <a:ext cx="429390" cy="489505"/>
            </a:xfrm>
            <a:custGeom>
              <a:avLst/>
              <a:gdLst>
                <a:gd name="T0" fmla="*/ 26 w 42"/>
                <a:gd name="T1" fmla="*/ 11 h 48"/>
                <a:gd name="T2" fmla="*/ 24 w 42"/>
                <a:gd name="T3" fmla="*/ 10 h 48"/>
                <a:gd name="T4" fmla="*/ 24 w 42"/>
                <a:gd name="T5" fmla="*/ 0 h 48"/>
                <a:gd name="T6" fmla="*/ 18 w 42"/>
                <a:gd name="T7" fmla="*/ 0 h 48"/>
                <a:gd name="T8" fmla="*/ 18 w 42"/>
                <a:gd name="T9" fmla="*/ 10 h 48"/>
                <a:gd name="T10" fmla="*/ 16 w 42"/>
                <a:gd name="T11" fmla="*/ 11 h 48"/>
                <a:gd name="T12" fmla="*/ 0 w 42"/>
                <a:gd name="T13" fmla="*/ 31 h 48"/>
                <a:gd name="T14" fmla="*/ 8 w 42"/>
                <a:gd name="T15" fmla="*/ 48 h 48"/>
                <a:gd name="T16" fmla="*/ 34 w 42"/>
                <a:gd name="T17" fmla="*/ 48 h 48"/>
                <a:gd name="T18" fmla="*/ 42 w 42"/>
                <a:gd name="T19" fmla="*/ 31 h 48"/>
                <a:gd name="T20" fmla="*/ 26 w 42"/>
                <a:gd name="T21" fmla="*/ 11 h 48"/>
                <a:gd name="T22" fmla="*/ 24 w 42"/>
                <a:gd name="T23" fmla="*/ 17 h 48"/>
                <a:gd name="T24" fmla="*/ 26 w 42"/>
                <a:gd name="T25" fmla="*/ 19 h 48"/>
                <a:gd name="T26" fmla="*/ 24 w 42"/>
                <a:gd name="T27" fmla="*/ 22 h 48"/>
                <a:gd name="T28" fmla="*/ 22 w 42"/>
                <a:gd name="T29" fmla="*/ 19 h 48"/>
                <a:gd name="T30" fmla="*/ 24 w 42"/>
                <a:gd name="T31" fmla="*/ 17 h 48"/>
                <a:gd name="T32" fmla="*/ 21 w 42"/>
                <a:gd name="T33" fmla="*/ 14 h 48"/>
                <a:gd name="T34" fmla="*/ 22 w 42"/>
                <a:gd name="T35" fmla="*/ 14 h 48"/>
                <a:gd name="T36" fmla="*/ 21 w 42"/>
                <a:gd name="T37" fmla="*/ 15 h 48"/>
                <a:gd name="T38" fmla="*/ 20 w 42"/>
                <a:gd name="T39" fmla="*/ 14 h 48"/>
                <a:gd name="T40" fmla="*/ 21 w 42"/>
                <a:gd name="T41" fmla="*/ 14 h 48"/>
                <a:gd name="T42" fmla="*/ 14 w 42"/>
                <a:gd name="T43" fmla="*/ 39 h 48"/>
                <a:gd name="T44" fmla="*/ 13 w 42"/>
                <a:gd name="T45" fmla="*/ 37 h 48"/>
                <a:gd name="T46" fmla="*/ 14 w 42"/>
                <a:gd name="T47" fmla="*/ 36 h 48"/>
                <a:gd name="T48" fmla="*/ 16 w 42"/>
                <a:gd name="T49" fmla="*/ 37 h 48"/>
                <a:gd name="T50" fmla="*/ 14 w 42"/>
                <a:gd name="T51" fmla="*/ 39 h 48"/>
                <a:gd name="T52" fmla="*/ 18 w 42"/>
                <a:gd name="T53" fmla="*/ 37 h 48"/>
                <a:gd name="T54" fmla="*/ 17 w 42"/>
                <a:gd name="T55" fmla="*/ 36 h 48"/>
                <a:gd name="T56" fmla="*/ 18 w 42"/>
                <a:gd name="T57" fmla="*/ 35 h 48"/>
                <a:gd name="T58" fmla="*/ 19 w 42"/>
                <a:gd name="T59" fmla="*/ 36 h 48"/>
                <a:gd name="T60" fmla="*/ 18 w 42"/>
                <a:gd name="T61" fmla="*/ 37 h 48"/>
                <a:gd name="T62" fmla="*/ 17 w 42"/>
                <a:gd name="T63" fmla="*/ 24 h 48"/>
                <a:gd name="T64" fmla="*/ 16 w 42"/>
                <a:gd name="T65" fmla="*/ 23 h 48"/>
                <a:gd name="T66" fmla="*/ 17 w 42"/>
                <a:gd name="T67" fmla="*/ 22 h 48"/>
                <a:gd name="T68" fmla="*/ 19 w 42"/>
                <a:gd name="T69" fmla="*/ 23 h 48"/>
                <a:gd name="T70" fmla="*/ 17 w 42"/>
                <a:gd name="T71" fmla="*/ 24 h 48"/>
                <a:gd name="T72" fmla="*/ 19 w 42"/>
                <a:gd name="T73" fmla="*/ 26 h 48"/>
                <a:gd name="T74" fmla="*/ 20 w 42"/>
                <a:gd name="T75" fmla="*/ 25 h 48"/>
                <a:gd name="T76" fmla="*/ 21 w 42"/>
                <a:gd name="T77" fmla="*/ 26 h 48"/>
                <a:gd name="T78" fmla="*/ 20 w 42"/>
                <a:gd name="T79" fmla="*/ 27 h 48"/>
                <a:gd name="T80" fmla="*/ 19 w 42"/>
                <a:gd name="T81" fmla="*/ 26 h 48"/>
                <a:gd name="T82" fmla="*/ 23 w 42"/>
                <a:gd name="T83" fmla="*/ 45 h 48"/>
                <a:gd name="T84" fmla="*/ 21 w 42"/>
                <a:gd name="T85" fmla="*/ 43 h 48"/>
                <a:gd name="T86" fmla="*/ 23 w 42"/>
                <a:gd name="T87" fmla="*/ 41 h 48"/>
                <a:gd name="T88" fmla="*/ 24 w 42"/>
                <a:gd name="T89" fmla="*/ 43 h 48"/>
                <a:gd name="T90" fmla="*/ 23 w 42"/>
                <a:gd name="T91" fmla="*/ 45 h 48"/>
                <a:gd name="T92" fmla="*/ 26 w 42"/>
                <a:gd name="T93" fmla="*/ 31 h 48"/>
                <a:gd name="T94" fmla="*/ 24 w 42"/>
                <a:gd name="T95" fmla="*/ 29 h 48"/>
                <a:gd name="T96" fmla="*/ 26 w 42"/>
                <a:gd name="T97" fmla="*/ 27 h 48"/>
                <a:gd name="T98" fmla="*/ 28 w 42"/>
                <a:gd name="T99" fmla="*/ 29 h 48"/>
                <a:gd name="T100" fmla="*/ 26 w 42"/>
                <a:gd name="T10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8">
                  <a:moveTo>
                    <a:pt x="26" y="11"/>
                  </a:moveTo>
                  <a:cubicBezTo>
                    <a:pt x="24" y="10"/>
                    <a:pt x="24" y="10"/>
                    <a:pt x="24" y="10"/>
                  </a:cubicBezTo>
                  <a:cubicBezTo>
                    <a:pt x="24" y="0"/>
                    <a:pt x="24" y="0"/>
                    <a:pt x="24" y="0"/>
                  </a:cubicBezTo>
                  <a:cubicBezTo>
                    <a:pt x="18" y="0"/>
                    <a:pt x="18" y="0"/>
                    <a:pt x="18" y="0"/>
                  </a:cubicBezTo>
                  <a:cubicBezTo>
                    <a:pt x="18" y="10"/>
                    <a:pt x="18" y="10"/>
                    <a:pt x="18" y="10"/>
                  </a:cubicBezTo>
                  <a:cubicBezTo>
                    <a:pt x="16" y="11"/>
                    <a:pt x="16" y="11"/>
                    <a:pt x="16" y="11"/>
                  </a:cubicBezTo>
                  <a:cubicBezTo>
                    <a:pt x="6" y="13"/>
                    <a:pt x="0" y="21"/>
                    <a:pt x="0" y="31"/>
                  </a:cubicBezTo>
                  <a:cubicBezTo>
                    <a:pt x="0" y="38"/>
                    <a:pt x="3" y="44"/>
                    <a:pt x="8" y="48"/>
                  </a:cubicBezTo>
                  <a:cubicBezTo>
                    <a:pt x="34" y="48"/>
                    <a:pt x="34" y="48"/>
                    <a:pt x="34" y="48"/>
                  </a:cubicBezTo>
                  <a:cubicBezTo>
                    <a:pt x="39" y="44"/>
                    <a:pt x="42" y="38"/>
                    <a:pt x="42" y="31"/>
                  </a:cubicBezTo>
                  <a:cubicBezTo>
                    <a:pt x="42" y="21"/>
                    <a:pt x="35" y="13"/>
                    <a:pt x="26" y="11"/>
                  </a:cubicBezTo>
                  <a:close/>
                  <a:moveTo>
                    <a:pt x="24" y="17"/>
                  </a:moveTo>
                  <a:cubicBezTo>
                    <a:pt x="25" y="17"/>
                    <a:pt x="26" y="18"/>
                    <a:pt x="26" y="19"/>
                  </a:cubicBezTo>
                  <a:cubicBezTo>
                    <a:pt x="26" y="21"/>
                    <a:pt x="25" y="22"/>
                    <a:pt x="24" y="22"/>
                  </a:cubicBezTo>
                  <a:cubicBezTo>
                    <a:pt x="23" y="22"/>
                    <a:pt x="22" y="21"/>
                    <a:pt x="22" y="19"/>
                  </a:cubicBezTo>
                  <a:cubicBezTo>
                    <a:pt x="22" y="18"/>
                    <a:pt x="23" y="17"/>
                    <a:pt x="24" y="17"/>
                  </a:cubicBezTo>
                  <a:close/>
                  <a:moveTo>
                    <a:pt x="21" y="14"/>
                  </a:moveTo>
                  <a:cubicBezTo>
                    <a:pt x="21" y="14"/>
                    <a:pt x="22" y="14"/>
                    <a:pt x="22" y="14"/>
                  </a:cubicBezTo>
                  <a:cubicBezTo>
                    <a:pt x="22" y="15"/>
                    <a:pt x="21" y="15"/>
                    <a:pt x="21" y="15"/>
                  </a:cubicBezTo>
                  <a:cubicBezTo>
                    <a:pt x="20" y="15"/>
                    <a:pt x="20" y="15"/>
                    <a:pt x="20" y="14"/>
                  </a:cubicBezTo>
                  <a:cubicBezTo>
                    <a:pt x="20" y="14"/>
                    <a:pt x="20" y="14"/>
                    <a:pt x="21" y="14"/>
                  </a:cubicBezTo>
                  <a:close/>
                  <a:moveTo>
                    <a:pt x="14" y="39"/>
                  </a:moveTo>
                  <a:cubicBezTo>
                    <a:pt x="13" y="39"/>
                    <a:pt x="13" y="38"/>
                    <a:pt x="13" y="37"/>
                  </a:cubicBezTo>
                  <a:cubicBezTo>
                    <a:pt x="13" y="36"/>
                    <a:pt x="13" y="36"/>
                    <a:pt x="14" y="36"/>
                  </a:cubicBezTo>
                  <a:cubicBezTo>
                    <a:pt x="15" y="36"/>
                    <a:pt x="16" y="36"/>
                    <a:pt x="16" y="37"/>
                  </a:cubicBezTo>
                  <a:cubicBezTo>
                    <a:pt x="16" y="38"/>
                    <a:pt x="15" y="39"/>
                    <a:pt x="14" y="39"/>
                  </a:cubicBezTo>
                  <a:close/>
                  <a:moveTo>
                    <a:pt x="18" y="37"/>
                  </a:moveTo>
                  <a:cubicBezTo>
                    <a:pt x="17" y="37"/>
                    <a:pt x="17" y="37"/>
                    <a:pt x="17" y="36"/>
                  </a:cubicBezTo>
                  <a:cubicBezTo>
                    <a:pt x="17" y="36"/>
                    <a:pt x="17" y="35"/>
                    <a:pt x="18" y="35"/>
                  </a:cubicBezTo>
                  <a:cubicBezTo>
                    <a:pt x="18" y="35"/>
                    <a:pt x="19" y="36"/>
                    <a:pt x="19" y="36"/>
                  </a:cubicBezTo>
                  <a:cubicBezTo>
                    <a:pt x="19" y="37"/>
                    <a:pt x="18" y="37"/>
                    <a:pt x="18" y="37"/>
                  </a:cubicBezTo>
                  <a:close/>
                  <a:moveTo>
                    <a:pt x="17" y="24"/>
                  </a:moveTo>
                  <a:cubicBezTo>
                    <a:pt x="17" y="24"/>
                    <a:pt x="16" y="24"/>
                    <a:pt x="16" y="23"/>
                  </a:cubicBezTo>
                  <a:cubicBezTo>
                    <a:pt x="16" y="22"/>
                    <a:pt x="17" y="22"/>
                    <a:pt x="17" y="22"/>
                  </a:cubicBezTo>
                  <a:cubicBezTo>
                    <a:pt x="18" y="22"/>
                    <a:pt x="19" y="22"/>
                    <a:pt x="19" y="23"/>
                  </a:cubicBezTo>
                  <a:cubicBezTo>
                    <a:pt x="19" y="24"/>
                    <a:pt x="18" y="24"/>
                    <a:pt x="17" y="24"/>
                  </a:cubicBezTo>
                  <a:close/>
                  <a:moveTo>
                    <a:pt x="19" y="26"/>
                  </a:moveTo>
                  <a:cubicBezTo>
                    <a:pt x="19" y="26"/>
                    <a:pt x="20" y="25"/>
                    <a:pt x="20" y="25"/>
                  </a:cubicBezTo>
                  <a:cubicBezTo>
                    <a:pt x="21" y="25"/>
                    <a:pt x="21" y="26"/>
                    <a:pt x="21" y="26"/>
                  </a:cubicBezTo>
                  <a:cubicBezTo>
                    <a:pt x="21" y="27"/>
                    <a:pt x="21" y="27"/>
                    <a:pt x="20" y="27"/>
                  </a:cubicBezTo>
                  <a:cubicBezTo>
                    <a:pt x="20" y="27"/>
                    <a:pt x="19" y="27"/>
                    <a:pt x="19" y="26"/>
                  </a:cubicBezTo>
                  <a:close/>
                  <a:moveTo>
                    <a:pt x="23" y="45"/>
                  </a:moveTo>
                  <a:cubicBezTo>
                    <a:pt x="21" y="45"/>
                    <a:pt x="21" y="44"/>
                    <a:pt x="21" y="43"/>
                  </a:cubicBezTo>
                  <a:cubicBezTo>
                    <a:pt x="21" y="42"/>
                    <a:pt x="21" y="41"/>
                    <a:pt x="23" y="41"/>
                  </a:cubicBezTo>
                  <a:cubicBezTo>
                    <a:pt x="24" y="41"/>
                    <a:pt x="24" y="42"/>
                    <a:pt x="24" y="43"/>
                  </a:cubicBezTo>
                  <a:cubicBezTo>
                    <a:pt x="24" y="44"/>
                    <a:pt x="24" y="45"/>
                    <a:pt x="23" y="45"/>
                  </a:cubicBezTo>
                  <a:close/>
                  <a:moveTo>
                    <a:pt x="26" y="31"/>
                  </a:moveTo>
                  <a:cubicBezTo>
                    <a:pt x="24" y="31"/>
                    <a:pt x="24" y="31"/>
                    <a:pt x="24" y="29"/>
                  </a:cubicBezTo>
                  <a:cubicBezTo>
                    <a:pt x="24" y="28"/>
                    <a:pt x="24" y="27"/>
                    <a:pt x="26" y="27"/>
                  </a:cubicBezTo>
                  <a:cubicBezTo>
                    <a:pt x="27" y="27"/>
                    <a:pt x="28" y="28"/>
                    <a:pt x="28" y="29"/>
                  </a:cubicBezTo>
                  <a:cubicBezTo>
                    <a:pt x="28" y="31"/>
                    <a:pt x="27" y="31"/>
                    <a:pt x="2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90"/>
            <p:cNvSpPr>
              <a:spLocks noEditPoints="1"/>
            </p:cNvSpPr>
            <p:nvPr/>
          </p:nvSpPr>
          <p:spPr bwMode="auto">
            <a:xfrm>
              <a:off x="3599095" y="674253"/>
              <a:ext cx="549620" cy="532444"/>
            </a:xfrm>
            <a:custGeom>
              <a:avLst/>
              <a:gdLst>
                <a:gd name="T0" fmla="*/ 45 w 54"/>
                <a:gd name="T1" fmla="*/ 5 h 52"/>
                <a:gd name="T2" fmla="*/ 36 w 54"/>
                <a:gd name="T3" fmla="*/ 0 h 52"/>
                <a:gd name="T4" fmla="*/ 18 w 54"/>
                <a:gd name="T5" fmla="*/ 10 h 52"/>
                <a:gd name="T6" fmla="*/ 0 w 54"/>
                <a:gd name="T7" fmla="*/ 20 h 52"/>
                <a:gd name="T8" fmla="*/ 0 w 54"/>
                <a:gd name="T9" fmla="*/ 31 h 52"/>
                <a:gd name="T10" fmla="*/ 18 w 54"/>
                <a:gd name="T11" fmla="*/ 41 h 52"/>
                <a:gd name="T12" fmla="*/ 36 w 54"/>
                <a:gd name="T13" fmla="*/ 52 h 52"/>
                <a:gd name="T14" fmla="*/ 45 w 54"/>
                <a:gd name="T15" fmla="*/ 46 h 52"/>
                <a:gd name="T16" fmla="*/ 45 w 54"/>
                <a:gd name="T17" fmla="*/ 26 h 52"/>
                <a:gd name="T18" fmla="*/ 27 w 54"/>
                <a:gd name="T19" fmla="*/ 2 h 52"/>
                <a:gd name="T20" fmla="*/ 28 w 54"/>
                <a:gd name="T21" fmla="*/ 6 h 52"/>
                <a:gd name="T22" fmla="*/ 27 w 54"/>
                <a:gd name="T23" fmla="*/ 9 h 52"/>
                <a:gd name="T24" fmla="*/ 25 w 54"/>
                <a:gd name="T25" fmla="*/ 4 h 52"/>
                <a:gd name="T26" fmla="*/ 29 w 54"/>
                <a:gd name="T27" fmla="*/ 44 h 52"/>
                <a:gd name="T28" fmla="*/ 27 w 54"/>
                <a:gd name="T29" fmla="*/ 46 h 52"/>
                <a:gd name="T30" fmla="*/ 27 w 54"/>
                <a:gd name="T31" fmla="*/ 47 h 52"/>
                <a:gd name="T32" fmla="*/ 26 w 54"/>
                <a:gd name="T33" fmla="*/ 49 h 52"/>
                <a:gd name="T34" fmla="*/ 25 w 54"/>
                <a:gd name="T35" fmla="*/ 49 h 52"/>
                <a:gd name="T36" fmla="*/ 25 w 54"/>
                <a:gd name="T37" fmla="*/ 49 h 52"/>
                <a:gd name="T38" fmla="*/ 25 w 54"/>
                <a:gd name="T39" fmla="*/ 49 h 52"/>
                <a:gd name="T40" fmla="*/ 27 w 54"/>
                <a:gd name="T41" fmla="*/ 46 h 52"/>
                <a:gd name="T42" fmla="*/ 27 w 54"/>
                <a:gd name="T43" fmla="*/ 40 h 52"/>
                <a:gd name="T44" fmla="*/ 27 w 54"/>
                <a:gd name="T45" fmla="*/ 46 h 52"/>
                <a:gd name="T46" fmla="*/ 29 w 54"/>
                <a:gd name="T47" fmla="*/ 42 h 52"/>
                <a:gd name="T48" fmla="*/ 25 w 54"/>
                <a:gd name="T49" fmla="*/ 38 h 52"/>
                <a:gd name="T50" fmla="*/ 25 w 54"/>
                <a:gd name="T51" fmla="*/ 34 h 52"/>
                <a:gd name="T52" fmla="*/ 26 w 54"/>
                <a:gd name="T53" fmla="*/ 34 h 52"/>
                <a:gd name="T54" fmla="*/ 26 w 54"/>
                <a:gd name="T55" fmla="*/ 36 h 52"/>
                <a:gd name="T56" fmla="*/ 27 w 54"/>
                <a:gd name="T57" fmla="*/ 39 h 52"/>
                <a:gd name="T58" fmla="*/ 29 w 54"/>
                <a:gd name="T59" fmla="*/ 44 h 52"/>
                <a:gd name="T60" fmla="*/ 28 w 54"/>
                <a:gd name="T61" fmla="*/ 27 h 52"/>
                <a:gd name="T62" fmla="*/ 27 w 54"/>
                <a:gd name="T63" fmla="*/ 39 h 52"/>
                <a:gd name="T64" fmla="*/ 27 w 54"/>
                <a:gd name="T65" fmla="*/ 38 h 52"/>
                <a:gd name="T66" fmla="*/ 29 w 54"/>
                <a:gd name="T67" fmla="*/ 31 h 52"/>
                <a:gd name="T68" fmla="*/ 28 w 54"/>
                <a:gd name="T69" fmla="*/ 31 h 52"/>
                <a:gd name="T70" fmla="*/ 28 w 54"/>
                <a:gd name="T71" fmla="*/ 29 h 52"/>
                <a:gd name="T72" fmla="*/ 26 w 54"/>
                <a:gd name="T73" fmla="*/ 26 h 52"/>
                <a:gd name="T74" fmla="*/ 25 w 54"/>
                <a:gd name="T75" fmla="*/ 23 h 52"/>
                <a:gd name="T76" fmla="*/ 26 w 54"/>
                <a:gd name="T77" fmla="*/ 18 h 52"/>
                <a:gd name="T78" fmla="*/ 26 w 54"/>
                <a:gd name="T79" fmla="*/ 23 h 52"/>
                <a:gd name="T80" fmla="*/ 29 w 54"/>
                <a:gd name="T81" fmla="*/ 26 h 52"/>
                <a:gd name="T82" fmla="*/ 29 w 54"/>
                <a:gd name="T83" fmla="*/ 31 h 52"/>
                <a:gd name="T84" fmla="*/ 27 w 54"/>
                <a:gd name="T85" fmla="*/ 13 h 52"/>
                <a:gd name="T86" fmla="*/ 28 w 54"/>
                <a:gd name="T87" fmla="*/ 25 h 52"/>
                <a:gd name="T88" fmla="*/ 27 w 54"/>
                <a:gd name="T89" fmla="*/ 23 h 52"/>
                <a:gd name="T90" fmla="*/ 30 w 54"/>
                <a:gd name="T91" fmla="*/ 15 h 52"/>
                <a:gd name="T92" fmla="*/ 30 w 54"/>
                <a:gd name="T93" fmla="*/ 17 h 52"/>
                <a:gd name="T94" fmla="*/ 28 w 54"/>
                <a:gd name="T95" fmla="*/ 16 h 52"/>
                <a:gd name="T96" fmla="*/ 28 w 54"/>
                <a:gd name="T97" fmla="*/ 15 h 52"/>
                <a:gd name="T98" fmla="*/ 27 w 54"/>
                <a:gd name="T99" fmla="*/ 12 h 52"/>
                <a:gd name="T100" fmla="*/ 23 w 54"/>
                <a:gd name="T101" fmla="*/ 12 h 52"/>
                <a:gd name="T102" fmla="*/ 23 w 54"/>
                <a:gd name="T103" fmla="*/ 8 h 52"/>
                <a:gd name="T104" fmla="*/ 29 w 54"/>
                <a:gd name="T105" fmla="*/ 11 h 52"/>
                <a:gd name="T106" fmla="*/ 30 w 54"/>
                <a:gd name="T107"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52">
                  <a:moveTo>
                    <a:pt x="54" y="20"/>
                  </a:moveTo>
                  <a:cubicBezTo>
                    <a:pt x="45" y="5"/>
                    <a:pt x="45" y="5"/>
                    <a:pt x="45" y="5"/>
                  </a:cubicBezTo>
                  <a:cubicBezTo>
                    <a:pt x="36" y="10"/>
                    <a:pt x="36" y="10"/>
                    <a:pt x="36" y="10"/>
                  </a:cubicBezTo>
                  <a:cubicBezTo>
                    <a:pt x="36" y="0"/>
                    <a:pt x="36" y="0"/>
                    <a:pt x="36" y="0"/>
                  </a:cubicBezTo>
                  <a:cubicBezTo>
                    <a:pt x="18" y="0"/>
                    <a:pt x="18" y="0"/>
                    <a:pt x="18" y="0"/>
                  </a:cubicBezTo>
                  <a:cubicBezTo>
                    <a:pt x="18" y="10"/>
                    <a:pt x="18" y="10"/>
                    <a:pt x="18" y="10"/>
                  </a:cubicBezTo>
                  <a:cubicBezTo>
                    <a:pt x="9" y="5"/>
                    <a:pt x="9" y="5"/>
                    <a:pt x="9" y="5"/>
                  </a:cubicBezTo>
                  <a:cubicBezTo>
                    <a:pt x="0" y="20"/>
                    <a:pt x="0" y="20"/>
                    <a:pt x="0" y="20"/>
                  </a:cubicBezTo>
                  <a:cubicBezTo>
                    <a:pt x="10" y="26"/>
                    <a:pt x="10" y="26"/>
                    <a:pt x="10" y="26"/>
                  </a:cubicBezTo>
                  <a:cubicBezTo>
                    <a:pt x="0" y="31"/>
                    <a:pt x="0" y="31"/>
                    <a:pt x="0" y="31"/>
                  </a:cubicBezTo>
                  <a:cubicBezTo>
                    <a:pt x="9" y="46"/>
                    <a:pt x="9" y="46"/>
                    <a:pt x="9" y="46"/>
                  </a:cubicBezTo>
                  <a:cubicBezTo>
                    <a:pt x="18" y="41"/>
                    <a:pt x="18" y="41"/>
                    <a:pt x="18" y="41"/>
                  </a:cubicBezTo>
                  <a:cubicBezTo>
                    <a:pt x="18" y="52"/>
                    <a:pt x="18" y="52"/>
                    <a:pt x="18" y="52"/>
                  </a:cubicBezTo>
                  <a:cubicBezTo>
                    <a:pt x="36" y="52"/>
                    <a:pt x="36" y="52"/>
                    <a:pt x="36" y="52"/>
                  </a:cubicBezTo>
                  <a:cubicBezTo>
                    <a:pt x="36" y="41"/>
                    <a:pt x="36" y="41"/>
                    <a:pt x="36" y="41"/>
                  </a:cubicBezTo>
                  <a:cubicBezTo>
                    <a:pt x="45" y="46"/>
                    <a:pt x="45" y="46"/>
                    <a:pt x="45" y="46"/>
                  </a:cubicBezTo>
                  <a:cubicBezTo>
                    <a:pt x="54" y="31"/>
                    <a:pt x="54" y="31"/>
                    <a:pt x="54" y="31"/>
                  </a:cubicBezTo>
                  <a:cubicBezTo>
                    <a:pt x="45" y="26"/>
                    <a:pt x="45" y="26"/>
                    <a:pt x="45" y="26"/>
                  </a:cubicBezTo>
                  <a:lnTo>
                    <a:pt x="54" y="20"/>
                  </a:lnTo>
                  <a:close/>
                  <a:moveTo>
                    <a:pt x="27" y="2"/>
                  </a:moveTo>
                  <a:cubicBezTo>
                    <a:pt x="28" y="2"/>
                    <a:pt x="29" y="3"/>
                    <a:pt x="29" y="4"/>
                  </a:cubicBezTo>
                  <a:cubicBezTo>
                    <a:pt x="29" y="5"/>
                    <a:pt x="29" y="6"/>
                    <a:pt x="28" y="6"/>
                  </a:cubicBezTo>
                  <a:cubicBezTo>
                    <a:pt x="28" y="7"/>
                    <a:pt x="28" y="9"/>
                    <a:pt x="28" y="10"/>
                  </a:cubicBezTo>
                  <a:cubicBezTo>
                    <a:pt x="27" y="10"/>
                    <a:pt x="27" y="9"/>
                    <a:pt x="27" y="9"/>
                  </a:cubicBezTo>
                  <a:cubicBezTo>
                    <a:pt x="27" y="8"/>
                    <a:pt x="27" y="7"/>
                    <a:pt x="27" y="6"/>
                  </a:cubicBezTo>
                  <a:cubicBezTo>
                    <a:pt x="26" y="6"/>
                    <a:pt x="25" y="5"/>
                    <a:pt x="25" y="4"/>
                  </a:cubicBezTo>
                  <a:cubicBezTo>
                    <a:pt x="25" y="3"/>
                    <a:pt x="26" y="2"/>
                    <a:pt x="27" y="2"/>
                  </a:cubicBezTo>
                  <a:close/>
                  <a:moveTo>
                    <a:pt x="29" y="44"/>
                  </a:moveTo>
                  <a:cubicBezTo>
                    <a:pt x="29" y="45"/>
                    <a:pt x="28" y="46"/>
                    <a:pt x="28" y="46"/>
                  </a:cubicBezTo>
                  <a:cubicBezTo>
                    <a:pt x="27" y="46"/>
                    <a:pt x="27" y="46"/>
                    <a:pt x="27" y="46"/>
                  </a:cubicBezTo>
                  <a:cubicBezTo>
                    <a:pt x="27" y="50"/>
                    <a:pt x="27" y="51"/>
                    <a:pt x="27" y="51"/>
                  </a:cubicBezTo>
                  <a:cubicBezTo>
                    <a:pt x="27" y="51"/>
                    <a:pt x="27" y="50"/>
                    <a:pt x="27" y="47"/>
                  </a:cubicBezTo>
                  <a:cubicBezTo>
                    <a:pt x="27" y="47"/>
                    <a:pt x="26" y="47"/>
                    <a:pt x="26" y="47"/>
                  </a:cubicBezTo>
                  <a:cubicBezTo>
                    <a:pt x="26" y="48"/>
                    <a:pt x="26" y="48"/>
                    <a:pt x="26" y="49"/>
                  </a:cubicBezTo>
                  <a:cubicBezTo>
                    <a:pt x="26" y="49"/>
                    <a:pt x="25" y="49"/>
                    <a:pt x="25" y="49"/>
                  </a:cubicBezTo>
                  <a:cubicBezTo>
                    <a:pt x="25" y="49"/>
                    <a:pt x="25" y="49"/>
                    <a:pt x="25" y="49"/>
                  </a:cubicBezTo>
                  <a:cubicBezTo>
                    <a:pt x="25" y="50"/>
                    <a:pt x="25" y="50"/>
                    <a:pt x="25" y="50"/>
                  </a:cubicBezTo>
                  <a:cubicBezTo>
                    <a:pt x="25" y="50"/>
                    <a:pt x="25" y="50"/>
                    <a:pt x="25" y="49"/>
                  </a:cubicBezTo>
                  <a:cubicBezTo>
                    <a:pt x="25" y="49"/>
                    <a:pt x="25" y="49"/>
                    <a:pt x="25" y="49"/>
                  </a:cubicBezTo>
                  <a:cubicBezTo>
                    <a:pt x="25" y="49"/>
                    <a:pt x="25" y="49"/>
                    <a:pt x="25" y="49"/>
                  </a:cubicBezTo>
                  <a:cubicBezTo>
                    <a:pt x="26" y="48"/>
                    <a:pt x="26" y="48"/>
                    <a:pt x="26" y="47"/>
                  </a:cubicBezTo>
                  <a:cubicBezTo>
                    <a:pt x="26" y="47"/>
                    <a:pt x="27" y="47"/>
                    <a:pt x="27" y="46"/>
                  </a:cubicBezTo>
                  <a:cubicBezTo>
                    <a:pt x="27" y="45"/>
                    <a:pt x="27" y="42"/>
                    <a:pt x="27" y="40"/>
                  </a:cubicBezTo>
                  <a:cubicBezTo>
                    <a:pt x="27" y="40"/>
                    <a:pt x="27" y="40"/>
                    <a:pt x="27" y="40"/>
                  </a:cubicBezTo>
                  <a:cubicBezTo>
                    <a:pt x="27" y="43"/>
                    <a:pt x="27" y="44"/>
                    <a:pt x="27" y="46"/>
                  </a:cubicBezTo>
                  <a:cubicBezTo>
                    <a:pt x="27" y="46"/>
                    <a:pt x="27" y="46"/>
                    <a:pt x="27" y="46"/>
                  </a:cubicBezTo>
                  <a:cubicBezTo>
                    <a:pt x="28" y="45"/>
                    <a:pt x="28" y="45"/>
                    <a:pt x="29" y="44"/>
                  </a:cubicBezTo>
                  <a:cubicBezTo>
                    <a:pt x="29" y="43"/>
                    <a:pt x="29" y="42"/>
                    <a:pt x="29" y="42"/>
                  </a:cubicBezTo>
                  <a:cubicBezTo>
                    <a:pt x="28" y="41"/>
                    <a:pt x="27" y="40"/>
                    <a:pt x="27" y="39"/>
                  </a:cubicBezTo>
                  <a:cubicBezTo>
                    <a:pt x="26" y="39"/>
                    <a:pt x="26" y="38"/>
                    <a:pt x="25" y="38"/>
                  </a:cubicBezTo>
                  <a:cubicBezTo>
                    <a:pt x="25" y="37"/>
                    <a:pt x="25" y="37"/>
                    <a:pt x="25" y="36"/>
                  </a:cubicBezTo>
                  <a:cubicBezTo>
                    <a:pt x="25" y="35"/>
                    <a:pt x="25" y="34"/>
                    <a:pt x="25" y="34"/>
                  </a:cubicBezTo>
                  <a:cubicBezTo>
                    <a:pt x="26" y="33"/>
                    <a:pt x="26" y="33"/>
                    <a:pt x="26" y="32"/>
                  </a:cubicBezTo>
                  <a:cubicBezTo>
                    <a:pt x="26" y="33"/>
                    <a:pt x="26" y="34"/>
                    <a:pt x="26" y="34"/>
                  </a:cubicBezTo>
                  <a:cubicBezTo>
                    <a:pt x="26" y="34"/>
                    <a:pt x="26" y="34"/>
                    <a:pt x="26" y="34"/>
                  </a:cubicBezTo>
                  <a:cubicBezTo>
                    <a:pt x="26" y="35"/>
                    <a:pt x="26" y="35"/>
                    <a:pt x="26" y="36"/>
                  </a:cubicBezTo>
                  <a:cubicBezTo>
                    <a:pt x="26" y="36"/>
                    <a:pt x="26" y="37"/>
                    <a:pt x="26" y="37"/>
                  </a:cubicBezTo>
                  <a:cubicBezTo>
                    <a:pt x="26" y="38"/>
                    <a:pt x="27" y="38"/>
                    <a:pt x="27" y="39"/>
                  </a:cubicBezTo>
                  <a:cubicBezTo>
                    <a:pt x="28" y="39"/>
                    <a:pt x="29" y="40"/>
                    <a:pt x="29" y="41"/>
                  </a:cubicBezTo>
                  <a:cubicBezTo>
                    <a:pt x="30" y="42"/>
                    <a:pt x="29" y="43"/>
                    <a:pt x="29" y="44"/>
                  </a:cubicBezTo>
                  <a:close/>
                  <a:moveTo>
                    <a:pt x="27" y="26"/>
                  </a:moveTo>
                  <a:cubicBezTo>
                    <a:pt x="27" y="27"/>
                    <a:pt x="27" y="27"/>
                    <a:pt x="28" y="27"/>
                  </a:cubicBezTo>
                  <a:cubicBezTo>
                    <a:pt x="28" y="27"/>
                    <a:pt x="28" y="27"/>
                    <a:pt x="28" y="27"/>
                  </a:cubicBezTo>
                  <a:cubicBezTo>
                    <a:pt x="28" y="32"/>
                    <a:pt x="28" y="35"/>
                    <a:pt x="27" y="39"/>
                  </a:cubicBezTo>
                  <a:cubicBezTo>
                    <a:pt x="27" y="39"/>
                    <a:pt x="27" y="39"/>
                    <a:pt x="27" y="39"/>
                  </a:cubicBezTo>
                  <a:cubicBezTo>
                    <a:pt x="27" y="38"/>
                    <a:pt x="27" y="38"/>
                    <a:pt x="27" y="38"/>
                  </a:cubicBezTo>
                  <a:cubicBezTo>
                    <a:pt x="27" y="35"/>
                    <a:pt x="27" y="31"/>
                    <a:pt x="27" y="26"/>
                  </a:cubicBezTo>
                  <a:close/>
                  <a:moveTo>
                    <a:pt x="29" y="31"/>
                  </a:moveTo>
                  <a:cubicBezTo>
                    <a:pt x="29" y="32"/>
                    <a:pt x="28" y="32"/>
                    <a:pt x="28" y="33"/>
                  </a:cubicBezTo>
                  <a:cubicBezTo>
                    <a:pt x="28" y="32"/>
                    <a:pt x="28" y="32"/>
                    <a:pt x="28" y="31"/>
                  </a:cubicBezTo>
                  <a:cubicBezTo>
                    <a:pt x="28" y="31"/>
                    <a:pt x="28" y="31"/>
                    <a:pt x="28" y="31"/>
                  </a:cubicBezTo>
                  <a:cubicBezTo>
                    <a:pt x="28" y="30"/>
                    <a:pt x="28" y="30"/>
                    <a:pt x="28" y="29"/>
                  </a:cubicBezTo>
                  <a:cubicBezTo>
                    <a:pt x="28" y="28"/>
                    <a:pt x="28" y="28"/>
                    <a:pt x="28" y="27"/>
                  </a:cubicBezTo>
                  <a:cubicBezTo>
                    <a:pt x="27" y="27"/>
                    <a:pt x="27" y="26"/>
                    <a:pt x="26" y="26"/>
                  </a:cubicBezTo>
                  <a:cubicBezTo>
                    <a:pt x="26" y="25"/>
                    <a:pt x="26" y="25"/>
                    <a:pt x="25" y="25"/>
                  </a:cubicBezTo>
                  <a:cubicBezTo>
                    <a:pt x="25" y="24"/>
                    <a:pt x="25" y="24"/>
                    <a:pt x="25" y="23"/>
                  </a:cubicBezTo>
                  <a:cubicBezTo>
                    <a:pt x="24" y="22"/>
                    <a:pt x="24" y="21"/>
                    <a:pt x="25" y="20"/>
                  </a:cubicBezTo>
                  <a:cubicBezTo>
                    <a:pt x="25" y="20"/>
                    <a:pt x="26" y="19"/>
                    <a:pt x="26" y="18"/>
                  </a:cubicBezTo>
                  <a:cubicBezTo>
                    <a:pt x="26" y="19"/>
                    <a:pt x="26" y="20"/>
                    <a:pt x="26" y="21"/>
                  </a:cubicBezTo>
                  <a:cubicBezTo>
                    <a:pt x="26" y="22"/>
                    <a:pt x="26" y="22"/>
                    <a:pt x="26" y="23"/>
                  </a:cubicBezTo>
                  <a:cubicBezTo>
                    <a:pt x="26" y="24"/>
                    <a:pt x="27" y="24"/>
                    <a:pt x="27" y="25"/>
                  </a:cubicBezTo>
                  <a:cubicBezTo>
                    <a:pt x="28" y="25"/>
                    <a:pt x="28" y="26"/>
                    <a:pt x="29" y="26"/>
                  </a:cubicBezTo>
                  <a:cubicBezTo>
                    <a:pt x="30" y="27"/>
                    <a:pt x="30" y="28"/>
                    <a:pt x="30" y="29"/>
                  </a:cubicBezTo>
                  <a:cubicBezTo>
                    <a:pt x="30" y="30"/>
                    <a:pt x="30" y="31"/>
                    <a:pt x="29" y="31"/>
                  </a:cubicBezTo>
                  <a:close/>
                  <a:moveTo>
                    <a:pt x="27" y="12"/>
                  </a:moveTo>
                  <a:cubicBezTo>
                    <a:pt x="27" y="12"/>
                    <a:pt x="27" y="12"/>
                    <a:pt x="27" y="13"/>
                  </a:cubicBezTo>
                  <a:cubicBezTo>
                    <a:pt x="27" y="13"/>
                    <a:pt x="28" y="13"/>
                    <a:pt x="28" y="14"/>
                  </a:cubicBezTo>
                  <a:cubicBezTo>
                    <a:pt x="28" y="18"/>
                    <a:pt x="28" y="21"/>
                    <a:pt x="28" y="25"/>
                  </a:cubicBezTo>
                  <a:cubicBezTo>
                    <a:pt x="28" y="24"/>
                    <a:pt x="28" y="24"/>
                    <a:pt x="27" y="24"/>
                  </a:cubicBezTo>
                  <a:cubicBezTo>
                    <a:pt x="27" y="24"/>
                    <a:pt x="27" y="23"/>
                    <a:pt x="27" y="23"/>
                  </a:cubicBezTo>
                  <a:cubicBezTo>
                    <a:pt x="27" y="20"/>
                    <a:pt x="27" y="16"/>
                    <a:pt x="27" y="12"/>
                  </a:cubicBezTo>
                  <a:close/>
                  <a:moveTo>
                    <a:pt x="30" y="15"/>
                  </a:moveTo>
                  <a:cubicBezTo>
                    <a:pt x="30" y="16"/>
                    <a:pt x="30" y="16"/>
                    <a:pt x="30" y="16"/>
                  </a:cubicBezTo>
                  <a:cubicBezTo>
                    <a:pt x="30" y="17"/>
                    <a:pt x="30" y="17"/>
                    <a:pt x="30" y="17"/>
                  </a:cubicBezTo>
                  <a:cubicBezTo>
                    <a:pt x="29" y="18"/>
                    <a:pt x="29" y="19"/>
                    <a:pt x="28" y="19"/>
                  </a:cubicBezTo>
                  <a:cubicBezTo>
                    <a:pt x="28" y="18"/>
                    <a:pt x="28" y="17"/>
                    <a:pt x="28" y="16"/>
                  </a:cubicBezTo>
                  <a:cubicBezTo>
                    <a:pt x="28" y="16"/>
                    <a:pt x="28" y="16"/>
                    <a:pt x="28" y="16"/>
                  </a:cubicBezTo>
                  <a:cubicBezTo>
                    <a:pt x="28" y="16"/>
                    <a:pt x="28" y="16"/>
                    <a:pt x="28" y="15"/>
                  </a:cubicBezTo>
                  <a:cubicBezTo>
                    <a:pt x="28" y="15"/>
                    <a:pt x="28" y="15"/>
                    <a:pt x="28" y="14"/>
                  </a:cubicBezTo>
                  <a:cubicBezTo>
                    <a:pt x="28" y="14"/>
                    <a:pt x="28" y="13"/>
                    <a:pt x="27" y="12"/>
                  </a:cubicBezTo>
                  <a:cubicBezTo>
                    <a:pt x="27" y="12"/>
                    <a:pt x="26" y="12"/>
                    <a:pt x="26" y="11"/>
                  </a:cubicBezTo>
                  <a:cubicBezTo>
                    <a:pt x="25" y="12"/>
                    <a:pt x="24" y="12"/>
                    <a:pt x="23" y="12"/>
                  </a:cubicBezTo>
                  <a:cubicBezTo>
                    <a:pt x="21" y="12"/>
                    <a:pt x="20" y="11"/>
                    <a:pt x="20" y="10"/>
                  </a:cubicBezTo>
                  <a:cubicBezTo>
                    <a:pt x="20" y="9"/>
                    <a:pt x="21" y="8"/>
                    <a:pt x="23" y="8"/>
                  </a:cubicBezTo>
                  <a:cubicBezTo>
                    <a:pt x="24" y="8"/>
                    <a:pt x="26" y="8"/>
                    <a:pt x="26" y="9"/>
                  </a:cubicBezTo>
                  <a:cubicBezTo>
                    <a:pt x="27" y="10"/>
                    <a:pt x="28" y="10"/>
                    <a:pt x="29" y="11"/>
                  </a:cubicBezTo>
                  <a:cubicBezTo>
                    <a:pt x="29" y="12"/>
                    <a:pt x="30" y="13"/>
                    <a:pt x="30" y="14"/>
                  </a:cubicBezTo>
                  <a:cubicBezTo>
                    <a:pt x="30" y="14"/>
                    <a:pt x="30" y="15"/>
                    <a:pt x="3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91"/>
            <p:cNvSpPr>
              <a:spLocks noEditPoints="1"/>
            </p:cNvSpPr>
            <p:nvPr/>
          </p:nvSpPr>
          <p:spPr bwMode="auto">
            <a:xfrm>
              <a:off x="11207893" y="837422"/>
              <a:ext cx="304867" cy="437978"/>
            </a:xfrm>
            <a:custGeom>
              <a:avLst/>
              <a:gdLst>
                <a:gd name="T0" fmla="*/ 21 w 30"/>
                <a:gd name="T1" fmla="*/ 0 h 43"/>
                <a:gd name="T2" fmla="*/ 15 w 30"/>
                <a:gd name="T3" fmla="*/ 1 h 43"/>
                <a:gd name="T4" fmla="*/ 9 w 30"/>
                <a:gd name="T5" fmla="*/ 0 h 43"/>
                <a:gd name="T6" fmla="*/ 0 w 30"/>
                <a:gd name="T7" fmla="*/ 9 h 43"/>
                <a:gd name="T8" fmla="*/ 4 w 30"/>
                <a:gd name="T9" fmla="*/ 43 h 43"/>
                <a:gd name="T10" fmla="*/ 11 w 30"/>
                <a:gd name="T11" fmla="*/ 29 h 43"/>
                <a:gd name="T12" fmla="*/ 15 w 30"/>
                <a:gd name="T13" fmla="*/ 24 h 43"/>
                <a:gd name="T14" fmla="*/ 19 w 30"/>
                <a:gd name="T15" fmla="*/ 29 h 43"/>
                <a:gd name="T16" fmla="*/ 26 w 30"/>
                <a:gd name="T17" fmla="*/ 43 h 43"/>
                <a:gd name="T18" fmla="*/ 30 w 30"/>
                <a:gd name="T19" fmla="*/ 9 h 43"/>
                <a:gd name="T20" fmla="*/ 21 w 30"/>
                <a:gd name="T21" fmla="*/ 0 h 43"/>
                <a:gd name="T22" fmla="*/ 26 w 30"/>
                <a:gd name="T23" fmla="*/ 41 h 43"/>
                <a:gd name="T24" fmla="*/ 28 w 30"/>
                <a:gd name="T25" fmla="*/ 12 h 43"/>
                <a:gd name="T26" fmla="*/ 20 w 30"/>
                <a:gd name="T27" fmla="*/ 3 h 43"/>
                <a:gd name="T28" fmla="*/ 14 w 30"/>
                <a:gd name="T29" fmla="*/ 4 h 43"/>
                <a:gd name="T30" fmla="*/ 9 w 30"/>
                <a:gd name="T31" fmla="*/ 3 h 43"/>
                <a:gd name="T32" fmla="*/ 2 w 30"/>
                <a:gd name="T33" fmla="*/ 7 h 43"/>
                <a:gd name="T34" fmla="*/ 10 w 30"/>
                <a:gd name="T35" fmla="*/ 2 h 43"/>
                <a:gd name="T36" fmla="*/ 15 w 30"/>
                <a:gd name="T37" fmla="*/ 3 h 43"/>
                <a:gd name="T38" fmla="*/ 20 w 30"/>
                <a:gd name="T39" fmla="*/ 2 h 43"/>
                <a:gd name="T40" fmla="*/ 29 w 30"/>
                <a:gd name="T41" fmla="*/ 10 h 43"/>
                <a:gd name="T42" fmla="*/ 26 w 30"/>
                <a:gd name="T43"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3">
                  <a:moveTo>
                    <a:pt x="21" y="0"/>
                  </a:moveTo>
                  <a:cubicBezTo>
                    <a:pt x="19" y="0"/>
                    <a:pt x="17" y="1"/>
                    <a:pt x="15" y="1"/>
                  </a:cubicBezTo>
                  <a:cubicBezTo>
                    <a:pt x="13" y="1"/>
                    <a:pt x="11" y="0"/>
                    <a:pt x="9" y="0"/>
                  </a:cubicBezTo>
                  <a:cubicBezTo>
                    <a:pt x="4" y="0"/>
                    <a:pt x="0" y="4"/>
                    <a:pt x="0" y="9"/>
                  </a:cubicBezTo>
                  <a:cubicBezTo>
                    <a:pt x="0" y="15"/>
                    <a:pt x="1" y="43"/>
                    <a:pt x="4" y="43"/>
                  </a:cubicBezTo>
                  <a:cubicBezTo>
                    <a:pt x="5" y="43"/>
                    <a:pt x="11" y="40"/>
                    <a:pt x="11" y="29"/>
                  </a:cubicBezTo>
                  <a:cubicBezTo>
                    <a:pt x="11" y="26"/>
                    <a:pt x="12" y="24"/>
                    <a:pt x="15" y="24"/>
                  </a:cubicBezTo>
                  <a:cubicBezTo>
                    <a:pt x="18" y="24"/>
                    <a:pt x="19" y="26"/>
                    <a:pt x="19" y="29"/>
                  </a:cubicBezTo>
                  <a:cubicBezTo>
                    <a:pt x="19" y="40"/>
                    <a:pt x="26" y="43"/>
                    <a:pt x="26" y="43"/>
                  </a:cubicBezTo>
                  <a:cubicBezTo>
                    <a:pt x="29" y="43"/>
                    <a:pt x="30" y="15"/>
                    <a:pt x="30" y="9"/>
                  </a:cubicBezTo>
                  <a:cubicBezTo>
                    <a:pt x="30" y="4"/>
                    <a:pt x="26" y="0"/>
                    <a:pt x="21" y="0"/>
                  </a:cubicBezTo>
                  <a:close/>
                  <a:moveTo>
                    <a:pt x="26" y="41"/>
                  </a:moveTo>
                  <a:cubicBezTo>
                    <a:pt x="27" y="35"/>
                    <a:pt x="28" y="16"/>
                    <a:pt x="28" y="12"/>
                  </a:cubicBezTo>
                  <a:cubicBezTo>
                    <a:pt x="28" y="7"/>
                    <a:pt x="24" y="3"/>
                    <a:pt x="20" y="3"/>
                  </a:cubicBezTo>
                  <a:cubicBezTo>
                    <a:pt x="18" y="3"/>
                    <a:pt x="16" y="4"/>
                    <a:pt x="14" y="4"/>
                  </a:cubicBezTo>
                  <a:cubicBezTo>
                    <a:pt x="12" y="4"/>
                    <a:pt x="11" y="3"/>
                    <a:pt x="9" y="3"/>
                  </a:cubicBezTo>
                  <a:cubicBezTo>
                    <a:pt x="6" y="3"/>
                    <a:pt x="3" y="5"/>
                    <a:pt x="2" y="7"/>
                  </a:cubicBezTo>
                  <a:cubicBezTo>
                    <a:pt x="3" y="4"/>
                    <a:pt x="6" y="2"/>
                    <a:pt x="10" y="2"/>
                  </a:cubicBezTo>
                  <a:cubicBezTo>
                    <a:pt x="12" y="2"/>
                    <a:pt x="13" y="3"/>
                    <a:pt x="15" y="3"/>
                  </a:cubicBezTo>
                  <a:cubicBezTo>
                    <a:pt x="17" y="3"/>
                    <a:pt x="18" y="2"/>
                    <a:pt x="20" y="2"/>
                  </a:cubicBezTo>
                  <a:cubicBezTo>
                    <a:pt x="25" y="2"/>
                    <a:pt x="29" y="5"/>
                    <a:pt x="29" y="10"/>
                  </a:cubicBezTo>
                  <a:cubicBezTo>
                    <a:pt x="29" y="15"/>
                    <a:pt x="28" y="40"/>
                    <a:pt x="2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Freeform 192"/>
            <p:cNvSpPr/>
            <p:nvPr/>
          </p:nvSpPr>
          <p:spPr bwMode="auto">
            <a:xfrm>
              <a:off x="10821441" y="605551"/>
              <a:ext cx="734258" cy="133111"/>
            </a:xfrm>
            <a:custGeom>
              <a:avLst/>
              <a:gdLst>
                <a:gd name="T0" fmla="*/ 34 w 72"/>
                <a:gd name="T1" fmla="*/ 4 h 13"/>
                <a:gd name="T2" fmla="*/ 36 w 72"/>
                <a:gd name="T3" fmla="*/ 4 h 13"/>
                <a:gd name="T4" fmla="*/ 70 w 72"/>
                <a:gd name="T5" fmla="*/ 4 h 13"/>
                <a:gd name="T6" fmla="*/ 72 w 72"/>
                <a:gd name="T7" fmla="*/ 3 h 13"/>
                <a:gd name="T8" fmla="*/ 72 w 72"/>
                <a:gd name="T9" fmla="*/ 1 h 13"/>
                <a:gd name="T10" fmla="*/ 70 w 72"/>
                <a:gd name="T11" fmla="*/ 0 h 13"/>
                <a:gd name="T12" fmla="*/ 31 w 72"/>
                <a:gd name="T13" fmla="*/ 0 h 13"/>
                <a:gd name="T14" fmla="*/ 29 w 72"/>
                <a:gd name="T15" fmla="*/ 0 h 13"/>
                <a:gd name="T16" fmla="*/ 15 w 72"/>
                <a:gd name="T17" fmla="*/ 5 h 13"/>
                <a:gd name="T18" fmla="*/ 12 w 72"/>
                <a:gd name="T19" fmla="*/ 5 h 13"/>
                <a:gd name="T20" fmla="*/ 1 w 72"/>
                <a:gd name="T21" fmla="*/ 5 h 13"/>
                <a:gd name="T22" fmla="*/ 0 w 72"/>
                <a:gd name="T23" fmla="*/ 7 h 13"/>
                <a:gd name="T24" fmla="*/ 0 w 72"/>
                <a:gd name="T25" fmla="*/ 12 h 13"/>
                <a:gd name="T26" fmla="*/ 1 w 72"/>
                <a:gd name="T27" fmla="*/ 13 h 13"/>
                <a:gd name="T28" fmla="*/ 12 w 72"/>
                <a:gd name="T29" fmla="*/ 13 h 13"/>
                <a:gd name="T30" fmla="*/ 14 w 72"/>
                <a:gd name="T31" fmla="*/ 13 h 13"/>
                <a:gd name="T32" fmla="*/ 34 w 72"/>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3">
                  <a:moveTo>
                    <a:pt x="34" y="4"/>
                  </a:moveTo>
                  <a:cubicBezTo>
                    <a:pt x="34" y="4"/>
                    <a:pt x="35" y="4"/>
                    <a:pt x="36" y="4"/>
                  </a:cubicBezTo>
                  <a:cubicBezTo>
                    <a:pt x="70" y="4"/>
                    <a:pt x="70" y="4"/>
                    <a:pt x="70" y="4"/>
                  </a:cubicBezTo>
                  <a:cubicBezTo>
                    <a:pt x="71" y="4"/>
                    <a:pt x="72" y="3"/>
                    <a:pt x="72" y="3"/>
                  </a:cubicBezTo>
                  <a:cubicBezTo>
                    <a:pt x="72" y="1"/>
                    <a:pt x="72" y="1"/>
                    <a:pt x="72" y="1"/>
                  </a:cubicBezTo>
                  <a:cubicBezTo>
                    <a:pt x="72" y="0"/>
                    <a:pt x="71" y="0"/>
                    <a:pt x="70" y="0"/>
                  </a:cubicBezTo>
                  <a:cubicBezTo>
                    <a:pt x="31" y="0"/>
                    <a:pt x="31" y="0"/>
                    <a:pt x="31" y="0"/>
                  </a:cubicBezTo>
                  <a:cubicBezTo>
                    <a:pt x="30" y="0"/>
                    <a:pt x="29" y="0"/>
                    <a:pt x="29" y="0"/>
                  </a:cubicBezTo>
                  <a:cubicBezTo>
                    <a:pt x="15" y="5"/>
                    <a:pt x="15" y="5"/>
                    <a:pt x="15" y="5"/>
                  </a:cubicBezTo>
                  <a:cubicBezTo>
                    <a:pt x="14" y="5"/>
                    <a:pt x="13" y="5"/>
                    <a:pt x="12" y="5"/>
                  </a:cubicBezTo>
                  <a:cubicBezTo>
                    <a:pt x="1" y="5"/>
                    <a:pt x="1" y="5"/>
                    <a:pt x="1" y="5"/>
                  </a:cubicBezTo>
                  <a:cubicBezTo>
                    <a:pt x="1" y="5"/>
                    <a:pt x="0" y="6"/>
                    <a:pt x="0" y="7"/>
                  </a:cubicBezTo>
                  <a:cubicBezTo>
                    <a:pt x="0" y="12"/>
                    <a:pt x="0" y="12"/>
                    <a:pt x="0" y="12"/>
                  </a:cubicBezTo>
                  <a:cubicBezTo>
                    <a:pt x="0" y="13"/>
                    <a:pt x="1" y="13"/>
                    <a:pt x="1" y="13"/>
                  </a:cubicBezTo>
                  <a:cubicBezTo>
                    <a:pt x="12" y="13"/>
                    <a:pt x="12" y="13"/>
                    <a:pt x="12" y="13"/>
                  </a:cubicBezTo>
                  <a:cubicBezTo>
                    <a:pt x="12" y="13"/>
                    <a:pt x="13" y="13"/>
                    <a:pt x="14" y="13"/>
                  </a:cubicBezTo>
                  <a:lnTo>
                    <a:pt x="3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93"/>
            <p:cNvSpPr/>
            <p:nvPr/>
          </p:nvSpPr>
          <p:spPr bwMode="auto">
            <a:xfrm>
              <a:off x="11525642" y="657078"/>
              <a:ext cx="8588" cy="150287"/>
            </a:xfrm>
            <a:custGeom>
              <a:avLst/>
              <a:gdLst>
                <a:gd name="T0" fmla="*/ 0 w 1"/>
                <a:gd name="T1" fmla="*/ 1 h 15"/>
                <a:gd name="T2" fmla="*/ 0 w 1"/>
                <a:gd name="T3" fmla="*/ 14 h 15"/>
                <a:gd name="T4" fmla="*/ 0 w 1"/>
                <a:gd name="T5" fmla="*/ 15 h 15"/>
                <a:gd name="T6" fmla="*/ 1 w 1"/>
                <a:gd name="T7" fmla="*/ 14 h 15"/>
                <a:gd name="T8" fmla="*/ 1 w 1"/>
                <a:gd name="T9" fmla="*/ 1 h 15"/>
                <a:gd name="T10" fmla="*/ 0 w 1"/>
                <a:gd name="T11" fmla="*/ 0 h 15"/>
                <a:gd name="T12" fmla="*/ 0 w 1"/>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0" y="1"/>
                  </a:moveTo>
                  <a:cubicBezTo>
                    <a:pt x="0" y="14"/>
                    <a:pt x="0" y="14"/>
                    <a:pt x="0" y="14"/>
                  </a:cubicBezTo>
                  <a:cubicBezTo>
                    <a:pt x="0" y="15"/>
                    <a:pt x="0" y="15"/>
                    <a:pt x="0" y="15"/>
                  </a:cubicBezTo>
                  <a:cubicBezTo>
                    <a:pt x="1" y="15"/>
                    <a:pt x="1" y="15"/>
                    <a:pt x="1" y="14"/>
                  </a:cubicBezTo>
                  <a:cubicBezTo>
                    <a:pt x="1" y="1"/>
                    <a:pt x="1" y="1"/>
                    <a:pt x="1" y="1"/>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94"/>
            <p:cNvSpPr/>
            <p:nvPr/>
          </p:nvSpPr>
          <p:spPr bwMode="auto">
            <a:xfrm>
              <a:off x="11504172"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95"/>
            <p:cNvSpPr/>
            <p:nvPr/>
          </p:nvSpPr>
          <p:spPr bwMode="auto">
            <a:xfrm>
              <a:off x="11495584" y="657078"/>
              <a:ext cx="8588" cy="150287"/>
            </a:xfrm>
            <a:custGeom>
              <a:avLst/>
              <a:gdLst>
                <a:gd name="T0" fmla="*/ 0 w 1"/>
                <a:gd name="T1" fmla="*/ 14 h 15"/>
                <a:gd name="T2" fmla="*/ 1 w 1"/>
                <a:gd name="T3" fmla="*/ 1 h 15"/>
                <a:gd name="T4" fmla="*/ 0 w 1"/>
                <a:gd name="T5" fmla="*/ 0 h 15"/>
                <a:gd name="T6" fmla="*/ 0 w 1"/>
                <a:gd name="T7" fmla="*/ 1 h 15"/>
                <a:gd name="T8" fmla="*/ 0 w 1"/>
                <a:gd name="T9" fmla="*/ 14 h 15"/>
                <a:gd name="T10" fmla="*/ 0 w 1"/>
                <a:gd name="T11" fmla="*/ 15 h 15"/>
                <a:gd name="T12" fmla="*/ 0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0"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0" y="15"/>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96"/>
            <p:cNvSpPr/>
            <p:nvPr/>
          </p:nvSpPr>
          <p:spPr bwMode="auto">
            <a:xfrm>
              <a:off x="11474115"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97"/>
            <p:cNvSpPr/>
            <p:nvPr/>
          </p:nvSpPr>
          <p:spPr bwMode="auto">
            <a:xfrm>
              <a:off x="11452645" y="657078"/>
              <a:ext cx="12882"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198"/>
            <p:cNvSpPr/>
            <p:nvPr/>
          </p:nvSpPr>
          <p:spPr bwMode="auto">
            <a:xfrm>
              <a:off x="11444057"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199"/>
            <p:cNvSpPr/>
            <p:nvPr/>
          </p:nvSpPr>
          <p:spPr bwMode="auto">
            <a:xfrm>
              <a:off x="11422588"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200"/>
            <p:cNvSpPr/>
            <p:nvPr/>
          </p:nvSpPr>
          <p:spPr bwMode="auto">
            <a:xfrm>
              <a:off x="11401118" y="657078"/>
              <a:ext cx="12882"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201"/>
            <p:cNvSpPr/>
            <p:nvPr/>
          </p:nvSpPr>
          <p:spPr bwMode="auto">
            <a:xfrm>
              <a:off x="11392531"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202"/>
            <p:cNvSpPr/>
            <p:nvPr/>
          </p:nvSpPr>
          <p:spPr bwMode="auto">
            <a:xfrm>
              <a:off x="11371061"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203"/>
            <p:cNvSpPr/>
            <p:nvPr/>
          </p:nvSpPr>
          <p:spPr bwMode="auto">
            <a:xfrm>
              <a:off x="11353886"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204"/>
            <p:cNvSpPr/>
            <p:nvPr/>
          </p:nvSpPr>
          <p:spPr bwMode="auto">
            <a:xfrm>
              <a:off x="11341004"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206"/>
            <p:cNvSpPr/>
            <p:nvPr/>
          </p:nvSpPr>
          <p:spPr bwMode="auto">
            <a:xfrm>
              <a:off x="11319534"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207"/>
            <p:cNvSpPr/>
            <p:nvPr/>
          </p:nvSpPr>
          <p:spPr bwMode="auto">
            <a:xfrm>
              <a:off x="11302359"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208"/>
            <p:cNvSpPr/>
            <p:nvPr/>
          </p:nvSpPr>
          <p:spPr bwMode="auto">
            <a:xfrm>
              <a:off x="11289477"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209"/>
            <p:cNvSpPr/>
            <p:nvPr/>
          </p:nvSpPr>
          <p:spPr bwMode="auto">
            <a:xfrm>
              <a:off x="11272301"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0" y="0"/>
                  </a:cubicBezTo>
                  <a:cubicBezTo>
                    <a:pt x="0" y="0"/>
                    <a:pt x="0" y="0"/>
                    <a:pt x="0" y="1"/>
                  </a:cubicBezTo>
                  <a:cubicBezTo>
                    <a:pt x="0" y="14"/>
                    <a:pt x="0" y="14"/>
                    <a:pt x="0" y="14"/>
                  </a:cubicBezTo>
                  <a:cubicBezTo>
                    <a:pt x="0" y="15"/>
                    <a:pt x="0" y="15"/>
                    <a:pt x="0"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210"/>
            <p:cNvSpPr/>
            <p:nvPr/>
          </p:nvSpPr>
          <p:spPr bwMode="auto">
            <a:xfrm>
              <a:off x="11250832"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211"/>
            <p:cNvSpPr/>
            <p:nvPr/>
          </p:nvSpPr>
          <p:spPr bwMode="auto">
            <a:xfrm>
              <a:off x="11237950" y="657078"/>
              <a:ext cx="12882"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212"/>
            <p:cNvSpPr/>
            <p:nvPr/>
          </p:nvSpPr>
          <p:spPr bwMode="auto">
            <a:xfrm>
              <a:off x="11220774"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0" y="0"/>
                    <a:pt x="0" y="0"/>
                    <a:pt x="0" y="1"/>
                  </a:cubicBezTo>
                  <a:cubicBezTo>
                    <a:pt x="0" y="14"/>
                    <a:pt x="0" y="14"/>
                    <a:pt x="0" y="14"/>
                  </a:cubicBezTo>
                  <a:cubicBezTo>
                    <a:pt x="0" y="15"/>
                    <a:pt x="0"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213"/>
            <p:cNvSpPr/>
            <p:nvPr/>
          </p:nvSpPr>
          <p:spPr bwMode="auto">
            <a:xfrm>
              <a:off x="11199305" y="657078"/>
              <a:ext cx="8588" cy="150287"/>
            </a:xfrm>
            <a:custGeom>
              <a:avLst/>
              <a:gdLst>
                <a:gd name="T0" fmla="*/ 1 w 1"/>
                <a:gd name="T1" fmla="*/ 14 h 15"/>
                <a:gd name="T2" fmla="*/ 1 w 1"/>
                <a:gd name="T3" fmla="*/ 1 h 15"/>
                <a:gd name="T4" fmla="*/ 1 w 1"/>
                <a:gd name="T5" fmla="*/ 0 h 15"/>
                <a:gd name="T6" fmla="*/ 0 w 1"/>
                <a:gd name="T7" fmla="*/ 1 h 15"/>
                <a:gd name="T8" fmla="*/ 0 w 1"/>
                <a:gd name="T9" fmla="*/ 14 h 15"/>
                <a:gd name="T10" fmla="*/ 1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1" y="0"/>
                    <a:pt x="1" y="0"/>
                  </a:cubicBezTo>
                  <a:cubicBezTo>
                    <a:pt x="1" y="0"/>
                    <a:pt x="0" y="0"/>
                    <a:pt x="0" y="1"/>
                  </a:cubicBezTo>
                  <a:cubicBezTo>
                    <a:pt x="0" y="14"/>
                    <a:pt x="0" y="14"/>
                    <a:pt x="0" y="14"/>
                  </a:cubicBezTo>
                  <a:cubicBezTo>
                    <a:pt x="0" y="15"/>
                    <a:pt x="1" y="15"/>
                    <a:pt x="1" y="15"/>
                  </a:cubicBezTo>
                  <a:cubicBezTo>
                    <a:pt x="1"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214"/>
            <p:cNvSpPr/>
            <p:nvPr/>
          </p:nvSpPr>
          <p:spPr bwMode="auto">
            <a:xfrm>
              <a:off x="11190717" y="657078"/>
              <a:ext cx="8588" cy="150287"/>
            </a:xfrm>
            <a:custGeom>
              <a:avLst/>
              <a:gdLst>
                <a:gd name="T0" fmla="*/ 1 w 1"/>
                <a:gd name="T1" fmla="*/ 14 h 15"/>
                <a:gd name="T2" fmla="*/ 1 w 1"/>
                <a:gd name="T3" fmla="*/ 1 h 15"/>
                <a:gd name="T4" fmla="*/ 0 w 1"/>
                <a:gd name="T5" fmla="*/ 0 h 15"/>
                <a:gd name="T6" fmla="*/ 0 w 1"/>
                <a:gd name="T7" fmla="*/ 1 h 15"/>
                <a:gd name="T8" fmla="*/ 0 w 1"/>
                <a:gd name="T9" fmla="*/ 14 h 15"/>
                <a:gd name="T10" fmla="*/ 0 w 1"/>
                <a:gd name="T11" fmla="*/ 15 h 15"/>
                <a:gd name="T12" fmla="*/ 1 w 1"/>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1" h="15">
                  <a:moveTo>
                    <a:pt x="1" y="14"/>
                  </a:moveTo>
                  <a:cubicBezTo>
                    <a:pt x="1" y="1"/>
                    <a:pt x="1" y="1"/>
                    <a:pt x="1" y="1"/>
                  </a:cubicBezTo>
                  <a:cubicBezTo>
                    <a:pt x="1" y="0"/>
                    <a:pt x="0" y="0"/>
                    <a:pt x="0" y="0"/>
                  </a:cubicBezTo>
                  <a:cubicBezTo>
                    <a:pt x="0" y="0"/>
                    <a:pt x="0" y="0"/>
                    <a:pt x="0" y="1"/>
                  </a:cubicBezTo>
                  <a:cubicBezTo>
                    <a:pt x="0" y="14"/>
                    <a:pt x="0" y="14"/>
                    <a:pt x="0" y="14"/>
                  </a:cubicBezTo>
                  <a:cubicBezTo>
                    <a:pt x="0" y="15"/>
                    <a:pt x="0" y="15"/>
                    <a:pt x="0" y="15"/>
                  </a:cubicBezTo>
                  <a:cubicBezTo>
                    <a:pt x="0" y="15"/>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215"/>
            <p:cNvSpPr>
              <a:spLocks noEditPoints="1"/>
            </p:cNvSpPr>
            <p:nvPr/>
          </p:nvSpPr>
          <p:spPr bwMode="auto">
            <a:xfrm>
              <a:off x="9185464" y="717192"/>
              <a:ext cx="437978" cy="437978"/>
            </a:xfrm>
            <a:custGeom>
              <a:avLst/>
              <a:gdLst>
                <a:gd name="T0" fmla="*/ 26 w 43"/>
                <a:gd name="T1" fmla="*/ 4 h 43"/>
                <a:gd name="T2" fmla="*/ 4 w 43"/>
                <a:gd name="T3" fmla="*/ 26 h 43"/>
                <a:gd name="T4" fmla="*/ 4 w 43"/>
                <a:gd name="T5" fmla="*/ 39 h 43"/>
                <a:gd name="T6" fmla="*/ 18 w 43"/>
                <a:gd name="T7" fmla="*/ 39 h 43"/>
                <a:gd name="T8" fmla="*/ 40 w 43"/>
                <a:gd name="T9" fmla="*/ 18 h 43"/>
                <a:gd name="T10" fmla="*/ 40 w 43"/>
                <a:gd name="T11" fmla="*/ 4 h 43"/>
                <a:gd name="T12" fmla="*/ 26 w 43"/>
                <a:gd name="T13" fmla="*/ 4 h 43"/>
                <a:gd name="T14" fmla="*/ 39 w 43"/>
                <a:gd name="T15" fmla="*/ 17 h 43"/>
                <a:gd name="T16" fmla="*/ 28 w 43"/>
                <a:gd name="T17" fmla="*/ 28 h 43"/>
                <a:gd name="T18" fmla="*/ 20 w 43"/>
                <a:gd name="T19" fmla="*/ 19 h 43"/>
                <a:gd name="T20" fmla="*/ 8 w 43"/>
                <a:gd name="T21" fmla="*/ 31 h 43"/>
                <a:gd name="T22" fmla="*/ 6 w 43"/>
                <a:gd name="T23" fmla="*/ 31 h 43"/>
                <a:gd name="T24" fmla="*/ 6 w 43"/>
                <a:gd name="T25" fmla="*/ 29 h 43"/>
                <a:gd name="T26" fmla="*/ 18 w 43"/>
                <a:gd name="T27" fmla="*/ 17 h 43"/>
                <a:gd name="T28" fmla="*/ 16 w 43"/>
                <a:gd name="T29" fmla="*/ 16 h 43"/>
                <a:gd name="T30" fmla="*/ 27 w 43"/>
                <a:gd name="T31" fmla="*/ 5 h 43"/>
                <a:gd name="T32" fmla="*/ 39 w 43"/>
                <a:gd name="T33" fmla="*/ 5 h 43"/>
                <a:gd name="T34" fmla="*/ 39 w 43"/>
                <a:gd name="T3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6" y="4"/>
                  </a:moveTo>
                  <a:cubicBezTo>
                    <a:pt x="4" y="26"/>
                    <a:pt x="4" y="26"/>
                    <a:pt x="4" y="26"/>
                  </a:cubicBezTo>
                  <a:cubicBezTo>
                    <a:pt x="0" y="30"/>
                    <a:pt x="0" y="36"/>
                    <a:pt x="4" y="39"/>
                  </a:cubicBezTo>
                  <a:cubicBezTo>
                    <a:pt x="8" y="43"/>
                    <a:pt x="14" y="43"/>
                    <a:pt x="18" y="39"/>
                  </a:cubicBezTo>
                  <a:cubicBezTo>
                    <a:pt x="40" y="18"/>
                    <a:pt x="40" y="18"/>
                    <a:pt x="40" y="18"/>
                  </a:cubicBezTo>
                  <a:cubicBezTo>
                    <a:pt x="43" y="14"/>
                    <a:pt x="43" y="8"/>
                    <a:pt x="40" y="4"/>
                  </a:cubicBezTo>
                  <a:cubicBezTo>
                    <a:pt x="36" y="0"/>
                    <a:pt x="30" y="0"/>
                    <a:pt x="26" y="4"/>
                  </a:cubicBezTo>
                  <a:close/>
                  <a:moveTo>
                    <a:pt x="39" y="17"/>
                  </a:moveTo>
                  <a:cubicBezTo>
                    <a:pt x="28" y="28"/>
                    <a:pt x="28" y="28"/>
                    <a:pt x="28" y="28"/>
                  </a:cubicBezTo>
                  <a:cubicBezTo>
                    <a:pt x="20" y="19"/>
                    <a:pt x="20" y="19"/>
                    <a:pt x="20" y="19"/>
                  </a:cubicBezTo>
                  <a:cubicBezTo>
                    <a:pt x="8" y="31"/>
                    <a:pt x="8" y="31"/>
                    <a:pt x="8" y="31"/>
                  </a:cubicBezTo>
                  <a:cubicBezTo>
                    <a:pt x="7" y="32"/>
                    <a:pt x="6" y="32"/>
                    <a:pt x="6" y="31"/>
                  </a:cubicBezTo>
                  <a:cubicBezTo>
                    <a:pt x="5" y="31"/>
                    <a:pt x="5" y="30"/>
                    <a:pt x="6" y="29"/>
                  </a:cubicBezTo>
                  <a:cubicBezTo>
                    <a:pt x="18" y="17"/>
                    <a:pt x="18" y="17"/>
                    <a:pt x="18" y="17"/>
                  </a:cubicBezTo>
                  <a:cubicBezTo>
                    <a:pt x="16" y="16"/>
                    <a:pt x="16" y="16"/>
                    <a:pt x="16" y="16"/>
                  </a:cubicBezTo>
                  <a:cubicBezTo>
                    <a:pt x="27" y="5"/>
                    <a:pt x="27" y="5"/>
                    <a:pt x="27" y="5"/>
                  </a:cubicBezTo>
                  <a:cubicBezTo>
                    <a:pt x="30" y="1"/>
                    <a:pt x="35" y="1"/>
                    <a:pt x="39" y="5"/>
                  </a:cubicBezTo>
                  <a:cubicBezTo>
                    <a:pt x="42" y="8"/>
                    <a:pt x="42" y="13"/>
                    <a:pt x="3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Freeform 216"/>
            <p:cNvSpPr/>
            <p:nvPr/>
          </p:nvSpPr>
          <p:spPr bwMode="auto">
            <a:xfrm>
              <a:off x="9365808" y="768719"/>
              <a:ext cx="145993" cy="141699"/>
            </a:xfrm>
            <a:custGeom>
              <a:avLst/>
              <a:gdLst>
                <a:gd name="T0" fmla="*/ 13 w 14"/>
                <a:gd name="T1" fmla="*/ 1 h 14"/>
                <a:gd name="T2" fmla="*/ 11 w 14"/>
                <a:gd name="T3" fmla="*/ 1 h 14"/>
                <a:gd name="T4" fmla="*/ 0 w 14"/>
                <a:gd name="T5" fmla="*/ 12 h 14"/>
                <a:gd name="T6" fmla="*/ 2 w 14"/>
                <a:gd name="T7" fmla="*/ 14 h 14"/>
                <a:gd name="T8" fmla="*/ 13 w 14"/>
                <a:gd name="T9" fmla="*/ 3 h 14"/>
                <a:gd name="T10" fmla="*/ 13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13" y="1"/>
                  </a:moveTo>
                  <a:cubicBezTo>
                    <a:pt x="13" y="0"/>
                    <a:pt x="12" y="0"/>
                    <a:pt x="11" y="1"/>
                  </a:cubicBezTo>
                  <a:cubicBezTo>
                    <a:pt x="0" y="12"/>
                    <a:pt x="0" y="12"/>
                    <a:pt x="0" y="12"/>
                  </a:cubicBezTo>
                  <a:cubicBezTo>
                    <a:pt x="2" y="14"/>
                    <a:pt x="2" y="14"/>
                    <a:pt x="2" y="14"/>
                  </a:cubicBezTo>
                  <a:cubicBezTo>
                    <a:pt x="13" y="3"/>
                    <a:pt x="13" y="3"/>
                    <a:pt x="13" y="3"/>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Freeform 217"/>
            <p:cNvSpPr/>
            <p:nvPr/>
          </p:nvSpPr>
          <p:spPr bwMode="auto">
            <a:xfrm>
              <a:off x="5501294" y="2550689"/>
              <a:ext cx="579677" cy="601147"/>
            </a:xfrm>
            <a:custGeom>
              <a:avLst/>
              <a:gdLst>
                <a:gd name="T0" fmla="*/ 28 w 57"/>
                <a:gd name="T1" fmla="*/ 32 h 59"/>
                <a:gd name="T2" fmla="*/ 56 w 57"/>
                <a:gd name="T3" fmla="*/ 4 h 59"/>
                <a:gd name="T4" fmla="*/ 57 w 57"/>
                <a:gd name="T5" fmla="*/ 0 h 59"/>
                <a:gd name="T6" fmla="*/ 27 w 57"/>
                <a:gd name="T7" fmla="*/ 30 h 59"/>
                <a:gd name="T8" fmla="*/ 19 w 57"/>
                <a:gd name="T9" fmla="*/ 23 h 59"/>
                <a:gd name="T10" fmla="*/ 17 w 57"/>
                <a:gd name="T11" fmla="*/ 23 h 59"/>
                <a:gd name="T12" fmla="*/ 14 w 57"/>
                <a:gd name="T13" fmla="*/ 25 h 59"/>
                <a:gd name="T14" fmla="*/ 14 w 57"/>
                <a:gd name="T15" fmla="*/ 27 h 59"/>
                <a:gd name="T16" fmla="*/ 15 w 57"/>
                <a:gd name="T17" fmla="*/ 27 h 59"/>
                <a:gd name="T18" fmla="*/ 0 w 57"/>
                <a:gd name="T19" fmla="*/ 42 h 59"/>
                <a:gd name="T20" fmla="*/ 0 w 57"/>
                <a:gd name="T21" fmla="*/ 44 h 59"/>
                <a:gd name="T22" fmla="*/ 1 w 57"/>
                <a:gd name="T23" fmla="*/ 45 h 59"/>
                <a:gd name="T24" fmla="*/ 3 w 57"/>
                <a:gd name="T25" fmla="*/ 45 h 59"/>
                <a:gd name="T26" fmla="*/ 17 w 57"/>
                <a:gd name="T27" fmla="*/ 30 h 59"/>
                <a:gd name="T28" fmla="*/ 29 w 57"/>
                <a:gd name="T29" fmla="*/ 41 h 59"/>
                <a:gd name="T30" fmla="*/ 14 w 57"/>
                <a:gd name="T31" fmla="*/ 56 h 59"/>
                <a:gd name="T32" fmla="*/ 14 w 57"/>
                <a:gd name="T33" fmla="*/ 58 h 59"/>
                <a:gd name="T34" fmla="*/ 14 w 57"/>
                <a:gd name="T35" fmla="*/ 59 h 59"/>
                <a:gd name="T36" fmla="*/ 16 w 57"/>
                <a:gd name="T37" fmla="*/ 59 h 59"/>
                <a:gd name="T38" fmla="*/ 31 w 57"/>
                <a:gd name="T39" fmla="*/ 44 h 59"/>
                <a:gd name="T40" fmla="*/ 32 w 57"/>
                <a:gd name="T41" fmla="*/ 44 h 59"/>
                <a:gd name="T42" fmla="*/ 34 w 57"/>
                <a:gd name="T43" fmla="*/ 44 h 59"/>
                <a:gd name="T44" fmla="*/ 36 w 57"/>
                <a:gd name="T45" fmla="*/ 42 h 59"/>
                <a:gd name="T46" fmla="*/ 36 w 57"/>
                <a:gd name="T47" fmla="*/ 40 h 59"/>
                <a:gd name="T48" fmla="*/ 28 w 57"/>
                <a:gd name="T49"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9">
                  <a:moveTo>
                    <a:pt x="28" y="32"/>
                  </a:moveTo>
                  <a:cubicBezTo>
                    <a:pt x="56" y="4"/>
                    <a:pt x="56" y="4"/>
                    <a:pt x="56" y="4"/>
                  </a:cubicBezTo>
                  <a:cubicBezTo>
                    <a:pt x="57" y="0"/>
                    <a:pt x="57" y="0"/>
                    <a:pt x="57" y="0"/>
                  </a:cubicBezTo>
                  <a:cubicBezTo>
                    <a:pt x="27" y="30"/>
                    <a:pt x="27" y="30"/>
                    <a:pt x="27" y="30"/>
                  </a:cubicBezTo>
                  <a:cubicBezTo>
                    <a:pt x="19" y="23"/>
                    <a:pt x="19" y="23"/>
                    <a:pt x="19" y="23"/>
                  </a:cubicBezTo>
                  <a:cubicBezTo>
                    <a:pt x="18" y="22"/>
                    <a:pt x="17" y="22"/>
                    <a:pt x="17" y="23"/>
                  </a:cubicBezTo>
                  <a:cubicBezTo>
                    <a:pt x="14" y="25"/>
                    <a:pt x="14" y="25"/>
                    <a:pt x="14" y="25"/>
                  </a:cubicBezTo>
                  <a:cubicBezTo>
                    <a:pt x="14" y="25"/>
                    <a:pt x="14" y="26"/>
                    <a:pt x="14" y="27"/>
                  </a:cubicBezTo>
                  <a:cubicBezTo>
                    <a:pt x="15" y="27"/>
                    <a:pt x="15" y="27"/>
                    <a:pt x="15" y="27"/>
                  </a:cubicBezTo>
                  <a:cubicBezTo>
                    <a:pt x="0" y="42"/>
                    <a:pt x="0" y="42"/>
                    <a:pt x="0" y="42"/>
                  </a:cubicBezTo>
                  <a:cubicBezTo>
                    <a:pt x="0" y="43"/>
                    <a:pt x="0" y="44"/>
                    <a:pt x="0" y="44"/>
                  </a:cubicBezTo>
                  <a:cubicBezTo>
                    <a:pt x="1" y="45"/>
                    <a:pt x="1" y="45"/>
                    <a:pt x="1" y="45"/>
                  </a:cubicBezTo>
                  <a:cubicBezTo>
                    <a:pt x="1" y="45"/>
                    <a:pt x="2" y="45"/>
                    <a:pt x="3" y="45"/>
                  </a:cubicBezTo>
                  <a:cubicBezTo>
                    <a:pt x="17" y="30"/>
                    <a:pt x="17" y="30"/>
                    <a:pt x="17" y="30"/>
                  </a:cubicBezTo>
                  <a:cubicBezTo>
                    <a:pt x="29" y="41"/>
                    <a:pt x="29" y="41"/>
                    <a:pt x="29" y="41"/>
                  </a:cubicBezTo>
                  <a:cubicBezTo>
                    <a:pt x="14" y="56"/>
                    <a:pt x="14" y="56"/>
                    <a:pt x="14" y="56"/>
                  </a:cubicBezTo>
                  <a:cubicBezTo>
                    <a:pt x="14" y="57"/>
                    <a:pt x="14" y="58"/>
                    <a:pt x="14" y="58"/>
                  </a:cubicBezTo>
                  <a:cubicBezTo>
                    <a:pt x="14" y="59"/>
                    <a:pt x="14" y="59"/>
                    <a:pt x="14" y="59"/>
                  </a:cubicBezTo>
                  <a:cubicBezTo>
                    <a:pt x="15" y="59"/>
                    <a:pt x="16" y="59"/>
                    <a:pt x="16" y="59"/>
                  </a:cubicBezTo>
                  <a:cubicBezTo>
                    <a:pt x="31" y="44"/>
                    <a:pt x="31" y="44"/>
                    <a:pt x="31" y="44"/>
                  </a:cubicBezTo>
                  <a:cubicBezTo>
                    <a:pt x="32" y="44"/>
                    <a:pt x="32" y="44"/>
                    <a:pt x="32" y="44"/>
                  </a:cubicBezTo>
                  <a:cubicBezTo>
                    <a:pt x="32" y="45"/>
                    <a:pt x="33" y="45"/>
                    <a:pt x="34" y="44"/>
                  </a:cubicBezTo>
                  <a:cubicBezTo>
                    <a:pt x="36" y="42"/>
                    <a:pt x="36" y="42"/>
                    <a:pt x="36" y="42"/>
                  </a:cubicBezTo>
                  <a:cubicBezTo>
                    <a:pt x="37" y="41"/>
                    <a:pt x="37" y="40"/>
                    <a:pt x="36" y="40"/>
                  </a:cubicBezTo>
                  <a:lnTo>
                    <a:pt x="2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218"/>
            <p:cNvSpPr/>
            <p:nvPr/>
          </p:nvSpPr>
          <p:spPr bwMode="auto">
            <a:xfrm>
              <a:off x="5561409" y="2898495"/>
              <a:ext cx="193226" cy="184638"/>
            </a:xfrm>
            <a:custGeom>
              <a:avLst/>
              <a:gdLst>
                <a:gd name="T0" fmla="*/ 16 w 19"/>
                <a:gd name="T1" fmla="*/ 11 h 18"/>
                <a:gd name="T2" fmla="*/ 18 w 19"/>
                <a:gd name="T3" fmla="*/ 11 h 18"/>
                <a:gd name="T4" fmla="*/ 19 w 19"/>
                <a:gd name="T5" fmla="*/ 10 h 18"/>
                <a:gd name="T6" fmla="*/ 19 w 19"/>
                <a:gd name="T7" fmla="*/ 8 h 18"/>
                <a:gd name="T8" fmla="*/ 11 w 19"/>
                <a:gd name="T9" fmla="*/ 0 h 18"/>
                <a:gd name="T10" fmla="*/ 9 w 19"/>
                <a:gd name="T11" fmla="*/ 0 h 18"/>
                <a:gd name="T12" fmla="*/ 8 w 19"/>
                <a:gd name="T13" fmla="*/ 1 h 18"/>
                <a:gd name="T14" fmla="*/ 8 w 19"/>
                <a:gd name="T15" fmla="*/ 3 h 18"/>
                <a:gd name="T16" fmla="*/ 10 w 19"/>
                <a:gd name="T17" fmla="*/ 5 h 18"/>
                <a:gd name="T18" fmla="*/ 1 w 19"/>
                <a:gd name="T19" fmla="*/ 15 h 18"/>
                <a:gd name="T20" fmla="*/ 1 w 19"/>
                <a:gd name="T21" fmla="*/ 17 h 18"/>
                <a:gd name="T22" fmla="*/ 2 w 19"/>
                <a:gd name="T23" fmla="*/ 18 h 18"/>
                <a:gd name="T24" fmla="*/ 4 w 19"/>
                <a:gd name="T25" fmla="*/ 18 h 18"/>
                <a:gd name="T26" fmla="*/ 13 w 19"/>
                <a:gd name="T27" fmla="*/ 8 h 18"/>
                <a:gd name="T28" fmla="*/ 16 w 19"/>
                <a:gd name="T2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8">
                  <a:moveTo>
                    <a:pt x="16" y="11"/>
                  </a:moveTo>
                  <a:cubicBezTo>
                    <a:pt x="16" y="11"/>
                    <a:pt x="17" y="11"/>
                    <a:pt x="18" y="11"/>
                  </a:cubicBezTo>
                  <a:cubicBezTo>
                    <a:pt x="19" y="10"/>
                    <a:pt x="19" y="10"/>
                    <a:pt x="19" y="10"/>
                  </a:cubicBezTo>
                  <a:cubicBezTo>
                    <a:pt x="19" y="10"/>
                    <a:pt x="19" y="9"/>
                    <a:pt x="19" y="8"/>
                  </a:cubicBezTo>
                  <a:cubicBezTo>
                    <a:pt x="11" y="0"/>
                    <a:pt x="11" y="0"/>
                    <a:pt x="11" y="0"/>
                  </a:cubicBezTo>
                  <a:cubicBezTo>
                    <a:pt x="10" y="0"/>
                    <a:pt x="9" y="0"/>
                    <a:pt x="9" y="0"/>
                  </a:cubicBezTo>
                  <a:cubicBezTo>
                    <a:pt x="8" y="1"/>
                    <a:pt x="8" y="1"/>
                    <a:pt x="8" y="1"/>
                  </a:cubicBezTo>
                  <a:cubicBezTo>
                    <a:pt x="7" y="1"/>
                    <a:pt x="7" y="2"/>
                    <a:pt x="8" y="3"/>
                  </a:cubicBezTo>
                  <a:cubicBezTo>
                    <a:pt x="10" y="5"/>
                    <a:pt x="10" y="5"/>
                    <a:pt x="10" y="5"/>
                  </a:cubicBezTo>
                  <a:cubicBezTo>
                    <a:pt x="1" y="15"/>
                    <a:pt x="1" y="15"/>
                    <a:pt x="1" y="15"/>
                  </a:cubicBezTo>
                  <a:cubicBezTo>
                    <a:pt x="0" y="16"/>
                    <a:pt x="0" y="16"/>
                    <a:pt x="1" y="17"/>
                  </a:cubicBezTo>
                  <a:cubicBezTo>
                    <a:pt x="2" y="18"/>
                    <a:pt x="2" y="18"/>
                    <a:pt x="2" y="18"/>
                  </a:cubicBezTo>
                  <a:cubicBezTo>
                    <a:pt x="2" y="18"/>
                    <a:pt x="3" y="18"/>
                    <a:pt x="4" y="18"/>
                  </a:cubicBezTo>
                  <a:cubicBezTo>
                    <a:pt x="13" y="8"/>
                    <a:pt x="13" y="8"/>
                    <a:pt x="13" y="8"/>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Freeform 219"/>
            <p:cNvSpPr>
              <a:spLocks noEditPoints="1"/>
            </p:cNvSpPr>
            <p:nvPr/>
          </p:nvSpPr>
          <p:spPr bwMode="auto">
            <a:xfrm>
              <a:off x="6020857" y="2610804"/>
              <a:ext cx="111642" cy="145993"/>
            </a:xfrm>
            <a:custGeom>
              <a:avLst/>
              <a:gdLst>
                <a:gd name="T0" fmla="*/ 5 w 11"/>
                <a:gd name="T1" fmla="*/ 0 h 14"/>
                <a:gd name="T2" fmla="*/ 0 w 11"/>
                <a:gd name="T3" fmla="*/ 9 h 14"/>
                <a:gd name="T4" fmla="*/ 5 w 11"/>
                <a:gd name="T5" fmla="*/ 14 h 14"/>
                <a:gd name="T6" fmla="*/ 11 w 11"/>
                <a:gd name="T7" fmla="*/ 9 h 14"/>
                <a:gd name="T8" fmla="*/ 5 w 11"/>
                <a:gd name="T9" fmla="*/ 0 h 14"/>
                <a:gd name="T10" fmla="*/ 1 w 11"/>
                <a:gd name="T11" fmla="*/ 12 h 14"/>
                <a:gd name="T12" fmla="*/ 1 w 11"/>
                <a:gd name="T13" fmla="*/ 11 h 14"/>
                <a:gd name="T14" fmla="*/ 1 w 11"/>
                <a:gd name="T15" fmla="*/ 11 h 14"/>
                <a:gd name="T16" fmla="*/ 1 w 11"/>
                <a:gd name="T17" fmla="*/ 11 h 14"/>
                <a:gd name="T18" fmla="*/ 1 w 11"/>
                <a:gd name="T19" fmla="*/ 12 h 14"/>
                <a:gd name="T20" fmla="*/ 7 w 11"/>
                <a:gd name="T21" fmla="*/ 6 h 14"/>
                <a:gd name="T22" fmla="*/ 8 w 11"/>
                <a:gd name="T23" fmla="*/ 5 h 14"/>
                <a:gd name="T24" fmla="*/ 9 w 11"/>
                <a:gd name="T25" fmla="*/ 6 h 14"/>
                <a:gd name="T26" fmla="*/ 8 w 11"/>
                <a:gd name="T27" fmla="*/ 7 h 14"/>
                <a:gd name="T28" fmla="*/ 7 w 11"/>
                <a:gd name="T29" fmla="*/ 6 h 14"/>
                <a:gd name="T30" fmla="*/ 9 w 11"/>
                <a:gd name="T31" fmla="*/ 8 h 14"/>
                <a:gd name="T32" fmla="*/ 8 w 11"/>
                <a:gd name="T33" fmla="*/ 8 h 14"/>
                <a:gd name="T34" fmla="*/ 9 w 11"/>
                <a:gd name="T35" fmla="*/ 7 h 14"/>
                <a:gd name="T36" fmla="*/ 9 w 11"/>
                <a:gd name="T37" fmla="*/ 8 h 14"/>
                <a:gd name="T38" fmla="*/ 9 w 11"/>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4">
                  <a:moveTo>
                    <a:pt x="5" y="0"/>
                  </a:moveTo>
                  <a:cubicBezTo>
                    <a:pt x="5" y="0"/>
                    <a:pt x="0" y="6"/>
                    <a:pt x="0" y="9"/>
                  </a:cubicBezTo>
                  <a:cubicBezTo>
                    <a:pt x="0" y="12"/>
                    <a:pt x="2" y="14"/>
                    <a:pt x="5" y="14"/>
                  </a:cubicBezTo>
                  <a:cubicBezTo>
                    <a:pt x="8" y="14"/>
                    <a:pt x="11" y="12"/>
                    <a:pt x="11" y="9"/>
                  </a:cubicBezTo>
                  <a:cubicBezTo>
                    <a:pt x="11" y="6"/>
                    <a:pt x="5" y="0"/>
                    <a:pt x="5" y="0"/>
                  </a:cubicBezTo>
                  <a:close/>
                  <a:moveTo>
                    <a:pt x="1" y="12"/>
                  </a:moveTo>
                  <a:cubicBezTo>
                    <a:pt x="1" y="12"/>
                    <a:pt x="1" y="12"/>
                    <a:pt x="1" y="11"/>
                  </a:cubicBezTo>
                  <a:cubicBezTo>
                    <a:pt x="1" y="11"/>
                    <a:pt x="1" y="11"/>
                    <a:pt x="1" y="11"/>
                  </a:cubicBezTo>
                  <a:cubicBezTo>
                    <a:pt x="1" y="11"/>
                    <a:pt x="1" y="11"/>
                    <a:pt x="1" y="11"/>
                  </a:cubicBezTo>
                  <a:cubicBezTo>
                    <a:pt x="1" y="12"/>
                    <a:pt x="1" y="12"/>
                    <a:pt x="1" y="12"/>
                  </a:cubicBezTo>
                  <a:close/>
                  <a:moveTo>
                    <a:pt x="7" y="6"/>
                  </a:moveTo>
                  <a:cubicBezTo>
                    <a:pt x="7" y="6"/>
                    <a:pt x="7" y="5"/>
                    <a:pt x="8" y="5"/>
                  </a:cubicBezTo>
                  <a:cubicBezTo>
                    <a:pt x="8" y="5"/>
                    <a:pt x="9" y="6"/>
                    <a:pt x="9" y="6"/>
                  </a:cubicBezTo>
                  <a:cubicBezTo>
                    <a:pt x="9" y="7"/>
                    <a:pt x="8" y="7"/>
                    <a:pt x="8" y="7"/>
                  </a:cubicBezTo>
                  <a:cubicBezTo>
                    <a:pt x="7" y="7"/>
                    <a:pt x="7" y="7"/>
                    <a:pt x="7" y="6"/>
                  </a:cubicBezTo>
                  <a:close/>
                  <a:moveTo>
                    <a:pt x="9" y="8"/>
                  </a:moveTo>
                  <a:cubicBezTo>
                    <a:pt x="8" y="8"/>
                    <a:pt x="8" y="8"/>
                    <a:pt x="8" y="8"/>
                  </a:cubicBezTo>
                  <a:cubicBezTo>
                    <a:pt x="8" y="7"/>
                    <a:pt x="8" y="7"/>
                    <a:pt x="9" y="7"/>
                  </a:cubicBezTo>
                  <a:cubicBezTo>
                    <a:pt x="9" y="7"/>
                    <a:pt x="9" y="7"/>
                    <a:pt x="9" y="8"/>
                  </a:cubicBezTo>
                  <a:cubicBezTo>
                    <a:pt x="9" y="8"/>
                    <a:pt x="9" y="8"/>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220"/>
            <p:cNvSpPr>
              <a:spLocks noEditPoints="1"/>
            </p:cNvSpPr>
            <p:nvPr/>
          </p:nvSpPr>
          <p:spPr bwMode="auto">
            <a:xfrm>
              <a:off x="1817125" y="3499642"/>
              <a:ext cx="377864" cy="476623"/>
            </a:xfrm>
            <a:custGeom>
              <a:avLst/>
              <a:gdLst>
                <a:gd name="T0" fmla="*/ 19 w 37"/>
                <a:gd name="T1" fmla="*/ 0 h 47"/>
                <a:gd name="T2" fmla="*/ 0 w 37"/>
                <a:gd name="T3" fmla="*/ 28 h 47"/>
                <a:gd name="T4" fmla="*/ 19 w 37"/>
                <a:gd name="T5" fmla="*/ 47 h 47"/>
                <a:gd name="T6" fmla="*/ 37 w 37"/>
                <a:gd name="T7" fmla="*/ 28 h 47"/>
                <a:gd name="T8" fmla="*/ 19 w 37"/>
                <a:gd name="T9" fmla="*/ 0 h 47"/>
                <a:gd name="T10" fmla="*/ 6 w 37"/>
                <a:gd name="T11" fmla="*/ 28 h 47"/>
                <a:gd name="T12" fmla="*/ 7 w 37"/>
                <a:gd name="T13" fmla="*/ 32 h 47"/>
                <a:gd name="T14" fmla="*/ 7 w 37"/>
                <a:gd name="T15" fmla="*/ 32 h 47"/>
                <a:gd name="T16" fmla="*/ 6 w 37"/>
                <a:gd name="T17" fmla="*/ 32 h 47"/>
                <a:gd name="T18" fmla="*/ 5 w 37"/>
                <a:gd name="T19" fmla="*/ 28 h 47"/>
                <a:gd name="T20" fmla="*/ 6 w 37"/>
                <a:gd name="T21" fmla="*/ 28 h 47"/>
                <a:gd name="T22" fmla="*/ 3 w 37"/>
                <a:gd name="T23" fmla="*/ 28 h 47"/>
                <a:gd name="T24" fmla="*/ 4 w 37"/>
                <a:gd name="T25" fmla="*/ 28 h 47"/>
                <a:gd name="T26" fmla="*/ 5 w 37"/>
                <a:gd name="T27" fmla="*/ 33 h 47"/>
                <a:gd name="T28" fmla="*/ 3 w 37"/>
                <a:gd name="T29" fmla="*/ 34 h 47"/>
                <a:gd name="T30" fmla="*/ 3 w 37"/>
                <a:gd name="T31" fmla="*/ 28 h 47"/>
                <a:gd name="T32" fmla="*/ 6 w 37"/>
                <a:gd name="T33" fmla="*/ 38 h 47"/>
                <a:gd name="T34" fmla="*/ 3 w 37"/>
                <a:gd name="T35" fmla="*/ 34 h 47"/>
                <a:gd name="T36" fmla="*/ 3 w 37"/>
                <a:gd name="T37" fmla="*/ 34 h 47"/>
                <a:gd name="T38" fmla="*/ 5 w 37"/>
                <a:gd name="T39" fmla="*/ 33 h 47"/>
                <a:gd name="T40" fmla="*/ 7 w 37"/>
                <a:gd name="T41" fmla="*/ 37 h 47"/>
                <a:gd name="T42" fmla="*/ 6 w 37"/>
                <a:gd name="T43" fmla="*/ 38 h 47"/>
                <a:gd name="T44" fmla="*/ 8 w 37"/>
                <a:gd name="T45" fmla="*/ 36 h 47"/>
                <a:gd name="T46" fmla="*/ 6 w 37"/>
                <a:gd name="T47" fmla="*/ 33 h 47"/>
                <a:gd name="T48" fmla="*/ 7 w 37"/>
                <a:gd name="T49" fmla="*/ 32 h 47"/>
                <a:gd name="T50" fmla="*/ 8 w 37"/>
                <a:gd name="T51" fmla="*/ 35 h 47"/>
                <a:gd name="T52" fmla="*/ 8 w 37"/>
                <a:gd name="T53" fmla="*/ 36 h 47"/>
                <a:gd name="T54" fmla="*/ 26 w 37"/>
                <a:gd name="T55" fmla="*/ 12 h 47"/>
                <a:gd name="T56" fmla="*/ 32 w 37"/>
                <a:gd name="T57" fmla="*/ 20 h 47"/>
                <a:gd name="T58" fmla="*/ 33 w 37"/>
                <a:gd name="T59" fmla="*/ 22 h 47"/>
                <a:gd name="T60" fmla="*/ 28 w 37"/>
                <a:gd name="T61" fmla="*/ 24 h 47"/>
                <a:gd name="T62" fmla="*/ 22 w 37"/>
                <a:gd name="T63" fmla="*/ 14 h 47"/>
                <a:gd name="T64" fmla="*/ 26 w 37"/>
                <a:gd name="T65" fmla="*/ 12 h 47"/>
                <a:gd name="T66" fmla="*/ 24 w 37"/>
                <a:gd name="T67" fmla="*/ 22 h 47"/>
                <a:gd name="T68" fmla="*/ 20 w 37"/>
                <a:gd name="T69" fmla="*/ 16 h 47"/>
                <a:gd name="T70" fmla="*/ 22 w 37"/>
                <a:gd name="T71" fmla="*/ 15 h 47"/>
                <a:gd name="T72" fmla="*/ 26 w 37"/>
                <a:gd name="T73" fmla="*/ 23 h 47"/>
                <a:gd name="T74" fmla="*/ 27 w 37"/>
                <a:gd name="T75" fmla="*/ 24 h 47"/>
                <a:gd name="T76" fmla="*/ 26 w 37"/>
                <a:gd name="T77" fmla="*/ 25 h 47"/>
                <a:gd name="T78" fmla="*/ 24 w 37"/>
                <a:gd name="T79" fmla="*/ 22 h 47"/>
                <a:gd name="T80" fmla="*/ 27 w 37"/>
                <a:gd name="T81" fmla="*/ 30 h 47"/>
                <a:gd name="T82" fmla="*/ 26 w 37"/>
                <a:gd name="T83" fmla="*/ 26 h 47"/>
                <a:gd name="T84" fmla="*/ 28 w 37"/>
                <a:gd name="T85" fmla="*/ 25 h 47"/>
                <a:gd name="T86" fmla="*/ 29 w 37"/>
                <a:gd name="T87" fmla="*/ 29 h 47"/>
                <a:gd name="T88" fmla="*/ 27 w 37"/>
                <a:gd name="T89" fmla="*/ 30 h 47"/>
                <a:gd name="T90" fmla="*/ 30 w 37"/>
                <a:gd name="T91" fmla="*/ 29 h 47"/>
                <a:gd name="T92" fmla="*/ 29 w 37"/>
                <a:gd name="T93" fmla="*/ 25 h 47"/>
                <a:gd name="T94" fmla="*/ 34 w 37"/>
                <a:gd name="T95" fmla="*/ 23 h 47"/>
                <a:gd name="T96" fmla="*/ 35 w 37"/>
                <a:gd name="T97" fmla="*/ 28 h 47"/>
                <a:gd name="T98" fmla="*/ 30 w 37"/>
                <a:gd name="T99"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47">
                  <a:moveTo>
                    <a:pt x="19" y="0"/>
                  </a:moveTo>
                  <a:cubicBezTo>
                    <a:pt x="19" y="0"/>
                    <a:pt x="0" y="18"/>
                    <a:pt x="0" y="28"/>
                  </a:cubicBezTo>
                  <a:cubicBezTo>
                    <a:pt x="0" y="39"/>
                    <a:pt x="9" y="47"/>
                    <a:pt x="19" y="47"/>
                  </a:cubicBezTo>
                  <a:cubicBezTo>
                    <a:pt x="29" y="47"/>
                    <a:pt x="37" y="39"/>
                    <a:pt x="37" y="28"/>
                  </a:cubicBezTo>
                  <a:cubicBezTo>
                    <a:pt x="37" y="18"/>
                    <a:pt x="19" y="0"/>
                    <a:pt x="19" y="0"/>
                  </a:cubicBezTo>
                  <a:close/>
                  <a:moveTo>
                    <a:pt x="6" y="28"/>
                  </a:moveTo>
                  <a:cubicBezTo>
                    <a:pt x="6" y="28"/>
                    <a:pt x="6" y="29"/>
                    <a:pt x="7" y="32"/>
                  </a:cubicBezTo>
                  <a:cubicBezTo>
                    <a:pt x="7" y="32"/>
                    <a:pt x="7" y="32"/>
                    <a:pt x="7" y="32"/>
                  </a:cubicBezTo>
                  <a:cubicBezTo>
                    <a:pt x="6" y="32"/>
                    <a:pt x="6" y="32"/>
                    <a:pt x="6" y="32"/>
                  </a:cubicBezTo>
                  <a:cubicBezTo>
                    <a:pt x="5" y="31"/>
                    <a:pt x="5" y="29"/>
                    <a:pt x="5" y="28"/>
                  </a:cubicBezTo>
                  <a:lnTo>
                    <a:pt x="6" y="28"/>
                  </a:lnTo>
                  <a:close/>
                  <a:moveTo>
                    <a:pt x="3" y="28"/>
                  </a:moveTo>
                  <a:cubicBezTo>
                    <a:pt x="4" y="28"/>
                    <a:pt x="4" y="28"/>
                    <a:pt x="4" y="28"/>
                  </a:cubicBezTo>
                  <a:cubicBezTo>
                    <a:pt x="4" y="29"/>
                    <a:pt x="4" y="31"/>
                    <a:pt x="5" y="33"/>
                  </a:cubicBezTo>
                  <a:cubicBezTo>
                    <a:pt x="3" y="34"/>
                    <a:pt x="3" y="34"/>
                    <a:pt x="3" y="34"/>
                  </a:cubicBezTo>
                  <a:cubicBezTo>
                    <a:pt x="2" y="31"/>
                    <a:pt x="3" y="28"/>
                    <a:pt x="3" y="28"/>
                  </a:cubicBezTo>
                  <a:close/>
                  <a:moveTo>
                    <a:pt x="6" y="38"/>
                  </a:moveTo>
                  <a:cubicBezTo>
                    <a:pt x="6" y="38"/>
                    <a:pt x="4" y="37"/>
                    <a:pt x="3" y="34"/>
                  </a:cubicBezTo>
                  <a:cubicBezTo>
                    <a:pt x="3" y="34"/>
                    <a:pt x="3" y="34"/>
                    <a:pt x="3" y="34"/>
                  </a:cubicBezTo>
                  <a:cubicBezTo>
                    <a:pt x="5" y="33"/>
                    <a:pt x="5" y="33"/>
                    <a:pt x="5" y="33"/>
                  </a:cubicBezTo>
                  <a:cubicBezTo>
                    <a:pt x="6" y="34"/>
                    <a:pt x="6" y="35"/>
                    <a:pt x="7" y="37"/>
                  </a:cubicBezTo>
                  <a:lnTo>
                    <a:pt x="6" y="38"/>
                  </a:lnTo>
                  <a:close/>
                  <a:moveTo>
                    <a:pt x="8" y="36"/>
                  </a:moveTo>
                  <a:cubicBezTo>
                    <a:pt x="7" y="35"/>
                    <a:pt x="6" y="34"/>
                    <a:pt x="6" y="33"/>
                  </a:cubicBezTo>
                  <a:cubicBezTo>
                    <a:pt x="7" y="32"/>
                    <a:pt x="7" y="32"/>
                    <a:pt x="7" y="32"/>
                  </a:cubicBezTo>
                  <a:cubicBezTo>
                    <a:pt x="8" y="34"/>
                    <a:pt x="8" y="35"/>
                    <a:pt x="8" y="35"/>
                  </a:cubicBezTo>
                  <a:lnTo>
                    <a:pt x="8" y="36"/>
                  </a:lnTo>
                  <a:close/>
                  <a:moveTo>
                    <a:pt x="26" y="12"/>
                  </a:moveTo>
                  <a:cubicBezTo>
                    <a:pt x="26" y="12"/>
                    <a:pt x="29" y="16"/>
                    <a:pt x="32" y="20"/>
                  </a:cubicBezTo>
                  <a:cubicBezTo>
                    <a:pt x="33" y="21"/>
                    <a:pt x="33" y="21"/>
                    <a:pt x="33" y="22"/>
                  </a:cubicBezTo>
                  <a:cubicBezTo>
                    <a:pt x="32" y="23"/>
                    <a:pt x="30" y="23"/>
                    <a:pt x="28" y="24"/>
                  </a:cubicBezTo>
                  <a:cubicBezTo>
                    <a:pt x="27" y="21"/>
                    <a:pt x="25" y="18"/>
                    <a:pt x="22" y="14"/>
                  </a:cubicBezTo>
                  <a:lnTo>
                    <a:pt x="26" y="12"/>
                  </a:lnTo>
                  <a:close/>
                  <a:moveTo>
                    <a:pt x="24" y="22"/>
                  </a:moveTo>
                  <a:cubicBezTo>
                    <a:pt x="22" y="18"/>
                    <a:pt x="20" y="16"/>
                    <a:pt x="20" y="16"/>
                  </a:cubicBezTo>
                  <a:cubicBezTo>
                    <a:pt x="22" y="15"/>
                    <a:pt x="22" y="15"/>
                    <a:pt x="22" y="15"/>
                  </a:cubicBezTo>
                  <a:cubicBezTo>
                    <a:pt x="22" y="15"/>
                    <a:pt x="24" y="18"/>
                    <a:pt x="26" y="23"/>
                  </a:cubicBezTo>
                  <a:cubicBezTo>
                    <a:pt x="27" y="23"/>
                    <a:pt x="27" y="24"/>
                    <a:pt x="27" y="24"/>
                  </a:cubicBezTo>
                  <a:cubicBezTo>
                    <a:pt x="26" y="24"/>
                    <a:pt x="26" y="25"/>
                    <a:pt x="26" y="25"/>
                  </a:cubicBezTo>
                  <a:cubicBezTo>
                    <a:pt x="25" y="24"/>
                    <a:pt x="25" y="23"/>
                    <a:pt x="24" y="22"/>
                  </a:cubicBezTo>
                  <a:close/>
                  <a:moveTo>
                    <a:pt x="27" y="30"/>
                  </a:moveTo>
                  <a:cubicBezTo>
                    <a:pt x="27" y="30"/>
                    <a:pt x="27" y="28"/>
                    <a:pt x="26" y="26"/>
                  </a:cubicBezTo>
                  <a:cubicBezTo>
                    <a:pt x="26" y="26"/>
                    <a:pt x="27" y="26"/>
                    <a:pt x="28" y="25"/>
                  </a:cubicBezTo>
                  <a:cubicBezTo>
                    <a:pt x="29" y="28"/>
                    <a:pt x="29" y="29"/>
                    <a:pt x="29" y="29"/>
                  </a:cubicBezTo>
                  <a:lnTo>
                    <a:pt x="27" y="30"/>
                  </a:lnTo>
                  <a:close/>
                  <a:moveTo>
                    <a:pt x="30" y="29"/>
                  </a:moveTo>
                  <a:cubicBezTo>
                    <a:pt x="30" y="29"/>
                    <a:pt x="30" y="27"/>
                    <a:pt x="29" y="25"/>
                  </a:cubicBezTo>
                  <a:cubicBezTo>
                    <a:pt x="30" y="25"/>
                    <a:pt x="32" y="24"/>
                    <a:pt x="34" y="23"/>
                  </a:cubicBezTo>
                  <a:cubicBezTo>
                    <a:pt x="35" y="26"/>
                    <a:pt x="35" y="28"/>
                    <a:pt x="35" y="28"/>
                  </a:cubicBezTo>
                  <a:lnTo>
                    <a:pt x="3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221"/>
            <p:cNvSpPr>
              <a:spLocks noEditPoints="1"/>
            </p:cNvSpPr>
            <p:nvPr/>
          </p:nvSpPr>
          <p:spPr bwMode="auto">
            <a:xfrm>
              <a:off x="7351967" y="3418058"/>
              <a:ext cx="489505" cy="631204"/>
            </a:xfrm>
            <a:custGeom>
              <a:avLst/>
              <a:gdLst>
                <a:gd name="T0" fmla="*/ 24 w 48"/>
                <a:gd name="T1" fmla="*/ 0 h 62"/>
                <a:gd name="T2" fmla="*/ 0 w 48"/>
                <a:gd name="T3" fmla="*/ 38 h 62"/>
                <a:gd name="T4" fmla="*/ 24 w 48"/>
                <a:gd name="T5" fmla="*/ 62 h 62"/>
                <a:gd name="T6" fmla="*/ 48 w 48"/>
                <a:gd name="T7" fmla="*/ 38 h 62"/>
                <a:gd name="T8" fmla="*/ 24 w 48"/>
                <a:gd name="T9" fmla="*/ 0 h 62"/>
                <a:gd name="T10" fmla="*/ 6 w 48"/>
                <a:gd name="T11" fmla="*/ 50 h 62"/>
                <a:gd name="T12" fmla="*/ 5 w 48"/>
                <a:gd name="T13" fmla="*/ 49 h 62"/>
                <a:gd name="T14" fmla="*/ 6 w 48"/>
                <a:gd name="T15" fmla="*/ 48 h 62"/>
                <a:gd name="T16" fmla="*/ 7 w 48"/>
                <a:gd name="T17" fmla="*/ 49 h 62"/>
                <a:gd name="T18" fmla="*/ 6 w 48"/>
                <a:gd name="T19" fmla="*/ 50 h 62"/>
                <a:gd name="T20" fmla="*/ 36 w 48"/>
                <a:gd name="T21" fmla="*/ 41 h 62"/>
                <a:gd name="T22" fmla="*/ 32 w 48"/>
                <a:gd name="T23" fmla="*/ 48 h 62"/>
                <a:gd name="T24" fmla="*/ 28 w 48"/>
                <a:gd name="T25" fmla="*/ 46 h 62"/>
                <a:gd name="T26" fmla="*/ 28 w 48"/>
                <a:gd name="T27" fmla="*/ 51 h 62"/>
                <a:gd name="T28" fmla="*/ 20 w 48"/>
                <a:gd name="T29" fmla="*/ 51 h 62"/>
                <a:gd name="T30" fmla="*/ 20 w 48"/>
                <a:gd name="T31" fmla="*/ 46 h 62"/>
                <a:gd name="T32" fmla="*/ 16 w 48"/>
                <a:gd name="T33" fmla="*/ 48 h 62"/>
                <a:gd name="T34" fmla="*/ 12 w 48"/>
                <a:gd name="T35" fmla="*/ 41 h 62"/>
                <a:gd name="T36" fmla="*/ 16 w 48"/>
                <a:gd name="T37" fmla="*/ 39 h 62"/>
                <a:gd name="T38" fmla="*/ 12 w 48"/>
                <a:gd name="T39" fmla="*/ 36 h 62"/>
                <a:gd name="T40" fmla="*/ 16 w 48"/>
                <a:gd name="T41" fmla="*/ 29 h 62"/>
                <a:gd name="T42" fmla="*/ 20 w 48"/>
                <a:gd name="T43" fmla="*/ 32 h 62"/>
                <a:gd name="T44" fmla="*/ 20 w 48"/>
                <a:gd name="T45" fmla="*/ 27 h 62"/>
                <a:gd name="T46" fmla="*/ 28 w 48"/>
                <a:gd name="T47" fmla="*/ 27 h 62"/>
                <a:gd name="T48" fmla="*/ 28 w 48"/>
                <a:gd name="T49" fmla="*/ 32 h 62"/>
                <a:gd name="T50" fmla="*/ 32 w 48"/>
                <a:gd name="T51" fmla="*/ 29 h 62"/>
                <a:gd name="T52" fmla="*/ 36 w 48"/>
                <a:gd name="T53" fmla="*/ 36 h 62"/>
                <a:gd name="T54" fmla="*/ 32 w 48"/>
                <a:gd name="T55" fmla="*/ 39 h 62"/>
                <a:gd name="T56" fmla="*/ 36 w 48"/>
                <a:gd name="T57" fmla="*/ 41 h 62"/>
                <a:gd name="T58" fmla="*/ 35 w 48"/>
                <a:gd name="T59" fmla="*/ 26 h 62"/>
                <a:gd name="T60" fmla="*/ 38 w 48"/>
                <a:gd name="T61" fmla="*/ 23 h 62"/>
                <a:gd name="T62" fmla="*/ 41 w 48"/>
                <a:gd name="T63" fmla="*/ 26 h 62"/>
                <a:gd name="T64" fmla="*/ 38 w 48"/>
                <a:gd name="T65" fmla="*/ 29 h 62"/>
                <a:gd name="T66" fmla="*/ 35 w 48"/>
                <a:gd name="T67" fmla="*/ 26 h 62"/>
                <a:gd name="T68" fmla="*/ 41 w 48"/>
                <a:gd name="T69" fmla="*/ 33 h 62"/>
                <a:gd name="T70" fmla="*/ 39 w 48"/>
                <a:gd name="T71" fmla="*/ 31 h 62"/>
                <a:gd name="T72" fmla="*/ 41 w 48"/>
                <a:gd name="T73" fmla="*/ 30 h 62"/>
                <a:gd name="T74" fmla="*/ 43 w 48"/>
                <a:gd name="T75" fmla="*/ 31 h 62"/>
                <a:gd name="T76" fmla="*/ 41 w 48"/>
                <a:gd name="T77"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2">
                  <a:moveTo>
                    <a:pt x="24" y="0"/>
                  </a:moveTo>
                  <a:cubicBezTo>
                    <a:pt x="24" y="0"/>
                    <a:pt x="0" y="24"/>
                    <a:pt x="0" y="38"/>
                  </a:cubicBezTo>
                  <a:cubicBezTo>
                    <a:pt x="0" y="51"/>
                    <a:pt x="10" y="62"/>
                    <a:pt x="24" y="62"/>
                  </a:cubicBezTo>
                  <a:cubicBezTo>
                    <a:pt x="37" y="62"/>
                    <a:pt x="48" y="51"/>
                    <a:pt x="48" y="38"/>
                  </a:cubicBezTo>
                  <a:cubicBezTo>
                    <a:pt x="48" y="24"/>
                    <a:pt x="24" y="0"/>
                    <a:pt x="24" y="0"/>
                  </a:cubicBezTo>
                  <a:close/>
                  <a:moveTo>
                    <a:pt x="6" y="50"/>
                  </a:moveTo>
                  <a:cubicBezTo>
                    <a:pt x="5" y="50"/>
                    <a:pt x="5" y="50"/>
                    <a:pt x="5" y="49"/>
                  </a:cubicBezTo>
                  <a:cubicBezTo>
                    <a:pt x="5" y="48"/>
                    <a:pt x="5" y="48"/>
                    <a:pt x="6" y="48"/>
                  </a:cubicBezTo>
                  <a:cubicBezTo>
                    <a:pt x="7" y="48"/>
                    <a:pt x="7" y="48"/>
                    <a:pt x="7" y="49"/>
                  </a:cubicBezTo>
                  <a:cubicBezTo>
                    <a:pt x="7" y="50"/>
                    <a:pt x="7" y="50"/>
                    <a:pt x="6" y="50"/>
                  </a:cubicBezTo>
                  <a:close/>
                  <a:moveTo>
                    <a:pt x="36" y="41"/>
                  </a:moveTo>
                  <a:cubicBezTo>
                    <a:pt x="32" y="48"/>
                    <a:pt x="32" y="48"/>
                    <a:pt x="32" y="48"/>
                  </a:cubicBezTo>
                  <a:cubicBezTo>
                    <a:pt x="28" y="46"/>
                    <a:pt x="28" y="46"/>
                    <a:pt x="28" y="46"/>
                  </a:cubicBezTo>
                  <a:cubicBezTo>
                    <a:pt x="28" y="51"/>
                    <a:pt x="28" y="51"/>
                    <a:pt x="28" y="51"/>
                  </a:cubicBezTo>
                  <a:cubicBezTo>
                    <a:pt x="20" y="51"/>
                    <a:pt x="20" y="51"/>
                    <a:pt x="20" y="51"/>
                  </a:cubicBezTo>
                  <a:cubicBezTo>
                    <a:pt x="20" y="46"/>
                    <a:pt x="20" y="46"/>
                    <a:pt x="20" y="46"/>
                  </a:cubicBezTo>
                  <a:cubicBezTo>
                    <a:pt x="16" y="48"/>
                    <a:pt x="16" y="48"/>
                    <a:pt x="16" y="48"/>
                  </a:cubicBezTo>
                  <a:cubicBezTo>
                    <a:pt x="12" y="41"/>
                    <a:pt x="12" y="41"/>
                    <a:pt x="12" y="41"/>
                  </a:cubicBezTo>
                  <a:cubicBezTo>
                    <a:pt x="16" y="39"/>
                    <a:pt x="16" y="39"/>
                    <a:pt x="16" y="39"/>
                  </a:cubicBezTo>
                  <a:cubicBezTo>
                    <a:pt x="12" y="36"/>
                    <a:pt x="12" y="36"/>
                    <a:pt x="12" y="36"/>
                  </a:cubicBezTo>
                  <a:cubicBezTo>
                    <a:pt x="16" y="29"/>
                    <a:pt x="16" y="29"/>
                    <a:pt x="16" y="29"/>
                  </a:cubicBezTo>
                  <a:cubicBezTo>
                    <a:pt x="20" y="32"/>
                    <a:pt x="20" y="32"/>
                    <a:pt x="20" y="32"/>
                  </a:cubicBezTo>
                  <a:cubicBezTo>
                    <a:pt x="20" y="27"/>
                    <a:pt x="20" y="27"/>
                    <a:pt x="20" y="27"/>
                  </a:cubicBezTo>
                  <a:cubicBezTo>
                    <a:pt x="28" y="27"/>
                    <a:pt x="28" y="27"/>
                    <a:pt x="28" y="27"/>
                  </a:cubicBezTo>
                  <a:cubicBezTo>
                    <a:pt x="28" y="32"/>
                    <a:pt x="28" y="32"/>
                    <a:pt x="28" y="32"/>
                  </a:cubicBezTo>
                  <a:cubicBezTo>
                    <a:pt x="32" y="29"/>
                    <a:pt x="32" y="29"/>
                    <a:pt x="32" y="29"/>
                  </a:cubicBezTo>
                  <a:cubicBezTo>
                    <a:pt x="36" y="36"/>
                    <a:pt x="36" y="36"/>
                    <a:pt x="36" y="36"/>
                  </a:cubicBezTo>
                  <a:cubicBezTo>
                    <a:pt x="32" y="39"/>
                    <a:pt x="32" y="39"/>
                    <a:pt x="32" y="39"/>
                  </a:cubicBezTo>
                  <a:lnTo>
                    <a:pt x="36" y="41"/>
                  </a:lnTo>
                  <a:close/>
                  <a:moveTo>
                    <a:pt x="35" y="26"/>
                  </a:moveTo>
                  <a:cubicBezTo>
                    <a:pt x="35" y="24"/>
                    <a:pt x="36" y="23"/>
                    <a:pt x="38" y="23"/>
                  </a:cubicBezTo>
                  <a:cubicBezTo>
                    <a:pt x="40" y="23"/>
                    <a:pt x="41" y="24"/>
                    <a:pt x="41" y="26"/>
                  </a:cubicBezTo>
                  <a:cubicBezTo>
                    <a:pt x="41" y="28"/>
                    <a:pt x="40" y="29"/>
                    <a:pt x="38" y="29"/>
                  </a:cubicBezTo>
                  <a:cubicBezTo>
                    <a:pt x="36" y="29"/>
                    <a:pt x="35" y="28"/>
                    <a:pt x="35" y="26"/>
                  </a:cubicBezTo>
                  <a:close/>
                  <a:moveTo>
                    <a:pt x="41" y="33"/>
                  </a:moveTo>
                  <a:cubicBezTo>
                    <a:pt x="40" y="33"/>
                    <a:pt x="39" y="33"/>
                    <a:pt x="39" y="31"/>
                  </a:cubicBezTo>
                  <a:cubicBezTo>
                    <a:pt x="39" y="30"/>
                    <a:pt x="40" y="30"/>
                    <a:pt x="41" y="30"/>
                  </a:cubicBezTo>
                  <a:cubicBezTo>
                    <a:pt x="42" y="30"/>
                    <a:pt x="43" y="30"/>
                    <a:pt x="43" y="31"/>
                  </a:cubicBezTo>
                  <a:cubicBezTo>
                    <a:pt x="43" y="33"/>
                    <a:pt x="42" y="33"/>
                    <a:pt x="4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Freeform 222"/>
            <p:cNvSpPr/>
            <p:nvPr/>
          </p:nvSpPr>
          <p:spPr bwMode="auto">
            <a:xfrm>
              <a:off x="5642993" y="2245822"/>
              <a:ext cx="236165" cy="51527"/>
            </a:xfrm>
            <a:custGeom>
              <a:avLst/>
              <a:gdLst>
                <a:gd name="T0" fmla="*/ 11 w 23"/>
                <a:gd name="T1" fmla="*/ 0 h 5"/>
                <a:gd name="T2" fmla="*/ 0 w 23"/>
                <a:gd name="T3" fmla="*/ 5 h 5"/>
                <a:gd name="T4" fmla="*/ 23 w 23"/>
                <a:gd name="T5" fmla="*/ 5 h 5"/>
                <a:gd name="T6" fmla="*/ 11 w 23"/>
                <a:gd name="T7" fmla="*/ 0 h 5"/>
              </a:gdLst>
              <a:ahLst/>
              <a:cxnLst>
                <a:cxn ang="0">
                  <a:pos x="T0" y="T1"/>
                </a:cxn>
                <a:cxn ang="0">
                  <a:pos x="T2" y="T3"/>
                </a:cxn>
                <a:cxn ang="0">
                  <a:pos x="T4" y="T5"/>
                </a:cxn>
                <a:cxn ang="0">
                  <a:pos x="T6" y="T7"/>
                </a:cxn>
              </a:cxnLst>
              <a:rect l="0" t="0" r="r" b="b"/>
              <a:pathLst>
                <a:path w="23" h="5">
                  <a:moveTo>
                    <a:pt x="11" y="0"/>
                  </a:moveTo>
                  <a:cubicBezTo>
                    <a:pt x="5" y="0"/>
                    <a:pt x="0" y="2"/>
                    <a:pt x="0" y="5"/>
                  </a:cubicBezTo>
                  <a:cubicBezTo>
                    <a:pt x="23" y="5"/>
                    <a:pt x="23" y="5"/>
                    <a:pt x="23" y="5"/>
                  </a:cubicBezTo>
                  <a:cubicBezTo>
                    <a:pt x="23" y="2"/>
                    <a:pt x="18"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223"/>
            <p:cNvSpPr/>
            <p:nvPr/>
          </p:nvSpPr>
          <p:spPr bwMode="auto">
            <a:xfrm>
              <a:off x="5501294" y="1837901"/>
              <a:ext cx="519562" cy="120229"/>
            </a:xfrm>
            <a:custGeom>
              <a:avLst/>
              <a:gdLst>
                <a:gd name="T0" fmla="*/ 51 w 51"/>
                <a:gd name="T1" fmla="*/ 0 h 12"/>
                <a:gd name="T2" fmla="*/ 0 w 51"/>
                <a:gd name="T3" fmla="*/ 0 h 12"/>
                <a:gd name="T4" fmla="*/ 25 w 51"/>
                <a:gd name="T5" fmla="*/ 12 h 12"/>
                <a:gd name="T6" fmla="*/ 51 w 51"/>
                <a:gd name="T7" fmla="*/ 0 h 12"/>
              </a:gdLst>
              <a:ahLst/>
              <a:cxnLst>
                <a:cxn ang="0">
                  <a:pos x="T0" y="T1"/>
                </a:cxn>
                <a:cxn ang="0">
                  <a:pos x="T2" y="T3"/>
                </a:cxn>
                <a:cxn ang="0">
                  <a:pos x="T4" y="T5"/>
                </a:cxn>
                <a:cxn ang="0">
                  <a:pos x="T6" y="T7"/>
                </a:cxn>
              </a:cxnLst>
              <a:rect l="0" t="0" r="r" b="b"/>
              <a:pathLst>
                <a:path w="51" h="12">
                  <a:moveTo>
                    <a:pt x="51" y="0"/>
                  </a:moveTo>
                  <a:cubicBezTo>
                    <a:pt x="0" y="0"/>
                    <a:pt x="0" y="0"/>
                    <a:pt x="0" y="0"/>
                  </a:cubicBezTo>
                  <a:cubicBezTo>
                    <a:pt x="0" y="6"/>
                    <a:pt x="11" y="12"/>
                    <a:pt x="25" y="12"/>
                  </a:cubicBezTo>
                  <a:cubicBezTo>
                    <a:pt x="39" y="12"/>
                    <a:pt x="51" y="6"/>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Rectangle 224"/>
            <p:cNvSpPr>
              <a:spLocks noChangeArrowheads="1"/>
            </p:cNvSpPr>
            <p:nvPr/>
          </p:nvSpPr>
          <p:spPr bwMode="auto">
            <a:xfrm>
              <a:off x="5501294" y="1786374"/>
              <a:ext cx="519562" cy="300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225"/>
            <p:cNvSpPr/>
            <p:nvPr/>
          </p:nvSpPr>
          <p:spPr bwMode="auto">
            <a:xfrm>
              <a:off x="5733165" y="1971012"/>
              <a:ext cx="51527" cy="51527"/>
            </a:xfrm>
            <a:custGeom>
              <a:avLst/>
              <a:gdLst>
                <a:gd name="T0" fmla="*/ 0 w 5"/>
                <a:gd name="T1" fmla="*/ 5 h 5"/>
                <a:gd name="T2" fmla="*/ 2 w 5"/>
                <a:gd name="T3" fmla="*/ 5 h 5"/>
                <a:gd name="T4" fmla="*/ 5 w 5"/>
                <a:gd name="T5" fmla="*/ 5 h 5"/>
                <a:gd name="T6" fmla="*/ 5 w 5"/>
                <a:gd name="T7" fmla="*/ 0 h 5"/>
                <a:gd name="T8" fmla="*/ 0 w 5"/>
                <a:gd name="T9" fmla="*/ 0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cubicBezTo>
                    <a:pt x="0" y="5"/>
                    <a:pt x="1" y="5"/>
                    <a:pt x="2" y="5"/>
                  </a:cubicBezTo>
                  <a:cubicBezTo>
                    <a:pt x="3" y="5"/>
                    <a:pt x="4" y="5"/>
                    <a:pt x="5" y="5"/>
                  </a:cubicBezTo>
                  <a:cubicBezTo>
                    <a:pt x="5" y="0"/>
                    <a:pt x="5" y="0"/>
                    <a:pt x="5"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226"/>
            <p:cNvSpPr/>
            <p:nvPr/>
          </p:nvSpPr>
          <p:spPr bwMode="auto">
            <a:xfrm>
              <a:off x="5733165" y="2074066"/>
              <a:ext cx="51527" cy="171756"/>
            </a:xfrm>
            <a:custGeom>
              <a:avLst/>
              <a:gdLst>
                <a:gd name="T0" fmla="*/ 5 w 5"/>
                <a:gd name="T1" fmla="*/ 0 h 17"/>
                <a:gd name="T2" fmla="*/ 4 w 5"/>
                <a:gd name="T3" fmla="*/ 0 h 17"/>
                <a:gd name="T4" fmla="*/ 2 w 5"/>
                <a:gd name="T5" fmla="*/ 0 h 17"/>
                <a:gd name="T6" fmla="*/ 1 w 5"/>
                <a:gd name="T7" fmla="*/ 0 h 17"/>
                <a:gd name="T8" fmla="*/ 0 w 5"/>
                <a:gd name="T9" fmla="*/ 0 h 17"/>
                <a:gd name="T10" fmla="*/ 0 w 5"/>
                <a:gd name="T11" fmla="*/ 17 h 17"/>
                <a:gd name="T12" fmla="*/ 5 w 5"/>
                <a:gd name="T13" fmla="*/ 17 h 17"/>
                <a:gd name="T14" fmla="*/ 5 w 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5" y="0"/>
                  </a:moveTo>
                  <a:cubicBezTo>
                    <a:pt x="4" y="0"/>
                    <a:pt x="4" y="0"/>
                    <a:pt x="4" y="0"/>
                  </a:cubicBezTo>
                  <a:cubicBezTo>
                    <a:pt x="3" y="0"/>
                    <a:pt x="3" y="0"/>
                    <a:pt x="2" y="0"/>
                  </a:cubicBezTo>
                  <a:cubicBezTo>
                    <a:pt x="2" y="0"/>
                    <a:pt x="1" y="0"/>
                    <a:pt x="1" y="0"/>
                  </a:cubicBezTo>
                  <a:cubicBezTo>
                    <a:pt x="0" y="0"/>
                    <a:pt x="0" y="0"/>
                    <a:pt x="0" y="0"/>
                  </a:cubicBezTo>
                  <a:cubicBezTo>
                    <a:pt x="0" y="17"/>
                    <a:pt x="0" y="17"/>
                    <a:pt x="0" y="17"/>
                  </a:cubicBezTo>
                  <a:cubicBezTo>
                    <a:pt x="5" y="17"/>
                    <a:pt x="5" y="17"/>
                    <a:pt x="5" y="17"/>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227"/>
            <p:cNvSpPr/>
            <p:nvPr/>
          </p:nvSpPr>
          <p:spPr bwMode="auto">
            <a:xfrm>
              <a:off x="5797574" y="2172826"/>
              <a:ext cx="128817" cy="103054"/>
            </a:xfrm>
            <a:custGeom>
              <a:avLst/>
              <a:gdLst>
                <a:gd name="T0" fmla="*/ 12 w 13"/>
                <a:gd name="T1" fmla="*/ 7 h 10"/>
                <a:gd name="T2" fmla="*/ 10 w 13"/>
                <a:gd name="T3" fmla="*/ 4 h 10"/>
                <a:gd name="T4" fmla="*/ 9 w 13"/>
                <a:gd name="T5" fmla="*/ 3 h 10"/>
                <a:gd name="T6" fmla="*/ 9 w 13"/>
                <a:gd name="T7" fmla="*/ 3 h 10"/>
                <a:gd name="T8" fmla="*/ 8 w 13"/>
                <a:gd name="T9" fmla="*/ 3 h 10"/>
                <a:gd name="T10" fmla="*/ 7 w 13"/>
                <a:gd name="T11" fmla="*/ 2 h 10"/>
                <a:gd name="T12" fmla="*/ 6 w 13"/>
                <a:gd name="T13" fmla="*/ 2 h 10"/>
                <a:gd name="T14" fmla="*/ 4 w 13"/>
                <a:gd name="T15" fmla="*/ 1 h 10"/>
                <a:gd name="T16" fmla="*/ 3 w 13"/>
                <a:gd name="T17" fmla="*/ 1 h 10"/>
                <a:gd name="T18" fmla="*/ 1 w 13"/>
                <a:gd name="T19" fmla="*/ 0 h 10"/>
                <a:gd name="T20" fmla="*/ 0 w 13"/>
                <a:gd name="T21" fmla="*/ 0 h 10"/>
                <a:gd name="T22" fmla="*/ 0 w 13"/>
                <a:gd name="T23" fmla="*/ 0 h 10"/>
                <a:gd name="T24" fmla="*/ 0 w 13"/>
                <a:gd name="T25" fmla="*/ 1 h 10"/>
                <a:gd name="T26" fmla="*/ 0 w 13"/>
                <a:gd name="T27" fmla="*/ 1 h 10"/>
                <a:gd name="T28" fmla="*/ 1 w 13"/>
                <a:gd name="T29" fmla="*/ 1 h 10"/>
                <a:gd name="T30" fmla="*/ 3 w 13"/>
                <a:gd name="T31" fmla="*/ 2 h 10"/>
                <a:gd name="T32" fmla="*/ 4 w 13"/>
                <a:gd name="T33" fmla="*/ 2 h 10"/>
                <a:gd name="T34" fmla="*/ 5 w 13"/>
                <a:gd name="T35" fmla="*/ 2 h 10"/>
                <a:gd name="T36" fmla="*/ 7 w 13"/>
                <a:gd name="T37" fmla="*/ 3 h 10"/>
                <a:gd name="T38" fmla="*/ 8 w 13"/>
                <a:gd name="T39" fmla="*/ 3 h 10"/>
                <a:gd name="T40" fmla="*/ 8 w 13"/>
                <a:gd name="T41" fmla="*/ 3 h 10"/>
                <a:gd name="T42" fmla="*/ 9 w 13"/>
                <a:gd name="T43" fmla="*/ 4 h 10"/>
                <a:gd name="T44" fmla="*/ 10 w 13"/>
                <a:gd name="T45" fmla="*/ 4 h 10"/>
                <a:gd name="T46" fmla="*/ 12 w 13"/>
                <a:gd name="T47" fmla="*/ 7 h 10"/>
                <a:gd name="T48" fmla="*/ 13 w 13"/>
                <a:gd name="T49" fmla="*/ 9 h 10"/>
                <a:gd name="T50" fmla="*/ 13 w 13"/>
                <a:gd name="T51" fmla="*/ 10 h 10"/>
                <a:gd name="T52" fmla="*/ 13 w 13"/>
                <a:gd name="T53" fmla="*/ 9 h 10"/>
                <a:gd name="T54" fmla="*/ 12 w 13"/>
                <a:gd name="T5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0">
                  <a:moveTo>
                    <a:pt x="12" y="7"/>
                  </a:moveTo>
                  <a:cubicBezTo>
                    <a:pt x="12" y="6"/>
                    <a:pt x="11" y="5"/>
                    <a:pt x="10" y="4"/>
                  </a:cubicBezTo>
                  <a:cubicBezTo>
                    <a:pt x="10" y="4"/>
                    <a:pt x="9" y="4"/>
                    <a:pt x="9" y="3"/>
                  </a:cubicBezTo>
                  <a:cubicBezTo>
                    <a:pt x="9" y="3"/>
                    <a:pt x="9" y="3"/>
                    <a:pt x="9" y="3"/>
                  </a:cubicBezTo>
                  <a:cubicBezTo>
                    <a:pt x="8" y="3"/>
                    <a:pt x="8" y="3"/>
                    <a:pt x="8" y="3"/>
                  </a:cubicBezTo>
                  <a:cubicBezTo>
                    <a:pt x="8" y="3"/>
                    <a:pt x="7" y="2"/>
                    <a:pt x="7" y="2"/>
                  </a:cubicBezTo>
                  <a:cubicBezTo>
                    <a:pt x="6" y="2"/>
                    <a:pt x="6" y="2"/>
                    <a:pt x="6" y="2"/>
                  </a:cubicBezTo>
                  <a:cubicBezTo>
                    <a:pt x="5" y="1"/>
                    <a:pt x="5" y="1"/>
                    <a:pt x="4" y="1"/>
                  </a:cubicBezTo>
                  <a:cubicBezTo>
                    <a:pt x="4" y="1"/>
                    <a:pt x="3" y="1"/>
                    <a:pt x="3" y="1"/>
                  </a:cubicBezTo>
                  <a:cubicBezTo>
                    <a:pt x="2" y="1"/>
                    <a:pt x="2" y="1"/>
                    <a:pt x="1" y="0"/>
                  </a:cubicBezTo>
                  <a:cubicBezTo>
                    <a:pt x="1" y="0"/>
                    <a:pt x="1" y="0"/>
                    <a:pt x="0" y="0"/>
                  </a:cubicBezTo>
                  <a:cubicBezTo>
                    <a:pt x="0" y="0"/>
                    <a:pt x="0" y="0"/>
                    <a:pt x="0" y="0"/>
                  </a:cubicBezTo>
                  <a:cubicBezTo>
                    <a:pt x="0" y="1"/>
                    <a:pt x="0" y="1"/>
                    <a:pt x="0" y="1"/>
                  </a:cubicBezTo>
                  <a:cubicBezTo>
                    <a:pt x="0" y="1"/>
                    <a:pt x="0" y="1"/>
                    <a:pt x="0" y="1"/>
                  </a:cubicBezTo>
                  <a:cubicBezTo>
                    <a:pt x="0" y="1"/>
                    <a:pt x="1" y="1"/>
                    <a:pt x="1" y="1"/>
                  </a:cubicBezTo>
                  <a:cubicBezTo>
                    <a:pt x="1" y="1"/>
                    <a:pt x="2" y="2"/>
                    <a:pt x="3" y="2"/>
                  </a:cubicBezTo>
                  <a:cubicBezTo>
                    <a:pt x="3" y="2"/>
                    <a:pt x="4" y="2"/>
                    <a:pt x="4" y="2"/>
                  </a:cubicBezTo>
                  <a:cubicBezTo>
                    <a:pt x="4" y="2"/>
                    <a:pt x="5" y="2"/>
                    <a:pt x="5" y="2"/>
                  </a:cubicBezTo>
                  <a:cubicBezTo>
                    <a:pt x="6" y="2"/>
                    <a:pt x="6" y="3"/>
                    <a:pt x="7" y="3"/>
                  </a:cubicBezTo>
                  <a:cubicBezTo>
                    <a:pt x="7" y="3"/>
                    <a:pt x="7" y="3"/>
                    <a:pt x="8" y="3"/>
                  </a:cubicBezTo>
                  <a:cubicBezTo>
                    <a:pt x="8" y="3"/>
                    <a:pt x="8" y="3"/>
                    <a:pt x="8" y="3"/>
                  </a:cubicBezTo>
                  <a:cubicBezTo>
                    <a:pt x="9" y="4"/>
                    <a:pt x="9" y="4"/>
                    <a:pt x="9" y="4"/>
                  </a:cubicBezTo>
                  <a:cubicBezTo>
                    <a:pt x="9" y="4"/>
                    <a:pt x="9" y="4"/>
                    <a:pt x="10" y="4"/>
                  </a:cubicBezTo>
                  <a:cubicBezTo>
                    <a:pt x="11" y="5"/>
                    <a:pt x="12" y="6"/>
                    <a:pt x="12" y="7"/>
                  </a:cubicBezTo>
                  <a:cubicBezTo>
                    <a:pt x="13" y="8"/>
                    <a:pt x="13" y="8"/>
                    <a:pt x="13" y="9"/>
                  </a:cubicBezTo>
                  <a:cubicBezTo>
                    <a:pt x="13" y="9"/>
                    <a:pt x="13" y="10"/>
                    <a:pt x="13" y="10"/>
                  </a:cubicBezTo>
                  <a:cubicBezTo>
                    <a:pt x="13" y="10"/>
                    <a:pt x="13" y="9"/>
                    <a:pt x="13" y="9"/>
                  </a:cubicBezTo>
                  <a:cubicBezTo>
                    <a:pt x="13" y="8"/>
                    <a:pt x="13" y="8"/>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228"/>
            <p:cNvSpPr/>
            <p:nvPr/>
          </p:nvSpPr>
          <p:spPr bwMode="auto">
            <a:xfrm>
              <a:off x="5539939" y="1541622"/>
              <a:ext cx="592559" cy="644086"/>
            </a:xfrm>
            <a:custGeom>
              <a:avLst/>
              <a:gdLst>
                <a:gd name="T0" fmla="*/ 58 w 58"/>
                <a:gd name="T1" fmla="*/ 22 h 63"/>
                <a:gd name="T2" fmla="*/ 58 w 58"/>
                <a:gd name="T3" fmla="*/ 20 h 63"/>
                <a:gd name="T4" fmla="*/ 57 w 58"/>
                <a:gd name="T5" fmla="*/ 16 h 63"/>
                <a:gd name="T6" fmla="*/ 54 w 58"/>
                <a:gd name="T7" fmla="*/ 12 h 63"/>
                <a:gd name="T8" fmla="*/ 51 w 58"/>
                <a:gd name="T9" fmla="*/ 9 h 63"/>
                <a:gd name="T10" fmla="*/ 48 w 58"/>
                <a:gd name="T11" fmla="*/ 7 h 63"/>
                <a:gd name="T12" fmla="*/ 44 w 58"/>
                <a:gd name="T13" fmla="*/ 6 h 63"/>
                <a:gd name="T14" fmla="*/ 40 w 58"/>
                <a:gd name="T15" fmla="*/ 4 h 63"/>
                <a:gd name="T16" fmla="*/ 33 w 58"/>
                <a:gd name="T17" fmla="*/ 3 h 63"/>
                <a:gd name="T18" fmla="*/ 32 w 58"/>
                <a:gd name="T19" fmla="*/ 3 h 63"/>
                <a:gd name="T20" fmla="*/ 23 w 58"/>
                <a:gd name="T21" fmla="*/ 0 h 63"/>
                <a:gd name="T22" fmla="*/ 13 w 58"/>
                <a:gd name="T23" fmla="*/ 5 h 63"/>
                <a:gd name="T24" fmla="*/ 23 w 58"/>
                <a:gd name="T25" fmla="*/ 11 h 63"/>
                <a:gd name="T26" fmla="*/ 32 w 58"/>
                <a:gd name="T27" fmla="*/ 8 h 63"/>
                <a:gd name="T28" fmla="*/ 32 w 58"/>
                <a:gd name="T29" fmla="*/ 8 h 63"/>
                <a:gd name="T30" fmla="*/ 39 w 58"/>
                <a:gd name="T31" fmla="*/ 9 h 63"/>
                <a:gd name="T32" fmla="*/ 43 w 58"/>
                <a:gd name="T33" fmla="*/ 10 h 63"/>
                <a:gd name="T34" fmla="*/ 46 w 58"/>
                <a:gd name="T35" fmla="*/ 11 h 63"/>
                <a:gd name="T36" fmla="*/ 49 w 58"/>
                <a:gd name="T37" fmla="*/ 13 h 63"/>
                <a:gd name="T38" fmla="*/ 51 w 58"/>
                <a:gd name="T39" fmla="*/ 15 h 63"/>
                <a:gd name="T40" fmla="*/ 53 w 58"/>
                <a:gd name="T41" fmla="*/ 21 h 63"/>
                <a:gd name="T42" fmla="*/ 53 w 58"/>
                <a:gd name="T43" fmla="*/ 22 h 63"/>
                <a:gd name="T44" fmla="*/ 54 w 58"/>
                <a:gd name="T45" fmla="*/ 24 h 63"/>
                <a:gd name="T46" fmla="*/ 53 w 58"/>
                <a:gd name="T47" fmla="*/ 27 h 63"/>
                <a:gd name="T48" fmla="*/ 52 w 58"/>
                <a:gd name="T49" fmla="*/ 34 h 63"/>
                <a:gd name="T50" fmla="*/ 51 w 58"/>
                <a:gd name="T51" fmla="*/ 37 h 63"/>
                <a:gd name="T52" fmla="*/ 50 w 58"/>
                <a:gd name="T53" fmla="*/ 39 h 63"/>
                <a:gd name="T54" fmla="*/ 45 w 58"/>
                <a:gd name="T55" fmla="*/ 43 h 63"/>
                <a:gd name="T56" fmla="*/ 33 w 58"/>
                <a:gd name="T57" fmla="*/ 47 h 63"/>
                <a:gd name="T58" fmla="*/ 21 w 58"/>
                <a:gd name="T59" fmla="*/ 48 h 63"/>
                <a:gd name="T60" fmla="*/ 10 w 58"/>
                <a:gd name="T61" fmla="*/ 49 h 63"/>
                <a:gd name="T62" fmla="*/ 4 w 58"/>
                <a:gd name="T63" fmla="*/ 51 h 63"/>
                <a:gd name="T64" fmla="*/ 2 w 58"/>
                <a:gd name="T65" fmla="*/ 52 h 63"/>
                <a:gd name="T66" fmla="*/ 1 w 58"/>
                <a:gd name="T67" fmla="*/ 54 h 63"/>
                <a:gd name="T68" fmla="*/ 0 w 58"/>
                <a:gd name="T69" fmla="*/ 55 h 63"/>
                <a:gd name="T70" fmla="*/ 1 w 58"/>
                <a:gd name="T71" fmla="*/ 57 h 63"/>
                <a:gd name="T72" fmla="*/ 2 w 58"/>
                <a:gd name="T73" fmla="*/ 58 h 63"/>
                <a:gd name="T74" fmla="*/ 4 w 58"/>
                <a:gd name="T75" fmla="*/ 60 h 63"/>
                <a:gd name="T76" fmla="*/ 8 w 58"/>
                <a:gd name="T77" fmla="*/ 62 h 63"/>
                <a:gd name="T78" fmla="*/ 17 w 58"/>
                <a:gd name="T79" fmla="*/ 63 h 63"/>
                <a:gd name="T80" fmla="*/ 18 w 58"/>
                <a:gd name="T81" fmla="*/ 63 h 63"/>
                <a:gd name="T82" fmla="*/ 18 w 58"/>
                <a:gd name="T83" fmla="*/ 62 h 63"/>
                <a:gd name="T84" fmla="*/ 17 w 58"/>
                <a:gd name="T85" fmla="*/ 62 h 63"/>
                <a:gd name="T86" fmla="*/ 9 w 58"/>
                <a:gd name="T87" fmla="*/ 60 h 63"/>
                <a:gd name="T88" fmla="*/ 5 w 58"/>
                <a:gd name="T89" fmla="*/ 58 h 63"/>
                <a:gd name="T90" fmla="*/ 3 w 58"/>
                <a:gd name="T91" fmla="*/ 57 h 63"/>
                <a:gd name="T92" fmla="*/ 3 w 58"/>
                <a:gd name="T93" fmla="*/ 55 h 63"/>
                <a:gd name="T94" fmla="*/ 3 w 58"/>
                <a:gd name="T95" fmla="*/ 54 h 63"/>
                <a:gd name="T96" fmla="*/ 5 w 58"/>
                <a:gd name="T97" fmla="*/ 53 h 63"/>
                <a:gd name="T98" fmla="*/ 10 w 58"/>
                <a:gd name="T99" fmla="*/ 52 h 63"/>
                <a:gd name="T100" fmla="*/ 21 w 58"/>
                <a:gd name="T101" fmla="*/ 51 h 63"/>
                <a:gd name="T102" fmla="*/ 34 w 58"/>
                <a:gd name="T103" fmla="*/ 50 h 63"/>
                <a:gd name="T104" fmla="*/ 40 w 58"/>
                <a:gd name="T105" fmla="*/ 49 h 63"/>
                <a:gd name="T106" fmla="*/ 47 w 58"/>
                <a:gd name="T107" fmla="*/ 47 h 63"/>
                <a:gd name="T108" fmla="*/ 53 w 58"/>
                <a:gd name="T109" fmla="*/ 42 h 63"/>
                <a:gd name="T110" fmla="*/ 55 w 58"/>
                <a:gd name="T111" fmla="*/ 39 h 63"/>
                <a:gd name="T112" fmla="*/ 56 w 58"/>
                <a:gd name="T113" fmla="*/ 35 h 63"/>
                <a:gd name="T114" fmla="*/ 58 w 58"/>
                <a:gd name="T115" fmla="*/ 28 h 63"/>
                <a:gd name="T116" fmla="*/ 58 w 58"/>
                <a:gd name="T117" fmla="*/ 24 h 63"/>
                <a:gd name="T118" fmla="*/ 58 w 58"/>
                <a:gd name="T11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63">
                  <a:moveTo>
                    <a:pt x="58" y="22"/>
                  </a:moveTo>
                  <a:cubicBezTo>
                    <a:pt x="58" y="21"/>
                    <a:pt x="58" y="21"/>
                    <a:pt x="58" y="20"/>
                  </a:cubicBezTo>
                  <a:cubicBezTo>
                    <a:pt x="57" y="19"/>
                    <a:pt x="57" y="17"/>
                    <a:pt x="57" y="16"/>
                  </a:cubicBezTo>
                  <a:cubicBezTo>
                    <a:pt x="56" y="15"/>
                    <a:pt x="55" y="14"/>
                    <a:pt x="54" y="12"/>
                  </a:cubicBezTo>
                  <a:cubicBezTo>
                    <a:pt x="54" y="11"/>
                    <a:pt x="53" y="10"/>
                    <a:pt x="51" y="9"/>
                  </a:cubicBezTo>
                  <a:cubicBezTo>
                    <a:pt x="50" y="9"/>
                    <a:pt x="49" y="8"/>
                    <a:pt x="48" y="7"/>
                  </a:cubicBezTo>
                  <a:cubicBezTo>
                    <a:pt x="47" y="7"/>
                    <a:pt x="46" y="6"/>
                    <a:pt x="44" y="6"/>
                  </a:cubicBezTo>
                  <a:cubicBezTo>
                    <a:pt x="43" y="5"/>
                    <a:pt x="42" y="5"/>
                    <a:pt x="40" y="4"/>
                  </a:cubicBezTo>
                  <a:cubicBezTo>
                    <a:pt x="38" y="4"/>
                    <a:pt x="35" y="3"/>
                    <a:pt x="33" y="3"/>
                  </a:cubicBezTo>
                  <a:cubicBezTo>
                    <a:pt x="32" y="3"/>
                    <a:pt x="32" y="3"/>
                    <a:pt x="32" y="3"/>
                  </a:cubicBezTo>
                  <a:cubicBezTo>
                    <a:pt x="30" y="1"/>
                    <a:pt x="27" y="0"/>
                    <a:pt x="23" y="0"/>
                  </a:cubicBezTo>
                  <a:cubicBezTo>
                    <a:pt x="17" y="0"/>
                    <a:pt x="13" y="2"/>
                    <a:pt x="13" y="5"/>
                  </a:cubicBezTo>
                  <a:cubicBezTo>
                    <a:pt x="13" y="8"/>
                    <a:pt x="17" y="11"/>
                    <a:pt x="23" y="11"/>
                  </a:cubicBezTo>
                  <a:cubicBezTo>
                    <a:pt x="27" y="11"/>
                    <a:pt x="30" y="9"/>
                    <a:pt x="32" y="8"/>
                  </a:cubicBezTo>
                  <a:cubicBezTo>
                    <a:pt x="32" y="8"/>
                    <a:pt x="32" y="8"/>
                    <a:pt x="32" y="8"/>
                  </a:cubicBezTo>
                  <a:cubicBezTo>
                    <a:pt x="35" y="8"/>
                    <a:pt x="37" y="8"/>
                    <a:pt x="39" y="9"/>
                  </a:cubicBezTo>
                  <a:cubicBezTo>
                    <a:pt x="40" y="9"/>
                    <a:pt x="42" y="9"/>
                    <a:pt x="43" y="10"/>
                  </a:cubicBezTo>
                  <a:cubicBezTo>
                    <a:pt x="44" y="10"/>
                    <a:pt x="45" y="11"/>
                    <a:pt x="46" y="11"/>
                  </a:cubicBezTo>
                  <a:cubicBezTo>
                    <a:pt x="47" y="12"/>
                    <a:pt x="48" y="12"/>
                    <a:pt x="49" y="13"/>
                  </a:cubicBezTo>
                  <a:cubicBezTo>
                    <a:pt x="50" y="14"/>
                    <a:pt x="50" y="14"/>
                    <a:pt x="51" y="15"/>
                  </a:cubicBezTo>
                  <a:cubicBezTo>
                    <a:pt x="52" y="17"/>
                    <a:pt x="53" y="19"/>
                    <a:pt x="53" y="21"/>
                  </a:cubicBezTo>
                  <a:cubicBezTo>
                    <a:pt x="53" y="21"/>
                    <a:pt x="53" y="22"/>
                    <a:pt x="53" y="22"/>
                  </a:cubicBezTo>
                  <a:cubicBezTo>
                    <a:pt x="53" y="23"/>
                    <a:pt x="54" y="23"/>
                    <a:pt x="54" y="24"/>
                  </a:cubicBezTo>
                  <a:cubicBezTo>
                    <a:pt x="54" y="25"/>
                    <a:pt x="53" y="26"/>
                    <a:pt x="53" y="27"/>
                  </a:cubicBezTo>
                  <a:cubicBezTo>
                    <a:pt x="53" y="30"/>
                    <a:pt x="53" y="32"/>
                    <a:pt x="52" y="34"/>
                  </a:cubicBezTo>
                  <a:cubicBezTo>
                    <a:pt x="52" y="35"/>
                    <a:pt x="52" y="36"/>
                    <a:pt x="51" y="37"/>
                  </a:cubicBezTo>
                  <a:cubicBezTo>
                    <a:pt x="51" y="38"/>
                    <a:pt x="50" y="39"/>
                    <a:pt x="50" y="39"/>
                  </a:cubicBezTo>
                  <a:cubicBezTo>
                    <a:pt x="48" y="41"/>
                    <a:pt x="47" y="42"/>
                    <a:pt x="45" y="43"/>
                  </a:cubicBezTo>
                  <a:cubicBezTo>
                    <a:pt x="41" y="45"/>
                    <a:pt x="37" y="46"/>
                    <a:pt x="33" y="47"/>
                  </a:cubicBezTo>
                  <a:cubicBezTo>
                    <a:pt x="29" y="47"/>
                    <a:pt x="25" y="48"/>
                    <a:pt x="21" y="48"/>
                  </a:cubicBezTo>
                  <a:cubicBezTo>
                    <a:pt x="17" y="48"/>
                    <a:pt x="13" y="48"/>
                    <a:pt x="10" y="49"/>
                  </a:cubicBezTo>
                  <a:cubicBezTo>
                    <a:pt x="8" y="49"/>
                    <a:pt x="6" y="50"/>
                    <a:pt x="4" y="51"/>
                  </a:cubicBezTo>
                  <a:cubicBezTo>
                    <a:pt x="3" y="51"/>
                    <a:pt x="3" y="52"/>
                    <a:pt x="2" y="52"/>
                  </a:cubicBezTo>
                  <a:cubicBezTo>
                    <a:pt x="1" y="53"/>
                    <a:pt x="1" y="53"/>
                    <a:pt x="1" y="54"/>
                  </a:cubicBezTo>
                  <a:cubicBezTo>
                    <a:pt x="1" y="54"/>
                    <a:pt x="0" y="55"/>
                    <a:pt x="0" y="55"/>
                  </a:cubicBezTo>
                  <a:cubicBezTo>
                    <a:pt x="0" y="56"/>
                    <a:pt x="0" y="57"/>
                    <a:pt x="1" y="57"/>
                  </a:cubicBezTo>
                  <a:cubicBezTo>
                    <a:pt x="1" y="58"/>
                    <a:pt x="1" y="58"/>
                    <a:pt x="2" y="58"/>
                  </a:cubicBezTo>
                  <a:cubicBezTo>
                    <a:pt x="2" y="59"/>
                    <a:pt x="3" y="60"/>
                    <a:pt x="4" y="60"/>
                  </a:cubicBezTo>
                  <a:cubicBezTo>
                    <a:pt x="5" y="61"/>
                    <a:pt x="7" y="61"/>
                    <a:pt x="8" y="62"/>
                  </a:cubicBezTo>
                  <a:cubicBezTo>
                    <a:pt x="11" y="63"/>
                    <a:pt x="14" y="63"/>
                    <a:pt x="17" y="63"/>
                  </a:cubicBezTo>
                  <a:cubicBezTo>
                    <a:pt x="17" y="63"/>
                    <a:pt x="17" y="63"/>
                    <a:pt x="18" y="63"/>
                  </a:cubicBezTo>
                  <a:cubicBezTo>
                    <a:pt x="18" y="62"/>
                    <a:pt x="18" y="62"/>
                    <a:pt x="18" y="62"/>
                  </a:cubicBezTo>
                  <a:cubicBezTo>
                    <a:pt x="17" y="62"/>
                    <a:pt x="17" y="62"/>
                    <a:pt x="17" y="62"/>
                  </a:cubicBezTo>
                  <a:cubicBezTo>
                    <a:pt x="14" y="61"/>
                    <a:pt x="12" y="61"/>
                    <a:pt x="9" y="60"/>
                  </a:cubicBezTo>
                  <a:cubicBezTo>
                    <a:pt x="7" y="60"/>
                    <a:pt x="6" y="59"/>
                    <a:pt x="5" y="58"/>
                  </a:cubicBezTo>
                  <a:cubicBezTo>
                    <a:pt x="4" y="58"/>
                    <a:pt x="4" y="57"/>
                    <a:pt x="3" y="57"/>
                  </a:cubicBezTo>
                  <a:cubicBezTo>
                    <a:pt x="3" y="56"/>
                    <a:pt x="3" y="56"/>
                    <a:pt x="3" y="55"/>
                  </a:cubicBezTo>
                  <a:cubicBezTo>
                    <a:pt x="3" y="55"/>
                    <a:pt x="3" y="54"/>
                    <a:pt x="3" y="54"/>
                  </a:cubicBezTo>
                  <a:cubicBezTo>
                    <a:pt x="4" y="54"/>
                    <a:pt x="5" y="53"/>
                    <a:pt x="5" y="53"/>
                  </a:cubicBezTo>
                  <a:cubicBezTo>
                    <a:pt x="7" y="52"/>
                    <a:pt x="8" y="52"/>
                    <a:pt x="10" y="52"/>
                  </a:cubicBezTo>
                  <a:cubicBezTo>
                    <a:pt x="14" y="51"/>
                    <a:pt x="17" y="51"/>
                    <a:pt x="21" y="51"/>
                  </a:cubicBezTo>
                  <a:cubicBezTo>
                    <a:pt x="25" y="51"/>
                    <a:pt x="29" y="51"/>
                    <a:pt x="34" y="50"/>
                  </a:cubicBezTo>
                  <a:cubicBezTo>
                    <a:pt x="36" y="50"/>
                    <a:pt x="38" y="50"/>
                    <a:pt x="40" y="49"/>
                  </a:cubicBezTo>
                  <a:cubicBezTo>
                    <a:pt x="42" y="48"/>
                    <a:pt x="45" y="48"/>
                    <a:pt x="47" y="47"/>
                  </a:cubicBezTo>
                  <a:cubicBezTo>
                    <a:pt x="49" y="45"/>
                    <a:pt x="51" y="44"/>
                    <a:pt x="53" y="42"/>
                  </a:cubicBezTo>
                  <a:cubicBezTo>
                    <a:pt x="53" y="41"/>
                    <a:pt x="54" y="40"/>
                    <a:pt x="55" y="39"/>
                  </a:cubicBezTo>
                  <a:cubicBezTo>
                    <a:pt x="55" y="38"/>
                    <a:pt x="56" y="36"/>
                    <a:pt x="56" y="35"/>
                  </a:cubicBezTo>
                  <a:cubicBezTo>
                    <a:pt x="57" y="33"/>
                    <a:pt x="57" y="30"/>
                    <a:pt x="58" y="28"/>
                  </a:cubicBezTo>
                  <a:cubicBezTo>
                    <a:pt x="58" y="27"/>
                    <a:pt x="58" y="25"/>
                    <a:pt x="58" y="24"/>
                  </a:cubicBezTo>
                  <a:cubicBezTo>
                    <a:pt x="58" y="23"/>
                    <a:pt x="58" y="23"/>
                    <a:pt x="5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229"/>
            <p:cNvSpPr/>
            <p:nvPr/>
          </p:nvSpPr>
          <p:spPr bwMode="auto">
            <a:xfrm>
              <a:off x="696416" y="1910898"/>
              <a:ext cx="592559" cy="210401"/>
            </a:xfrm>
            <a:custGeom>
              <a:avLst/>
              <a:gdLst>
                <a:gd name="T0" fmla="*/ 15 w 58"/>
                <a:gd name="T1" fmla="*/ 15 h 21"/>
                <a:gd name="T2" fmla="*/ 15 w 58"/>
                <a:gd name="T3" fmla="*/ 21 h 21"/>
                <a:gd name="T4" fmla="*/ 43 w 58"/>
                <a:gd name="T5" fmla="*/ 21 h 21"/>
                <a:gd name="T6" fmla="*/ 43 w 58"/>
                <a:gd name="T7" fmla="*/ 15 h 21"/>
                <a:gd name="T8" fmla="*/ 58 w 58"/>
                <a:gd name="T9" fmla="*/ 0 h 21"/>
                <a:gd name="T10" fmla="*/ 0 w 58"/>
                <a:gd name="T11" fmla="*/ 0 h 21"/>
                <a:gd name="T12" fmla="*/ 15 w 58"/>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58" h="21">
                  <a:moveTo>
                    <a:pt x="15" y="15"/>
                  </a:moveTo>
                  <a:cubicBezTo>
                    <a:pt x="15" y="21"/>
                    <a:pt x="15" y="21"/>
                    <a:pt x="15" y="21"/>
                  </a:cubicBezTo>
                  <a:cubicBezTo>
                    <a:pt x="43" y="21"/>
                    <a:pt x="43" y="21"/>
                    <a:pt x="43" y="21"/>
                  </a:cubicBezTo>
                  <a:cubicBezTo>
                    <a:pt x="43" y="15"/>
                    <a:pt x="43" y="15"/>
                    <a:pt x="43" y="15"/>
                  </a:cubicBezTo>
                  <a:cubicBezTo>
                    <a:pt x="52" y="12"/>
                    <a:pt x="58" y="6"/>
                    <a:pt x="58" y="0"/>
                  </a:cubicBezTo>
                  <a:cubicBezTo>
                    <a:pt x="0" y="0"/>
                    <a:pt x="0" y="0"/>
                    <a:pt x="0" y="0"/>
                  </a:cubicBezTo>
                  <a:cubicBezTo>
                    <a:pt x="0" y="6"/>
                    <a:pt x="6" y="12"/>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230"/>
            <p:cNvSpPr/>
            <p:nvPr/>
          </p:nvSpPr>
          <p:spPr bwMode="auto">
            <a:xfrm>
              <a:off x="1074279" y="1704790"/>
              <a:ext cx="253340" cy="184638"/>
            </a:xfrm>
            <a:custGeom>
              <a:avLst/>
              <a:gdLst>
                <a:gd name="T0" fmla="*/ 23 w 25"/>
                <a:gd name="T1" fmla="*/ 2 h 18"/>
                <a:gd name="T2" fmla="*/ 17 w 25"/>
                <a:gd name="T3" fmla="*/ 2 h 18"/>
                <a:gd name="T4" fmla="*/ 0 w 25"/>
                <a:gd name="T5" fmla="*/ 18 h 18"/>
                <a:gd name="T6" fmla="*/ 14 w 25"/>
                <a:gd name="T7" fmla="*/ 18 h 18"/>
                <a:gd name="T8" fmla="*/ 23 w 25"/>
                <a:gd name="T9" fmla="*/ 9 h 18"/>
                <a:gd name="T10" fmla="*/ 23 w 25"/>
                <a:gd name="T11" fmla="*/ 2 h 18"/>
              </a:gdLst>
              <a:ahLst/>
              <a:cxnLst>
                <a:cxn ang="0">
                  <a:pos x="T0" y="T1"/>
                </a:cxn>
                <a:cxn ang="0">
                  <a:pos x="T2" y="T3"/>
                </a:cxn>
                <a:cxn ang="0">
                  <a:pos x="T4" y="T5"/>
                </a:cxn>
                <a:cxn ang="0">
                  <a:pos x="T6" y="T7"/>
                </a:cxn>
                <a:cxn ang="0">
                  <a:pos x="T8" y="T9"/>
                </a:cxn>
                <a:cxn ang="0">
                  <a:pos x="T10" y="T11"/>
                </a:cxn>
              </a:cxnLst>
              <a:rect l="0" t="0" r="r" b="b"/>
              <a:pathLst>
                <a:path w="25" h="18">
                  <a:moveTo>
                    <a:pt x="23" y="2"/>
                  </a:moveTo>
                  <a:cubicBezTo>
                    <a:pt x="22" y="0"/>
                    <a:pt x="19" y="0"/>
                    <a:pt x="17" y="2"/>
                  </a:cubicBezTo>
                  <a:cubicBezTo>
                    <a:pt x="0" y="18"/>
                    <a:pt x="0" y="18"/>
                    <a:pt x="0" y="18"/>
                  </a:cubicBezTo>
                  <a:cubicBezTo>
                    <a:pt x="14" y="18"/>
                    <a:pt x="14" y="18"/>
                    <a:pt x="14" y="18"/>
                  </a:cubicBezTo>
                  <a:cubicBezTo>
                    <a:pt x="23" y="9"/>
                    <a:pt x="23" y="9"/>
                    <a:pt x="23" y="9"/>
                  </a:cubicBezTo>
                  <a:cubicBezTo>
                    <a:pt x="25" y="7"/>
                    <a:pt x="25" y="4"/>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231"/>
            <p:cNvSpPr/>
            <p:nvPr/>
          </p:nvSpPr>
          <p:spPr bwMode="auto">
            <a:xfrm>
              <a:off x="9163994" y="1794962"/>
              <a:ext cx="489505" cy="407921"/>
            </a:xfrm>
            <a:custGeom>
              <a:avLst/>
              <a:gdLst>
                <a:gd name="T0" fmla="*/ 33 w 48"/>
                <a:gd name="T1" fmla="*/ 0 h 40"/>
                <a:gd name="T2" fmla="*/ 24 w 48"/>
                <a:gd name="T3" fmla="*/ 3 h 40"/>
                <a:gd name="T4" fmla="*/ 15 w 48"/>
                <a:gd name="T5" fmla="*/ 0 h 40"/>
                <a:gd name="T6" fmla="*/ 0 w 48"/>
                <a:gd name="T7" fmla="*/ 14 h 40"/>
                <a:gd name="T8" fmla="*/ 15 w 48"/>
                <a:gd name="T9" fmla="*/ 40 h 40"/>
                <a:gd name="T10" fmla="*/ 33 w 48"/>
                <a:gd name="T11" fmla="*/ 40 h 40"/>
                <a:gd name="T12" fmla="*/ 48 w 48"/>
                <a:gd name="T13" fmla="*/ 14 h 40"/>
                <a:gd name="T14" fmla="*/ 33 w 4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0">
                  <a:moveTo>
                    <a:pt x="33" y="0"/>
                  </a:moveTo>
                  <a:cubicBezTo>
                    <a:pt x="30" y="0"/>
                    <a:pt x="26" y="1"/>
                    <a:pt x="24" y="3"/>
                  </a:cubicBezTo>
                  <a:cubicBezTo>
                    <a:pt x="21" y="1"/>
                    <a:pt x="18" y="0"/>
                    <a:pt x="15" y="0"/>
                  </a:cubicBezTo>
                  <a:cubicBezTo>
                    <a:pt x="7" y="0"/>
                    <a:pt x="0" y="6"/>
                    <a:pt x="0" y="14"/>
                  </a:cubicBezTo>
                  <a:cubicBezTo>
                    <a:pt x="0" y="22"/>
                    <a:pt x="7" y="40"/>
                    <a:pt x="15" y="40"/>
                  </a:cubicBezTo>
                  <a:cubicBezTo>
                    <a:pt x="18" y="40"/>
                    <a:pt x="30" y="40"/>
                    <a:pt x="33" y="40"/>
                  </a:cubicBezTo>
                  <a:cubicBezTo>
                    <a:pt x="41" y="40"/>
                    <a:pt x="48" y="22"/>
                    <a:pt x="48" y="14"/>
                  </a:cubicBezTo>
                  <a:cubicBezTo>
                    <a:pt x="48" y="6"/>
                    <a:pt x="41"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Freeform 232"/>
            <p:cNvSpPr/>
            <p:nvPr/>
          </p:nvSpPr>
          <p:spPr bwMode="auto">
            <a:xfrm>
              <a:off x="9400159" y="1623206"/>
              <a:ext cx="158874" cy="171756"/>
            </a:xfrm>
            <a:custGeom>
              <a:avLst/>
              <a:gdLst>
                <a:gd name="T0" fmla="*/ 12 w 16"/>
                <a:gd name="T1" fmla="*/ 12 h 17"/>
                <a:gd name="T2" fmla="*/ 15 w 16"/>
                <a:gd name="T3" fmla="*/ 1 h 17"/>
                <a:gd name="T4" fmla="*/ 4 w 16"/>
                <a:gd name="T5" fmla="*/ 5 h 17"/>
                <a:gd name="T6" fmla="*/ 1 w 16"/>
                <a:gd name="T7" fmla="*/ 16 h 17"/>
                <a:gd name="T8" fmla="*/ 12 w 16"/>
                <a:gd name="T9" fmla="*/ 12 h 17"/>
              </a:gdLst>
              <a:ahLst/>
              <a:cxnLst>
                <a:cxn ang="0">
                  <a:pos x="T0" y="T1"/>
                </a:cxn>
                <a:cxn ang="0">
                  <a:pos x="T2" y="T3"/>
                </a:cxn>
                <a:cxn ang="0">
                  <a:pos x="T4" y="T5"/>
                </a:cxn>
                <a:cxn ang="0">
                  <a:pos x="T6" y="T7"/>
                </a:cxn>
                <a:cxn ang="0">
                  <a:pos x="T8" y="T9"/>
                </a:cxn>
              </a:cxnLst>
              <a:rect l="0" t="0" r="r" b="b"/>
              <a:pathLst>
                <a:path w="16" h="17">
                  <a:moveTo>
                    <a:pt x="12" y="12"/>
                  </a:moveTo>
                  <a:cubicBezTo>
                    <a:pt x="16" y="8"/>
                    <a:pt x="15" y="1"/>
                    <a:pt x="15" y="1"/>
                  </a:cubicBezTo>
                  <a:cubicBezTo>
                    <a:pt x="15" y="1"/>
                    <a:pt x="7" y="0"/>
                    <a:pt x="4" y="5"/>
                  </a:cubicBezTo>
                  <a:cubicBezTo>
                    <a:pt x="0" y="9"/>
                    <a:pt x="1" y="16"/>
                    <a:pt x="1" y="16"/>
                  </a:cubicBezTo>
                  <a:cubicBezTo>
                    <a:pt x="1" y="16"/>
                    <a:pt x="8" y="17"/>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Freeform 233"/>
            <p:cNvSpPr>
              <a:spLocks noEditPoints="1"/>
            </p:cNvSpPr>
            <p:nvPr/>
          </p:nvSpPr>
          <p:spPr bwMode="auto">
            <a:xfrm>
              <a:off x="4625338" y="5260142"/>
              <a:ext cx="498093" cy="489505"/>
            </a:xfrm>
            <a:custGeom>
              <a:avLst/>
              <a:gdLst>
                <a:gd name="T0" fmla="*/ 30 w 49"/>
                <a:gd name="T1" fmla="*/ 0 h 48"/>
                <a:gd name="T2" fmla="*/ 30 w 49"/>
                <a:gd name="T3" fmla="*/ 6 h 48"/>
                <a:gd name="T4" fmla="*/ 37 w 49"/>
                <a:gd name="T5" fmla="*/ 6 h 48"/>
                <a:gd name="T6" fmla="*/ 28 w 49"/>
                <a:gd name="T7" fmla="*/ 15 h 48"/>
                <a:gd name="T8" fmla="*/ 18 w 49"/>
                <a:gd name="T9" fmla="*/ 12 h 48"/>
                <a:gd name="T10" fmla="*/ 0 w 49"/>
                <a:gd name="T11" fmla="*/ 30 h 48"/>
                <a:gd name="T12" fmla="*/ 18 w 49"/>
                <a:gd name="T13" fmla="*/ 48 h 48"/>
                <a:gd name="T14" fmla="*/ 36 w 49"/>
                <a:gd name="T15" fmla="*/ 30 h 48"/>
                <a:gd name="T16" fmla="*/ 33 w 49"/>
                <a:gd name="T17" fmla="*/ 20 h 48"/>
                <a:gd name="T18" fmla="*/ 42 w 49"/>
                <a:gd name="T19" fmla="*/ 11 h 48"/>
                <a:gd name="T20" fmla="*/ 42 w 49"/>
                <a:gd name="T21" fmla="*/ 18 h 48"/>
                <a:gd name="T22" fmla="*/ 49 w 49"/>
                <a:gd name="T23" fmla="*/ 18 h 48"/>
                <a:gd name="T24" fmla="*/ 49 w 49"/>
                <a:gd name="T25" fmla="*/ 0 h 48"/>
                <a:gd name="T26" fmla="*/ 30 w 49"/>
                <a:gd name="T27" fmla="*/ 0 h 48"/>
                <a:gd name="T28" fmla="*/ 18 w 49"/>
                <a:gd name="T29" fmla="*/ 41 h 48"/>
                <a:gd name="T30" fmla="*/ 7 w 49"/>
                <a:gd name="T31" fmla="*/ 30 h 48"/>
                <a:gd name="T32" fmla="*/ 18 w 49"/>
                <a:gd name="T33" fmla="*/ 19 h 48"/>
                <a:gd name="T34" fmla="*/ 29 w 49"/>
                <a:gd name="T35" fmla="*/ 30 h 48"/>
                <a:gd name="T36" fmla="*/ 18 w 49"/>
                <a:gd name="T3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8">
                  <a:moveTo>
                    <a:pt x="30" y="0"/>
                  </a:moveTo>
                  <a:cubicBezTo>
                    <a:pt x="30" y="6"/>
                    <a:pt x="30" y="6"/>
                    <a:pt x="30" y="6"/>
                  </a:cubicBezTo>
                  <a:cubicBezTo>
                    <a:pt x="37" y="6"/>
                    <a:pt x="37" y="6"/>
                    <a:pt x="37" y="6"/>
                  </a:cubicBezTo>
                  <a:cubicBezTo>
                    <a:pt x="28" y="15"/>
                    <a:pt x="28" y="15"/>
                    <a:pt x="28" y="15"/>
                  </a:cubicBezTo>
                  <a:cubicBezTo>
                    <a:pt x="25" y="13"/>
                    <a:pt x="22" y="12"/>
                    <a:pt x="18" y="12"/>
                  </a:cubicBezTo>
                  <a:cubicBezTo>
                    <a:pt x="8" y="12"/>
                    <a:pt x="0" y="20"/>
                    <a:pt x="0" y="30"/>
                  </a:cubicBezTo>
                  <a:cubicBezTo>
                    <a:pt x="0" y="40"/>
                    <a:pt x="8" y="48"/>
                    <a:pt x="18" y="48"/>
                  </a:cubicBezTo>
                  <a:cubicBezTo>
                    <a:pt x="28" y="48"/>
                    <a:pt x="36" y="40"/>
                    <a:pt x="36" y="30"/>
                  </a:cubicBezTo>
                  <a:cubicBezTo>
                    <a:pt x="36" y="26"/>
                    <a:pt x="35" y="23"/>
                    <a:pt x="33" y="20"/>
                  </a:cubicBezTo>
                  <a:cubicBezTo>
                    <a:pt x="42" y="11"/>
                    <a:pt x="42" y="11"/>
                    <a:pt x="42" y="11"/>
                  </a:cubicBezTo>
                  <a:cubicBezTo>
                    <a:pt x="42" y="18"/>
                    <a:pt x="42" y="18"/>
                    <a:pt x="42" y="18"/>
                  </a:cubicBezTo>
                  <a:cubicBezTo>
                    <a:pt x="49" y="18"/>
                    <a:pt x="49" y="18"/>
                    <a:pt x="49" y="18"/>
                  </a:cubicBezTo>
                  <a:cubicBezTo>
                    <a:pt x="49" y="0"/>
                    <a:pt x="49" y="0"/>
                    <a:pt x="49" y="0"/>
                  </a:cubicBezTo>
                  <a:lnTo>
                    <a:pt x="30" y="0"/>
                  </a:lnTo>
                  <a:close/>
                  <a:moveTo>
                    <a:pt x="18" y="41"/>
                  </a:moveTo>
                  <a:cubicBezTo>
                    <a:pt x="12" y="41"/>
                    <a:pt x="7" y="36"/>
                    <a:pt x="7" y="30"/>
                  </a:cubicBezTo>
                  <a:cubicBezTo>
                    <a:pt x="7" y="24"/>
                    <a:pt x="12" y="19"/>
                    <a:pt x="18" y="19"/>
                  </a:cubicBezTo>
                  <a:cubicBezTo>
                    <a:pt x="24" y="19"/>
                    <a:pt x="29" y="24"/>
                    <a:pt x="29" y="30"/>
                  </a:cubicBezTo>
                  <a:cubicBezTo>
                    <a:pt x="29" y="36"/>
                    <a:pt x="24" y="41"/>
                    <a:pt x="1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Freeform 234"/>
            <p:cNvSpPr/>
            <p:nvPr/>
          </p:nvSpPr>
          <p:spPr bwMode="auto">
            <a:xfrm>
              <a:off x="7656834" y="5496307"/>
              <a:ext cx="51527" cy="154581"/>
            </a:xfrm>
            <a:custGeom>
              <a:avLst/>
              <a:gdLst>
                <a:gd name="T0" fmla="*/ 3 w 5"/>
                <a:gd name="T1" fmla="*/ 3 h 15"/>
                <a:gd name="T2" fmla="*/ 3 w 5"/>
                <a:gd name="T3" fmla="*/ 0 h 15"/>
                <a:gd name="T4" fmla="*/ 1 w 5"/>
                <a:gd name="T5" fmla="*/ 7 h 15"/>
                <a:gd name="T6" fmla="*/ 0 w 5"/>
                <a:gd name="T7" fmla="*/ 15 h 15"/>
                <a:gd name="T8" fmla="*/ 1 w 5"/>
                <a:gd name="T9" fmla="*/ 15 h 15"/>
                <a:gd name="T10" fmla="*/ 2 w 5"/>
                <a:gd name="T11" fmla="*/ 8 h 15"/>
                <a:gd name="T12" fmla="*/ 5 w 5"/>
                <a:gd name="T13" fmla="*/ 4 h 15"/>
                <a:gd name="T14" fmla="*/ 3 w 5"/>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3" y="3"/>
                  </a:moveTo>
                  <a:cubicBezTo>
                    <a:pt x="3" y="2"/>
                    <a:pt x="3" y="1"/>
                    <a:pt x="3" y="0"/>
                  </a:cubicBezTo>
                  <a:cubicBezTo>
                    <a:pt x="2" y="2"/>
                    <a:pt x="1" y="4"/>
                    <a:pt x="1" y="7"/>
                  </a:cubicBezTo>
                  <a:cubicBezTo>
                    <a:pt x="0" y="11"/>
                    <a:pt x="0" y="15"/>
                    <a:pt x="0" y="15"/>
                  </a:cubicBezTo>
                  <a:cubicBezTo>
                    <a:pt x="1" y="15"/>
                    <a:pt x="1" y="15"/>
                    <a:pt x="1" y="15"/>
                  </a:cubicBezTo>
                  <a:cubicBezTo>
                    <a:pt x="1" y="15"/>
                    <a:pt x="1" y="12"/>
                    <a:pt x="2" y="8"/>
                  </a:cubicBezTo>
                  <a:cubicBezTo>
                    <a:pt x="3" y="6"/>
                    <a:pt x="4" y="5"/>
                    <a:pt x="5" y="4"/>
                  </a:cubicBezTo>
                  <a:cubicBezTo>
                    <a:pt x="4" y="4"/>
                    <a:pt x="4"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Freeform 235"/>
            <p:cNvSpPr>
              <a:spLocks noEditPoints="1"/>
            </p:cNvSpPr>
            <p:nvPr/>
          </p:nvSpPr>
          <p:spPr bwMode="auto">
            <a:xfrm>
              <a:off x="7605307" y="5273024"/>
              <a:ext cx="317749" cy="446566"/>
            </a:xfrm>
            <a:custGeom>
              <a:avLst/>
              <a:gdLst>
                <a:gd name="T0" fmla="*/ 26 w 31"/>
                <a:gd name="T1" fmla="*/ 18 h 44"/>
                <a:gd name="T2" fmla="*/ 6 w 31"/>
                <a:gd name="T3" fmla="*/ 4 h 44"/>
                <a:gd name="T4" fmla="*/ 2 w 31"/>
                <a:gd name="T5" fmla="*/ 18 h 44"/>
                <a:gd name="T6" fmla="*/ 9 w 31"/>
                <a:gd name="T7" fmla="*/ 21 h 44"/>
                <a:gd name="T8" fmla="*/ 9 w 31"/>
                <a:gd name="T9" fmla="*/ 24 h 44"/>
                <a:gd name="T10" fmla="*/ 12 w 31"/>
                <a:gd name="T11" fmla="*/ 26 h 44"/>
                <a:gd name="T12" fmla="*/ 9 w 31"/>
                <a:gd name="T13" fmla="*/ 35 h 44"/>
                <a:gd name="T14" fmla="*/ 20 w 31"/>
                <a:gd name="T15" fmla="*/ 43 h 44"/>
                <a:gd name="T16" fmla="*/ 26 w 31"/>
                <a:gd name="T17" fmla="*/ 18 h 44"/>
                <a:gd name="T18" fmla="*/ 4 w 31"/>
                <a:gd name="T19" fmla="*/ 18 h 44"/>
                <a:gd name="T20" fmla="*/ 2 w 31"/>
                <a:gd name="T21" fmla="*/ 13 h 44"/>
                <a:gd name="T22" fmla="*/ 9 w 31"/>
                <a:gd name="T23" fmla="*/ 19 h 44"/>
                <a:gd name="T24" fmla="*/ 4 w 31"/>
                <a:gd name="T25" fmla="*/ 18 h 44"/>
                <a:gd name="T26" fmla="*/ 10 w 31"/>
                <a:gd name="T27" fmla="*/ 23 h 44"/>
                <a:gd name="T28" fmla="*/ 10 w 31"/>
                <a:gd name="T29" fmla="*/ 19 h 44"/>
                <a:gd name="T30" fmla="*/ 11 w 31"/>
                <a:gd name="T31" fmla="*/ 19 h 44"/>
                <a:gd name="T32" fmla="*/ 13 w 31"/>
                <a:gd name="T33" fmla="*/ 25 h 44"/>
                <a:gd name="T34" fmla="*/ 10 w 31"/>
                <a:gd name="T35" fmla="*/ 23 h 44"/>
                <a:gd name="T36" fmla="*/ 13 w 31"/>
                <a:gd name="T37" fmla="*/ 40 h 44"/>
                <a:gd name="T38" fmla="*/ 11 w 31"/>
                <a:gd name="T39" fmla="*/ 34 h 44"/>
                <a:gd name="T40" fmla="*/ 13 w 31"/>
                <a:gd name="T41" fmla="*/ 26 h 44"/>
                <a:gd name="T42" fmla="*/ 15 w 31"/>
                <a:gd name="T43" fmla="*/ 27 h 44"/>
                <a:gd name="T44" fmla="*/ 12 w 31"/>
                <a:gd name="T45" fmla="*/ 33 h 44"/>
                <a:gd name="T46" fmla="*/ 13 w 31"/>
                <a:gd name="T47" fmla="*/ 40 h 44"/>
                <a:gd name="T48" fmla="*/ 23 w 31"/>
                <a:gd name="T49" fmla="*/ 16 h 44"/>
                <a:gd name="T50" fmla="*/ 11 w 31"/>
                <a:gd name="T51" fmla="*/ 6 h 44"/>
                <a:gd name="T52" fmla="*/ 5 w 31"/>
                <a:gd name="T53" fmla="*/ 7 h 44"/>
                <a:gd name="T54" fmla="*/ 12 w 31"/>
                <a:gd name="T55" fmla="*/ 4 h 44"/>
                <a:gd name="T56" fmla="*/ 24 w 31"/>
                <a:gd name="T57" fmla="*/ 15 h 44"/>
                <a:gd name="T58" fmla="*/ 27 w 31"/>
                <a:gd name="T59" fmla="*/ 31 h 44"/>
                <a:gd name="T60" fmla="*/ 23 w 31"/>
                <a:gd name="T61"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4">
                  <a:moveTo>
                    <a:pt x="26" y="18"/>
                  </a:moveTo>
                  <a:cubicBezTo>
                    <a:pt x="22" y="2"/>
                    <a:pt x="12" y="0"/>
                    <a:pt x="6" y="4"/>
                  </a:cubicBezTo>
                  <a:cubicBezTo>
                    <a:pt x="1" y="8"/>
                    <a:pt x="0" y="15"/>
                    <a:pt x="2" y="18"/>
                  </a:cubicBezTo>
                  <a:cubicBezTo>
                    <a:pt x="4" y="21"/>
                    <a:pt x="9" y="21"/>
                    <a:pt x="9" y="21"/>
                  </a:cubicBezTo>
                  <a:cubicBezTo>
                    <a:pt x="9" y="21"/>
                    <a:pt x="8" y="23"/>
                    <a:pt x="9" y="24"/>
                  </a:cubicBezTo>
                  <a:cubicBezTo>
                    <a:pt x="10" y="26"/>
                    <a:pt x="12" y="26"/>
                    <a:pt x="12" y="26"/>
                  </a:cubicBezTo>
                  <a:cubicBezTo>
                    <a:pt x="12" y="26"/>
                    <a:pt x="9" y="31"/>
                    <a:pt x="9" y="35"/>
                  </a:cubicBezTo>
                  <a:cubicBezTo>
                    <a:pt x="10" y="39"/>
                    <a:pt x="11" y="44"/>
                    <a:pt x="20" y="43"/>
                  </a:cubicBezTo>
                  <a:cubicBezTo>
                    <a:pt x="28" y="42"/>
                    <a:pt x="31" y="33"/>
                    <a:pt x="26" y="18"/>
                  </a:cubicBezTo>
                  <a:close/>
                  <a:moveTo>
                    <a:pt x="4" y="18"/>
                  </a:moveTo>
                  <a:cubicBezTo>
                    <a:pt x="1" y="15"/>
                    <a:pt x="2" y="13"/>
                    <a:pt x="2" y="13"/>
                  </a:cubicBezTo>
                  <a:cubicBezTo>
                    <a:pt x="2" y="13"/>
                    <a:pt x="2" y="17"/>
                    <a:pt x="9" y="19"/>
                  </a:cubicBezTo>
                  <a:cubicBezTo>
                    <a:pt x="9" y="19"/>
                    <a:pt x="6" y="20"/>
                    <a:pt x="4" y="18"/>
                  </a:cubicBezTo>
                  <a:close/>
                  <a:moveTo>
                    <a:pt x="10" y="23"/>
                  </a:moveTo>
                  <a:cubicBezTo>
                    <a:pt x="9" y="21"/>
                    <a:pt x="10" y="19"/>
                    <a:pt x="10" y="19"/>
                  </a:cubicBezTo>
                  <a:cubicBezTo>
                    <a:pt x="11" y="19"/>
                    <a:pt x="11" y="19"/>
                    <a:pt x="11" y="19"/>
                  </a:cubicBezTo>
                  <a:cubicBezTo>
                    <a:pt x="11" y="19"/>
                    <a:pt x="9" y="23"/>
                    <a:pt x="13" y="25"/>
                  </a:cubicBezTo>
                  <a:cubicBezTo>
                    <a:pt x="13" y="25"/>
                    <a:pt x="11" y="24"/>
                    <a:pt x="10" y="23"/>
                  </a:cubicBezTo>
                  <a:close/>
                  <a:moveTo>
                    <a:pt x="13" y="40"/>
                  </a:moveTo>
                  <a:cubicBezTo>
                    <a:pt x="13" y="40"/>
                    <a:pt x="10" y="38"/>
                    <a:pt x="11" y="34"/>
                  </a:cubicBezTo>
                  <a:cubicBezTo>
                    <a:pt x="11" y="29"/>
                    <a:pt x="13" y="26"/>
                    <a:pt x="13" y="26"/>
                  </a:cubicBezTo>
                  <a:cubicBezTo>
                    <a:pt x="15" y="27"/>
                    <a:pt x="15" y="27"/>
                    <a:pt x="15" y="27"/>
                  </a:cubicBezTo>
                  <a:cubicBezTo>
                    <a:pt x="15" y="27"/>
                    <a:pt x="13" y="29"/>
                    <a:pt x="12" y="33"/>
                  </a:cubicBezTo>
                  <a:cubicBezTo>
                    <a:pt x="11" y="37"/>
                    <a:pt x="13" y="40"/>
                    <a:pt x="13" y="40"/>
                  </a:cubicBezTo>
                  <a:close/>
                  <a:moveTo>
                    <a:pt x="23" y="16"/>
                  </a:moveTo>
                  <a:cubicBezTo>
                    <a:pt x="20" y="8"/>
                    <a:pt x="15" y="6"/>
                    <a:pt x="11" y="6"/>
                  </a:cubicBezTo>
                  <a:cubicBezTo>
                    <a:pt x="8" y="6"/>
                    <a:pt x="5" y="7"/>
                    <a:pt x="5" y="7"/>
                  </a:cubicBezTo>
                  <a:cubicBezTo>
                    <a:pt x="5" y="7"/>
                    <a:pt x="7" y="4"/>
                    <a:pt x="12" y="4"/>
                  </a:cubicBezTo>
                  <a:cubicBezTo>
                    <a:pt x="16" y="4"/>
                    <a:pt x="20" y="6"/>
                    <a:pt x="24" y="15"/>
                  </a:cubicBezTo>
                  <a:cubicBezTo>
                    <a:pt x="27" y="23"/>
                    <a:pt x="27" y="31"/>
                    <a:pt x="27" y="31"/>
                  </a:cubicBezTo>
                  <a:cubicBezTo>
                    <a:pt x="27" y="31"/>
                    <a:pt x="26" y="23"/>
                    <a:pt x="2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Freeform 236"/>
            <p:cNvSpPr/>
            <p:nvPr/>
          </p:nvSpPr>
          <p:spPr bwMode="auto">
            <a:xfrm>
              <a:off x="7485078" y="5496307"/>
              <a:ext cx="51527" cy="154581"/>
            </a:xfrm>
            <a:custGeom>
              <a:avLst/>
              <a:gdLst>
                <a:gd name="T0" fmla="*/ 2 w 5"/>
                <a:gd name="T1" fmla="*/ 0 h 15"/>
                <a:gd name="T2" fmla="*/ 2 w 5"/>
                <a:gd name="T3" fmla="*/ 3 h 15"/>
                <a:gd name="T4" fmla="*/ 0 w 5"/>
                <a:gd name="T5" fmla="*/ 4 h 15"/>
                <a:gd name="T6" fmla="*/ 3 w 5"/>
                <a:gd name="T7" fmla="*/ 8 h 15"/>
                <a:gd name="T8" fmla="*/ 3 w 5"/>
                <a:gd name="T9" fmla="*/ 15 h 15"/>
                <a:gd name="T10" fmla="*/ 5 w 5"/>
                <a:gd name="T11" fmla="*/ 15 h 15"/>
                <a:gd name="T12" fmla="*/ 4 w 5"/>
                <a:gd name="T13" fmla="*/ 7 h 15"/>
                <a:gd name="T14" fmla="*/ 2 w 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2" y="0"/>
                  </a:moveTo>
                  <a:cubicBezTo>
                    <a:pt x="2" y="1"/>
                    <a:pt x="2" y="2"/>
                    <a:pt x="2" y="3"/>
                  </a:cubicBezTo>
                  <a:cubicBezTo>
                    <a:pt x="1" y="4"/>
                    <a:pt x="1" y="4"/>
                    <a:pt x="0" y="4"/>
                  </a:cubicBezTo>
                  <a:cubicBezTo>
                    <a:pt x="1" y="5"/>
                    <a:pt x="2" y="6"/>
                    <a:pt x="3" y="8"/>
                  </a:cubicBezTo>
                  <a:cubicBezTo>
                    <a:pt x="4" y="12"/>
                    <a:pt x="3" y="15"/>
                    <a:pt x="3" y="15"/>
                  </a:cubicBezTo>
                  <a:cubicBezTo>
                    <a:pt x="5" y="15"/>
                    <a:pt x="5" y="15"/>
                    <a:pt x="5" y="15"/>
                  </a:cubicBezTo>
                  <a:cubicBezTo>
                    <a:pt x="5" y="15"/>
                    <a:pt x="5" y="11"/>
                    <a:pt x="4" y="7"/>
                  </a:cubicBezTo>
                  <a:cubicBezTo>
                    <a:pt x="4" y="4"/>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Freeform 237"/>
            <p:cNvSpPr>
              <a:spLocks noEditPoints="1"/>
            </p:cNvSpPr>
            <p:nvPr/>
          </p:nvSpPr>
          <p:spPr bwMode="auto">
            <a:xfrm>
              <a:off x="7270383" y="5273024"/>
              <a:ext cx="317749" cy="446566"/>
            </a:xfrm>
            <a:custGeom>
              <a:avLst/>
              <a:gdLst>
                <a:gd name="T0" fmla="*/ 25 w 31"/>
                <a:gd name="T1" fmla="*/ 4 h 44"/>
                <a:gd name="T2" fmla="*/ 4 w 31"/>
                <a:gd name="T3" fmla="*/ 18 h 44"/>
                <a:gd name="T4" fmla="*/ 11 w 31"/>
                <a:gd name="T5" fmla="*/ 43 h 44"/>
                <a:gd name="T6" fmla="*/ 21 w 31"/>
                <a:gd name="T7" fmla="*/ 35 h 44"/>
                <a:gd name="T8" fmla="*/ 19 w 31"/>
                <a:gd name="T9" fmla="*/ 26 h 44"/>
                <a:gd name="T10" fmla="*/ 22 w 31"/>
                <a:gd name="T11" fmla="*/ 24 h 44"/>
                <a:gd name="T12" fmla="*/ 22 w 31"/>
                <a:gd name="T13" fmla="*/ 21 h 44"/>
                <a:gd name="T14" fmla="*/ 29 w 31"/>
                <a:gd name="T15" fmla="*/ 18 h 44"/>
                <a:gd name="T16" fmla="*/ 25 w 31"/>
                <a:gd name="T17" fmla="*/ 4 h 44"/>
                <a:gd name="T18" fmla="*/ 20 w 31"/>
                <a:gd name="T19" fmla="*/ 34 h 44"/>
                <a:gd name="T20" fmla="*/ 18 w 31"/>
                <a:gd name="T21" fmla="*/ 40 h 44"/>
                <a:gd name="T22" fmla="*/ 19 w 31"/>
                <a:gd name="T23" fmla="*/ 33 h 44"/>
                <a:gd name="T24" fmla="*/ 16 w 31"/>
                <a:gd name="T25" fmla="*/ 27 h 44"/>
                <a:gd name="T26" fmla="*/ 18 w 31"/>
                <a:gd name="T27" fmla="*/ 26 h 44"/>
                <a:gd name="T28" fmla="*/ 20 w 31"/>
                <a:gd name="T29" fmla="*/ 34 h 44"/>
                <a:gd name="T30" fmla="*/ 21 w 31"/>
                <a:gd name="T31" fmla="*/ 23 h 44"/>
                <a:gd name="T32" fmla="*/ 18 w 31"/>
                <a:gd name="T33" fmla="*/ 25 h 44"/>
                <a:gd name="T34" fmla="*/ 20 w 31"/>
                <a:gd name="T35" fmla="*/ 19 h 44"/>
                <a:gd name="T36" fmla="*/ 21 w 31"/>
                <a:gd name="T37" fmla="*/ 19 h 44"/>
                <a:gd name="T38" fmla="*/ 21 w 31"/>
                <a:gd name="T39" fmla="*/ 23 h 44"/>
                <a:gd name="T40" fmla="*/ 20 w 31"/>
                <a:gd name="T41" fmla="*/ 6 h 44"/>
                <a:gd name="T42" fmla="*/ 8 w 31"/>
                <a:gd name="T43" fmla="*/ 16 h 44"/>
                <a:gd name="T44" fmla="*/ 4 w 31"/>
                <a:gd name="T45" fmla="*/ 31 h 44"/>
                <a:gd name="T46" fmla="*/ 7 w 31"/>
                <a:gd name="T47" fmla="*/ 15 h 44"/>
                <a:gd name="T48" fmla="*/ 19 w 31"/>
                <a:gd name="T49" fmla="*/ 4 h 44"/>
                <a:gd name="T50" fmla="*/ 26 w 31"/>
                <a:gd name="T51" fmla="*/ 7 h 44"/>
                <a:gd name="T52" fmla="*/ 20 w 31"/>
                <a:gd name="T53" fmla="*/ 6 h 44"/>
                <a:gd name="T54" fmla="*/ 29 w 31"/>
                <a:gd name="T55" fmla="*/ 13 h 44"/>
                <a:gd name="T56" fmla="*/ 27 w 31"/>
                <a:gd name="T57" fmla="*/ 18 h 44"/>
                <a:gd name="T58" fmla="*/ 22 w 31"/>
                <a:gd name="T59" fmla="*/ 19 h 44"/>
                <a:gd name="T60" fmla="*/ 29 w 31"/>
                <a:gd name="T61"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4">
                  <a:moveTo>
                    <a:pt x="25" y="4"/>
                  </a:moveTo>
                  <a:cubicBezTo>
                    <a:pt x="19" y="0"/>
                    <a:pt x="9" y="2"/>
                    <a:pt x="4" y="18"/>
                  </a:cubicBezTo>
                  <a:cubicBezTo>
                    <a:pt x="0" y="33"/>
                    <a:pt x="3" y="42"/>
                    <a:pt x="11" y="43"/>
                  </a:cubicBezTo>
                  <a:cubicBezTo>
                    <a:pt x="20" y="44"/>
                    <a:pt x="21" y="39"/>
                    <a:pt x="21" y="35"/>
                  </a:cubicBezTo>
                  <a:cubicBezTo>
                    <a:pt x="22" y="31"/>
                    <a:pt x="19" y="26"/>
                    <a:pt x="19" y="26"/>
                  </a:cubicBezTo>
                  <a:cubicBezTo>
                    <a:pt x="19" y="26"/>
                    <a:pt x="21" y="26"/>
                    <a:pt x="22" y="24"/>
                  </a:cubicBezTo>
                  <a:cubicBezTo>
                    <a:pt x="23" y="23"/>
                    <a:pt x="22" y="21"/>
                    <a:pt x="22" y="21"/>
                  </a:cubicBezTo>
                  <a:cubicBezTo>
                    <a:pt x="22" y="21"/>
                    <a:pt x="27" y="21"/>
                    <a:pt x="29" y="18"/>
                  </a:cubicBezTo>
                  <a:cubicBezTo>
                    <a:pt x="31" y="15"/>
                    <a:pt x="30" y="8"/>
                    <a:pt x="25" y="4"/>
                  </a:cubicBezTo>
                  <a:close/>
                  <a:moveTo>
                    <a:pt x="20" y="34"/>
                  </a:moveTo>
                  <a:cubicBezTo>
                    <a:pt x="20" y="38"/>
                    <a:pt x="18" y="40"/>
                    <a:pt x="18" y="40"/>
                  </a:cubicBezTo>
                  <a:cubicBezTo>
                    <a:pt x="18" y="40"/>
                    <a:pt x="20" y="37"/>
                    <a:pt x="19" y="33"/>
                  </a:cubicBezTo>
                  <a:cubicBezTo>
                    <a:pt x="18" y="29"/>
                    <a:pt x="16" y="27"/>
                    <a:pt x="16" y="27"/>
                  </a:cubicBezTo>
                  <a:cubicBezTo>
                    <a:pt x="18" y="26"/>
                    <a:pt x="18" y="26"/>
                    <a:pt x="18" y="26"/>
                  </a:cubicBezTo>
                  <a:cubicBezTo>
                    <a:pt x="18" y="26"/>
                    <a:pt x="20" y="29"/>
                    <a:pt x="20" y="34"/>
                  </a:cubicBezTo>
                  <a:close/>
                  <a:moveTo>
                    <a:pt x="21" y="23"/>
                  </a:moveTo>
                  <a:cubicBezTo>
                    <a:pt x="20" y="24"/>
                    <a:pt x="18" y="25"/>
                    <a:pt x="18" y="25"/>
                  </a:cubicBezTo>
                  <a:cubicBezTo>
                    <a:pt x="22" y="23"/>
                    <a:pt x="20" y="19"/>
                    <a:pt x="20" y="19"/>
                  </a:cubicBezTo>
                  <a:cubicBezTo>
                    <a:pt x="21" y="19"/>
                    <a:pt x="21" y="19"/>
                    <a:pt x="21" y="19"/>
                  </a:cubicBezTo>
                  <a:cubicBezTo>
                    <a:pt x="21" y="19"/>
                    <a:pt x="22" y="21"/>
                    <a:pt x="21" y="23"/>
                  </a:cubicBezTo>
                  <a:close/>
                  <a:moveTo>
                    <a:pt x="20" y="6"/>
                  </a:moveTo>
                  <a:cubicBezTo>
                    <a:pt x="16" y="6"/>
                    <a:pt x="11" y="8"/>
                    <a:pt x="8" y="16"/>
                  </a:cubicBezTo>
                  <a:cubicBezTo>
                    <a:pt x="5" y="23"/>
                    <a:pt x="4" y="31"/>
                    <a:pt x="4" y="31"/>
                  </a:cubicBezTo>
                  <a:cubicBezTo>
                    <a:pt x="4" y="31"/>
                    <a:pt x="4" y="23"/>
                    <a:pt x="7" y="15"/>
                  </a:cubicBezTo>
                  <a:cubicBezTo>
                    <a:pt x="10" y="6"/>
                    <a:pt x="15" y="4"/>
                    <a:pt x="19" y="4"/>
                  </a:cubicBezTo>
                  <a:cubicBezTo>
                    <a:pt x="23" y="4"/>
                    <a:pt x="26" y="7"/>
                    <a:pt x="26" y="7"/>
                  </a:cubicBezTo>
                  <a:cubicBezTo>
                    <a:pt x="26" y="7"/>
                    <a:pt x="23" y="6"/>
                    <a:pt x="20" y="6"/>
                  </a:cubicBezTo>
                  <a:close/>
                  <a:moveTo>
                    <a:pt x="29" y="13"/>
                  </a:moveTo>
                  <a:cubicBezTo>
                    <a:pt x="29" y="13"/>
                    <a:pt x="30" y="15"/>
                    <a:pt x="27" y="18"/>
                  </a:cubicBezTo>
                  <a:cubicBezTo>
                    <a:pt x="25" y="20"/>
                    <a:pt x="22" y="19"/>
                    <a:pt x="22" y="19"/>
                  </a:cubicBezTo>
                  <a:cubicBezTo>
                    <a:pt x="28" y="17"/>
                    <a:pt x="29" y="13"/>
                    <a:pt x="2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Freeform 238"/>
            <p:cNvSpPr/>
            <p:nvPr/>
          </p:nvSpPr>
          <p:spPr bwMode="auto">
            <a:xfrm>
              <a:off x="1014165" y="5191440"/>
              <a:ext cx="51527" cy="103054"/>
            </a:xfrm>
            <a:custGeom>
              <a:avLst/>
              <a:gdLst>
                <a:gd name="T0" fmla="*/ 2 w 5"/>
                <a:gd name="T1" fmla="*/ 5 h 10"/>
                <a:gd name="T2" fmla="*/ 2 w 5"/>
                <a:gd name="T3" fmla="*/ 9 h 10"/>
                <a:gd name="T4" fmla="*/ 3 w 5"/>
                <a:gd name="T5" fmla="*/ 10 h 10"/>
                <a:gd name="T6" fmla="*/ 3 w 5"/>
                <a:gd name="T7" fmla="*/ 5 h 10"/>
                <a:gd name="T8" fmla="*/ 5 w 5"/>
                <a:gd name="T9" fmla="*/ 2 h 10"/>
                <a:gd name="T10" fmla="*/ 3 w 5"/>
                <a:gd name="T11" fmla="*/ 0 h 10"/>
                <a:gd name="T12" fmla="*/ 0 w 5"/>
                <a:gd name="T13" fmla="*/ 2 h 10"/>
                <a:gd name="T14" fmla="*/ 2 w 5"/>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2" y="5"/>
                  </a:moveTo>
                  <a:cubicBezTo>
                    <a:pt x="2" y="6"/>
                    <a:pt x="2" y="7"/>
                    <a:pt x="2" y="9"/>
                  </a:cubicBezTo>
                  <a:cubicBezTo>
                    <a:pt x="2" y="9"/>
                    <a:pt x="3" y="9"/>
                    <a:pt x="3" y="10"/>
                  </a:cubicBezTo>
                  <a:cubicBezTo>
                    <a:pt x="3" y="8"/>
                    <a:pt x="3" y="6"/>
                    <a:pt x="3" y="5"/>
                  </a:cubicBezTo>
                  <a:cubicBezTo>
                    <a:pt x="4" y="4"/>
                    <a:pt x="5" y="3"/>
                    <a:pt x="5" y="2"/>
                  </a:cubicBezTo>
                  <a:cubicBezTo>
                    <a:pt x="5" y="1"/>
                    <a:pt x="4" y="0"/>
                    <a:pt x="3" y="0"/>
                  </a:cubicBezTo>
                  <a:cubicBezTo>
                    <a:pt x="1" y="0"/>
                    <a:pt x="0" y="1"/>
                    <a:pt x="0" y="2"/>
                  </a:cubicBezTo>
                  <a:cubicBezTo>
                    <a:pt x="0" y="3"/>
                    <a:pt x="1"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Freeform 239"/>
            <p:cNvSpPr/>
            <p:nvPr/>
          </p:nvSpPr>
          <p:spPr bwMode="auto">
            <a:xfrm>
              <a:off x="1035634" y="5311669"/>
              <a:ext cx="8588" cy="163168"/>
            </a:xfrm>
            <a:custGeom>
              <a:avLst/>
              <a:gdLst>
                <a:gd name="T0" fmla="*/ 1 w 1"/>
                <a:gd name="T1" fmla="*/ 16 h 16"/>
                <a:gd name="T2" fmla="*/ 1 w 1"/>
                <a:gd name="T3" fmla="*/ 3 h 16"/>
                <a:gd name="T4" fmla="*/ 0 w 1"/>
                <a:gd name="T5" fmla="*/ 1 h 16"/>
                <a:gd name="T6" fmla="*/ 0 w 1"/>
                <a:gd name="T7" fmla="*/ 0 h 16"/>
                <a:gd name="T8" fmla="*/ 0 w 1"/>
                <a:gd name="T9" fmla="*/ 14 h 16"/>
                <a:gd name="T10" fmla="*/ 1 w 1"/>
                <a:gd name="T11" fmla="*/ 16 h 16"/>
                <a:gd name="T12" fmla="*/ 1 w 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 h="16">
                  <a:moveTo>
                    <a:pt x="1" y="16"/>
                  </a:moveTo>
                  <a:cubicBezTo>
                    <a:pt x="1" y="12"/>
                    <a:pt x="1" y="8"/>
                    <a:pt x="1" y="3"/>
                  </a:cubicBezTo>
                  <a:cubicBezTo>
                    <a:pt x="1" y="2"/>
                    <a:pt x="1" y="1"/>
                    <a:pt x="0" y="1"/>
                  </a:cubicBezTo>
                  <a:cubicBezTo>
                    <a:pt x="0" y="1"/>
                    <a:pt x="0" y="1"/>
                    <a:pt x="0" y="0"/>
                  </a:cubicBezTo>
                  <a:cubicBezTo>
                    <a:pt x="0" y="5"/>
                    <a:pt x="0" y="10"/>
                    <a:pt x="0" y="14"/>
                  </a:cubicBezTo>
                  <a:cubicBezTo>
                    <a:pt x="0" y="15"/>
                    <a:pt x="0" y="15"/>
                    <a:pt x="1" y="16"/>
                  </a:cubicBezTo>
                  <a:cubicBezTo>
                    <a:pt x="1"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Freeform 240"/>
            <p:cNvSpPr/>
            <p:nvPr/>
          </p:nvSpPr>
          <p:spPr bwMode="auto">
            <a:xfrm>
              <a:off x="1035634" y="5504895"/>
              <a:ext cx="8588" cy="154581"/>
            </a:xfrm>
            <a:custGeom>
              <a:avLst/>
              <a:gdLst>
                <a:gd name="T0" fmla="*/ 1 w 1"/>
                <a:gd name="T1" fmla="*/ 15 h 15"/>
                <a:gd name="T2" fmla="*/ 1 w 1"/>
                <a:gd name="T3" fmla="*/ 1 h 15"/>
                <a:gd name="T4" fmla="*/ 1 w 1"/>
                <a:gd name="T5" fmla="*/ 1 h 15"/>
                <a:gd name="T6" fmla="*/ 0 w 1"/>
                <a:gd name="T7" fmla="*/ 0 h 15"/>
                <a:gd name="T8" fmla="*/ 0 w 1"/>
                <a:gd name="T9" fmla="*/ 14 h 15"/>
                <a:gd name="T10" fmla="*/ 1 w 1"/>
                <a:gd name="T11" fmla="*/ 15 h 15"/>
              </a:gdLst>
              <a:ahLst/>
              <a:cxnLst>
                <a:cxn ang="0">
                  <a:pos x="T0" y="T1"/>
                </a:cxn>
                <a:cxn ang="0">
                  <a:pos x="T2" y="T3"/>
                </a:cxn>
                <a:cxn ang="0">
                  <a:pos x="T4" y="T5"/>
                </a:cxn>
                <a:cxn ang="0">
                  <a:pos x="T6" y="T7"/>
                </a:cxn>
                <a:cxn ang="0">
                  <a:pos x="T8" y="T9"/>
                </a:cxn>
                <a:cxn ang="0">
                  <a:pos x="T10" y="T11"/>
                </a:cxn>
              </a:cxnLst>
              <a:rect l="0" t="0" r="r" b="b"/>
              <a:pathLst>
                <a:path w="1" h="15">
                  <a:moveTo>
                    <a:pt x="1" y="15"/>
                  </a:moveTo>
                  <a:cubicBezTo>
                    <a:pt x="1" y="11"/>
                    <a:pt x="1" y="6"/>
                    <a:pt x="1" y="1"/>
                  </a:cubicBezTo>
                  <a:cubicBezTo>
                    <a:pt x="1" y="1"/>
                    <a:pt x="1" y="1"/>
                    <a:pt x="1" y="1"/>
                  </a:cubicBezTo>
                  <a:cubicBezTo>
                    <a:pt x="1" y="0"/>
                    <a:pt x="0" y="0"/>
                    <a:pt x="0" y="0"/>
                  </a:cubicBezTo>
                  <a:cubicBezTo>
                    <a:pt x="0" y="5"/>
                    <a:pt x="0" y="10"/>
                    <a:pt x="0" y="14"/>
                  </a:cubicBezTo>
                  <a:cubicBezTo>
                    <a:pt x="0"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Freeform 241"/>
            <p:cNvSpPr/>
            <p:nvPr/>
          </p:nvSpPr>
          <p:spPr bwMode="auto">
            <a:xfrm>
              <a:off x="941168" y="5260142"/>
              <a:ext cx="133111" cy="154581"/>
            </a:xfrm>
            <a:custGeom>
              <a:avLst/>
              <a:gdLst>
                <a:gd name="T0" fmla="*/ 13 w 13"/>
                <a:gd name="T1" fmla="*/ 8 h 15"/>
                <a:gd name="T2" fmla="*/ 12 w 13"/>
                <a:gd name="T3" fmla="*/ 4 h 15"/>
                <a:gd name="T4" fmla="*/ 8 w 13"/>
                <a:gd name="T5" fmla="*/ 2 h 15"/>
                <a:gd name="T6" fmla="*/ 4 w 13"/>
                <a:gd name="T7" fmla="*/ 0 h 15"/>
                <a:gd name="T8" fmla="*/ 0 w 13"/>
                <a:gd name="T9" fmla="*/ 3 h 15"/>
                <a:gd name="T10" fmla="*/ 4 w 13"/>
                <a:gd name="T11" fmla="*/ 6 h 15"/>
                <a:gd name="T12" fmla="*/ 8 w 13"/>
                <a:gd name="T13" fmla="*/ 4 h 15"/>
                <a:gd name="T14" fmla="*/ 10 w 13"/>
                <a:gd name="T15" fmla="*/ 6 h 15"/>
                <a:gd name="T16" fmla="*/ 11 w 13"/>
                <a:gd name="T17" fmla="*/ 8 h 15"/>
                <a:gd name="T18" fmla="*/ 11 w 13"/>
                <a:gd name="T19" fmla="*/ 10 h 15"/>
                <a:gd name="T20" fmla="*/ 11 w 13"/>
                <a:gd name="T21" fmla="*/ 10 h 15"/>
                <a:gd name="T22" fmla="*/ 11 w 13"/>
                <a:gd name="T23" fmla="*/ 11 h 15"/>
                <a:gd name="T24" fmla="*/ 11 w 13"/>
                <a:gd name="T25" fmla="*/ 15 h 15"/>
                <a:gd name="T26" fmla="*/ 13 w 13"/>
                <a:gd name="T27" fmla="*/ 12 h 15"/>
                <a:gd name="T28" fmla="*/ 13 w 13"/>
                <a:gd name="T29" fmla="*/ 11 h 15"/>
                <a:gd name="T30" fmla="*/ 13 w 13"/>
                <a:gd name="T31" fmla="*/ 10 h 15"/>
                <a:gd name="T32" fmla="*/ 13 w 13"/>
                <a:gd name="T3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5">
                  <a:moveTo>
                    <a:pt x="13" y="8"/>
                  </a:moveTo>
                  <a:cubicBezTo>
                    <a:pt x="13" y="7"/>
                    <a:pt x="12" y="5"/>
                    <a:pt x="12" y="4"/>
                  </a:cubicBezTo>
                  <a:cubicBezTo>
                    <a:pt x="11" y="3"/>
                    <a:pt x="9" y="2"/>
                    <a:pt x="8" y="2"/>
                  </a:cubicBezTo>
                  <a:cubicBezTo>
                    <a:pt x="8" y="1"/>
                    <a:pt x="6" y="0"/>
                    <a:pt x="4" y="0"/>
                  </a:cubicBezTo>
                  <a:cubicBezTo>
                    <a:pt x="2" y="0"/>
                    <a:pt x="0" y="1"/>
                    <a:pt x="0" y="3"/>
                  </a:cubicBezTo>
                  <a:cubicBezTo>
                    <a:pt x="0" y="4"/>
                    <a:pt x="2" y="6"/>
                    <a:pt x="4" y="6"/>
                  </a:cubicBezTo>
                  <a:cubicBezTo>
                    <a:pt x="6" y="6"/>
                    <a:pt x="7" y="5"/>
                    <a:pt x="8" y="4"/>
                  </a:cubicBezTo>
                  <a:cubicBezTo>
                    <a:pt x="8" y="5"/>
                    <a:pt x="9" y="5"/>
                    <a:pt x="10" y="6"/>
                  </a:cubicBezTo>
                  <a:cubicBezTo>
                    <a:pt x="10" y="6"/>
                    <a:pt x="11" y="7"/>
                    <a:pt x="11" y="8"/>
                  </a:cubicBezTo>
                  <a:cubicBezTo>
                    <a:pt x="11" y="9"/>
                    <a:pt x="11" y="9"/>
                    <a:pt x="11" y="10"/>
                  </a:cubicBezTo>
                  <a:cubicBezTo>
                    <a:pt x="11" y="10"/>
                    <a:pt x="11" y="10"/>
                    <a:pt x="11" y="10"/>
                  </a:cubicBezTo>
                  <a:cubicBezTo>
                    <a:pt x="11" y="10"/>
                    <a:pt x="11" y="11"/>
                    <a:pt x="11" y="11"/>
                  </a:cubicBezTo>
                  <a:cubicBezTo>
                    <a:pt x="11" y="12"/>
                    <a:pt x="11" y="13"/>
                    <a:pt x="11" y="15"/>
                  </a:cubicBezTo>
                  <a:cubicBezTo>
                    <a:pt x="11" y="14"/>
                    <a:pt x="12" y="13"/>
                    <a:pt x="13" y="12"/>
                  </a:cubicBezTo>
                  <a:cubicBezTo>
                    <a:pt x="13" y="11"/>
                    <a:pt x="13" y="11"/>
                    <a:pt x="13" y="11"/>
                  </a:cubicBezTo>
                  <a:cubicBezTo>
                    <a:pt x="13" y="10"/>
                    <a:pt x="13" y="10"/>
                    <a:pt x="13" y="10"/>
                  </a:cubicBezTo>
                  <a:cubicBezTo>
                    <a:pt x="13" y="9"/>
                    <a:pt x="13" y="8"/>
                    <a:pt x="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Freeform 242"/>
            <p:cNvSpPr/>
            <p:nvPr/>
          </p:nvSpPr>
          <p:spPr bwMode="auto">
            <a:xfrm>
              <a:off x="1014165" y="5577891"/>
              <a:ext cx="60115" cy="244753"/>
            </a:xfrm>
            <a:custGeom>
              <a:avLst/>
              <a:gdLst>
                <a:gd name="T0" fmla="*/ 3 w 6"/>
                <a:gd name="T1" fmla="*/ 8 h 24"/>
                <a:gd name="T2" fmla="*/ 1 w 6"/>
                <a:gd name="T3" fmla="*/ 7 h 24"/>
                <a:gd name="T4" fmla="*/ 1 w 6"/>
                <a:gd name="T5" fmla="*/ 5 h 24"/>
                <a:gd name="T6" fmla="*/ 2 w 6"/>
                <a:gd name="T7" fmla="*/ 3 h 24"/>
                <a:gd name="T8" fmla="*/ 2 w 6"/>
                <a:gd name="T9" fmla="*/ 2 h 24"/>
                <a:gd name="T10" fmla="*/ 2 w 6"/>
                <a:gd name="T11" fmla="*/ 0 h 24"/>
                <a:gd name="T12" fmla="*/ 0 w 6"/>
                <a:gd name="T13" fmla="*/ 2 h 24"/>
                <a:gd name="T14" fmla="*/ 0 w 6"/>
                <a:gd name="T15" fmla="*/ 5 h 24"/>
                <a:gd name="T16" fmla="*/ 0 w 6"/>
                <a:gd name="T17" fmla="*/ 7 h 24"/>
                <a:gd name="T18" fmla="*/ 2 w 6"/>
                <a:gd name="T19" fmla="*/ 9 h 24"/>
                <a:gd name="T20" fmla="*/ 4 w 6"/>
                <a:gd name="T21" fmla="*/ 12 h 24"/>
                <a:gd name="T22" fmla="*/ 5 w 6"/>
                <a:gd name="T23" fmla="*/ 15 h 24"/>
                <a:gd name="T24" fmla="*/ 3 w 6"/>
                <a:gd name="T25" fmla="*/ 17 h 24"/>
                <a:gd name="T26" fmla="*/ 3 w 6"/>
                <a:gd name="T27" fmla="*/ 18 h 24"/>
                <a:gd name="T28" fmla="*/ 3 w 6"/>
                <a:gd name="T29" fmla="*/ 11 h 24"/>
                <a:gd name="T30" fmla="*/ 2 w 6"/>
                <a:gd name="T31" fmla="*/ 10 h 24"/>
                <a:gd name="T32" fmla="*/ 2 w 6"/>
                <a:gd name="T33" fmla="*/ 18 h 24"/>
                <a:gd name="T34" fmla="*/ 1 w 6"/>
                <a:gd name="T35" fmla="*/ 19 h 24"/>
                <a:gd name="T36" fmla="*/ 0 w 6"/>
                <a:gd name="T37" fmla="*/ 21 h 24"/>
                <a:gd name="T38" fmla="*/ 0 w 6"/>
                <a:gd name="T39" fmla="*/ 21 h 24"/>
                <a:gd name="T40" fmla="*/ 0 w 6"/>
                <a:gd name="T41" fmla="*/ 22 h 24"/>
                <a:gd name="T42" fmla="*/ 0 w 6"/>
                <a:gd name="T43" fmla="*/ 22 h 24"/>
                <a:gd name="T44" fmla="*/ 0 w 6"/>
                <a:gd name="T45" fmla="*/ 22 h 24"/>
                <a:gd name="T46" fmla="*/ 0 w 6"/>
                <a:gd name="T47" fmla="*/ 21 h 24"/>
                <a:gd name="T48" fmla="*/ 1 w 6"/>
                <a:gd name="T49" fmla="*/ 21 h 24"/>
                <a:gd name="T50" fmla="*/ 1 w 6"/>
                <a:gd name="T51" fmla="*/ 19 h 24"/>
                <a:gd name="T52" fmla="*/ 2 w 6"/>
                <a:gd name="T53" fmla="*/ 18 h 24"/>
                <a:gd name="T54" fmla="*/ 3 w 6"/>
                <a:gd name="T55" fmla="*/ 24 h 24"/>
                <a:gd name="T56" fmla="*/ 3 w 6"/>
                <a:gd name="T57" fmla="*/ 18 h 24"/>
                <a:gd name="T58" fmla="*/ 3 w 6"/>
                <a:gd name="T59" fmla="*/ 18 h 24"/>
                <a:gd name="T60" fmla="*/ 5 w 6"/>
                <a:gd name="T61" fmla="*/ 15 h 24"/>
                <a:gd name="T62" fmla="*/ 5 w 6"/>
                <a:gd name="T63" fmla="*/ 12 h 24"/>
                <a:gd name="T64" fmla="*/ 3 w 6"/>
                <a:gd name="T6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24">
                  <a:moveTo>
                    <a:pt x="3" y="8"/>
                  </a:moveTo>
                  <a:cubicBezTo>
                    <a:pt x="2" y="8"/>
                    <a:pt x="2" y="7"/>
                    <a:pt x="1" y="7"/>
                  </a:cubicBezTo>
                  <a:cubicBezTo>
                    <a:pt x="1" y="6"/>
                    <a:pt x="1" y="5"/>
                    <a:pt x="1" y="5"/>
                  </a:cubicBezTo>
                  <a:cubicBezTo>
                    <a:pt x="1" y="4"/>
                    <a:pt x="1" y="3"/>
                    <a:pt x="2" y="3"/>
                  </a:cubicBezTo>
                  <a:cubicBezTo>
                    <a:pt x="2" y="3"/>
                    <a:pt x="2" y="3"/>
                    <a:pt x="2" y="2"/>
                  </a:cubicBezTo>
                  <a:cubicBezTo>
                    <a:pt x="2" y="2"/>
                    <a:pt x="2" y="1"/>
                    <a:pt x="2" y="0"/>
                  </a:cubicBezTo>
                  <a:cubicBezTo>
                    <a:pt x="1" y="1"/>
                    <a:pt x="1" y="1"/>
                    <a:pt x="0" y="2"/>
                  </a:cubicBezTo>
                  <a:cubicBezTo>
                    <a:pt x="0" y="3"/>
                    <a:pt x="0" y="4"/>
                    <a:pt x="0" y="5"/>
                  </a:cubicBezTo>
                  <a:cubicBezTo>
                    <a:pt x="0" y="6"/>
                    <a:pt x="0" y="6"/>
                    <a:pt x="0" y="7"/>
                  </a:cubicBezTo>
                  <a:cubicBezTo>
                    <a:pt x="1" y="8"/>
                    <a:pt x="1" y="9"/>
                    <a:pt x="2" y="9"/>
                  </a:cubicBezTo>
                  <a:cubicBezTo>
                    <a:pt x="3" y="10"/>
                    <a:pt x="4" y="11"/>
                    <a:pt x="4" y="12"/>
                  </a:cubicBezTo>
                  <a:cubicBezTo>
                    <a:pt x="5" y="13"/>
                    <a:pt x="5" y="14"/>
                    <a:pt x="5" y="15"/>
                  </a:cubicBezTo>
                  <a:cubicBezTo>
                    <a:pt x="4" y="16"/>
                    <a:pt x="3" y="17"/>
                    <a:pt x="3" y="17"/>
                  </a:cubicBezTo>
                  <a:cubicBezTo>
                    <a:pt x="3" y="18"/>
                    <a:pt x="3" y="18"/>
                    <a:pt x="3" y="18"/>
                  </a:cubicBezTo>
                  <a:cubicBezTo>
                    <a:pt x="3" y="16"/>
                    <a:pt x="3" y="13"/>
                    <a:pt x="3" y="11"/>
                  </a:cubicBezTo>
                  <a:cubicBezTo>
                    <a:pt x="3" y="10"/>
                    <a:pt x="2" y="10"/>
                    <a:pt x="2" y="10"/>
                  </a:cubicBezTo>
                  <a:cubicBezTo>
                    <a:pt x="2" y="13"/>
                    <a:pt x="2" y="16"/>
                    <a:pt x="2" y="18"/>
                  </a:cubicBezTo>
                  <a:cubicBezTo>
                    <a:pt x="2" y="18"/>
                    <a:pt x="2" y="19"/>
                    <a:pt x="1" y="19"/>
                  </a:cubicBezTo>
                  <a:cubicBezTo>
                    <a:pt x="1" y="20"/>
                    <a:pt x="1" y="20"/>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1"/>
                  </a:cubicBezTo>
                  <a:cubicBezTo>
                    <a:pt x="0" y="21"/>
                    <a:pt x="0" y="21"/>
                    <a:pt x="1" y="21"/>
                  </a:cubicBezTo>
                  <a:cubicBezTo>
                    <a:pt x="1" y="20"/>
                    <a:pt x="1" y="20"/>
                    <a:pt x="1" y="19"/>
                  </a:cubicBezTo>
                  <a:cubicBezTo>
                    <a:pt x="2" y="19"/>
                    <a:pt x="2" y="19"/>
                    <a:pt x="2" y="18"/>
                  </a:cubicBezTo>
                  <a:cubicBezTo>
                    <a:pt x="2" y="23"/>
                    <a:pt x="3" y="24"/>
                    <a:pt x="3" y="24"/>
                  </a:cubicBezTo>
                  <a:cubicBezTo>
                    <a:pt x="3" y="24"/>
                    <a:pt x="3" y="23"/>
                    <a:pt x="3" y="18"/>
                  </a:cubicBezTo>
                  <a:cubicBezTo>
                    <a:pt x="3" y="18"/>
                    <a:pt x="3" y="18"/>
                    <a:pt x="3" y="18"/>
                  </a:cubicBezTo>
                  <a:cubicBezTo>
                    <a:pt x="4" y="17"/>
                    <a:pt x="5" y="16"/>
                    <a:pt x="5" y="15"/>
                  </a:cubicBezTo>
                  <a:cubicBezTo>
                    <a:pt x="6" y="14"/>
                    <a:pt x="6" y="13"/>
                    <a:pt x="5" y="12"/>
                  </a:cubicBezTo>
                  <a:cubicBezTo>
                    <a:pt x="5" y="10"/>
                    <a:pt x="4" y="9"/>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Freeform 243"/>
            <p:cNvSpPr/>
            <p:nvPr/>
          </p:nvSpPr>
          <p:spPr bwMode="auto">
            <a:xfrm>
              <a:off x="1001283" y="5393253"/>
              <a:ext cx="72996" cy="193226"/>
            </a:xfrm>
            <a:custGeom>
              <a:avLst/>
              <a:gdLst>
                <a:gd name="T0" fmla="*/ 4 w 7"/>
                <a:gd name="T1" fmla="*/ 8 h 19"/>
                <a:gd name="T2" fmla="*/ 2 w 7"/>
                <a:gd name="T3" fmla="*/ 6 h 19"/>
                <a:gd name="T4" fmla="*/ 3 w 7"/>
                <a:gd name="T5" fmla="*/ 4 h 19"/>
                <a:gd name="T6" fmla="*/ 2 w 7"/>
                <a:gd name="T7" fmla="*/ 0 h 19"/>
                <a:gd name="T8" fmla="*/ 1 w 7"/>
                <a:gd name="T9" fmla="*/ 3 h 19"/>
                <a:gd name="T10" fmla="*/ 0 w 7"/>
                <a:gd name="T11" fmla="*/ 7 h 19"/>
                <a:gd name="T12" fmla="*/ 1 w 7"/>
                <a:gd name="T13" fmla="*/ 8 h 19"/>
                <a:gd name="T14" fmla="*/ 2 w 7"/>
                <a:gd name="T15" fmla="*/ 10 h 19"/>
                <a:gd name="T16" fmla="*/ 4 w 7"/>
                <a:gd name="T17" fmla="*/ 12 h 19"/>
                <a:gd name="T18" fmla="*/ 5 w 7"/>
                <a:gd name="T19" fmla="*/ 14 h 19"/>
                <a:gd name="T20" fmla="*/ 5 w 7"/>
                <a:gd name="T21" fmla="*/ 16 h 19"/>
                <a:gd name="T22" fmla="*/ 4 w 7"/>
                <a:gd name="T23" fmla="*/ 16 h 19"/>
                <a:gd name="T24" fmla="*/ 4 w 7"/>
                <a:gd name="T25" fmla="*/ 19 h 19"/>
                <a:gd name="T26" fmla="*/ 6 w 7"/>
                <a:gd name="T27" fmla="*/ 17 h 19"/>
                <a:gd name="T28" fmla="*/ 7 w 7"/>
                <a:gd name="T29" fmla="*/ 14 h 19"/>
                <a:gd name="T30" fmla="*/ 6 w 7"/>
                <a:gd name="T31" fmla="*/ 11 h 19"/>
                <a:gd name="T32" fmla="*/ 4 w 7"/>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9">
                  <a:moveTo>
                    <a:pt x="4" y="8"/>
                  </a:moveTo>
                  <a:cubicBezTo>
                    <a:pt x="3" y="8"/>
                    <a:pt x="3" y="7"/>
                    <a:pt x="2" y="6"/>
                  </a:cubicBezTo>
                  <a:cubicBezTo>
                    <a:pt x="2" y="6"/>
                    <a:pt x="2" y="5"/>
                    <a:pt x="3" y="4"/>
                  </a:cubicBezTo>
                  <a:cubicBezTo>
                    <a:pt x="3" y="3"/>
                    <a:pt x="2" y="2"/>
                    <a:pt x="2" y="0"/>
                  </a:cubicBezTo>
                  <a:cubicBezTo>
                    <a:pt x="2" y="1"/>
                    <a:pt x="1" y="2"/>
                    <a:pt x="1" y="3"/>
                  </a:cubicBezTo>
                  <a:cubicBezTo>
                    <a:pt x="0" y="4"/>
                    <a:pt x="0" y="5"/>
                    <a:pt x="0" y="7"/>
                  </a:cubicBezTo>
                  <a:cubicBezTo>
                    <a:pt x="1" y="7"/>
                    <a:pt x="1" y="8"/>
                    <a:pt x="1" y="8"/>
                  </a:cubicBezTo>
                  <a:cubicBezTo>
                    <a:pt x="2" y="9"/>
                    <a:pt x="2" y="9"/>
                    <a:pt x="2" y="10"/>
                  </a:cubicBezTo>
                  <a:cubicBezTo>
                    <a:pt x="3" y="10"/>
                    <a:pt x="4" y="11"/>
                    <a:pt x="4" y="12"/>
                  </a:cubicBezTo>
                  <a:cubicBezTo>
                    <a:pt x="5" y="12"/>
                    <a:pt x="5" y="13"/>
                    <a:pt x="5" y="14"/>
                  </a:cubicBezTo>
                  <a:cubicBezTo>
                    <a:pt x="5" y="15"/>
                    <a:pt x="5" y="15"/>
                    <a:pt x="5" y="16"/>
                  </a:cubicBezTo>
                  <a:cubicBezTo>
                    <a:pt x="5" y="16"/>
                    <a:pt x="5" y="16"/>
                    <a:pt x="4" y="16"/>
                  </a:cubicBezTo>
                  <a:cubicBezTo>
                    <a:pt x="4" y="17"/>
                    <a:pt x="4" y="18"/>
                    <a:pt x="4" y="19"/>
                  </a:cubicBezTo>
                  <a:cubicBezTo>
                    <a:pt x="5" y="18"/>
                    <a:pt x="6" y="18"/>
                    <a:pt x="6" y="17"/>
                  </a:cubicBezTo>
                  <a:cubicBezTo>
                    <a:pt x="7" y="16"/>
                    <a:pt x="7" y="15"/>
                    <a:pt x="7" y="14"/>
                  </a:cubicBezTo>
                  <a:cubicBezTo>
                    <a:pt x="7" y="13"/>
                    <a:pt x="7" y="11"/>
                    <a:pt x="6" y="11"/>
                  </a:cubicBezTo>
                  <a:cubicBezTo>
                    <a:pt x="5"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Freeform 244"/>
            <p:cNvSpPr>
              <a:spLocks noEditPoints="1"/>
            </p:cNvSpPr>
            <p:nvPr/>
          </p:nvSpPr>
          <p:spPr bwMode="auto">
            <a:xfrm>
              <a:off x="8206454" y="5200028"/>
              <a:ext cx="631204" cy="601147"/>
            </a:xfrm>
            <a:custGeom>
              <a:avLst/>
              <a:gdLst>
                <a:gd name="T0" fmla="*/ 44 w 62"/>
                <a:gd name="T1" fmla="*/ 0 h 59"/>
                <a:gd name="T2" fmla="*/ 31 w 62"/>
                <a:gd name="T3" fmla="*/ 5 h 59"/>
                <a:gd name="T4" fmla="*/ 18 w 62"/>
                <a:gd name="T5" fmla="*/ 0 h 59"/>
                <a:gd name="T6" fmla="*/ 0 w 62"/>
                <a:gd name="T7" fmla="*/ 19 h 59"/>
                <a:gd name="T8" fmla="*/ 31 w 62"/>
                <a:gd name="T9" fmla="*/ 59 h 59"/>
                <a:gd name="T10" fmla="*/ 62 w 62"/>
                <a:gd name="T11" fmla="*/ 19 h 59"/>
                <a:gd name="T12" fmla="*/ 44 w 62"/>
                <a:gd name="T13" fmla="*/ 0 h 59"/>
                <a:gd name="T14" fmla="*/ 48 w 62"/>
                <a:gd name="T15" fmla="*/ 32 h 59"/>
                <a:gd name="T16" fmla="*/ 43 w 62"/>
                <a:gd name="T17" fmla="*/ 42 h 59"/>
                <a:gd name="T18" fmla="*/ 37 w 62"/>
                <a:gd name="T19" fmla="*/ 38 h 59"/>
                <a:gd name="T20" fmla="*/ 37 w 62"/>
                <a:gd name="T21" fmla="*/ 45 h 59"/>
                <a:gd name="T22" fmla="*/ 25 w 62"/>
                <a:gd name="T23" fmla="*/ 45 h 59"/>
                <a:gd name="T24" fmla="*/ 25 w 62"/>
                <a:gd name="T25" fmla="*/ 38 h 59"/>
                <a:gd name="T26" fmla="*/ 19 w 62"/>
                <a:gd name="T27" fmla="*/ 42 h 59"/>
                <a:gd name="T28" fmla="*/ 14 w 62"/>
                <a:gd name="T29" fmla="*/ 32 h 59"/>
                <a:gd name="T30" fmla="*/ 20 w 62"/>
                <a:gd name="T31" fmla="*/ 28 h 59"/>
                <a:gd name="T32" fmla="*/ 14 w 62"/>
                <a:gd name="T33" fmla="*/ 25 h 59"/>
                <a:gd name="T34" fmla="*/ 19 w 62"/>
                <a:gd name="T35" fmla="*/ 15 h 59"/>
                <a:gd name="T36" fmla="*/ 25 w 62"/>
                <a:gd name="T37" fmla="*/ 19 h 59"/>
                <a:gd name="T38" fmla="*/ 25 w 62"/>
                <a:gd name="T39" fmla="*/ 12 h 59"/>
                <a:gd name="T40" fmla="*/ 37 w 62"/>
                <a:gd name="T41" fmla="*/ 12 h 59"/>
                <a:gd name="T42" fmla="*/ 37 w 62"/>
                <a:gd name="T43" fmla="*/ 19 h 59"/>
                <a:gd name="T44" fmla="*/ 43 w 62"/>
                <a:gd name="T45" fmla="*/ 15 h 59"/>
                <a:gd name="T46" fmla="*/ 48 w 62"/>
                <a:gd name="T47" fmla="*/ 25 h 59"/>
                <a:gd name="T48" fmla="*/ 42 w 62"/>
                <a:gd name="T49" fmla="*/ 28 h 59"/>
                <a:gd name="T50" fmla="*/ 48 w 62"/>
                <a:gd name="T51"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9">
                  <a:moveTo>
                    <a:pt x="44" y="0"/>
                  </a:moveTo>
                  <a:cubicBezTo>
                    <a:pt x="39" y="0"/>
                    <a:pt x="34" y="2"/>
                    <a:pt x="31" y="5"/>
                  </a:cubicBezTo>
                  <a:cubicBezTo>
                    <a:pt x="28" y="2"/>
                    <a:pt x="23" y="0"/>
                    <a:pt x="18" y="0"/>
                  </a:cubicBezTo>
                  <a:cubicBezTo>
                    <a:pt x="8" y="0"/>
                    <a:pt x="0" y="9"/>
                    <a:pt x="0" y="19"/>
                  </a:cubicBezTo>
                  <a:cubicBezTo>
                    <a:pt x="0" y="38"/>
                    <a:pt x="21" y="52"/>
                    <a:pt x="31" y="59"/>
                  </a:cubicBezTo>
                  <a:cubicBezTo>
                    <a:pt x="41" y="52"/>
                    <a:pt x="62" y="38"/>
                    <a:pt x="62" y="19"/>
                  </a:cubicBezTo>
                  <a:cubicBezTo>
                    <a:pt x="62" y="9"/>
                    <a:pt x="54" y="0"/>
                    <a:pt x="44" y="0"/>
                  </a:cubicBezTo>
                  <a:close/>
                  <a:moveTo>
                    <a:pt x="48" y="32"/>
                  </a:moveTo>
                  <a:cubicBezTo>
                    <a:pt x="43" y="42"/>
                    <a:pt x="43" y="42"/>
                    <a:pt x="43" y="42"/>
                  </a:cubicBezTo>
                  <a:cubicBezTo>
                    <a:pt x="37" y="38"/>
                    <a:pt x="37" y="38"/>
                    <a:pt x="37" y="38"/>
                  </a:cubicBezTo>
                  <a:cubicBezTo>
                    <a:pt x="37" y="45"/>
                    <a:pt x="37" y="45"/>
                    <a:pt x="37" y="45"/>
                  </a:cubicBezTo>
                  <a:cubicBezTo>
                    <a:pt x="25" y="45"/>
                    <a:pt x="25" y="45"/>
                    <a:pt x="25" y="45"/>
                  </a:cubicBezTo>
                  <a:cubicBezTo>
                    <a:pt x="25" y="38"/>
                    <a:pt x="25" y="38"/>
                    <a:pt x="25" y="38"/>
                  </a:cubicBezTo>
                  <a:cubicBezTo>
                    <a:pt x="19" y="42"/>
                    <a:pt x="19" y="42"/>
                    <a:pt x="19" y="42"/>
                  </a:cubicBezTo>
                  <a:cubicBezTo>
                    <a:pt x="14" y="32"/>
                    <a:pt x="14" y="32"/>
                    <a:pt x="14" y="32"/>
                  </a:cubicBezTo>
                  <a:cubicBezTo>
                    <a:pt x="20" y="28"/>
                    <a:pt x="20" y="28"/>
                    <a:pt x="20" y="28"/>
                  </a:cubicBezTo>
                  <a:cubicBezTo>
                    <a:pt x="14" y="25"/>
                    <a:pt x="14" y="25"/>
                    <a:pt x="14" y="25"/>
                  </a:cubicBezTo>
                  <a:cubicBezTo>
                    <a:pt x="19" y="15"/>
                    <a:pt x="19" y="15"/>
                    <a:pt x="19" y="15"/>
                  </a:cubicBezTo>
                  <a:cubicBezTo>
                    <a:pt x="25" y="19"/>
                    <a:pt x="25" y="19"/>
                    <a:pt x="25" y="19"/>
                  </a:cubicBezTo>
                  <a:cubicBezTo>
                    <a:pt x="25" y="12"/>
                    <a:pt x="25" y="12"/>
                    <a:pt x="25" y="12"/>
                  </a:cubicBezTo>
                  <a:cubicBezTo>
                    <a:pt x="37" y="12"/>
                    <a:pt x="37" y="12"/>
                    <a:pt x="37" y="12"/>
                  </a:cubicBezTo>
                  <a:cubicBezTo>
                    <a:pt x="37" y="19"/>
                    <a:pt x="37" y="19"/>
                    <a:pt x="37" y="19"/>
                  </a:cubicBezTo>
                  <a:cubicBezTo>
                    <a:pt x="43" y="15"/>
                    <a:pt x="43" y="15"/>
                    <a:pt x="43" y="15"/>
                  </a:cubicBezTo>
                  <a:cubicBezTo>
                    <a:pt x="48" y="25"/>
                    <a:pt x="48" y="25"/>
                    <a:pt x="48" y="25"/>
                  </a:cubicBezTo>
                  <a:cubicBezTo>
                    <a:pt x="42" y="28"/>
                    <a:pt x="42" y="28"/>
                    <a:pt x="42" y="28"/>
                  </a:cubicBezTo>
                  <a:lnTo>
                    <a:pt x="4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Freeform 245"/>
            <p:cNvSpPr>
              <a:spLocks noEditPoints="1"/>
            </p:cNvSpPr>
            <p:nvPr/>
          </p:nvSpPr>
          <p:spPr bwMode="auto">
            <a:xfrm>
              <a:off x="1765598" y="4160903"/>
              <a:ext cx="480917" cy="764315"/>
            </a:xfrm>
            <a:custGeom>
              <a:avLst/>
              <a:gdLst>
                <a:gd name="T0" fmla="*/ 29 w 47"/>
                <a:gd name="T1" fmla="*/ 33 h 75"/>
                <a:gd name="T2" fmla="*/ 29 w 47"/>
                <a:gd name="T3" fmla="*/ 7 h 75"/>
                <a:gd name="T4" fmla="*/ 30 w 47"/>
                <a:gd name="T5" fmla="*/ 6 h 75"/>
                <a:gd name="T6" fmla="*/ 30 w 47"/>
                <a:gd name="T7" fmla="*/ 6 h 75"/>
                <a:gd name="T8" fmla="*/ 32 w 47"/>
                <a:gd name="T9" fmla="*/ 4 h 75"/>
                <a:gd name="T10" fmla="*/ 32 w 47"/>
                <a:gd name="T11" fmla="*/ 1 h 75"/>
                <a:gd name="T12" fmla="*/ 30 w 47"/>
                <a:gd name="T13" fmla="*/ 0 h 75"/>
                <a:gd name="T14" fmla="*/ 17 w 47"/>
                <a:gd name="T15" fmla="*/ 0 h 75"/>
                <a:gd name="T16" fmla="*/ 16 w 47"/>
                <a:gd name="T17" fmla="*/ 1 h 75"/>
                <a:gd name="T18" fmla="*/ 16 w 47"/>
                <a:gd name="T19" fmla="*/ 4 h 75"/>
                <a:gd name="T20" fmla="*/ 17 w 47"/>
                <a:gd name="T21" fmla="*/ 6 h 75"/>
                <a:gd name="T22" fmla="*/ 17 w 47"/>
                <a:gd name="T23" fmla="*/ 6 h 75"/>
                <a:gd name="T24" fmla="*/ 18 w 47"/>
                <a:gd name="T25" fmla="*/ 7 h 75"/>
                <a:gd name="T26" fmla="*/ 18 w 47"/>
                <a:gd name="T27" fmla="*/ 33 h 75"/>
                <a:gd name="T28" fmla="*/ 0 w 47"/>
                <a:gd name="T29" fmla="*/ 56 h 75"/>
                <a:gd name="T30" fmla="*/ 10 w 47"/>
                <a:gd name="T31" fmla="*/ 75 h 75"/>
                <a:gd name="T32" fmla="*/ 38 w 47"/>
                <a:gd name="T33" fmla="*/ 75 h 75"/>
                <a:gd name="T34" fmla="*/ 47 w 47"/>
                <a:gd name="T35" fmla="*/ 56 h 75"/>
                <a:gd name="T36" fmla="*/ 29 w 47"/>
                <a:gd name="T37" fmla="*/ 33 h 75"/>
                <a:gd name="T38" fmla="*/ 37 w 47"/>
                <a:gd name="T39" fmla="*/ 73 h 75"/>
                <a:gd name="T40" fmla="*/ 10 w 47"/>
                <a:gd name="T41" fmla="*/ 73 h 75"/>
                <a:gd name="T42" fmla="*/ 1 w 47"/>
                <a:gd name="T43" fmla="*/ 56 h 75"/>
                <a:gd name="T44" fmla="*/ 19 w 47"/>
                <a:gd name="T45" fmla="*/ 34 h 75"/>
                <a:gd name="T46" fmla="*/ 20 w 47"/>
                <a:gd name="T47" fmla="*/ 34 h 75"/>
                <a:gd name="T48" fmla="*/ 20 w 47"/>
                <a:gd name="T49" fmla="*/ 7 h 75"/>
                <a:gd name="T50" fmla="*/ 17 w 47"/>
                <a:gd name="T51" fmla="*/ 4 h 75"/>
                <a:gd name="T52" fmla="*/ 17 w 47"/>
                <a:gd name="T53" fmla="*/ 1 h 75"/>
                <a:gd name="T54" fmla="*/ 30 w 47"/>
                <a:gd name="T55" fmla="*/ 1 h 75"/>
                <a:gd name="T56" fmla="*/ 30 w 47"/>
                <a:gd name="T57" fmla="*/ 4 h 75"/>
                <a:gd name="T58" fmla="*/ 30 w 47"/>
                <a:gd name="T59" fmla="*/ 4 h 75"/>
                <a:gd name="T60" fmla="*/ 28 w 47"/>
                <a:gd name="T61" fmla="*/ 7 h 75"/>
                <a:gd name="T62" fmla="*/ 28 w 47"/>
                <a:gd name="T63" fmla="*/ 34 h 75"/>
                <a:gd name="T64" fmla="*/ 29 w 47"/>
                <a:gd name="T65" fmla="*/ 34 h 75"/>
                <a:gd name="T66" fmla="*/ 46 w 47"/>
                <a:gd name="T67" fmla="*/ 56 h 75"/>
                <a:gd name="T68" fmla="*/ 37 w 47"/>
                <a:gd name="T69"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75">
                  <a:moveTo>
                    <a:pt x="29" y="33"/>
                  </a:moveTo>
                  <a:cubicBezTo>
                    <a:pt x="29" y="7"/>
                    <a:pt x="29" y="7"/>
                    <a:pt x="29" y="7"/>
                  </a:cubicBezTo>
                  <a:cubicBezTo>
                    <a:pt x="29" y="6"/>
                    <a:pt x="30" y="6"/>
                    <a:pt x="30" y="6"/>
                  </a:cubicBezTo>
                  <a:cubicBezTo>
                    <a:pt x="30" y="6"/>
                    <a:pt x="30" y="6"/>
                    <a:pt x="30" y="6"/>
                  </a:cubicBezTo>
                  <a:cubicBezTo>
                    <a:pt x="31" y="6"/>
                    <a:pt x="32" y="5"/>
                    <a:pt x="32" y="4"/>
                  </a:cubicBezTo>
                  <a:cubicBezTo>
                    <a:pt x="32" y="1"/>
                    <a:pt x="32" y="1"/>
                    <a:pt x="32" y="1"/>
                  </a:cubicBezTo>
                  <a:cubicBezTo>
                    <a:pt x="32" y="0"/>
                    <a:pt x="31" y="0"/>
                    <a:pt x="30" y="0"/>
                  </a:cubicBezTo>
                  <a:cubicBezTo>
                    <a:pt x="17" y="0"/>
                    <a:pt x="17" y="0"/>
                    <a:pt x="17" y="0"/>
                  </a:cubicBezTo>
                  <a:cubicBezTo>
                    <a:pt x="16" y="0"/>
                    <a:pt x="16" y="0"/>
                    <a:pt x="16" y="1"/>
                  </a:cubicBezTo>
                  <a:cubicBezTo>
                    <a:pt x="16" y="4"/>
                    <a:pt x="16" y="4"/>
                    <a:pt x="16" y="4"/>
                  </a:cubicBezTo>
                  <a:cubicBezTo>
                    <a:pt x="16" y="5"/>
                    <a:pt x="16" y="6"/>
                    <a:pt x="17" y="6"/>
                  </a:cubicBezTo>
                  <a:cubicBezTo>
                    <a:pt x="17" y="6"/>
                    <a:pt x="17" y="6"/>
                    <a:pt x="17" y="6"/>
                  </a:cubicBezTo>
                  <a:cubicBezTo>
                    <a:pt x="18" y="6"/>
                    <a:pt x="18" y="6"/>
                    <a:pt x="18" y="7"/>
                  </a:cubicBezTo>
                  <a:cubicBezTo>
                    <a:pt x="18" y="33"/>
                    <a:pt x="18" y="33"/>
                    <a:pt x="18" y="33"/>
                  </a:cubicBezTo>
                  <a:cubicBezTo>
                    <a:pt x="8" y="35"/>
                    <a:pt x="0" y="44"/>
                    <a:pt x="0" y="56"/>
                  </a:cubicBezTo>
                  <a:cubicBezTo>
                    <a:pt x="0" y="63"/>
                    <a:pt x="4" y="70"/>
                    <a:pt x="10" y="75"/>
                  </a:cubicBezTo>
                  <a:cubicBezTo>
                    <a:pt x="38" y="75"/>
                    <a:pt x="38" y="75"/>
                    <a:pt x="38" y="75"/>
                  </a:cubicBezTo>
                  <a:cubicBezTo>
                    <a:pt x="43" y="70"/>
                    <a:pt x="47" y="63"/>
                    <a:pt x="47" y="56"/>
                  </a:cubicBezTo>
                  <a:cubicBezTo>
                    <a:pt x="47" y="44"/>
                    <a:pt x="40" y="35"/>
                    <a:pt x="29" y="33"/>
                  </a:cubicBezTo>
                  <a:close/>
                  <a:moveTo>
                    <a:pt x="37" y="73"/>
                  </a:moveTo>
                  <a:cubicBezTo>
                    <a:pt x="10" y="73"/>
                    <a:pt x="10" y="73"/>
                    <a:pt x="10" y="73"/>
                  </a:cubicBezTo>
                  <a:cubicBezTo>
                    <a:pt x="5" y="69"/>
                    <a:pt x="1" y="63"/>
                    <a:pt x="1" y="56"/>
                  </a:cubicBezTo>
                  <a:cubicBezTo>
                    <a:pt x="1" y="45"/>
                    <a:pt x="8" y="36"/>
                    <a:pt x="19" y="34"/>
                  </a:cubicBezTo>
                  <a:cubicBezTo>
                    <a:pt x="20" y="34"/>
                    <a:pt x="20" y="34"/>
                    <a:pt x="20" y="34"/>
                  </a:cubicBezTo>
                  <a:cubicBezTo>
                    <a:pt x="20" y="7"/>
                    <a:pt x="20" y="7"/>
                    <a:pt x="20" y="7"/>
                  </a:cubicBezTo>
                  <a:cubicBezTo>
                    <a:pt x="20" y="6"/>
                    <a:pt x="18" y="4"/>
                    <a:pt x="17" y="4"/>
                  </a:cubicBezTo>
                  <a:cubicBezTo>
                    <a:pt x="17" y="1"/>
                    <a:pt x="17" y="1"/>
                    <a:pt x="17" y="1"/>
                  </a:cubicBezTo>
                  <a:cubicBezTo>
                    <a:pt x="30" y="1"/>
                    <a:pt x="30" y="1"/>
                    <a:pt x="30" y="1"/>
                  </a:cubicBezTo>
                  <a:cubicBezTo>
                    <a:pt x="30" y="4"/>
                    <a:pt x="30" y="4"/>
                    <a:pt x="30" y="4"/>
                  </a:cubicBezTo>
                  <a:cubicBezTo>
                    <a:pt x="30" y="4"/>
                    <a:pt x="30" y="4"/>
                    <a:pt x="30" y="4"/>
                  </a:cubicBezTo>
                  <a:cubicBezTo>
                    <a:pt x="29" y="4"/>
                    <a:pt x="28" y="6"/>
                    <a:pt x="28" y="7"/>
                  </a:cubicBezTo>
                  <a:cubicBezTo>
                    <a:pt x="28" y="34"/>
                    <a:pt x="28" y="34"/>
                    <a:pt x="28" y="34"/>
                  </a:cubicBezTo>
                  <a:cubicBezTo>
                    <a:pt x="29" y="34"/>
                    <a:pt x="29" y="34"/>
                    <a:pt x="29" y="34"/>
                  </a:cubicBezTo>
                  <a:cubicBezTo>
                    <a:pt x="39" y="36"/>
                    <a:pt x="46" y="45"/>
                    <a:pt x="46" y="56"/>
                  </a:cubicBezTo>
                  <a:cubicBezTo>
                    <a:pt x="46" y="63"/>
                    <a:pt x="43" y="69"/>
                    <a:pt x="3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Freeform 246"/>
            <p:cNvSpPr>
              <a:spLocks noEditPoints="1"/>
            </p:cNvSpPr>
            <p:nvPr/>
          </p:nvSpPr>
          <p:spPr bwMode="auto">
            <a:xfrm>
              <a:off x="1795655" y="4414243"/>
              <a:ext cx="429390" cy="480917"/>
            </a:xfrm>
            <a:custGeom>
              <a:avLst/>
              <a:gdLst>
                <a:gd name="T0" fmla="*/ 26 w 42"/>
                <a:gd name="T1" fmla="*/ 10 h 47"/>
                <a:gd name="T2" fmla="*/ 24 w 42"/>
                <a:gd name="T3" fmla="*/ 10 h 47"/>
                <a:gd name="T4" fmla="*/ 24 w 42"/>
                <a:gd name="T5" fmla="*/ 0 h 47"/>
                <a:gd name="T6" fmla="*/ 18 w 42"/>
                <a:gd name="T7" fmla="*/ 0 h 47"/>
                <a:gd name="T8" fmla="*/ 18 w 42"/>
                <a:gd name="T9" fmla="*/ 10 h 47"/>
                <a:gd name="T10" fmla="*/ 16 w 42"/>
                <a:gd name="T11" fmla="*/ 10 h 47"/>
                <a:gd name="T12" fmla="*/ 0 w 42"/>
                <a:gd name="T13" fmla="*/ 31 h 47"/>
                <a:gd name="T14" fmla="*/ 8 w 42"/>
                <a:gd name="T15" fmla="*/ 47 h 47"/>
                <a:gd name="T16" fmla="*/ 34 w 42"/>
                <a:gd name="T17" fmla="*/ 47 h 47"/>
                <a:gd name="T18" fmla="*/ 42 w 42"/>
                <a:gd name="T19" fmla="*/ 31 h 47"/>
                <a:gd name="T20" fmla="*/ 26 w 42"/>
                <a:gd name="T21" fmla="*/ 10 h 47"/>
                <a:gd name="T22" fmla="*/ 4 w 42"/>
                <a:gd name="T23" fmla="*/ 30 h 47"/>
                <a:gd name="T24" fmla="*/ 6 w 42"/>
                <a:gd name="T25" fmla="*/ 30 h 47"/>
                <a:gd name="T26" fmla="*/ 7 w 42"/>
                <a:gd name="T27" fmla="*/ 36 h 47"/>
                <a:gd name="T28" fmla="*/ 5 w 42"/>
                <a:gd name="T29" fmla="*/ 37 h 47"/>
                <a:gd name="T30" fmla="*/ 4 w 42"/>
                <a:gd name="T31" fmla="*/ 30 h 47"/>
                <a:gd name="T32" fmla="*/ 4 w 42"/>
                <a:gd name="T33" fmla="*/ 30 h 47"/>
                <a:gd name="T34" fmla="*/ 2 w 42"/>
                <a:gd name="T35" fmla="*/ 30 h 47"/>
                <a:gd name="T36" fmla="*/ 2 w 42"/>
                <a:gd name="T37" fmla="*/ 30 h 47"/>
                <a:gd name="T38" fmla="*/ 4 w 42"/>
                <a:gd name="T39" fmla="*/ 30 h 47"/>
                <a:gd name="T40" fmla="*/ 4 w 42"/>
                <a:gd name="T41" fmla="*/ 30 h 47"/>
                <a:gd name="T42" fmla="*/ 5 w 42"/>
                <a:gd name="T43" fmla="*/ 37 h 47"/>
                <a:gd name="T44" fmla="*/ 3 w 42"/>
                <a:gd name="T45" fmla="*/ 37 h 47"/>
                <a:gd name="T46" fmla="*/ 2 w 42"/>
                <a:gd name="T47" fmla="*/ 30 h 47"/>
                <a:gd name="T48" fmla="*/ 5 w 42"/>
                <a:gd name="T49" fmla="*/ 41 h 47"/>
                <a:gd name="T50" fmla="*/ 3 w 42"/>
                <a:gd name="T51" fmla="*/ 38 h 47"/>
                <a:gd name="T52" fmla="*/ 5 w 42"/>
                <a:gd name="T53" fmla="*/ 37 h 47"/>
                <a:gd name="T54" fmla="*/ 7 w 42"/>
                <a:gd name="T55" fmla="*/ 40 h 47"/>
                <a:gd name="T56" fmla="*/ 5 w 42"/>
                <a:gd name="T57" fmla="*/ 41 h 47"/>
                <a:gd name="T58" fmla="*/ 7 w 42"/>
                <a:gd name="T59" fmla="*/ 40 h 47"/>
                <a:gd name="T60" fmla="*/ 6 w 42"/>
                <a:gd name="T61" fmla="*/ 37 h 47"/>
                <a:gd name="T62" fmla="*/ 7 w 42"/>
                <a:gd name="T63" fmla="*/ 37 h 47"/>
                <a:gd name="T64" fmla="*/ 8 w 42"/>
                <a:gd name="T65" fmla="*/ 39 h 47"/>
                <a:gd name="T66" fmla="*/ 7 w 42"/>
                <a:gd name="T67" fmla="*/ 40 h 47"/>
                <a:gd name="T68" fmla="*/ 31 w 42"/>
                <a:gd name="T69" fmla="*/ 15 h 47"/>
                <a:gd name="T70" fmla="*/ 39 w 42"/>
                <a:gd name="T71" fmla="*/ 27 h 47"/>
                <a:gd name="T72" fmla="*/ 37 w 42"/>
                <a:gd name="T73" fmla="*/ 27 h 47"/>
                <a:gd name="T74" fmla="*/ 30 w 42"/>
                <a:gd name="T75" fmla="*/ 17 h 47"/>
                <a:gd name="T76" fmla="*/ 31 w 42"/>
                <a:gd name="T77" fmla="*/ 15 h 47"/>
                <a:gd name="T78" fmla="*/ 29 w 42"/>
                <a:gd name="T79" fmla="*/ 20 h 47"/>
                <a:gd name="T80" fmla="*/ 30 w 42"/>
                <a:gd name="T81" fmla="*/ 18 h 47"/>
                <a:gd name="T82" fmla="*/ 36 w 42"/>
                <a:gd name="T83" fmla="*/ 28 h 47"/>
                <a:gd name="T84" fmla="*/ 34 w 42"/>
                <a:gd name="T85" fmla="*/ 28 h 47"/>
                <a:gd name="T86" fmla="*/ 29 w 42"/>
                <a:gd name="T87" fmla="*/ 20 h 47"/>
                <a:gd name="T88" fmla="*/ 36 w 42"/>
                <a:gd name="T89" fmla="*/ 34 h 47"/>
                <a:gd name="T90" fmla="*/ 33 w 42"/>
                <a:gd name="T91" fmla="*/ 34 h 47"/>
                <a:gd name="T92" fmla="*/ 34 w 42"/>
                <a:gd name="T93" fmla="*/ 30 h 47"/>
                <a:gd name="T94" fmla="*/ 34 w 42"/>
                <a:gd name="T95" fmla="*/ 29 h 47"/>
                <a:gd name="T96" fmla="*/ 36 w 42"/>
                <a:gd name="T97" fmla="*/ 29 h 47"/>
                <a:gd name="T98" fmla="*/ 36 w 42"/>
                <a:gd name="T99" fmla="*/ 30 h 47"/>
                <a:gd name="T100" fmla="*/ 36 w 42"/>
                <a:gd name="T101" fmla="*/ 34 h 47"/>
                <a:gd name="T102" fmla="*/ 37 w 42"/>
                <a:gd name="T103" fmla="*/ 34 h 47"/>
                <a:gd name="T104" fmla="*/ 37 w 42"/>
                <a:gd name="T105" fmla="*/ 30 h 47"/>
                <a:gd name="T106" fmla="*/ 37 w 42"/>
                <a:gd name="T107" fmla="*/ 28 h 47"/>
                <a:gd name="T108" fmla="*/ 39 w 42"/>
                <a:gd name="T109" fmla="*/ 28 h 47"/>
                <a:gd name="T110" fmla="*/ 40 w 42"/>
                <a:gd name="T111" fmla="*/ 30 h 47"/>
                <a:gd name="T112" fmla="*/ 39 w 42"/>
                <a:gd name="T113" fmla="*/ 34 h 47"/>
                <a:gd name="T114" fmla="*/ 37 w 42"/>
                <a:gd name="T11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7">
                  <a:moveTo>
                    <a:pt x="26" y="10"/>
                  </a:moveTo>
                  <a:cubicBezTo>
                    <a:pt x="24" y="10"/>
                    <a:pt x="24" y="10"/>
                    <a:pt x="24" y="10"/>
                  </a:cubicBezTo>
                  <a:cubicBezTo>
                    <a:pt x="24" y="0"/>
                    <a:pt x="24" y="0"/>
                    <a:pt x="24" y="0"/>
                  </a:cubicBezTo>
                  <a:cubicBezTo>
                    <a:pt x="18" y="0"/>
                    <a:pt x="18" y="0"/>
                    <a:pt x="18" y="0"/>
                  </a:cubicBezTo>
                  <a:cubicBezTo>
                    <a:pt x="18" y="10"/>
                    <a:pt x="18" y="10"/>
                    <a:pt x="18" y="10"/>
                  </a:cubicBezTo>
                  <a:cubicBezTo>
                    <a:pt x="16" y="10"/>
                    <a:pt x="16" y="10"/>
                    <a:pt x="16" y="10"/>
                  </a:cubicBezTo>
                  <a:cubicBezTo>
                    <a:pt x="6" y="12"/>
                    <a:pt x="0" y="21"/>
                    <a:pt x="0" y="31"/>
                  </a:cubicBezTo>
                  <a:cubicBezTo>
                    <a:pt x="0" y="37"/>
                    <a:pt x="3" y="43"/>
                    <a:pt x="8" y="47"/>
                  </a:cubicBezTo>
                  <a:cubicBezTo>
                    <a:pt x="34" y="47"/>
                    <a:pt x="34" y="47"/>
                    <a:pt x="34" y="47"/>
                  </a:cubicBezTo>
                  <a:cubicBezTo>
                    <a:pt x="39" y="43"/>
                    <a:pt x="42" y="37"/>
                    <a:pt x="42" y="31"/>
                  </a:cubicBezTo>
                  <a:cubicBezTo>
                    <a:pt x="42" y="21"/>
                    <a:pt x="35" y="12"/>
                    <a:pt x="26" y="10"/>
                  </a:cubicBezTo>
                  <a:close/>
                  <a:moveTo>
                    <a:pt x="4" y="30"/>
                  </a:moveTo>
                  <a:cubicBezTo>
                    <a:pt x="6" y="30"/>
                    <a:pt x="6" y="30"/>
                    <a:pt x="6" y="30"/>
                  </a:cubicBezTo>
                  <a:cubicBezTo>
                    <a:pt x="6" y="32"/>
                    <a:pt x="6" y="34"/>
                    <a:pt x="7" y="36"/>
                  </a:cubicBezTo>
                  <a:cubicBezTo>
                    <a:pt x="5" y="37"/>
                    <a:pt x="5" y="37"/>
                    <a:pt x="5" y="37"/>
                  </a:cubicBezTo>
                  <a:cubicBezTo>
                    <a:pt x="5" y="35"/>
                    <a:pt x="4" y="33"/>
                    <a:pt x="4" y="30"/>
                  </a:cubicBezTo>
                  <a:cubicBezTo>
                    <a:pt x="4" y="30"/>
                    <a:pt x="4" y="30"/>
                    <a:pt x="4" y="30"/>
                  </a:cubicBezTo>
                  <a:close/>
                  <a:moveTo>
                    <a:pt x="2" y="30"/>
                  </a:moveTo>
                  <a:cubicBezTo>
                    <a:pt x="2" y="30"/>
                    <a:pt x="2" y="30"/>
                    <a:pt x="2" y="30"/>
                  </a:cubicBezTo>
                  <a:cubicBezTo>
                    <a:pt x="4" y="30"/>
                    <a:pt x="4" y="30"/>
                    <a:pt x="4" y="30"/>
                  </a:cubicBezTo>
                  <a:cubicBezTo>
                    <a:pt x="4" y="30"/>
                    <a:pt x="4" y="30"/>
                    <a:pt x="4" y="30"/>
                  </a:cubicBezTo>
                  <a:cubicBezTo>
                    <a:pt x="4" y="33"/>
                    <a:pt x="4" y="35"/>
                    <a:pt x="5" y="37"/>
                  </a:cubicBezTo>
                  <a:cubicBezTo>
                    <a:pt x="3" y="37"/>
                    <a:pt x="3" y="37"/>
                    <a:pt x="3" y="37"/>
                  </a:cubicBezTo>
                  <a:cubicBezTo>
                    <a:pt x="2" y="35"/>
                    <a:pt x="2" y="33"/>
                    <a:pt x="2" y="30"/>
                  </a:cubicBezTo>
                  <a:close/>
                  <a:moveTo>
                    <a:pt x="5" y="41"/>
                  </a:moveTo>
                  <a:cubicBezTo>
                    <a:pt x="5" y="40"/>
                    <a:pt x="4" y="39"/>
                    <a:pt x="3" y="38"/>
                  </a:cubicBezTo>
                  <a:cubicBezTo>
                    <a:pt x="5" y="37"/>
                    <a:pt x="5" y="37"/>
                    <a:pt x="5" y="37"/>
                  </a:cubicBezTo>
                  <a:cubicBezTo>
                    <a:pt x="6" y="38"/>
                    <a:pt x="6" y="39"/>
                    <a:pt x="7" y="40"/>
                  </a:cubicBezTo>
                  <a:lnTo>
                    <a:pt x="5" y="41"/>
                  </a:lnTo>
                  <a:close/>
                  <a:moveTo>
                    <a:pt x="7" y="40"/>
                  </a:moveTo>
                  <a:cubicBezTo>
                    <a:pt x="7" y="39"/>
                    <a:pt x="6" y="38"/>
                    <a:pt x="6" y="37"/>
                  </a:cubicBezTo>
                  <a:cubicBezTo>
                    <a:pt x="7" y="37"/>
                    <a:pt x="7" y="37"/>
                    <a:pt x="7" y="37"/>
                  </a:cubicBezTo>
                  <a:cubicBezTo>
                    <a:pt x="7" y="38"/>
                    <a:pt x="8" y="38"/>
                    <a:pt x="8" y="39"/>
                  </a:cubicBezTo>
                  <a:lnTo>
                    <a:pt x="7" y="40"/>
                  </a:lnTo>
                  <a:close/>
                  <a:moveTo>
                    <a:pt x="31" y="15"/>
                  </a:moveTo>
                  <a:cubicBezTo>
                    <a:pt x="35" y="17"/>
                    <a:pt x="38" y="22"/>
                    <a:pt x="39" y="27"/>
                  </a:cubicBezTo>
                  <a:cubicBezTo>
                    <a:pt x="37" y="27"/>
                    <a:pt x="37" y="27"/>
                    <a:pt x="37" y="27"/>
                  </a:cubicBezTo>
                  <a:cubicBezTo>
                    <a:pt x="36" y="23"/>
                    <a:pt x="33" y="20"/>
                    <a:pt x="30" y="17"/>
                  </a:cubicBezTo>
                  <a:lnTo>
                    <a:pt x="31" y="15"/>
                  </a:lnTo>
                  <a:close/>
                  <a:moveTo>
                    <a:pt x="29" y="20"/>
                  </a:moveTo>
                  <a:cubicBezTo>
                    <a:pt x="30" y="18"/>
                    <a:pt x="30" y="18"/>
                    <a:pt x="30" y="18"/>
                  </a:cubicBezTo>
                  <a:cubicBezTo>
                    <a:pt x="33" y="20"/>
                    <a:pt x="35" y="24"/>
                    <a:pt x="36" y="28"/>
                  </a:cubicBezTo>
                  <a:cubicBezTo>
                    <a:pt x="34" y="28"/>
                    <a:pt x="34" y="28"/>
                    <a:pt x="34" y="28"/>
                  </a:cubicBezTo>
                  <a:cubicBezTo>
                    <a:pt x="33" y="25"/>
                    <a:pt x="31" y="22"/>
                    <a:pt x="29" y="20"/>
                  </a:cubicBezTo>
                  <a:close/>
                  <a:moveTo>
                    <a:pt x="36" y="34"/>
                  </a:moveTo>
                  <a:cubicBezTo>
                    <a:pt x="33" y="34"/>
                    <a:pt x="33" y="34"/>
                    <a:pt x="33" y="34"/>
                  </a:cubicBezTo>
                  <a:cubicBezTo>
                    <a:pt x="34" y="33"/>
                    <a:pt x="34" y="32"/>
                    <a:pt x="34" y="30"/>
                  </a:cubicBezTo>
                  <a:cubicBezTo>
                    <a:pt x="34" y="30"/>
                    <a:pt x="34" y="29"/>
                    <a:pt x="34" y="29"/>
                  </a:cubicBezTo>
                  <a:cubicBezTo>
                    <a:pt x="36" y="29"/>
                    <a:pt x="36" y="29"/>
                    <a:pt x="36" y="29"/>
                  </a:cubicBezTo>
                  <a:cubicBezTo>
                    <a:pt x="36" y="29"/>
                    <a:pt x="36" y="30"/>
                    <a:pt x="36" y="30"/>
                  </a:cubicBezTo>
                  <a:cubicBezTo>
                    <a:pt x="36" y="32"/>
                    <a:pt x="36" y="33"/>
                    <a:pt x="36" y="34"/>
                  </a:cubicBezTo>
                  <a:close/>
                  <a:moveTo>
                    <a:pt x="37" y="34"/>
                  </a:moveTo>
                  <a:cubicBezTo>
                    <a:pt x="37" y="33"/>
                    <a:pt x="37" y="32"/>
                    <a:pt x="37" y="30"/>
                  </a:cubicBezTo>
                  <a:cubicBezTo>
                    <a:pt x="37" y="30"/>
                    <a:pt x="37" y="29"/>
                    <a:pt x="37" y="28"/>
                  </a:cubicBezTo>
                  <a:cubicBezTo>
                    <a:pt x="39" y="28"/>
                    <a:pt x="39" y="28"/>
                    <a:pt x="39" y="28"/>
                  </a:cubicBezTo>
                  <a:cubicBezTo>
                    <a:pt x="40" y="29"/>
                    <a:pt x="40" y="30"/>
                    <a:pt x="40" y="30"/>
                  </a:cubicBezTo>
                  <a:cubicBezTo>
                    <a:pt x="40" y="32"/>
                    <a:pt x="39" y="33"/>
                    <a:pt x="39" y="34"/>
                  </a:cubicBezTo>
                  <a:lnTo>
                    <a:pt x="3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Freeform 247"/>
            <p:cNvSpPr>
              <a:spLocks noEditPoints="1"/>
            </p:cNvSpPr>
            <p:nvPr/>
          </p:nvSpPr>
          <p:spPr bwMode="auto">
            <a:xfrm>
              <a:off x="10039951" y="4263957"/>
              <a:ext cx="425097" cy="549620"/>
            </a:xfrm>
            <a:custGeom>
              <a:avLst/>
              <a:gdLst>
                <a:gd name="T0" fmla="*/ 21 w 42"/>
                <a:gd name="T1" fmla="*/ 0 h 54"/>
                <a:gd name="T2" fmla="*/ 0 w 42"/>
                <a:gd name="T3" fmla="*/ 33 h 54"/>
                <a:gd name="T4" fmla="*/ 21 w 42"/>
                <a:gd name="T5" fmla="*/ 54 h 54"/>
                <a:gd name="T6" fmla="*/ 42 w 42"/>
                <a:gd name="T7" fmla="*/ 33 h 54"/>
                <a:gd name="T8" fmla="*/ 21 w 42"/>
                <a:gd name="T9" fmla="*/ 0 h 54"/>
                <a:gd name="T10" fmla="*/ 21 w 42"/>
                <a:gd name="T11" fmla="*/ 47 h 54"/>
                <a:gd name="T12" fmla="*/ 9 w 42"/>
                <a:gd name="T13" fmla="*/ 31 h 54"/>
                <a:gd name="T14" fmla="*/ 16 w 42"/>
                <a:gd name="T15" fmla="*/ 24 h 54"/>
                <a:gd name="T16" fmla="*/ 21 w 42"/>
                <a:gd name="T17" fmla="*/ 26 h 54"/>
                <a:gd name="T18" fmla="*/ 26 w 42"/>
                <a:gd name="T19" fmla="*/ 24 h 54"/>
                <a:gd name="T20" fmla="*/ 34 w 42"/>
                <a:gd name="T21" fmla="*/ 31 h 54"/>
                <a:gd name="T22" fmla="*/ 21 w 42"/>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54">
                  <a:moveTo>
                    <a:pt x="21" y="0"/>
                  </a:moveTo>
                  <a:cubicBezTo>
                    <a:pt x="21" y="0"/>
                    <a:pt x="0" y="21"/>
                    <a:pt x="0" y="33"/>
                  </a:cubicBezTo>
                  <a:cubicBezTo>
                    <a:pt x="0" y="45"/>
                    <a:pt x="9" y="54"/>
                    <a:pt x="21" y="54"/>
                  </a:cubicBezTo>
                  <a:cubicBezTo>
                    <a:pt x="33" y="54"/>
                    <a:pt x="42" y="45"/>
                    <a:pt x="42" y="33"/>
                  </a:cubicBezTo>
                  <a:cubicBezTo>
                    <a:pt x="42" y="21"/>
                    <a:pt x="21" y="0"/>
                    <a:pt x="21" y="0"/>
                  </a:cubicBezTo>
                  <a:close/>
                  <a:moveTo>
                    <a:pt x="21" y="47"/>
                  </a:moveTo>
                  <a:cubicBezTo>
                    <a:pt x="17" y="44"/>
                    <a:pt x="9" y="39"/>
                    <a:pt x="9" y="31"/>
                  </a:cubicBezTo>
                  <a:cubicBezTo>
                    <a:pt x="9" y="27"/>
                    <a:pt x="12" y="24"/>
                    <a:pt x="16" y="24"/>
                  </a:cubicBezTo>
                  <a:cubicBezTo>
                    <a:pt x="18" y="24"/>
                    <a:pt x="20" y="24"/>
                    <a:pt x="21" y="26"/>
                  </a:cubicBezTo>
                  <a:cubicBezTo>
                    <a:pt x="22" y="24"/>
                    <a:pt x="24" y="24"/>
                    <a:pt x="26" y="24"/>
                  </a:cubicBezTo>
                  <a:cubicBezTo>
                    <a:pt x="30" y="24"/>
                    <a:pt x="34" y="27"/>
                    <a:pt x="34" y="31"/>
                  </a:cubicBezTo>
                  <a:cubicBezTo>
                    <a:pt x="34" y="39"/>
                    <a:pt x="25" y="44"/>
                    <a:pt x="2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Freeform 248"/>
            <p:cNvSpPr/>
            <p:nvPr/>
          </p:nvSpPr>
          <p:spPr bwMode="auto">
            <a:xfrm>
              <a:off x="5531352" y="4272545"/>
              <a:ext cx="571089" cy="541032"/>
            </a:xfrm>
            <a:custGeom>
              <a:avLst/>
              <a:gdLst>
                <a:gd name="T0" fmla="*/ 39 w 56"/>
                <a:gd name="T1" fmla="*/ 0 h 53"/>
                <a:gd name="T2" fmla="*/ 28 w 56"/>
                <a:gd name="T3" fmla="*/ 4 h 53"/>
                <a:gd name="T4" fmla="*/ 37 w 56"/>
                <a:gd name="T5" fmla="*/ 19 h 53"/>
                <a:gd name="T6" fmla="*/ 28 w 56"/>
                <a:gd name="T7" fmla="*/ 29 h 53"/>
                <a:gd name="T8" fmla="*/ 18 w 56"/>
                <a:gd name="T9" fmla="*/ 19 h 53"/>
                <a:gd name="T10" fmla="*/ 28 w 56"/>
                <a:gd name="T11" fmla="*/ 4 h 53"/>
                <a:gd name="T12" fmla="*/ 16 w 56"/>
                <a:gd name="T13" fmla="*/ 0 h 53"/>
                <a:gd name="T14" fmla="*/ 0 w 56"/>
                <a:gd name="T15" fmla="*/ 16 h 53"/>
                <a:gd name="T16" fmla="*/ 28 w 56"/>
                <a:gd name="T17" fmla="*/ 53 h 53"/>
                <a:gd name="T18" fmla="*/ 56 w 56"/>
                <a:gd name="T19" fmla="*/ 16 h 53"/>
                <a:gd name="T20" fmla="*/ 39 w 56"/>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3">
                  <a:moveTo>
                    <a:pt x="39" y="0"/>
                  </a:moveTo>
                  <a:cubicBezTo>
                    <a:pt x="35" y="0"/>
                    <a:pt x="31" y="1"/>
                    <a:pt x="28" y="4"/>
                  </a:cubicBezTo>
                  <a:cubicBezTo>
                    <a:pt x="28" y="4"/>
                    <a:pt x="37" y="14"/>
                    <a:pt x="37" y="19"/>
                  </a:cubicBezTo>
                  <a:cubicBezTo>
                    <a:pt x="37" y="25"/>
                    <a:pt x="33" y="29"/>
                    <a:pt x="28" y="29"/>
                  </a:cubicBezTo>
                  <a:cubicBezTo>
                    <a:pt x="22" y="29"/>
                    <a:pt x="18" y="25"/>
                    <a:pt x="18" y="19"/>
                  </a:cubicBezTo>
                  <a:cubicBezTo>
                    <a:pt x="18" y="14"/>
                    <a:pt x="28" y="4"/>
                    <a:pt x="28" y="4"/>
                  </a:cubicBezTo>
                  <a:cubicBezTo>
                    <a:pt x="25" y="1"/>
                    <a:pt x="21" y="0"/>
                    <a:pt x="16" y="0"/>
                  </a:cubicBezTo>
                  <a:cubicBezTo>
                    <a:pt x="7" y="0"/>
                    <a:pt x="0" y="7"/>
                    <a:pt x="0" y="16"/>
                  </a:cubicBezTo>
                  <a:cubicBezTo>
                    <a:pt x="0" y="34"/>
                    <a:pt x="18" y="46"/>
                    <a:pt x="28" y="53"/>
                  </a:cubicBezTo>
                  <a:cubicBezTo>
                    <a:pt x="37" y="46"/>
                    <a:pt x="56" y="34"/>
                    <a:pt x="56" y="16"/>
                  </a:cubicBezTo>
                  <a:cubicBezTo>
                    <a:pt x="56" y="7"/>
                    <a:pt x="48" y="0"/>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Freeform 249"/>
            <p:cNvSpPr/>
            <p:nvPr/>
          </p:nvSpPr>
          <p:spPr bwMode="auto">
            <a:xfrm>
              <a:off x="10301879" y="850303"/>
              <a:ext cx="42939" cy="38645"/>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3"/>
                  </a:cubicBezTo>
                  <a:cubicBezTo>
                    <a:pt x="4" y="2"/>
                    <a:pt x="4" y="1"/>
                    <a:pt x="3" y="1"/>
                  </a:cubicBezTo>
                  <a:cubicBezTo>
                    <a:pt x="2" y="0"/>
                    <a:pt x="1" y="0"/>
                    <a:pt x="1" y="1"/>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Freeform 250"/>
            <p:cNvSpPr/>
            <p:nvPr/>
          </p:nvSpPr>
          <p:spPr bwMode="auto">
            <a:xfrm>
              <a:off x="10263234" y="858891"/>
              <a:ext cx="30057" cy="30057"/>
            </a:xfrm>
            <a:custGeom>
              <a:avLst/>
              <a:gdLst>
                <a:gd name="T0" fmla="*/ 0 w 3"/>
                <a:gd name="T1" fmla="*/ 3 h 3"/>
                <a:gd name="T2" fmla="*/ 2 w 3"/>
                <a:gd name="T3" fmla="*/ 3 h 3"/>
                <a:gd name="T4" fmla="*/ 2 w 3"/>
                <a:gd name="T5" fmla="*/ 1 h 3"/>
                <a:gd name="T6" fmla="*/ 0 w 3"/>
                <a:gd name="T7" fmla="*/ 1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2" y="3"/>
                    <a:pt x="2" y="3"/>
                  </a:cubicBezTo>
                  <a:cubicBezTo>
                    <a:pt x="3" y="2"/>
                    <a:pt x="3" y="1"/>
                    <a:pt x="2" y="1"/>
                  </a:cubicBezTo>
                  <a:cubicBezTo>
                    <a:pt x="2" y="0"/>
                    <a:pt x="1" y="0"/>
                    <a:pt x="0" y="1"/>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Freeform 251"/>
            <p:cNvSpPr/>
            <p:nvPr/>
          </p:nvSpPr>
          <p:spPr bwMode="auto">
            <a:xfrm>
              <a:off x="10293291" y="901830"/>
              <a:ext cx="42939" cy="30057"/>
            </a:xfrm>
            <a:custGeom>
              <a:avLst/>
              <a:gdLst>
                <a:gd name="T0" fmla="*/ 3 w 4"/>
                <a:gd name="T1" fmla="*/ 0 h 3"/>
                <a:gd name="T2" fmla="*/ 1 w 4"/>
                <a:gd name="T3" fmla="*/ 0 h 3"/>
                <a:gd name="T4" fmla="*/ 1 w 4"/>
                <a:gd name="T5" fmla="*/ 3 h 3"/>
                <a:gd name="T6" fmla="*/ 3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2" y="0"/>
                    <a:pt x="1" y="0"/>
                  </a:cubicBezTo>
                  <a:cubicBezTo>
                    <a:pt x="0" y="1"/>
                    <a:pt x="0" y="2"/>
                    <a:pt x="1" y="3"/>
                  </a:cubicBezTo>
                  <a:cubicBezTo>
                    <a:pt x="2" y="3"/>
                    <a:pt x="2" y="3"/>
                    <a:pt x="3" y="3"/>
                  </a:cubicBezTo>
                  <a:cubicBezTo>
                    <a:pt x="4" y="2"/>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Freeform 252"/>
            <p:cNvSpPr/>
            <p:nvPr/>
          </p:nvSpPr>
          <p:spPr bwMode="auto">
            <a:xfrm>
              <a:off x="10254646" y="910418"/>
              <a:ext cx="30057" cy="30057"/>
            </a:xfrm>
            <a:custGeom>
              <a:avLst/>
              <a:gdLst>
                <a:gd name="T0" fmla="*/ 1 w 3"/>
                <a:gd name="T1" fmla="*/ 0 h 3"/>
                <a:gd name="T2" fmla="*/ 1 w 3"/>
                <a:gd name="T3" fmla="*/ 2 h 3"/>
                <a:gd name="T4" fmla="*/ 3 w 3"/>
                <a:gd name="T5" fmla="*/ 2 h 3"/>
                <a:gd name="T6" fmla="*/ 3 w 3"/>
                <a:gd name="T7" fmla="*/ 0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0" y="1"/>
                    <a:pt x="0" y="2"/>
                    <a:pt x="1" y="2"/>
                  </a:cubicBezTo>
                  <a:cubicBezTo>
                    <a:pt x="1" y="3"/>
                    <a:pt x="2" y="3"/>
                    <a:pt x="3" y="2"/>
                  </a:cubicBezTo>
                  <a:cubicBezTo>
                    <a:pt x="3" y="2"/>
                    <a:pt x="3" y="1"/>
                    <a:pt x="3"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Freeform 253"/>
            <p:cNvSpPr/>
            <p:nvPr/>
          </p:nvSpPr>
          <p:spPr bwMode="auto">
            <a:xfrm>
              <a:off x="10203119" y="910418"/>
              <a:ext cx="38645" cy="42939"/>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2" y="4"/>
                    <a:pt x="3" y="4"/>
                    <a:pt x="3" y="3"/>
                  </a:cubicBezTo>
                  <a:cubicBezTo>
                    <a:pt x="4" y="2"/>
                    <a:pt x="4" y="2"/>
                    <a:pt x="3" y="1"/>
                  </a:cubicBezTo>
                  <a:cubicBezTo>
                    <a:pt x="3" y="0"/>
                    <a:pt x="2" y="0"/>
                    <a:pt x="1" y="1"/>
                  </a:cubicBezTo>
                  <a:cubicBezTo>
                    <a:pt x="0" y="2"/>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Freeform 254"/>
            <p:cNvSpPr/>
            <p:nvPr/>
          </p:nvSpPr>
          <p:spPr bwMode="auto">
            <a:xfrm>
              <a:off x="10241764" y="953357"/>
              <a:ext cx="30057" cy="30057"/>
            </a:xfrm>
            <a:custGeom>
              <a:avLst/>
              <a:gdLst>
                <a:gd name="T0" fmla="*/ 3 w 3"/>
                <a:gd name="T1" fmla="*/ 1 h 3"/>
                <a:gd name="T2" fmla="*/ 1 w 3"/>
                <a:gd name="T3" fmla="*/ 1 h 3"/>
                <a:gd name="T4" fmla="*/ 1 w 3"/>
                <a:gd name="T5" fmla="*/ 3 h 3"/>
                <a:gd name="T6" fmla="*/ 3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0"/>
                    <a:pt x="1" y="0"/>
                    <a:pt x="1" y="1"/>
                  </a:cubicBezTo>
                  <a:cubicBezTo>
                    <a:pt x="0" y="1"/>
                    <a:pt x="0" y="2"/>
                    <a:pt x="1" y="3"/>
                  </a:cubicBezTo>
                  <a:cubicBezTo>
                    <a:pt x="1" y="3"/>
                    <a:pt x="2" y="3"/>
                    <a:pt x="3" y="3"/>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Freeform 255"/>
            <p:cNvSpPr/>
            <p:nvPr/>
          </p:nvSpPr>
          <p:spPr bwMode="auto">
            <a:xfrm>
              <a:off x="10203119" y="961945"/>
              <a:ext cx="30057" cy="30057"/>
            </a:xfrm>
            <a:custGeom>
              <a:avLst/>
              <a:gdLst>
                <a:gd name="T0" fmla="*/ 2 w 3"/>
                <a:gd name="T1" fmla="*/ 0 h 3"/>
                <a:gd name="T2" fmla="*/ 0 w 3"/>
                <a:gd name="T3" fmla="*/ 0 h 3"/>
                <a:gd name="T4" fmla="*/ 0 w 3"/>
                <a:gd name="T5" fmla="*/ 2 h 3"/>
                <a:gd name="T6" fmla="*/ 2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0"/>
                    <a:pt x="1" y="0"/>
                    <a:pt x="0" y="0"/>
                  </a:cubicBezTo>
                  <a:cubicBezTo>
                    <a:pt x="0" y="1"/>
                    <a:pt x="0" y="2"/>
                    <a:pt x="0" y="2"/>
                  </a:cubicBezTo>
                  <a:cubicBezTo>
                    <a:pt x="1" y="3"/>
                    <a:pt x="2" y="3"/>
                    <a:pt x="2" y="2"/>
                  </a:cubicBezTo>
                  <a:cubicBezTo>
                    <a:pt x="3"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Freeform 256"/>
            <p:cNvSpPr/>
            <p:nvPr/>
          </p:nvSpPr>
          <p:spPr bwMode="auto">
            <a:xfrm>
              <a:off x="10151592" y="970533"/>
              <a:ext cx="30057" cy="30057"/>
            </a:xfrm>
            <a:custGeom>
              <a:avLst/>
              <a:gdLst>
                <a:gd name="T0" fmla="*/ 3 w 3"/>
                <a:gd name="T1" fmla="*/ 0 h 3"/>
                <a:gd name="T2" fmla="*/ 1 w 3"/>
                <a:gd name="T3" fmla="*/ 0 h 3"/>
                <a:gd name="T4" fmla="*/ 1 w 3"/>
                <a:gd name="T5" fmla="*/ 2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0" y="1"/>
                    <a:pt x="0" y="2"/>
                    <a:pt x="1" y="2"/>
                  </a:cubicBezTo>
                  <a:cubicBezTo>
                    <a:pt x="1" y="3"/>
                    <a:pt x="2" y="3"/>
                    <a:pt x="3" y="2"/>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Freeform 257"/>
            <p:cNvSpPr/>
            <p:nvPr/>
          </p:nvSpPr>
          <p:spPr bwMode="auto">
            <a:xfrm>
              <a:off x="10190238" y="1000590"/>
              <a:ext cx="34351" cy="42939"/>
            </a:xfrm>
            <a:custGeom>
              <a:avLst/>
              <a:gdLst>
                <a:gd name="T0" fmla="*/ 3 w 3"/>
                <a:gd name="T1" fmla="*/ 1 h 4"/>
                <a:gd name="T2" fmla="*/ 0 w 3"/>
                <a:gd name="T3" fmla="*/ 1 h 4"/>
                <a:gd name="T4" fmla="*/ 0 w 3"/>
                <a:gd name="T5" fmla="*/ 3 h 4"/>
                <a:gd name="T6" fmla="*/ 3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2" y="0"/>
                    <a:pt x="1" y="0"/>
                    <a:pt x="0" y="1"/>
                  </a:cubicBezTo>
                  <a:cubicBezTo>
                    <a:pt x="0" y="1"/>
                    <a:pt x="0" y="2"/>
                    <a:pt x="0" y="3"/>
                  </a:cubicBezTo>
                  <a:cubicBezTo>
                    <a:pt x="1" y="4"/>
                    <a:pt x="2" y="4"/>
                    <a:pt x="3" y="3"/>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Freeform 258"/>
            <p:cNvSpPr>
              <a:spLocks noEditPoints="1"/>
            </p:cNvSpPr>
            <p:nvPr/>
          </p:nvSpPr>
          <p:spPr bwMode="auto">
            <a:xfrm>
              <a:off x="9979836" y="657078"/>
              <a:ext cx="549620" cy="558207"/>
            </a:xfrm>
            <a:custGeom>
              <a:avLst/>
              <a:gdLst>
                <a:gd name="T0" fmla="*/ 52 w 54"/>
                <a:gd name="T1" fmla="*/ 8 h 55"/>
                <a:gd name="T2" fmla="*/ 47 w 54"/>
                <a:gd name="T3" fmla="*/ 2 h 55"/>
                <a:gd name="T4" fmla="*/ 39 w 54"/>
                <a:gd name="T5" fmla="*/ 2 h 55"/>
                <a:gd name="T6" fmla="*/ 2 w 54"/>
                <a:gd name="T7" fmla="*/ 40 h 55"/>
                <a:gd name="T8" fmla="*/ 2 w 54"/>
                <a:gd name="T9" fmla="*/ 47 h 55"/>
                <a:gd name="T10" fmla="*/ 8 w 54"/>
                <a:gd name="T11" fmla="*/ 53 h 55"/>
                <a:gd name="T12" fmla="*/ 15 w 54"/>
                <a:gd name="T13" fmla="*/ 53 h 55"/>
                <a:gd name="T14" fmla="*/ 52 w 54"/>
                <a:gd name="T15" fmla="*/ 16 h 55"/>
                <a:gd name="T16" fmla="*/ 52 w 54"/>
                <a:gd name="T17" fmla="*/ 8 h 55"/>
                <a:gd name="T18" fmla="*/ 34 w 54"/>
                <a:gd name="T19" fmla="*/ 30 h 55"/>
                <a:gd name="T20" fmla="*/ 33 w 54"/>
                <a:gd name="T21" fmla="*/ 29 h 55"/>
                <a:gd name="T22" fmla="*/ 31 w 54"/>
                <a:gd name="T23" fmla="*/ 29 h 55"/>
                <a:gd name="T24" fmla="*/ 31 w 54"/>
                <a:gd name="T25" fmla="*/ 31 h 55"/>
                <a:gd name="T26" fmla="*/ 33 w 54"/>
                <a:gd name="T27" fmla="*/ 31 h 55"/>
                <a:gd name="T28" fmla="*/ 31 w 54"/>
                <a:gd name="T29" fmla="*/ 33 h 55"/>
                <a:gd name="T30" fmla="*/ 30 w 54"/>
                <a:gd name="T31" fmla="*/ 33 h 55"/>
                <a:gd name="T32" fmla="*/ 30 w 54"/>
                <a:gd name="T33" fmla="*/ 34 h 55"/>
                <a:gd name="T34" fmla="*/ 29 w 54"/>
                <a:gd name="T35" fmla="*/ 35 h 55"/>
                <a:gd name="T36" fmla="*/ 28 w 54"/>
                <a:gd name="T37" fmla="*/ 34 h 55"/>
                <a:gd name="T38" fmla="*/ 26 w 54"/>
                <a:gd name="T39" fmla="*/ 34 h 55"/>
                <a:gd name="T40" fmla="*/ 26 w 54"/>
                <a:gd name="T41" fmla="*/ 36 h 55"/>
                <a:gd name="T42" fmla="*/ 27 w 54"/>
                <a:gd name="T43" fmla="*/ 37 h 55"/>
                <a:gd name="T44" fmla="*/ 20 w 54"/>
                <a:gd name="T45" fmla="*/ 36 h 55"/>
                <a:gd name="T46" fmla="*/ 19 w 54"/>
                <a:gd name="T47" fmla="*/ 36 h 55"/>
                <a:gd name="T48" fmla="*/ 19 w 54"/>
                <a:gd name="T49" fmla="*/ 36 h 55"/>
                <a:gd name="T50" fmla="*/ 19 w 54"/>
                <a:gd name="T51" fmla="*/ 35 h 55"/>
                <a:gd name="T52" fmla="*/ 18 w 54"/>
                <a:gd name="T53" fmla="*/ 35 h 55"/>
                <a:gd name="T54" fmla="*/ 18 w 54"/>
                <a:gd name="T55" fmla="*/ 27 h 55"/>
                <a:gd name="T56" fmla="*/ 19 w 54"/>
                <a:gd name="T57" fmla="*/ 29 h 55"/>
                <a:gd name="T58" fmla="*/ 21 w 54"/>
                <a:gd name="T59" fmla="*/ 29 h 55"/>
                <a:gd name="T60" fmla="*/ 21 w 54"/>
                <a:gd name="T61" fmla="*/ 27 h 55"/>
                <a:gd name="T62" fmla="*/ 19 w 54"/>
                <a:gd name="T63" fmla="*/ 26 h 55"/>
                <a:gd name="T64" fmla="*/ 21 w 54"/>
                <a:gd name="T65" fmla="*/ 25 h 55"/>
                <a:gd name="T66" fmla="*/ 21 w 54"/>
                <a:gd name="T67" fmla="*/ 24 h 55"/>
                <a:gd name="T68" fmla="*/ 22 w 54"/>
                <a:gd name="T69" fmla="*/ 24 h 55"/>
                <a:gd name="T70" fmla="*/ 24 w 54"/>
                <a:gd name="T71" fmla="*/ 22 h 55"/>
                <a:gd name="T72" fmla="*/ 24 w 54"/>
                <a:gd name="T73" fmla="*/ 23 h 55"/>
                <a:gd name="T74" fmla="*/ 26 w 54"/>
                <a:gd name="T75" fmla="*/ 23 h 55"/>
                <a:gd name="T76" fmla="*/ 26 w 54"/>
                <a:gd name="T77" fmla="*/ 21 h 55"/>
                <a:gd name="T78" fmla="*/ 25 w 54"/>
                <a:gd name="T79" fmla="*/ 21 h 55"/>
                <a:gd name="T80" fmla="*/ 26 w 54"/>
                <a:gd name="T81" fmla="*/ 19 h 55"/>
                <a:gd name="T82" fmla="*/ 27 w 54"/>
                <a:gd name="T83" fmla="*/ 19 h 55"/>
                <a:gd name="T84" fmla="*/ 27 w 54"/>
                <a:gd name="T85" fmla="*/ 19 h 55"/>
                <a:gd name="T86" fmla="*/ 30 w 54"/>
                <a:gd name="T87" fmla="*/ 17 h 55"/>
                <a:gd name="T88" fmla="*/ 29 w 54"/>
                <a:gd name="T89" fmla="*/ 18 h 55"/>
                <a:gd name="T90" fmla="*/ 29 w 54"/>
                <a:gd name="T91" fmla="*/ 18 h 55"/>
                <a:gd name="T92" fmla="*/ 31 w 54"/>
                <a:gd name="T93" fmla="*/ 18 h 55"/>
                <a:gd name="T94" fmla="*/ 32 w 54"/>
                <a:gd name="T95" fmla="*/ 17 h 55"/>
                <a:gd name="T96" fmla="*/ 30 w 54"/>
                <a:gd name="T97" fmla="*/ 17 h 55"/>
                <a:gd name="T98" fmla="*/ 34 w 54"/>
                <a:gd name="T99" fmla="*/ 19 h 55"/>
                <a:gd name="T100" fmla="*/ 36 w 54"/>
                <a:gd name="T101" fmla="*/ 20 h 55"/>
                <a:gd name="T102" fmla="*/ 37 w 54"/>
                <a:gd name="T103" fmla="*/ 25 h 55"/>
                <a:gd name="T104" fmla="*/ 37 w 54"/>
                <a:gd name="T105" fmla="*/ 23 h 55"/>
                <a:gd name="T106" fmla="*/ 37 w 54"/>
                <a:gd name="T107" fmla="*/ 24 h 55"/>
                <a:gd name="T108" fmla="*/ 37 w 54"/>
                <a:gd name="T109" fmla="*/ 26 h 55"/>
                <a:gd name="T110" fmla="*/ 37 w 54"/>
                <a:gd name="T111" fmla="*/ 26 h 55"/>
                <a:gd name="T112" fmla="*/ 37 w 54"/>
                <a:gd name="T113" fmla="*/ 25 h 55"/>
                <a:gd name="T114" fmla="*/ 36 w 54"/>
                <a:gd name="T115" fmla="*/ 28 h 55"/>
                <a:gd name="T116" fmla="*/ 36 w 54"/>
                <a:gd name="T117" fmla="*/ 28 h 55"/>
                <a:gd name="T118" fmla="*/ 35 w 54"/>
                <a:gd name="T119" fmla="*/ 29 h 55"/>
                <a:gd name="T120" fmla="*/ 34 w 54"/>
                <a:gd name="T12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5">
                  <a:moveTo>
                    <a:pt x="52" y="8"/>
                  </a:moveTo>
                  <a:cubicBezTo>
                    <a:pt x="47" y="2"/>
                    <a:pt x="47" y="2"/>
                    <a:pt x="47" y="2"/>
                  </a:cubicBezTo>
                  <a:cubicBezTo>
                    <a:pt x="45" y="0"/>
                    <a:pt x="41" y="0"/>
                    <a:pt x="39" y="2"/>
                  </a:cubicBezTo>
                  <a:cubicBezTo>
                    <a:pt x="2" y="40"/>
                    <a:pt x="2" y="40"/>
                    <a:pt x="2" y="40"/>
                  </a:cubicBezTo>
                  <a:cubicBezTo>
                    <a:pt x="0" y="42"/>
                    <a:pt x="0" y="45"/>
                    <a:pt x="2" y="47"/>
                  </a:cubicBezTo>
                  <a:cubicBezTo>
                    <a:pt x="8" y="53"/>
                    <a:pt x="8" y="53"/>
                    <a:pt x="8" y="53"/>
                  </a:cubicBezTo>
                  <a:cubicBezTo>
                    <a:pt x="10" y="55"/>
                    <a:pt x="13" y="55"/>
                    <a:pt x="15" y="53"/>
                  </a:cubicBezTo>
                  <a:cubicBezTo>
                    <a:pt x="52" y="16"/>
                    <a:pt x="52" y="16"/>
                    <a:pt x="52" y="16"/>
                  </a:cubicBezTo>
                  <a:cubicBezTo>
                    <a:pt x="54" y="14"/>
                    <a:pt x="54" y="10"/>
                    <a:pt x="52" y="8"/>
                  </a:cubicBezTo>
                  <a:close/>
                  <a:moveTo>
                    <a:pt x="34" y="30"/>
                  </a:moveTo>
                  <a:cubicBezTo>
                    <a:pt x="34" y="30"/>
                    <a:pt x="34" y="29"/>
                    <a:pt x="33" y="29"/>
                  </a:cubicBezTo>
                  <a:cubicBezTo>
                    <a:pt x="33" y="28"/>
                    <a:pt x="32" y="28"/>
                    <a:pt x="31" y="29"/>
                  </a:cubicBezTo>
                  <a:cubicBezTo>
                    <a:pt x="31" y="29"/>
                    <a:pt x="31" y="30"/>
                    <a:pt x="31" y="31"/>
                  </a:cubicBezTo>
                  <a:cubicBezTo>
                    <a:pt x="32" y="31"/>
                    <a:pt x="32" y="31"/>
                    <a:pt x="33" y="31"/>
                  </a:cubicBezTo>
                  <a:cubicBezTo>
                    <a:pt x="31" y="33"/>
                    <a:pt x="31" y="33"/>
                    <a:pt x="31" y="33"/>
                  </a:cubicBezTo>
                  <a:cubicBezTo>
                    <a:pt x="31" y="33"/>
                    <a:pt x="31" y="33"/>
                    <a:pt x="30" y="33"/>
                  </a:cubicBezTo>
                  <a:cubicBezTo>
                    <a:pt x="30" y="34"/>
                    <a:pt x="30" y="34"/>
                    <a:pt x="30" y="34"/>
                  </a:cubicBezTo>
                  <a:cubicBezTo>
                    <a:pt x="29" y="35"/>
                    <a:pt x="29" y="35"/>
                    <a:pt x="29" y="35"/>
                  </a:cubicBezTo>
                  <a:cubicBezTo>
                    <a:pt x="29" y="35"/>
                    <a:pt x="29" y="34"/>
                    <a:pt x="28" y="34"/>
                  </a:cubicBezTo>
                  <a:cubicBezTo>
                    <a:pt x="28" y="33"/>
                    <a:pt x="27" y="33"/>
                    <a:pt x="26" y="34"/>
                  </a:cubicBezTo>
                  <a:cubicBezTo>
                    <a:pt x="25" y="35"/>
                    <a:pt x="25" y="36"/>
                    <a:pt x="26" y="36"/>
                  </a:cubicBezTo>
                  <a:cubicBezTo>
                    <a:pt x="26" y="37"/>
                    <a:pt x="27" y="37"/>
                    <a:pt x="27" y="37"/>
                  </a:cubicBezTo>
                  <a:cubicBezTo>
                    <a:pt x="25" y="38"/>
                    <a:pt x="22" y="38"/>
                    <a:pt x="20" y="36"/>
                  </a:cubicBezTo>
                  <a:cubicBezTo>
                    <a:pt x="19" y="36"/>
                    <a:pt x="19" y="36"/>
                    <a:pt x="19" y="36"/>
                  </a:cubicBezTo>
                  <a:cubicBezTo>
                    <a:pt x="19" y="36"/>
                    <a:pt x="19" y="36"/>
                    <a:pt x="19" y="36"/>
                  </a:cubicBezTo>
                  <a:cubicBezTo>
                    <a:pt x="19" y="36"/>
                    <a:pt x="19" y="36"/>
                    <a:pt x="19" y="35"/>
                  </a:cubicBezTo>
                  <a:cubicBezTo>
                    <a:pt x="18" y="35"/>
                    <a:pt x="18" y="35"/>
                    <a:pt x="18" y="35"/>
                  </a:cubicBezTo>
                  <a:cubicBezTo>
                    <a:pt x="16" y="33"/>
                    <a:pt x="16" y="29"/>
                    <a:pt x="18" y="27"/>
                  </a:cubicBezTo>
                  <a:cubicBezTo>
                    <a:pt x="18" y="28"/>
                    <a:pt x="18" y="28"/>
                    <a:pt x="19" y="29"/>
                  </a:cubicBezTo>
                  <a:cubicBezTo>
                    <a:pt x="19" y="29"/>
                    <a:pt x="20" y="29"/>
                    <a:pt x="21" y="29"/>
                  </a:cubicBezTo>
                  <a:cubicBezTo>
                    <a:pt x="21" y="28"/>
                    <a:pt x="21" y="27"/>
                    <a:pt x="21" y="27"/>
                  </a:cubicBezTo>
                  <a:cubicBezTo>
                    <a:pt x="20" y="26"/>
                    <a:pt x="20" y="26"/>
                    <a:pt x="19" y="26"/>
                  </a:cubicBezTo>
                  <a:cubicBezTo>
                    <a:pt x="21" y="25"/>
                    <a:pt x="21" y="25"/>
                    <a:pt x="21" y="25"/>
                  </a:cubicBezTo>
                  <a:cubicBezTo>
                    <a:pt x="21" y="25"/>
                    <a:pt x="21" y="25"/>
                    <a:pt x="21" y="24"/>
                  </a:cubicBezTo>
                  <a:cubicBezTo>
                    <a:pt x="22" y="24"/>
                    <a:pt x="22" y="24"/>
                    <a:pt x="22" y="24"/>
                  </a:cubicBezTo>
                  <a:cubicBezTo>
                    <a:pt x="24" y="22"/>
                    <a:pt x="24" y="22"/>
                    <a:pt x="24" y="22"/>
                  </a:cubicBezTo>
                  <a:cubicBezTo>
                    <a:pt x="23" y="23"/>
                    <a:pt x="24" y="23"/>
                    <a:pt x="24" y="23"/>
                  </a:cubicBezTo>
                  <a:cubicBezTo>
                    <a:pt x="24" y="24"/>
                    <a:pt x="25" y="24"/>
                    <a:pt x="26" y="23"/>
                  </a:cubicBezTo>
                  <a:cubicBezTo>
                    <a:pt x="27" y="23"/>
                    <a:pt x="27" y="22"/>
                    <a:pt x="26" y="21"/>
                  </a:cubicBezTo>
                  <a:cubicBezTo>
                    <a:pt x="26" y="21"/>
                    <a:pt x="25" y="21"/>
                    <a:pt x="25" y="21"/>
                  </a:cubicBezTo>
                  <a:cubicBezTo>
                    <a:pt x="26" y="19"/>
                    <a:pt x="26" y="19"/>
                    <a:pt x="26" y="19"/>
                  </a:cubicBezTo>
                  <a:cubicBezTo>
                    <a:pt x="26" y="19"/>
                    <a:pt x="26" y="19"/>
                    <a:pt x="27" y="19"/>
                  </a:cubicBezTo>
                  <a:cubicBezTo>
                    <a:pt x="27" y="19"/>
                    <a:pt x="27" y="19"/>
                    <a:pt x="27" y="19"/>
                  </a:cubicBezTo>
                  <a:cubicBezTo>
                    <a:pt x="28" y="18"/>
                    <a:pt x="29" y="17"/>
                    <a:pt x="30" y="17"/>
                  </a:cubicBezTo>
                  <a:cubicBezTo>
                    <a:pt x="30" y="17"/>
                    <a:pt x="29" y="17"/>
                    <a:pt x="29" y="18"/>
                  </a:cubicBezTo>
                  <a:cubicBezTo>
                    <a:pt x="29" y="18"/>
                    <a:pt x="29" y="18"/>
                    <a:pt x="29" y="18"/>
                  </a:cubicBezTo>
                  <a:cubicBezTo>
                    <a:pt x="30" y="19"/>
                    <a:pt x="31" y="19"/>
                    <a:pt x="31" y="18"/>
                  </a:cubicBezTo>
                  <a:cubicBezTo>
                    <a:pt x="31" y="18"/>
                    <a:pt x="32" y="18"/>
                    <a:pt x="32" y="17"/>
                  </a:cubicBezTo>
                  <a:cubicBezTo>
                    <a:pt x="31" y="17"/>
                    <a:pt x="31" y="17"/>
                    <a:pt x="30" y="17"/>
                  </a:cubicBezTo>
                  <a:cubicBezTo>
                    <a:pt x="32" y="17"/>
                    <a:pt x="33" y="18"/>
                    <a:pt x="34" y="19"/>
                  </a:cubicBezTo>
                  <a:cubicBezTo>
                    <a:pt x="36" y="20"/>
                    <a:pt x="36" y="20"/>
                    <a:pt x="36" y="20"/>
                  </a:cubicBezTo>
                  <a:cubicBezTo>
                    <a:pt x="37" y="22"/>
                    <a:pt x="38" y="23"/>
                    <a:pt x="37" y="25"/>
                  </a:cubicBezTo>
                  <a:cubicBezTo>
                    <a:pt x="37" y="24"/>
                    <a:pt x="37" y="24"/>
                    <a:pt x="37" y="23"/>
                  </a:cubicBezTo>
                  <a:cubicBezTo>
                    <a:pt x="37" y="23"/>
                    <a:pt x="37" y="23"/>
                    <a:pt x="37" y="24"/>
                  </a:cubicBezTo>
                  <a:cubicBezTo>
                    <a:pt x="36" y="24"/>
                    <a:pt x="36" y="25"/>
                    <a:pt x="37" y="26"/>
                  </a:cubicBezTo>
                  <a:cubicBezTo>
                    <a:pt x="37" y="26"/>
                    <a:pt x="37" y="26"/>
                    <a:pt x="37" y="26"/>
                  </a:cubicBezTo>
                  <a:cubicBezTo>
                    <a:pt x="37" y="26"/>
                    <a:pt x="37" y="25"/>
                    <a:pt x="37" y="25"/>
                  </a:cubicBezTo>
                  <a:cubicBezTo>
                    <a:pt x="37" y="26"/>
                    <a:pt x="37" y="27"/>
                    <a:pt x="36" y="28"/>
                  </a:cubicBezTo>
                  <a:cubicBezTo>
                    <a:pt x="36" y="28"/>
                    <a:pt x="36" y="28"/>
                    <a:pt x="36" y="28"/>
                  </a:cubicBezTo>
                  <a:cubicBezTo>
                    <a:pt x="36" y="28"/>
                    <a:pt x="35" y="28"/>
                    <a:pt x="35" y="29"/>
                  </a:cubicBezTo>
                  <a:lnTo>
                    <a:pt x="3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Freeform 259"/>
            <p:cNvSpPr>
              <a:spLocks noEditPoints="1"/>
            </p:cNvSpPr>
            <p:nvPr/>
          </p:nvSpPr>
          <p:spPr bwMode="auto">
            <a:xfrm>
              <a:off x="2680199" y="687135"/>
              <a:ext cx="184638" cy="498093"/>
            </a:xfrm>
            <a:custGeom>
              <a:avLst/>
              <a:gdLst>
                <a:gd name="T0" fmla="*/ 15 w 18"/>
                <a:gd name="T1" fmla="*/ 0 h 49"/>
                <a:gd name="T2" fmla="*/ 3 w 18"/>
                <a:gd name="T3" fmla="*/ 0 h 49"/>
                <a:gd name="T4" fmla="*/ 0 w 18"/>
                <a:gd name="T5" fmla="*/ 2 h 49"/>
                <a:gd name="T6" fmla="*/ 1 w 18"/>
                <a:gd name="T7" fmla="*/ 4 h 49"/>
                <a:gd name="T8" fmla="*/ 2 w 18"/>
                <a:gd name="T9" fmla="*/ 6 h 49"/>
                <a:gd name="T10" fmla="*/ 2 w 18"/>
                <a:gd name="T11" fmla="*/ 43 h 49"/>
                <a:gd name="T12" fmla="*/ 9 w 18"/>
                <a:gd name="T13" fmla="*/ 49 h 49"/>
                <a:gd name="T14" fmla="*/ 9 w 18"/>
                <a:gd name="T15" fmla="*/ 49 h 49"/>
                <a:gd name="T16" fmla="*/ 16 w 18"/>
                <a:gd name="T17" fmla="*/ 43 h 49"/>
                <a:gd name="T18" fmla="*/ 16 w 18"/>
                <a:gd name="T19" fmla="*/ 6 h 49"/>
                <a:gd name="T20" fmla="*/ 17 w 18"/>
                <a:gd name="T21" fmla="*/ 4 h 49"/>
                <a:gd name="T22" fmla="*/ 18 w 18"/>
                <a:gd name="T23" fmla="*/ 2 h 49"/>
                <a:gd name="T24" fmla="*/ 15 w 18"/>
                <a:gd name="T25" fmla="*/ 0 h 49"/>
                <a:gd name="T26" fmla="*/ 16 w 18"/>
                <a:gd name="T27" fmla="*/ 2 h 49"/>
                <a:gd name="T28" fmla="*/ 14 w 18"/>
                <a:gd name="T29" fmla="*/ 6 h 49"/>
                <a:gd name="T30" fmla="*/ 14 w 18"/>
                <a:gd name="T31" fmla="*/ 43 h 49"/>
                <a:gd name="T32" fmla="*/ 9 w 18"/>
                <a:gd name="T33" fmla="*/ 47 h 49"/>
                <a:gd name="T34" fmla="*/ 9 w 18"/>
                <a:gd name="T35" fmla="*/ 47 h 49"/>
                <a:gd name="T36" fmla="*/ 4 w 18"/>
                <a:gd name="T37" fmla="*/ 43 h 49"/>
                <a:gd name="T38" fmla="*/ 4 w 18"/>
                <a:gd name="T39" fmla="*/ 6 h 49"/>
                <a:gd name="T40" fmla="*/ 2 w 18"/>
                <a:gd name="T41" fmla="*/ 2 h 49"/>
                <a:gd name="T42" fmla="*/ 2 w 18"/>
                <a:gd name="T43" fmla="*/ 2 h 49"/>
                <a:gd name="T44" fmla="*/ 3 w 18"/>
                <a:gd name="T45" fmla="*/ 2 h 49"/>
                <a:gd name="T46" fmla="*/ 15 w 18"/>
                <a:gd name="T47" fmla="*/ 2 h 49"/>
                <a:gd name="T48" fmla="*/ 16 w 18"/>
                <a:gd name="T49" fmla="*/ 2 h 49"/>
                <a:gd name="T50" fmla="*/ 16 w 18"/>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49">
                  <a:moveTo>
                    <a:pt x="15" y="0"/>
                  </a:moveTo>
                  <a:cubicBezTo>
                    <a:pt x="3" y="0"/>
                    <a:pt x="3" y="0"/>
                    <a:pt x="3" y="0"/>
                  </a:cubicBezTo>
                  <a:cubicBezTo>
                    <a:pt x="1" y="0"/>
                    <a:pt x="0" y="1"/>
                    <a:pt x="0" y="2"/>
                  </a:cubicBezTo>
                  <a:cubicBezTo>
                    <a:pt x="0" y="3"/>
                    <a:pt x="1" y="4"/>
                    <a:pt x="1" y="4"/>
                  </a:cubicBezTo>
                  <a:cubicBezTo>
                    <a:pt x="2" y="4"/>
                    <a:pt x="2" y="5"/>
                    <a:pt x="2" y="6"/>
                  </a:cubicBezTo>
                  <a:cubicBezTo>
                    <a:pt x="2" y="43"/>
                    <a:pt x="2" y="43"/>
                    <a:pt x="2" y="43"/>
                  </a:cubicBezTo>
                  <a:cubicBezTo>
                    <a:pt x="2" y="46"/>
                    <a:pt x="5" y="49"/>
                    <a:pt x="9" y="49"/>
                  </a:cubicBezTo>
                  <a:cubicBezTo>
                    <a:pt x="9" y="49"/>
                    <a:pt x="9" y="49"/>
                    <a:pt x="9" y="49"/>
                  </a:cubicBezTo>
                  <a:cubicBezTo>
                    <a:pt x="13" y="49"/>
                    <a:pt x="16" y="46"/>
                    <a:pt x="16" y="43"/>
                  </a:cubicBezTo>
                  <a:cubicBezTo>
                    <a:pt x="16" y="6"/>
                    <a:pt x="16" y="6"/>
                    <a:pt x="16" y="6"/>
                  </a:cubicBezTo>
                  <a:cubicBezTo>
                    <a:pt x="16" y="5"/>
                    <a:pt x="16" y="4"/>
                    <a:pt x="17" y="4"/>
                  </a:cubicBezTo>
                  <a:cubicBezTo>
                    <a:pt x="17" y="4"/>
                    <a:pt x="18" y="3"/>
                    <a:pt x="18" y="2"/>
                  </a:cubicBezTo>
                  <a:cubicBezTo>
                    <a:pt x="18" y="1"/>
                    <a:pt x="17" y="0"/>
                    <a:pt x="15" y="0"/>
                  </a:cubicBezTo>
                  <a:close/>
                  <a:moveTo>
                    <a:pt x="16" y="2"/>
                  </a:moveTo>
                  <a:cubicBezTo>
                    <a:pt x="14" y="3"/>
                    <a:pt x="14" y="4"/>
                    <a:pt x="14" y="6"/>
                  </a:cubicBezTo>
                  <a:cubicBezTo>
                    <a:pt x="14" y="43"/>
                    <a:pt x="14" y="43"/>
                    <a:pt x="14" y="43"/>
                  </a:cubicBezTo>
                  <a:cubicBezTo>
                    <a:pt x="14" y="45"/>
                    <a:pt x="12" y="47"/>
                    <a:pt x="9" y="47"/>
                  </a:cubicBezTo>
                  <a:cubicBezTo>
                    <a:pt x="9" y="47"/>
                    <a:pt x="9" y="47"/>
                    <a:pt x="9" y="47"/>
                  </a:cubicBezTo>
                  <a:cubicBezTo>
                    <a:pt x="6" y="47"/>
                    <a:pt x="4" y="45"/>
                    <a:pt x="4" y="43"/>
                  </a:cubicBezTo>
                  <a:cubicBezTo>
                    <a:pt x="4" y="6"/>
                    <a:pt x="4" y="6"/>
                    <a:pt x="4" y="6"/>
                  </a:cubicBezTo>
                  <a:cubicBezTo>
                    <a:pt x="4" y="4"/>
                    <a:pt x="3" y="3"/>
                    <a:pt x="2" y="2"/>
                  </a:cubicBezTo>
                  <a:cubicBezTo>
                    <a:pt x="2" y="2"/>
                    <a:pt x="2" y="2"/>
                    <a:pt x="2" y="2"/>
                  </a:cubicBezTo>
                  <a:cubicBezTo>
                    <a:pt x="2" y="2"/>
                    <a:pt x="2" y="2"/>
                    <a:pt x="3" y="2"/>
                  </a:cubicBezTo>
                  <a:cubicBezTo>
                    <a:pt x="15" y="2"/>
                    <a:pt x="15" y="2"/>
                    <a:pt x="15" y="2"/>
                  </a:cubicBezTo>
                  <a:cubicBezTo>
                    <a:pt x="16" y="2"/>
                    <a:pt x="16" y="2"/>
                    <a:pt x="16" y="2"/>
                  </a:cubicBezTo>
                  <a:cubicBezTo>
                    <a:pt x="16" y="2"/>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Freeform 260"/>
            <p:cNvSpPr/>
            <p:nvPr/>
          </p:nvSpPr>
          <p:spPr bwMode="auto">
            <a:xfrm>
              <a:off x="2744608" y="953357"/>
              <a:ext cx="60115" cy="201813"/>
            </a:xfrm>
            <a:custGeom>
              <a:avLst/>
              <a:gdLst>
                <a:gd name="T0" fmla="*/ 0 w 6"/>
                <a:gd name="T1" fmla="*/ 17 h 20"/>
                <a:gd name="T2" fmla="*/ 3 w 6"/>
                <a:gd name="T3" fmla="*/ 20 h 20"/>
                <a:gd name="T4" fmla="*/ 3 w 6"/>
                <a:gd name="T5" fmla="*/ 20 h 20"/>
                <a:gd name="T6" fmla="*/ 6 w 6"/>
                <a:gd name="T7" fmla="*/ 17 h 20"/>
                <a:gd name="T8" fmla="*/ 6 w 6"/>
                <a:gd name="T9" fmla="*/ 0 h 20"/>
                <a:gd name="T10" fmla="*/ 0 w 6"/>
                <a:gd name="T11" fmla="*/ 0 h 20"/>
                <a:gd name="T12" fmla="*/ 0 w 6"/>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17"/>
                  </a:moveTo>
                  <a:cubicBezTo>
                    <a:pt x="0" y="18"/>
                    <a:pt x="1" y="20"/>
                    <a:pt x="3" y="20"/>
                  </a:cubicBezTo>
                  <a:cubicBezTo>
                    <a:pt x="3" y="20"/>
                    <a:pt x="3" y="20"/>
                    <a:pt x="3" y="20"/>
                  </a:cubicBezTo>
                  <a:cubicBezTo>
                    <a:pt x="5" y="20"/>
                    <a:pt x="6" y="18"/>
                    <a:pt x="6" y="17"/>
                  </a:cubicBezTo>
                  <a:cubicBezTo>
                    <a:pt x="6" y="0"/>
                    <a:pt x="6" y="0"/>
                    <a:pt x="6" y="0"/>
                  </a:cubicBezTo>
                  <a:cubicBezTo>
                    <a:pt x="0" y="0"/>
                    <a:pt x="0" y="0"/>
                    <a:pt x="0" y="0"/>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Freeform 261"/>
            <p:cNvSpPr>
              <a:spLocks noEditPoints="1"/>
            </p:cNvSpPr>
            <p:nvPr/>
          </p:nvSpPr>
          <p:spPr bwMode="auto">
            <a:xfrm>
              <a:off x="2886307" y="687135"/>
              <a:ext cx="171756" cy="498093"/>
            </a:xfrm>
            <a:custGeom>
              <a:avLst/>
              <a:gdLst>
                <a:gd name="T0" fmla="*/ 15 w 17"/>
                <a:gd name="T1" fmla="*/ 0 h 49"/>
                <a:gd name="T2" fmla="*/ 2 w 17"/>
                <a:gd name="T3" fmla="*/ 0 h 49"/>
                <a:gd name="T4" fmla="*/ 0 w 17"/>
                <a:gd name="T5" fmla="*/ 2 h 49"/>
                <a:gd name="T6" fmla="*/ 1 w 17"/>
                <a:gd name="T7" fmla="*/ 4 h 49"/>
                <a:gd name="T8" fmla="*/ 2 w 17"/>
                <a:gd name="T9" fmla="*/ 6 h 49"/>
                <a:gd name="T10" fmla="*/ 2 w 17"/>
                <a:gd name="T11" fmla="*/ 43 h 49"/>
                <a:gd name="T12" fmla="*/ 8 w 17"/>
                <a:gd name="T13" fmla="*/ 49 h 49"/>
                <a:gd name="T14" fmla="*/ 9 w 17"/>
                <a:gd name="T15" fmla="*/ 49 h 49"/>
                <a:gd name="T16" fmla="*/ 15 w 17"/>
                <a:gd name="T17" fmla="*/ 43 h 49"/>
                <a:gd name="T18" fmla="*/ 15 w 17"/>
                <a:gd name="T19" fmla="*/ 6 h 49"/>
                <a:gd name="T20" fmla="*/ 16 w 17"/>
                <a:gd name="T21" fmla="*/ 4 h 49"/>
                <a:gd name="T22" fmla="*/ 17 w 17"/>
                <a:gd name="T23" fmla="*/ 2 h 49"/>
                <a:gd name="T24" fmla="*/ 15 w 17"/>
                <a:gd name="T25" fmla="*/ 0 h 49"/>
                <a:gd name="T26" fmla="*/ 15 w 17"/>
                <a:gd name="T27" fmla="*/ 2 h 49"/>
                <a:gd name="T28" fmla="*/ 13 w 17"/>
                <a:gd name="T29" fmla="*/ 6 h 49"/>
                <a:gd name="T30" fmla="*/ 13 w 17"/>
                <a:gd name="T31" fmla="*/ 43 h 49"/>
                <a:gd name="T32" fmla="*/ 9 w 17"/>
                <a:gd name="T33" fmla="*/ 47 h 49"/>
                <a:gd name="T34" fmla="*/ 8 w 17"/>
                <a:gd name="T35" fmla="*/ 47 h 49"/>
                <a:gd name="T36" fmla="*/ 4 w 17"/>
                <a:gd name="T37" fmla="*/ 43 h 49"/>
                <a:gd name="T38" fmla="*/ 4 w 17"/>
                <a:gd name="T39" fmla="*/ 6 h 49"/>
                <a:gd name="T40" fmla="*/ 2 w 17"/>
                <a:gd name="T41" fmla="*/ 2 h 49"/>
                <a:gd name="T42" fmla="*/ 2 w 17"/>
                <a:gd name="T43" fmla="*/ 2 h 49"/>
                <a:gd name="T44" fmla="*/ 2 w 17"/>
                <a:gd name="T45" fmla="*/ 2 h 49"/>
                <a:gd name="T46" fmla="*/ 15 w 17"/>
                <a:gd name="T47" fmla="*/ 2 h 49"/>
                <a:gd name="T48" fmla="*/ 15 w 17"/>
                <a:gd name="T49" fmla="*/ 2 h 49"/>
                <a:gd name="T50" fmla="*/ 15 w 17"/>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9">
                  <a:moveTo>
                    <a:pt x="15" y="0"/>
                  </a:moveTo>
                  <a:cubicBezTo>
                    <a:pt x="2" y="0"/>
                    <a:pt x="2" y="0"/>
                    <a:pt x="2" y="0"/>
                  </a:cubicBezTo>
                  <a:cubicBezTo>
                    <a:pt x="1" y="0"/>
                    <a:pt x="0" y="1"/>
                    <a:pt x="0" y="2"/>
                  </a:cubicBezTo>
                  <a:cubicBezTo>
                    <a:pt x="0" y="3"/>
                    <a:pt x="0" y="4"/>
                    <a:pt x="1" y="4"/>
                  </a:cubicBezTo>
                  <a:cubicBezTo>
                    <a:pt x="1" y="4"/>
                    <a:pt x="2" y="5"/>
                    <a:pt x="2" y="6"/>
                  </a:cubicBezTo>
                  <a:cubicBezTo>
                    <a:pt x="2" y="43"/>
                    <a:pt x="2" y="43"/>
                    <a:pt x="2" y="43"/>
                  </a:cubicBezTo>
                  <a:cubicBezTo>
                    <a:pt x="2" y="46"/>
                    <a:pt x="5" y="49"/>
                    <a:pt x="8" y="49"/>
                  </a:cubicBezTo>
                  <a:cubicBezTo>
                    <a:pt x="9" y="49"/>
                    <a:pt x="9" y="49"/>
                    <a:pt x="9" y="49"/>
                  </a:cubicBezTo>
                  <a:cubicBezTo>
                    <a:pt x="12" y="49"/>
                    <a:pt x="15" y="46"/>
                    <a:pt x="15" y="43"/>
                  </a:cubicBezTo>
                  <a:cubicBezTo>
                    <a:pt x="15" y="6"/>
                    <a:pt x="15" y="6"/>
                    <a:pt x="15" y="6"/>
                  </a:cubicBezTo>
                  <a:cubicBezTo>
                    <a:pt x="15" y="5"/>
                    <a:pt x="15" y="4"/>
                    <a:pt x="16" y="4"/>
                  </a:cubicBezTo>
                  <a:cubicBezTo>
                    <a:pt x="17" y="4"/>
                    <a:pt x="17" y="3"/>
                    <a:pt x="17" y="2"/>
                  </a:cubicBezTo>
                  <a:cubicBezTo>
                    <a:pt x="17" y="1"/>
                    <a:pt x="16" y="0"/>
                    <a:pt x="15" y="0"/>
                  </a:cubicBezTo>
                  <a:close/>
                  <a:moveTo>
                    <a:pt x="15" y="2"/>
                  </a:moveTo>
                  <a:cubicBezTo>
                    <a:pt x="14" y="3"/>
                    <a:pt x="13" y="4"/>
                    <a:pt x="13" y="6"/>
                  </a:cubicBezTo>
                  <a:cubicBezTo>
                    <a:pt x="13" y="43"/>
                    <a:pt x="13" y="43"/>
                    <a:pt x="13" y="43"/>
                  </a:cubicBezTo>
                  <a:cubicBezTo>
                    <a:pt x="13" y="45"/>
                    <a:pt x="11" y="47"/>
                    <a:pt x="9" y="47"/>
                  </a:cubicBezTo>
                  <a:cubicBezTo>
                    <a:pt x="8" y="47"/>
                    <a:pt x="8" y="47"/>
                    <a:pt x="8" y="47"/>
                  </a:cubicBezTo>
                  <a:cubicBezTo>
                    <a:pt x="6" y="47"/>
                    <a:pt x="4" y="45"/>
                    <a:pt x="4" y="43"/>
                  </a:cubicBezTo>
                  <a:cubicBezTo>
                    <a:pt x="4" y="6"/>
                    <a:pt x="4" y="6"/>
                    <a:pt x="4" y="6"/>
                  </a:cubicBezTo>
                  <a:cubicBezTo>
                    <a:pt x="4" y="4"/>
                    <a:pt x="3" y="3"/>
                    <a:pt x="2" y="2"/>
                  </a:cubicBezTo>
                  <a:cubicBezTo>
                    <a:pt x="2" y="2"/>
                    <a:pt x="2" y="2"/>
                    <a:pt x="2" y="2"/>
                  </a:cubicBezTo>
                  <a:cubicBezTo>
                    <a:pt x="2" y="2"/>
                    <a:pt x="2" y="2"/>
                    <a:pt x="2" y="2"/>
                  </a:cubicBezTo>
                  <a:cubicBezTo>
                    <a:pt x="15" y="2"/>
                    <a:pt x="15" y="2"/>
                    <a:pt x="15" y="2"/>
                  </a:cubicBezTo>
                  <a:cubicBezTo>
                    <a:pt x="15" y="2"/>
                    <a:pt x="15" y="2"/>
                    <a:pt x="15" y="2"/>
                  </a:cubicBezTo>
                  <a:cubicBezTo>
                    <a:pt x="15" y="2"/>
                    <a:pt x="15"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Freeform 262"/>
            <p:cNvSpPr/>
            <p:nvPr/>
          </p:nvSpPr>
          <p:spPr bwMode="auto">
            <a:xfrm>
              <a:off x="2937834" y="798777"/>
              <a:ext cx="68702" cy="356394"/>
            </a:xfrm>
            <a:custGeom>
              <a:avLst/>
              <a:gdLst>
                <a:gd name="T0" fmla="*/ 0 w 7"/>
                <a:gd name="T1" fmla="*/ 32 h 35"/>
                <a:gd name="T2" fmla="*/ 3 w 7"/>
                <a:gd name="T3" fmla="*/ 35 h 35"/>
                <a:gd name="T4" fmla="*/ 4 w 7"/>
                <a:gd name="T5" fmla="*/ 35 h 35"/>
                <a:gd name="T6" fmla="*/ 7 w 7"/>
                <a:gd name="T7" fmla="*/ 32 h 35"/>
                <a:gd name="T8" fmla="*/ 7 w 7"/>
                <a:gd name="T9" fmla="*/ 0 h 35"/>
                <a:gd name="T10" fmla="*/ 0 w 7"/>
                <a:gd name="T11" fmla="*/ 0 h 35"/>
                <a:gd name="T12" fmla="*/ 0 w 7"/>
                <a:gd name="T13" fmla="*/ 32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0" y="32"/>
                  </a:moveTo>
                  <a:cubicBezTo>
                    <a:pt x="0" y="33"/>
                    <a:pt x="2" y="35"/>
                    <a:pt x="3" y="35"/>
                  </a:cubicBezTo>
                  <a:cubicBezTo>
                    <a:pt x="4" y="35"/>
                    <a:pt x="4" y="35"/>
                    <a:pt x="4" y="35"/>
                  </a:cubicBezTo>
                  <a:cubicBezTo>
                    <a:pt x="5" y="35"/>
                    <a:pt x="7" y="33"/>
                    <a:pt x="7" y="32"/>
                  </a:cubicBezTo>
                  <a:cubicBezTo>
                    <a:pt x="7" y="0"/>
                    <a:pt x="7" y="0"/>
                    <a:pt x="7"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Freeform 263"/>
            <p:cNvSpPr>
              <a:spLocks noEditPoints="1"/>
            </p:cNvSpPr>
            <p:nvPr/>
          </p:nvSpPr>
          <p:spPr bwMode="auto">
            <a:xfrm>
              <a:off x="3079532" y="687135"/>
              <a:ext cx="171756" cy="498093"/>
            </a:xfrm>
            <a:custGeom>
              <a:avLst/>
              <a:gdLst>
                <a:gd name="T0" fmla="*/ 15 w 17"/>
                <a:gd name="T1" fmla="*/ 0 h 49"/>
                <a:gd name="T2" fmla="*/ 2 w 17"/>
                <a:gd name="T3" fmla="*/ 0 h 49"/>
                <a:gd name="T4" fmla="*/ 0 w 17"/>
                <a:gd name="T5" fmla="*/ 2 h 49"/>
                <a:gd name="T6" fmla="*/ 1 w 17"/>
                <a:gd name="T7" fmla="*/ 4 h 49"/>
                <a:gd name="T8" fmla="*/ 2 w 17"/>
                <a:gd name="T9" fmla="*/ 6 h 49"/>
                <a:gd name="T10" fmla="*/ 2 w 17"/>
                <a:gd name="T11" fmla="*/ 43 h 49"/>
                <a:gd name="T12" fmla="*/ 9 w 17"/>
                <a:gd name="T13" fmla="*/ 49 h 49"/>
                <a:gd name="T14" fmla="*/ 9 w 17"/>
                <a:gd name="T15" fmla="*/ 49 h 49"/>
                <a:gd name="T16" fmla="*/ 15 w 17"/>
                <a:gd name="T17" fmla="*/ 43 h 49"/>
                <a:gd name="T18" fmla="*/ 15 w 17"/>
                <a:gd name="T19" fmla="*/ 6 h 49"/>
                <a:gd name="T20" fmla="*/ 16 w 17"/>
                <a:gd name="T21" fmla="*/ 4 h 49"/>
                <a:gd name="T22" fmla="*/ 17 w 17"/>
                <a:gd name="T23" fmla="*/ 2 h 49"/>
                <a:gd name="T24" fmla="*/ 15 w 17"/>
                <a:gd name="T25" fmla="*/ 0 h 49"/>
                <a:gd name="T26" fmla="*/ 16 w 17"/>
                <a:gd name="T27" fmla="*/ 2 h 49"/>
                <a:gd name="T28" fmla="*/ 14 w 17"/>
                <a:gd name="T29" fmla="*/ 6 h 49"/>
                <a:gd name="T30" fmla="*/ 14 w 17"/>
                <a:gd name="T31" fmla="*/ 43 h 49"/>
                <a:gd name="T32" fmla="*/ 9 w 17"/>
                <a:gd name="T33" fmla="*/ 47 h 49"/>
                <a:gd name="T34" fmla="*/ 9 w 17"/>
                <a:gd name="T35" fmla="*/ 47 h 49"/>
                <a:gd name="T36" fmla="*/ 4 w 17"/>
                <a:gd name="T37" fmla="*/ 43 h 49"/>
                <a:gd name="T38" fmla="*/ 4 w 17"/>
                <a:gd name="T39" fmla="*/ 6 h 49"/>
                <a:gd name="T40" fmla="*/ 2 w 17"/>
                <a:gd name="T41" fmla="*/ 2 h 49"/>
                <a:gd name="T42" fmla="*/ 2 w 17"/>
                <a:gd name="T43" fmla="*/ 2 h 49"/>
                <a:gd name="T44" fmla="*/ 2 w 17"/>
                <a:gd name="T45" fmla="*/ 2 h 49"/>
                <a:gd name="T46" fmla="*/ 15 w 17"/>
                <a:gd name="T47" fmla="*/ 2 h 49"/>
                <a:gd name="T48" fmla="*/ 16 w 17"/>
                <a:gd name="T49" fmla="*/ 2 h 49"/>
                <a:gd name="T50" fmla="*/ 16 w 17"/>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9">
                  <a:moveTo>
                    <a:pt x="15" y="0"/>
                  </a:moveTo>
                  <a:cubicBezTo>
                    <a:pt x="2" y="0"/>
                    <a:pt x="2" y="0"/>
                    <a:pt x="2" y="0"/>
                  </a:cubicBezTo>
                  <a:cubicBezTo>
                    <a:pt x="1" y="0"/>
                    <a:pt x="0" y="1"/>
                    <a:pt x="0" y="2"/>
                  </a:cubicBezTo>
                  <a:cubicBezTo>
                    <a:pt x="0" y="3"/>
                    <a:pt x="1" y="4"/>
                    <a:pt x="1" y="4"/>
                  </a:cubicBezTo>
                  <a:cubicBezTo>
                    <a:pt x="2" y="4"/>
                    <a:pt x="2" y="5"/>
                    <a:pt x="2" y="6"/>
                  </a:cubicBezTo>
                  <a:cubicBezTo>
                    <a:pt x="2" y="43"/>
                    <a:pt x="2" y="43"/>
                    <a:pt x="2" y="43"/>
                  </a:cubicBezTo>
                  <a:cubicBezTo>
                    <a:pt x="2" y="46"/>
                    <a:pt x="5" y="49"/>
                    <a:pt x="9" y="49"/>
                  </a:cubicBezTo>
                  <a:cubicBezTo>
                    <a:pt x="9" y="49"/>
                    <a:pt x="9" y="49"/>
                    <a:pt x="9" y="49"/>
                  </a:cubicBezTo>
                  <a:cubicBezTo>
                    <a:pt x="13" y="49"/>
                    <a:pt x="15" y="46"/>
                    <a:pt x="15" y="43"/>
                  </a:cubicBezTo>
                  <a:cubicBezTo>
                    <a:pt x="15" y="6"/>
                    <a:pt x="15" y="6"/>
                    <a:pt x="15" y="6"/>
                  </a:cubicBezTo>
                  <a:cubicBezTo>
                    <a:pt x="15" y="5"/>
                    <a:pt x="16" y="4"/>
                    <a:pt x="16" y="4"/>
                  </a:cubicBezTo>
                  <a:cubicBezTo>
                    <a:pt x="17" y="4"/>
                    <a:pt x="17" y="3"/>
                    <a:pt x="17" y="2"/>
                  </a:cubicBezTo>
                  <a:cubicBezTo>
                    <a:pt x="17" y="1"/>
                    <a:pt x="16" y="0"/>
                    <a:pt x="15" y="0"/>
                  </a:cubicBezTo>
                  <a:close/>
                  <a:moveTo>
                    <a:pt x="16" y="2"/>
                  </a:moveTo>
                  <a:cubicBezTo>
                    <a:pt x="14" y="3"/>
                    <a:pt x="14" y="4"/>
                    <a:pt x="14" y="6"/>
                  </a:cubicBezTo>
                  <a:cubicBezTo>
                    <a:pt x="14" y="43"/>
                    <a:pt x="14" y="43"/>
                    <a:pt x="14" y="43"/>
                  </a:cubicBezTo>
                  <a:cubicBezTo>
                    <a:pt x="14" y="45"/>
                    <a:pt x="12" y="47"/>
                    <a:pt x="9" y="47"/>
                  </a:cubicBezTo>
                  <a:cubicBezTo>
                    <a:pt x="9" y="47"/>
                    <a:pt x="9" y="47"/>
                    <a:pt x="9" y="47"/>
                  </a:cubicBezTo>
                  <a:cubicBezTo>
                    <a:pt x="6" y="47"/>
                    <a:pt x="4" y="45"/>
                    <a:pt x="4" y="43"/>
                  </a:cubicBezTo>
                  <a:cubicBezTo>
                    <a:pt x="4" y="6"/>
                    <a:pt x="4" y="6"/>
                    <a:pt x="4" y="6"/>
                  </a:cubicBezTo>
                  <a:cubicBezTo>
                    <a:pt x="4" y="4"/>
                    <a:pt x="3" y="3"/>
                    <a:pt x="2" y="2"/>
                  </a:cubicBezTo>
                  <a:cubicBezTo>
                    <a:pt x="2" y="2"/>
                    <a:pt x="2" y="2"/>
                    <a:pt x="2" y="2"/>
                  </a:cubicBezTo>
                  <a:cubicBezTo>
                    <a:pt x="2" y="2"/>
                    <a:pt x="2" y="2"/>
                    <a:pt x="2" y="2"/>
                  </a:cubicBezTo>
                  <a:cubicBezTo>
                    <a:pt x="15" y="2"/>
                    <a:pt x="15" y="2"/>
                    <a:pt x="15" y="2"/>
                  </a:cubicBezTo>
                  <a:cubicBezTo>
                    <a:pt x="16" y="2"/>
                    <a:pt x="16" y="2"/>
                    <a:pt x="16" y="2"/>
                  </a:cubicBezTo>
                  <a:cubicBezTo>
                    <a:pt x="16" y="2"/>
                    <a:pt x="16" y="2"/>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Freeform 264"/>
            <p:cNvSpPr/>
            <p:nvPr/>
          </p:nvSpPr>
          <p:spPr bwMode="auto">
            <a:xfrm>
              <a:off x="3139647" y="850303"/>
              <a:ext cx="60115" cy="304867"/>
            </a:xfrm>
            <a:custGeom>
              <a:avLst/>
              <a:gdLst>
                <a:gd name="T0" fmla="*/ 0 w 6"/>
                <a:gd name="T1" fmla="*/ 27 h 30"/>
                <a:gd name="T2" fmla="*/ 3 w 6"/>
                <a:gd name="T3" fmla="*/ 30 h 30"/>
                <a:gd name="T4" fmla="*/ 3 w 6"/>
                <a:gd name="T5" fmla="*/ 30 h 30"/>
                <a:gd name="T6" fmla="*/ 6 w 6"/>
                <a:gd name="T7" fmla="*/ 27 h 30"/>
                <a:gd name="T8" fmla="*/ 6 w 6"/>
                <a:gd name="T9" fmla="*/ 0 h 30"/>
                <a:gd name="T10" fmla="*/ 0 w 6"/>
                <a:gd name="T11" fmla="*/ 0 h 30"/>
                <a:gd name="T12" fmla="*/ 0 w 6"/>
                <a:gd name="T13" fmla="*/ 27 h 30"/>
              </a:gdLst>
              <a:ahLst/>
              <a:cxnLst>
                <a:cxn ang="0">
                  <a:pos x="T0" y="T1"/>
                </a:cxn>
                <a:cxn ang="0">
                  <a:pos x="T2" y="T3"/>
                </a:cxn>
                <a:cxn ang="0">
                  <a:pos x="T4" y="T5"/>
                </a:cxn>
                <a:cxn ang="0">
                  <a:pos x="T6" y="T7"/>
                </a:cxn>
                <a:cxn ang="0">
                  <a:pos x="T8" y="T9"/>
                </a:cxn>
                <a:cxn ang="0">
                  <a:pos x="T10" y="T11"/>
                </a:cxn>
                <a:cxn ang="0">
                  <a:pos x="T12" y="T13"/>
                </a:cxn>
              </a:cxnLst>
              <a:rect l="0" t="0" r="r" b="b"/>
              <a:pathLst>
                <a:path w="6" h="30">
                  <a:moveTo>
                    <a:pt x="0" y="27"/>
                  </a:moveTo>
                  <a:cubicBezTo>
                    <a:pt x="0" y="28"/>
                    <a:pt x="1" y="30"/>
                    <a:pt x="3" y="30"/>
                  </a:cubicBezTo>
                  <a:cubicBezTo>
                    <a:pt x="3" y="30"/>
                    <a:pt x="3" y="30"/>
                    <a:pt x="3" y="30"/>
                  </a:cubicBezTo>
                  <a:cubicBezTo>
                    <a:pt x="5" y="30"/>
                    <a:pt x="6" y="28"/>
                    <a:pt x="6" y="27"/>
                  </a:cubicBezTo>
                  <a:cubicBezTo>
                    <a:pt x="6" y="0"/>
                    <a:pt x="6" y="0"/>
                    <a:pt x="6" y="0"/>
                  </a:cubicBezTo>
                  <a:cubicBezTo>
                    <a:pt x="0" y="0"/>
                    <a:pt x="0" y="0"/>
                    <a:pt x="0"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Freeform 265"/>
            <p:cNvSpPr/>
            <p:nvPr/>
          </p:nvSpPr>
          <p:spPr bwMode="auto">
            <a:xfrm>
              <a:off x="5703108" y="931888"/>
              <a:ext cx="223283" cy="223283"/>
            </a:xfrm>
            <a:custGeom>
              <a:avLst/>
              <a:gdLst>
                <a:gd name="T0" fmla="*/ 7 w 52"/>
                <a:gd name="T1" fmla="*/ 45 h 52"/>
                <a:gd name="T2" fmla="*/ 17 w 52"/>
                <a:gd name="T3" fmla="*/ 40 h 52"/>
                <a:gd name="T4" fmla="*/ 17 w 52"/>
                <a:gd name="T5" fmla="*/ 52 h 52"/>
                <a:gd name="T6" fmla="*/ 34 w 52"/>
                <a:gd name="T7" fmla="*/ 52 h 52"/>
                <a:gd name="T8" fmla="*/ 34 w 52"/>
                <a:gd name="T9" fmla="*/ 40 h 52"/>
                <a:gd name="T10" fmla="*/ 43 w 52"/>
                <a:gd name="T11" fmla="*/ 45 h 52"/>
                <a:gd name="T12" fmla="*/ 52 w 52"/>
                <a:gd name="T13" fmla="*/ 31 h 52"/>
                <a:gd name="T14" fmla="*/ 43 w 52"/>
                <a:gd name="T15" fmla="*/ 26 h 52"/>
                <a:gd name="T16" fmla="*/ 52 w 52"/>
                <a:gd name="T17" fmla="*/ 21 h 52"/>
                <a:gd name="T18" fmla="*/ 43 w 52"/>
                <a:gd name="T19" fmla="*/ 5 h 52"/>
                <a:gd name="T20" fmla="*/ 34 w 52"/>
                <a:gd name="T21" fmla="*/ 12 h 52"/>
                <a:gd name="T22" fmla="*/ 34 w 52"/>
                <a:gd name="T23" fmla="*/ 0 h 52"/>
                <a:gd name="T24" fmla="*/ 17 w 52"/>
                <a:gd name="T25" fmla="*/ 0 h 52"/>
                <a:gd name="T26" fmla="*/ 17 w 52"/>
                <a:gd name="T27" fmla="*/ 12 h 52"/>
                <a:gd name="T28" fmla="*/ 7 w 52"/>
                <a:gd name="T29" fmla="*/ 5 h 52"/>
                <a:gd name="T30" fmla="*/ 0 w 52"/>
                <a:gd name="T31" fmla="*/ 21 h 52"/>
                <a:gd name="T32" fmla="*/ 10 w 52"/>
                <a:gd name="T33" fmla="*/ 26 h 52"/>
                <a:gd name="T34" fmla="*/ 0 w 52"/>
                <a:gd name="T35" fmla="*/ 31 h 52"/>
                <a:gd name="T36" fmla="*/ 7 w 52"/>
                <a:gd name="T3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7" y="45"/>
                  </a:moveTo>
                  <a:lnTo>
                    <a:pt x="17" y="40"/>
                  </a:lnTo>
                  <a:lnTo>
                    <a:pt x="17" y="52"/>
                  </a:lnTo>
                  <a:lnTo>
                    <a:pt x="34" y="52"/>
                  </a:lnTo>
                  <a:lnTo>
                    <a:pt x="34" y="40"/>
                  </a:lnTo>
                  <a:lnTo>
                    <a:pt x="43" y="45"/>
                  </a:lnTo>
                  <a:lnTo>
                    <a:pt x="52" y="31"/>
                  </a:lnTo>
                  <a:lnTo>
                    <a:pt x="43" y="26"/>
                  </a:lnTo>
                  <a:lnTo>
                    <a:pt x="52" y="21"/>
                  </a:lnTo>
                  <a:lnTo>
                    <a:pt x="43" y="5"/>
                  </a:lnTo>
                  <a:lnTo>
                    <a:pt x="34" y="12"/>
                  </a:lnTo>
                  <a:lnTo>
                    <a:pt x="34" y="0"/>
                  </a:lnTo>
                  <a:lnTo>
                    <a:pt x="17" y="0"/>
                  </a:lnTo>
                  <a:lnTo>
                    <a:pt x="17" y="12"/>
                  </a:lnTo>
                  <a:lnTo>
                    <a:pt x="7" y="5"/>
                  </a:lnTo>
                  <a:lnTo>
                    <a:pt x="0" y="21"/>
                  </a:lnTo>
                  <a:lnTo>
                    <a:pt x="10" y="26"/>
                  </a:lnTo>
                  <a:lnTo>
                    <a:pt x="0" y="31"/>
                  </a:lnTo>
                  <a:lnTo>
                    <a:pt x="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Freeform 266"/>
            <p:cNvSpPr>
              <a:spLocks noEditPoints="1"/>
            </p:cNvSpPr>
            <p:nvPr/>
          </p:nvSpPr>
          <p:spPr bwMode="auto">
            <a:xfrm>
              <a:off x="5621524" y="807364"/>
              <a:ext cx="386451" cy="468036"/>
            </a:xfrm>
            <a:custGeom>
              <a:avLst/>
              <a:gdLst>
                <a:gd name="T0" fmla="*/ 36 w 38"/>
                <a:gd name="T1" fmla="*/ 0 h 46"/>
                <a:gd name="T2" fmla="*/ 1 w 38"/>
                <a:gd name="T3" fmla="*/ 0 h 46"/>
                <a:gd name="T4" fmla="*/ 0 w 38"/>
                <a:gd name="T5" fmla="*/ 2 h 46"/>
                <a:gd name="T6" fmla="*/ 0 w 38"/>
                <a:gd name="T7" fmla="*/ 44 h 46"/>
                <a:gd name="T8" fmla="*/ 1 w 38"/>
                <a:gd name="T9" fmla="*/ 46 h 46"/>
                <a:gd name="T10" fmla="*/ 36 w 38"/>
                <a:gd name="T11" fmla="*/ 46 h 46"/>
                <a:gd name="T12" fmla="*/ 38 w 38"/>
                <a:gd name="T13" fmla="*/ 44 h 46"/>
                <a:gd name="T14" fmla="*/ 38 w 38"/>
                <a:gd name="T15" fmla="*/ 2 h 46"/>
                <a:gd name="T16" fmla="*/ 36 w 38"/>
                <a:gd name="T17" fmla="*/ 0 h 46"/>
                <a:gd name="T18" fmla="*/ 34 w 38"/>
                <a:gd name="T19" fmla="*/ 42 h 46"/>
                <a:gd name="T20" fmla="*/ 3 w 38"/>
                <a:gd name="T21" fmla="*/ 42 h 46"/>
                <a:gd name="T22" fmla="*/ 3 w 38"/>
                <a:gd name="T23" fmla="*/ 4 h 46"/>
                <a:gd name="T24" fmla="*/ 34 w 38"/>
                <a:gd name="T25" fmla="*/ 4 h 46"/>
                <a:gd name="T26" fmla="*/ 34 w 38"/>
                <a:gd name="T2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36" y="0"/>
                  </a:moveTo>
                  <a:cubicBezTo>
                    <a:pt x="1" y="0"/>
                    <a:pt x="1" y="0"/>
                    <a:pt x="1" y="0"/>
                  </a:cubicBezTo>
                  <a:cubicBezTo>
                    <a:pt x="0" y="0"/>
                    <a:pt x="0" y="1"/>
                    <a:pt x="0" y="2"/>
                  </a:cubicBezTo>
                  <a:cubicBezTo>
                    <a:pt x="0" y="44"/>
                    <a:pt x="0" y="44"/>
                    <a:pt x="0" y="44"/>
                  </a:cubicBezTo>
                  <a:cubicBezTo>
                    <a:pt x="0" y="45"/>
                    <a:pt x="0" y="46"/>
                    <a:pt x="1" y="46"/>
                  </a:cubicBezTo>
                  <a:cubicBezTo>
                    <a:pt x="36" y="46"/>
                    <a:pt x="36" y="46"/>
                    <a:pt x="36" y="46"/>
                  </a:cubicBezTo>
                  <a:cubicBezTo>
                    <a:pt x="37" y="46"/>
                    <a:pt x="38" y="45"/>
                    <a:pt x="38" y="44"/>
                  </a:cubicBezTo>
                  <a:cubicBezTo>
                    <a:pt x="38" y="2"/>
                    <a:pt x="38" y="2"/>
                    <a:pt x="38" y="2"/>
                  </a:cubicBezTo>
                  <a:cubicBezTo>
                    <a:pt x="38" y="1"/>
                    <a:pt x="37" y="0"/>
                    <a:pt x="36" y="0"/>
                  </a:cubicBezTo>
                  <a:close/>
                  <a:moveTo>
                    <a:pt x="34" y="42"/>
                  </a:moveTo>
                  <a:cubicBezTo>
                    <a:pt x="3" y="42"/>
                    <a:pt x="3" y="42"/>
                    <a:pt x="3" y="42"/>
                  </a:cubicBezTo>
                  <a:cubicBezTo>
                    <a:pt x="3" y="4"/>
                    <a:pt x="3" y="4"/>
                    <a:pt x="3" y="4"/>
                  </a:cubicBezTo>
                  <a:cubicBezTo>
                    <a:pt x="34" y="4"/>
                    <a:pt x="34" y="4"/>
                    <a:pt x="34" y="4"/>
                  </a:cubicBezTo>
                  <a:lnTo>
                    <a:pt x="3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Freeform 267"/>
            <p:cNvSpPr/>
            <p:nvPr/>
          </p:nvSpPr>
          <p:spPr bwMode="auto">
            <a:xfrm>
              <a:off x="5685932" y="605551"/>
              <a:ext cx="253340" cy="193226"/>
            </a:xfrm>
            <a:custGeom>
              <a:avLst/>
              <a:gdLst>
                <a:gd name="T0" fmla="*/ 2 w 25"/>
                <a:gd name="T1" fmla="*/ 10 h 19"/>
                <a:gd name="T2" fmla="*/ 3 w 25"/>
                <a:gd name="T3" fmla="*/ 10 h 19"/>
                <a:gd name="T4" fmla="*/ 5 w 25"/>
                <a:gd name="T5" fmla="*/ 12 h 19"/>
                <a:gd name="T6" fmla="*/ 5 w 25"/>
                <a:gd name="T7" fmla="*/ 17 h 19"/>
                <a:gd name="T8" fmla="*/ 6 w 25"/>
                <a:gd name="T9" fmla="*/ 19 h 19"/>
                <a:gd name="T10" fmla="*/ 19 w 25"/>
                <a:gd name="T11" fmla="*/ 19 h 19"/>
                <a:gd name="T12" fmla="*/ 21 w 25"/>
                <a:gd name="T13" fmla="*/ 17 h 19"/>
                <a:gd name="T14" fmla="*/ 21 w 25"/>
                <a:gd name="T15" fmla="*/ 12 h 19"/>
                <a:gd name="T16" fmla="*/ 23 w 25"/>
                <a:gd name="T17" fmla="*/ 10 h 19"/>
                <a:gd name="T18" fmla="*/ 23 w 25"/>
                <a:gd name="T19" fmla="*/ 10 h 19"/>
                <a:gd name="T20" fmla="*/ 25 w 25"/>
                <a:gd name="T21" fmla="*/ 9 h 19"/>
                <a:gd name="T22" fmla="*/ 25 w 25"/>
                <a:gd name="T23" fmla="*/ 1 h 19"/>
                <a:gd name="T24" fmla="*/ 23 w 25"/>
                <a:gd name="T25" fmla="*/ 0 h 19"/>
                <a:gd name="T26" fmla="*/ 2 w 25"/>
                <a:gd name="T27" fmla="*/ 0 h 19"/>
                <a:gd name="T28" fmla="*/ 0 w 25"/>
                <a:gd name="T29" fmla="*/ 1 h 19"/>
                <a:gd name="T30" fmla="*/ 0 w 25"/>
                <a:gd name="T31" fmla="*/ 9 h 19"/>
                <a:gd name="T32" fmla="*/ 2 w 25"/>
                <a:gd name="T3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9">
                  <a:moveTo>
                    <a:pt x="2" y="10"/>
                  </a:moveTo>
                  <a:cubicBezTo>
                    <a:pt x="3" y="10"/>
                    <a:pt x="3" y="10"/>
                    <a:pt x="3" y="10"/>
                  </a:cubicBezTo>
                  <a:cubicBezTo>
                    <a:pt x="4" y="10"/>
                    <a:pt x="5" y="11"/>
                    <a:pt x="5" y="12"/>
                  </a:cubicBezTo>
                  <a:cubicBezTo>
                    <a:pt x="5" y="17"/>
                    <a:pt x="5" y="17"/>
                    <a:pt x="5" y="17"/>
                  </a:cubicBezTo>
                  <a:cubicBezTo>
                    <a:pt x="5" y="18"/>
                    <a:pt x="5" y="19"/>
                    <a:pt x="6" y="19"/>
                  </a:cubicBezTo>
                  <a:cubicBezTo>
                    <a:pt x="19" y="19"/>
                    <a:pt x="19" y="19"/>
                    <a:pt x="19" y="19"/>
                  </a:cubicBezTo>
                  <a:cubicBezTo>
                    <a:pt x="20" y="19"/>
                    <a:pt x="21" y="18"/>
                    <a:pt x="21" y="17"/>
                  </a:cubicBezTo>
                  <a:cubicBezTo>
                    <a:pt x="21" y="12"/>
                    <a:pt x="21" y="12"/>
                    <a:pt x="21" y="12"/>
                  </a:cubicBezTo>
                  <a:cubicBezTo>
                    <a:pt x="21" y="11"/>
                    <a:pt x="22" y="10"/>
                    <a:pt x="23" y="10"/>
                  </a:cubicBezTo>
                  <a:cubicBezTo>
                    <a:pt x="23" y="10"/>
                    <a:pt x="23" y="10"/>
                    <a:pt x="23" y="10"/>
                  </a:cubicBezTo>
                  <a:cubicBezTo>
                    <a:pt x="24" y="10"/>
                    <a:pt x="25" y="10"/>
                    <a:pt x="25" y="9"/>
                  </a:cubicBezTo>
                  <a:cubicBezTo>
                    <a:pt x="25" y="1"/>
                    <a:pt x="25" y="1"/>
                    <a:pt x="25" y="1"/>
                  </a:cubicBezTo>
                  <a:cubicBezTo>
                    <a:pt x="25" y="0"/>
                    <a:pt x="24" y="0"/>
                    <a:pt x="23" y="0"/>
                  </a:cubicBezTo>
                  <a:cubicBezTo>
                    <a:pt x="2" y="0"/>
                    <a:pt x="2" y="0"/>
                    <a:pt x="2" y="0"/>
                  </a:cubicBezTo>
                  <a:cubicBezTo>
                    <a:pt x="1" y="0"/>
                    <a:pt x="0" y="0"/>
                    <a:pt x="0" y="1"/>
                  </a:cubicBezTo>
                  <a:cubicBezTo>
                    <a:pt x="0" y="9"/>
                    <a:pt x="0" y="9"/>
                    <a:pt x="0" y="9"/>
                  </a:cubicBezTo>
                  <a:cubicBezTo>
                    <a:pt x="0" y="10"/>
                    <a:pt x="1"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Freeform 268"/>
            <p:cNvSpPr/>
            <p:nvPr/>
          </p:nvSpPr>
          <p:spPr bwMode="auto">
            <a:xfrm>
              <a:off x="8288038" y="584081"/>
              <a:ext cx="437978" cy="712788"/>
            </a:xfrm>
            <a:custGeom>
              <a:avLst/>
              <a:gdLst>
                <a:gd name="T0" fmla="*/ 43 w 43"/>
                <a:gd name="T1" fmla="*/ 13 h 70"/>
                <a:gd name="T2" fmla="*/ 23 w 43"/>
                <a:gd name="T3" fmla="*/ 0 h 70"/>
                <a:gd name="T4" fmla="*/ 3 w 43"/>
                <a:gd name="T5" fmla="*/ 13 h 70"/>
                <a:gd name="T6" fmla="*/ 3 w 43"/>
                <a:gd name="T7" fmla="*/ 14 h 70"/>
                <a:gd name="T8" fmla="*/ 13 w 43"/>
                <a:gd name="T9" fmla="*/ 44 h 70"/>
                <a:gd name="T10" fmla="*/ 22 w 43"/>
                <a:gd name="T11" fmla="*/ 27 h 70"/>
                <a:gd name="T12" fmla="*/ 20 w 43"/>
                <a:gd name="T13" fmla="*/ 14 h 70"/>
                <a:gd name="T14" fmla="*/ 23 w 43"/>
                <a:gd name="T15" fmla="*/ 4 h 70"/>
                <a:gd name="T16" fmla="*/ 26 w 43"/>
                <a:gd name="T17" fmla="*/ 14 h 70"/>
                <a:gd name="T18" fmla="*/ 0 w 43"/>
                <a:gd name="T19" fmla="*/ 63 h 70"/>
                <a:gd name="T20" fmla="*/ 13 w 43"/>
                <a:gd name="T21" fmla="*/ 70 h 70"/>
                <a:gd name="T22" fmla="*/ 43 w 43"/>
                <a:gd name="T23" fmla="*/ 14 h 70"/>
                <a:gd name="T24" fmla="*/ 43 w 43"/>
                <a:gd name="T25" fmla="*/ 1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0">
                  <a:moveTo>
                    <a:pt x="43" y="13"/>
                  </a:moveTo>
                  <a:cubicBezTo>
                    <a:pt x="42" y="3"/>
                    <a:pt x="34" y="0"/>
                    <a:pt x="23" y="0"/>
                  </a:cubicBezTo>
                  <a:cubicBezTo>
                    <a:pt x="13" y="0"/>
                    <a:pt x="4" y="3"/>
                    <a:pt x="3" y="13"/>
                  </a:cubicBezTo>
                  <a:cubicBezTo>
                    <a:pt x="3" y="14"/>
                    <a:pt x="3" y="14"/>
                    <a:pt x="3" y="14"/>
                  </a:cubicBezTo>
                  <a:cubicBezTo>
                    <a:pt x="3" y="25"/>
                    <a:pt x="8" y="35"/>
                    <a:pt x="13" y="44"/>
                  </a:cubicBezTo>
                  <a:cubicBezTo>
                    <a:pt x="17" y="39"/>
                    <a:pt x="20" y="33"/>
                    <a:pt x="22" y="27"/>
                  </a:cubicBezTo>
                  <a:cubicBezTo>
                    <a:pt x="21" y="23"/>
                    <a:pt x="20" y="18"/>
                    <a:pt x="20" y="14"/>
                  </a:cubicBezTo>
                  <a:cubicBezTo>
                    <a:pt x="20" y="7"/>
                    <a:pt x="21" y="4"/>
                    <a:pt x="23" y="4"/>
                  </a:cubicBezTo>
                  <a:cubicBezTo>
                    <a:pt x="25" y="4"/>
                    <a:pt x="26" y="7"/>
                    <a:pt x="26" y="14"/>
                  </a:cubicBezTo>
                  <a:cubicBezTo>
                    <a:pt x="26" y="35"/>
                    <a:pt x="0" y="63"/>
                    <a:pt x="0" y="63"/>
                  </a:cubicBezTo>
                  <a:cubicBezTo>
                    <a:pt x="13" y="70"/>
                    <a:pt x="13" y="70"/>
                    <a:pt x="13" y="70"/>
                  </a:cubicBezTo>
                  <a:cubicBezTo>
                    <a:pt x="13" y="70"/>
                    <a:pt x="43" y="41"/>
                    <a:pt x="43" y="14"/>
                  </a:cubicBezTo>
                  <a:cubicBezTo>
                    <a:pt x="43" y="14"/>
                    <a:pt x="43" y="14"/>
                    <a:pt x="4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Freeform 269"/>
            <p:cNvSpPr/>
            <p:nvPr/>
          </p:nvSpPr>
          <p:spPr bwMode="auto">
            <a:xfrm>
              <a:off x="8532791" y="1064999"/>
              <a:ext cx="223283" cy="231871"/>
            </a:xfrm>
            <a:custGeom>
              <a:avLst/>
              <a:gdLst>
                <a:gd name="T0" fmla="*/ 9 w 22"/>
                <a:gd name="T1" fmla="*/ 0 h 23"/>
                <a:gd name="T2" fmla="*/ 0 w 22"/>
                <a:gd name="T3" fmla="*/ 13 h 23"/>
                <a:gd name="T4" fmla="*/ 9 w 22"/>
                <a:gd name="T5" fmla="*/ 23 h 23"/>
                <a:gd name="T6" fmla="*/ 22 w 22"/>
                <a:gd name="T7" fmla="*/ 16 h 23"/>
                <a:gd name="T8" fmla="*/ 9 w 22"/>
                <a:gd name="T9" fmla="*/ 0 h 23"/>
              </a:gdLst>
              <a:ahLst/>
              <a:cxnLst>
                <a:cxn ang="0">
                  <a:pos x="T0" y="T1"/>
                </a:cxn>
                <a:cxn ang="0">
                  <a:pos x="T2" y="T3"/>
                </a:cxn>
                <a:cxn ang="0">
                  <a:pos x="T4" y="T5"/>
                </a:cxn>
                <a:cxn ang="0">
                  <a:pos x="T6" y="T7"/>
                </a:cxn>
                <a:cxn ang="0">
                  <a:pos x="T8" y="T9"/>
                </a:cxn>
              </a:cxnLst>
              <a:rect l="0" t="0" r="r" b="b"/>
              <a:pathLst>
                <a:path w="22" h="23">
                  <a:moveTo>
                    <a:pt x="9" y="0"/>
                  </a:moveTo>
                  <a:cubicBezTo>
                    <a:pt x="6" y="5"/>
                    <a:pt x="3" y="9"/>
                    <a:pt x="0" y="13"/>
                  </a:cubicBezTo>
                  <a:cubicBezTo>
                    <a:pt x="5" y="19"/>
                    <a:pt x="9" y="23"/>
                    <a:pt x="9" y="23"/>
                  </a:cubicBezTo>
                  <a:cubicBezTo>
                    <a:pt x="22" y="16"/>
                    <a:pt x="22" y="16"/>
                    <a:pt x="22" y="16"/>
                  </a:cubicBezTo>
                  <a:cubicBezTo>
                    <a:pt x="22" y="16"/>
                    <a:pt x="16" y="9"/>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p>
        </p:txBody>
      </p:sp>
      <p:grpSp>
        <p:nvGrpSpPr>
          <p:cNvPr id="71" name="组合 70"/>
          <p:cNvGrpSpPr/>
          <p:nvPr/>
        </p:nvGrpSpPr>
        <p:grpSpPr>
          <a:xfrm>
            <a:off x="678714" y="1139791"/>
            <a:ext cx="10834572" cy="5319487"/>
            <a:chOff x="678714" y="580571"/>
            <a:chExt cx="10834572" cy="5319487"/>
          </a:xfrm>
          <a:solidFill>
            <a:schemeClr val="tx1">
              <a:lumMod val="65000"/>
              <a:lumOff val="35000"/>
            </a:schemeClr>
          </a:solidFill>
        </p:grpSpPr>
        <p:sp>
          <p:nvSpPr>
            <p:cNvPr id="72" name="Freeform 5"/>
            <p:cNvSpPr>
              <a:spLocks noEditPoints="1"/>
            </p:cNvSpPr>
            <p:nvPr/>
          </p:nvSpPr>
          <p:spPr bwMode="auto">
            <a:xfrm>
              <a:off x="4667265" y="1443765"/>
              <a:ext cx="391201" cy="654837"/>
            </a:xfrm>
            <a:custGeom>
              <a:avLst/>
              <a:gdLst>
                <a:gd name="T0" fmla="*/ 39 w 39"/>
                <a:gd name="T1" fmla="*/ 60 h 65"/>
                <a:gd name="T2" fmla="*/ 28 w 39"/>
                <a:gd name="T3" fmla="*/ 24 h 65"/>
                <a:gd name="T4" fmla="*/ 27 w 39"/>
                <a:gd name="T5" fmla="*/ 14 h 65"/>
                <a:gd name="T6" fmla="*/ 27 w 39"/>
                <a:gd name="T7" fmla="*/ 4 h 65"/>
                <a:gd name="T8" fmla="*/ 28 w 39"/>
                <a:gd name="T9" fmla="*/ 4 h 65"/>
                <a:gd name="T10" fmla="*/ 29 w 39"/>
                <a:gd name="T11" fmla="*/ 3 h 65"/>
                <a:gd name="T12" fmla="*/ 29 w 39"/>
                <a:gd name="T13" fmla="*/ 1 h 65"/>
                <a:gd name="T14" fmla="*/ 28 w 39"/>
                <a:gd name="T15" fmla="*/ 0 h 65"/>
                <a:gd name="T16" fmla="*/ 11 w 39"/>
                <a:gd name="T17" fmla="*/ 0 h 65"/>
                <a:gd name="T18" fmla="*/ 10 w 39"/>
                <a:gd name="T19" fmla="*/ 1 h 65"/>
                <a:gd name="T20" fmla="*/ 10 w 39"/>
                <a:gd name="T21" fmla="*/ 3 h 65"/>
                <a:gd name="T22" fmla="*/ 11 w 39"/>
                <a:gd name="T23" fmla="*/ 4 h 65"/>
                <a:gd name="T24" fmla="*/ 12 w 39"/>
                <a:gd name="T25" fmla="*/ 4 h 65"/>
                <a:gd name="T26" fmla="*/ 12 w 39"/>
                <a:gd name="T27" fmla="*/ 14 h 65"/>
                <a:gd name="T28" fmla="*/ 11 w 39"/>
                <a:gd name="T29" fmla="*/ 24 h 65"/>
                <a:gd name="T30" fmla="*/ 0 w 39"/>
                <a:gd name="T31" fmla="*/ 60 h 65"/>
                <a:gd name="T32" fmla="*/ 4 w 39"/>
                <a:gd name="T33" fmla="*/ 65 h 65"/>
                <a:gd name="T34" fmla="*/ 35 w 39"/>
                <a:gd name="T35" fmla="*/ 65 h 65"/>
                <a:gd name="T36" fmla="*/ 39 w 39"/>
                <a:gd name="T37" fmla="*/ 60 h 65"/>
                <a:gd name="T38" fmla="*/ 21 w 39"/>
                <a:gd name="T39" fmla="*/ 27 h 65"/>
                <a:gd name="T40" fmla="*/ 28 w 39"/>
                <a:gd name="T41" fmla="*/ 27 h 65"/>
                <a:gd name="T42" fmla="*/ 29 w 39"/>
                <a:gd name="T43" fmla="*/ 31 h 65"/>
                <a:gd name="T44" fmla="*/ 21 w 39"/>
                <a:gd name="T45" fmla="*/ 31 h 65"/>
                <a:gd name="T46" fmla="*/ 20 w 39"/>
                <a:gd name="T47" fmla="*/ 29 h 65"/>
                <a:gd name="T48" fmla="*/ 21 w 39"/>
                <a:gd name="T49" fmla="*/ 27 h 65"/>
                <a:gd name="T50" fmla="*/ 21 w 39"/>
                <a:gd name="T51" fmla="*/ 35 h 65"/>
                <a:gd name="T52" fmla="*/ 30 w 39"/>
                <a:gd name="T53" fmla="*/ 35 h 65"/>
                <a:gd name="T54" fmla="*/ 31 w 39"/>
                <a:gd name="T55" fmla="*/ 39 h 65"/>
                <a:gd name="T56" fmla="*/ 21 w 39"/>
                <a:gd name="T57" fmla="*/ 39 h 65"/>
                <a:gd name="T58" fmla="*/ 20 w 39"/>
                <a:gd name="T59" fmla="*/ 37 h 65"/>
                <a:gd name="T60" fmla="*/ 21 w 39"/>
                <a:gd name="T61" fmla="*/ 35 h 65"/>
                <a:gd name="T62" fmla="*/ 21 w 39"/>
                <a:gd name="T63" fmla="*/ 42 h 65"/>
                <a:gd name="T64" fmla="*/ 32 w 39"/>
                <a:gd name="T65" fmla="*/ 42 h 65"/>
                <a:gd name="T66" fmla="*/ 33 w 39"/>
                <a:gd name="T67" fmla="*/ 46 h 65"/>
                <a:gd name="T68" fmla="*/ 21 w 39"/>
                <a:gd name="T69" fmla="*/ 46 h 65"/>
                <a:gd name="T70" fmla="*/ 20 w 39"/>
                <a:gd name="T71" fmla="*/ 44 h 65"/>
                <a:gd name="T72" fmla="*/ 21 w 39"/>
                <a:gd name="T73" fmla="*/ 42 h 65"/>
                <a:gd name="T74" fmla="*/ 21 w 39"/>
                <a:gd name="T75" fmla="*/ 49 h 65"/>
                <a:gd name="T76" fmla="*/ 34 w 39"/>
                <a:gd name="T77" fmla="*/ 49 h 65"/>
                <a:gd name="T78" fmla="*/ 35 w 39"/>
                <a:gd name="T79" fmla="*/ 53 h 65"/>
                <a:gd name="T80" fmla="*/ 21 w 39"/>
                <a:gd name="T81" fmla="*/ 53 h 65"/>
                <a:gd name="T82" fmla="*/ 20 w 39"/>
                <a:gd name="T83" fmla="*/ 51 h 65"/>
                <a:gd name="T84" fmla="*/ 21 w 39"/>
                <a:gd name="T85" fmla="*/ 49 h 65"/>
                <a:gd name="T86" fmla="*/ 21 w 39"/>
                <a:gd name="T87" fmla="*/ 61 h 65"/>
                <a:gd name="T88" fmla="*/ 20 w 39"/>
                <a:gd name="T89" fmla="*/ 59 h 65"/>
                <a:gd name="T90" fmla="*/ 21 w 39"/>
                <a:gd name="T91" fmla="*/ 57 h 65"/>
                <a:gd name="T92" fmla="*/ 36 w 39"/>
                <a:gd name="T93" fmla="*/ 57 h 65"/>
                <a:gd name="T94" fmla="*/ 37 w 39"/>
                <a:gd name="T95" fmla="*/ 61 h 65"/>
                <a:gd name="T96" fmla="*/ 21 w 39"/>
                <a:gd name="T9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 h="65">
                  <a:moveTo>
                    <a:pt x="39" y="60"/>
                  </a:moveTo>
                  <a:cubicBezTo>
                    <a:pt x="28" y="24"/>
                    <a:pt x="28" y="24"/>
                    <a:pt x="28" y="24"/>
                  </a:cubicBezTo>
                  <a:cubicBezTo>
                    <a:pt x="28" y="21"/>
                    <a:pt x="27" y="17"/>
                    <a:pt x="27" y="14"/>
                  </a:cubicBezTo>
                  <a:cubicBezTo>
                    <a:pt x="27" y="4"/>
                    <a:pt x="27" y="4"/>
                    <a:pt x="27" y="4"/>
                  </a:cubicBezTo>
                  <a:cubicBezTo>
                    <a:pt x="28" y="4"/>
                    <a:pt x="28" y="4"/>
                    <a:pt x="28" y="4"/>
                  </a:cubicBezTo>
                  <a:cubicBezTo>
                    <a:pt x="29" y="4"/>
                    <a:pt x="29" y="3"/>
                    <a:pt x="29" y="3"/>
                  </a:cubicBezTo>
                  <a:cubicBezTo>
                    <a:pt x="29" y="1"/>
                    <a:pt x="29" y="1"/>
                    <a:pt x="29" y="1"/>
                  </a:cubicBezTo>
                  <a:cubicBezTo>
                    <a:pt x="29" y="0"/>
                    <a:pt x="29" y="0"/>
                    <a:pt x="28" y="0"/>
                  </a:cubicBezTo>
                  <a:cubicBezTo>
                    <a:pt x="11" y="0"/>
                    <a:pt x="11" y="0"/>
                    <a:pt x="11" y="0"/>
                  </a:cubicBezTo>
                  <a:cubicBezTo>
                    <a:pt x="10" y="0"/>
                    <a:pt x="10" y="0"/>
                    <a:pt x="10" y="1"/>
                  </a:cubicBezTo>
                  <a:cubicBezTo>
                    <a:pt x="10" y="3"/>
                    <a:pt x="10" y="3"/>
                    <a:pt x="10" y="3"/>
                  </a:cubicBezTo>
                  <a:cubicBezTo>
                    <a:pt x="10" y="3"/>
                    <a:pt x="10" y="4"/>
                    <a:pt x="11" y="4"/>
                  </a:cubicBezTo>
                  <a:cubicBezTo>
                    <a:pt x="12" y="4"/>
                    <a:pt x="12" y="4"/>
                    <a:pt x="12" y="4"/>
                  </a:cubicBezTo>
                  <a:cubicBezTo>
                    <a:pt x="12" y="14"/>
                    <a:pt x="12" y="14"/>
                    <a:pt x="12" y="14"/>
                  </a:cubicBezTo>
                  <a:cubicBezTo>
                    <a:pt x="12" y="17"/>
                    <a:pt x="11" y="21"/>
                    <a:pt x="11" y="24"/>
                  </a:cubicBezTo>
                  <a:cubicBezTo>
                    <a:pt x="0" y="60"/>
                    <a:pt x="0" y="60"/>
                    <a:pt x="0" y="60"/>
                  </a:cubicBezTo>
                  <a:cubicBezTo>
                    <a:pt x="0" y="63"/>
                    <a:pt x="1" y="65"/>
                    <a:pt x="4" y="65"/>
                  </a:cubicBezTo>
                  <a:cubicBezTo>
                    <a:pt x="35" y="65"/>
                    <a:pt x="35" y="65"/>
                    <a:pt x="35" y="65"/>
                  </a:cubicBezTo>
                  <a:cubicBezTo>
                    <a:pt x="38" y="65"/>
                    <a:pt x="39" y="63"/>
                    <a:pt x="39" y="60"/>
                  </a:cubicBezTo>
                  <a:close/>
                  <a:moveTo>
                    <a:pt x="21" y="27"/>
                  </a:moveTo>
                  <a:cubicBezTo>
                    <a:pt x="28" y="27"/>
                    <a:pt x="28" y="27"/>
                    <a:pt x="28" y="27"/>
                  </a:cubicBezTo>
                  <a:cubicBezTo>
                    <a:pt x="29" y="31"/>
                    <a:pt x="29" y="31"/>
                    <a:pt x="29" y="31"/>
                  </a:cubicBezTo>
                  <a:cubicBezTo>
                    <a:pt x="21" y="31"/>
                    <a:pt x="21" y="31"/>
                    <a:pt x="21" y="31"/>
                  </a:cubicBezTo>
                  <a:cubicBezTo>
                    <a:pt x="20" y="31"/>
                    <a:pt x="20" y="30"/>
                    <a:pt x="20" y="29"/>
                  </a:cubicBezTo>
                  <a:cubicBezTo>
                    <a:pt x="20" y="28"/>
                    <a:pt x="20" y="27"/>
                    <a:pt x="21" y="27"/>
                  </a:cubicBezTo>
                  <a:close/>
                  <a:moveTo>
                    <a:pt x="21" y="35"/>
                  </a:moveTo>
                  <a:cubicBezTo>
                    <a:pt x="30" y="35"/>
                    <a:pt x="30" y="35"/>
                    <a:pt x="30" y="35"/>
                  </a:cubicBezTo>
                  <a:cubicBezTo>
                    <a:pt x="31" y="39"/>
                    <a:pt x="31" y="39"/>
                    <a:pt x="31" y="39"/>
                  </a:cubicBezTo>
                  <a:cubicBezTo>
                    <a:pt x="21" y="39"/>
                    <a:pt x="21" y="39"/>
                    <a:pt x="21" y="39"/>
                  </a:cubicBezTo>
                  <a:cubicBezTo>
                    <a:pt x="20" y="39"/>
                    <a:pt x="20" y="38"/>
                    <a:pt x="20" y="37"/>
                  </a:cubicBezTo>
                  <a:cubicBezTo>
                    <a:pt x="20" y="36"/>
                    <a:pt x="20" y="35"/>
                    <a:pt x="21" y="35"/>
                  </a:cubicBezTo>
                  <a:close/>
                  <a:moveTo>
                    <a:pt x="21" y="42"/>
                  </a:moveTo>
                  <a:cubicBezTo>
                    <a:pt x="32" y="42"/>
                    <a:pt x="32" y="42"/>
                    <a:pt x="32" y="42"/>
                  </a:cubicBezTo>
                  <a:cubicBezTo>
                    <a:pt x="33" y="46"/>
                    <a:pt x="33" y="46"/>
                    <a:pt x="33" y="46"/>
                  </a:cubicBezTo>
                  <a:cubicBezTo>
                    <a:pt x="21" y="46"/>
                    <a:pt x="21" y="46"/>
                    <a:pt x="21" y="46"/>
                  </a:cubicBezTo>
                  <a:cubicBezTo>
                    <a:pt x="20" y="46"/>
                    <a:pt x="20" y="45"/>
                    <a:pt x="20" y="44"/>
                  </a:cubicBezTo>
                  <a:cubicBezTo>
                    <a:pt x="20" y="43"/>
                    <a:pt x="20" y="42"/>
                    <a:pt x="21" y="42"/>
                  </a:cubicBezTo>
                  <a:close/>
                  <a:moveTo>
                    <a:pt x="21" y="49"/>
                  </a:moveTo>
                  <a:cubicBezTo>
                    <a:pt x="34" y="49"/>
                    <a:pt x="34" y="49"/>
                    <a:pt x="34" y="49"/>
                  </a:cubicBezTo>
                  <a:cubicBezTo>
                    <a:pt x="35" y="53"/>
                    <a:pt x="35" y="53"/>
                    <a:pt x="35" y="53"/>
                  </a:cubicBezTo>
                  <a:cubicBezTo>
                    <a:pt x="21" y="53"/>
                    <a:pt x="21" y="53"/>
                    <a:pt x="21" y="53"/>
                  </a:cubicBezTo>
                  <a:cubicBezTo>
                    <a:pt x="20" y="53"/>
                    <a:pt x="20" y="52"/>
                    <a:pt x="20" y="51"/>
                  </a:cubicBezTo>
                  <a:cubicBezTo>
                    <a:pt x="20" y="50"/>
                    <a:pt x="20" y="49"/>
                    <a:pt x="21" y="49"/>
                  </a:cubicBezTo>
                  <a:close/>
                  <a:moveTo>
                    <a:pt x="21" y="61"/>
                  </a:moveTo>
                  <a:cubicBezTo>
                    <a:pt x="20" y="61"/>
                    <a:pt x="20" y="60"/>
                    <a:pt x="20" y="59"/>
                  </a:cubicBezTo>
                  <a:cubicBezTo>
                    <a:pt x="20" y="58"/>
                    <a:pt x="20" y="57"/>
                    <a:pt x="21" y="57"/>
                  </a:cubicBezTo>
                  <a:cubicBezTo>
                    <a:pt x="36" y="57"/>
                    <a:pt x="36" y="57"/>
                    <a:pt x="36" y="57"/>
                  </a:cubicBezTo>
                  <a:cubicBezTo>
                    <a:pt x="37" y="61"/>
                    <a:pt x="37" y="61"/>
                    <a:pt x="37" y="61"/>
                  </a:cubicBezTo>
                  <a:lnTo>
                    <a:pt x="21"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Freeform 6"/>
            <p:cNvSpPr>
              <a:spLocks noEditPoints="1"/>
            </p:cNvSpPr>
            <p:nvPr/>
          </p:nvSpPr>
          <p:spPr bwMode="auto">
            <a:xfrm>
              <a:off x="1754518" y="1503296"/>
              <a:ext cx="544280" cy="535776"/>
            </a:xfrm>
            <a:custGeom>
              <a:avLst/>
              <a:gdLst>
                <a:gd name="T0" fmla="*/ 128 w 128"/>
                <a:gd name="T1" fmla="*/ 74 h 126"/>
                <a:gd name="T2" fmla="*/ 111 w 128"/>
                <a:gd name="T3" fmla="*/ 66 h 126"/>
                <a:gd name="T4" fmla="*/ 128 w 128"/>
                <a:gd name="T5" fmla="*/ 52 h 126"/>
                <a:gd name="T6" fmla="*/ 128 w 128"/>
                <a:gd name="T7" fmla="*/ 50 h 126"/>
                <a:gd name="T8" fmla="*/ 114 w 128"/>
                <a:gd name="T9" fmla="*/ 24 h 126"/>
                <a:gd name="T10" fmla="*/ 111 w 128"/>
                <a:gd name="T11" fmla="*/ 24 h 126"/>
                <a:gd name="T12" fmla="*/ 83 w 128"/>
                <a:gd name="T13" fmla="*/ 9 h 126"/>
                <a:gd name="T14" fmla="*/ 83 w 128"/>
                <a:gd name="T15" fmla="*/ 9 h 126"/>
                <a:gd name="T16" fmla="*/ 66 w 128"/>
                <a:gd name="T17" fmla="*/ 0 h 126"/>
                <a:gd name="T18" fmla="*/ 64 w 128"/>
                <a:gd name="T19" fmla="*/ 0 h 126"/>
                <a:gd name="T20" fmla="*/ 33 w 128"/>
                <a:gd name="T21" fmla="*/ 5 h 126"/>
                <a:gd name="T22" fmla="*/ 33 w 128"/>
                <a:gd name="T23" fmla="*/ 5 h 126"/>
                <a:gd name="T24" fmla="*/ 33 w 128"/>
                <a:gd name="T25" fmla="*/ 26 h 126"/>
                <a:gd name="T26" fmla="*/ 17 w 128"/>
                <a:gd name="T27" fmla="*/ 19 h 126"/>
                <a:gd name="T28" fmla="*/ 14 w 128"/>
                <a:gd name="T29" fmla="*/ 19 h 126"/>
                <a:gd name="T30" fmla="*/ 0 w 128"/>
                <a:gd name="T31" fmla="*/ 50 h 126"/>
                <a:gd name="T32" fmla="*/ 0 w 128"/>
                <a:gd name="T33" fmla="*/ 52 h 126"/>
                <a:gd name="T34" fmla="*/ 14 w 128"/>
                <a:gd name="T35" fmla="*/ 59 h 126"/>
                <a:gd name="T36" fmla="*/ 0 w 128"/>
                <a:gd name="T37" fmla="*/ 71 h 126"/>
                <a:gd name="T38" fmla="*/ 0 w 128"/>
                <a:gd name="T39" fmla="*/ 74 h 126"/>
                <a:gd name="T40" fmla="*/ 14 w 128"/>
                <a:gd name="T41" fmla="*/ 100 h 126"/>
                <a:gd name="T42" fmla="*/ 14 w 128"/>
                <a:gd name="T43" fmla="*/ 102 h 126"/>
                <a:gd name="T44" fmla="*/ 43 w 128"/>
                <a:gd name="T45" fmla="*/ 116 h 126"/>
                <a:gd name="T46" fmla="*/ 45 w 128"/>
                <a:gd name="T47" fmla="*/ 116 h 126"/>
                <a:gd name="T48" fmla="*/ 62 w 128"/>
                <a:gd name="T49" fmla="*/ 126 h 126"/>
                <a:gd name="T50" fmla="*/ 62 w 128"/>
                <a:gd name="T51" fmla="*/ 126 h 126"/>
                <a:gd name="T52" fmla="*/ 92 w 128"/>
                <a:gd name="T53" fmla="*/ 121 h 126"/>
                <a:gd name="T54" fmla="*/ 95 w 128"/>
                <a:gd name="T55" fmla="*/ 119 h 126"/>
                <a:gd name="T56" fmla="*/ 95 w 128"/>
                <a:gd name="T57" fmla="*/ 100 h 126"/>
                <a:gd name="T58" fmla="*/ 109 w 128"/>
                <a:gd name="T59" fmla="*/ 107 h 126"/>
                <a:gd name="T60" fmla="*/ 111 w 128"/>
                <a:gd name="T61" fmla="*/ 107 h 126"/>
                <a:gd name="T62" fmla="*/ 128 w 128"/>
                <a:gd name="T63" fmla="*/ 76 h 126"/>
                <a:gd name="T64" fmla="*/ 128 w 128"/>
                <a:gd name="T65" fmla="*/ 74 h 126"/>
                <a:gd name="T66" fmla="*/ 109 w 128"/>
                <a:gd name="T67" fmla="*/ 102 h 126"/>
                <a:gd name="T68" fmla="*/ 92 w 128"/>
                <a:gd name="T69" fmla="*/ 95 h 126"/>
                <a:gd name="T70" fmla="*/ 90 w 128"/>
                <a:gd name="T71" fmla="*/ 97 h 126"/>
                <a:gd name="T72" fmla="*/ 90 w 128"/>
                <a:gd name="T73" fmla="*/ 119 h 126"/>
                <a:gd name="T74" fmla="*/ 64 w 128"/>
                <a:gd name="T75" fmla="*/ 121 h 126"/>
                <a:gd name="T76" fmla="*/ 64 w 128"/>
                <a:gd name="T77" fmla="*/ 100 h 126"/>
                <a:gd name="T78" fmla="*/ 62 w 128"/>
                <a:gd name="T79" fmla="*/ 100 h 126"/>
                <a:gd name="T80" fmla="*/ 45 w 128"/>
                <a:gd name="T81" fmla="*/ 112 h 126"/>
                <a:gd name="T82" fmla="*/ 38 w 128"/>
                <a:gd name="T83" fmla="*/ 102 h 126"/>
                <a:gd name="T84" fmla="*/ 31 w 128"/>
                <a:gd name="T85" fmla="*/ 90 h 126"/>
                <a:gd name="T86" fmla="*/ 47 w 128"/>
                <a:gd name="T87" fmla="*/ 76 h 126"/>
                <a:gd name="T88" fmla="*/ 47 w 128"/>
                <a:gd name="T89" fmla="*/ 74 h 126"/>
                <a:gd name="T90" fmla="*/ 31 w 128"/>
                <a:gd name="T91" fmla="*/ 64 h 126"/>
                <a:gd name="T92" fmla="*/ 33 w 128"/>
                <a:gd name="T93" fmla="*/ 62 h 126"/>
                <a:gd name="T94" fmla="*/ 45 w 128"/>
                <a:gd name="T95" fmla="*/ 38 h 126"/>
                <a:gd name="T96" fmla="*/ 62 w 128"/>
                <a:gd name="T97" fmla="*/ 45 h 126"/>
                <a:gd name="T98" fmla="*/ 64 w 128"/>
                <a:gd name="T99" fmla="*/ 45 h 126"/>
                <a:gd name="T100" fmla="*/ 64 w 128"/>
                <a:gd name="T101" fmla="*/ 24 h 126"/>
                <a:gd name="T102" fmla="*/ 78 w 128"/>
                <a:gd name="T103" fmla="*/ 21 h 126"/>
                <a:gd name="T104" fmla="*/ 90 w 128"/>
                <a:gd name="T105" fmla="*/ 19 h 126"/>
                <a:gd name="T106" fmla="*/ 90 w 128"/>
                <a:gd name="T107" fmla="*/ 40 h 126"/>
                <a:gd name="T108" fmla="*/ 95 w 128"/>
                <a:gd name="T109" fmla="*/ 40 h 126"/>
                <a:gd name="T110" fmla="*/ 111 w 128"/>
                <a:gd name="T111" fmla="*/ 28 h 126"/>
                <a:gd name="T112" fmla="*/ 123 w 128"/>
                <a:gd name="T113" fmla="*/ 52 h 126"/>
                <a:gd name="T114" fmla="*/ 107 w 128"/>
                <a:gd name="T115" fmla="*/ 64 h 126"/>
                <a:gd name="T116" fmla="*/ 107 w 128"/>
                <a:gd name="T117" fmla="*/ 66 h 126"/>
                <a:gd name="T118" fmla="*/ 123 w 128"/>
                <a:gd name="T119" fmla="*/ 76 h 126"/>
                <a:gd name="T120" fmla="*/ 109 w 128"/>
                <a:gd name="T121" fmla="*/ 10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26">
                  <a:moveTo>
                    <a:pt x="128" y="74"/>
                  </a:moveTo>
                  <a:lnTo>
                    <a:pt x="111" y="66"/>
                  </a:lnTo>
                  <a:lnTo>
                    <a:pt x="128" y="52"/>
                  </a:lnTo>
                  <a:lnTo>
                    <a:pt x="128" y="50"/>
                  </a:lnTo>
                  <a:lnTo>
                    <a:pt x="114" y="24"/>
                  </a:lnTo>
                  <a:lnTo>
                    <a:pt x="111" y="24"/>
                  </a:lnTo>
                  <a:lnTo>
                    <a:pt x="83" y="9"/>
                  </a:lnTo>
                  <a:lnTo>
                    <a:pt x="83" y="9"/>
                  </a:lnTo>
                  <a:lnTo>
                    <a:pt x="66" y="0"/>
                  </a:lnTo>
                  <a:lnTo>
                    <a:pt x="64" y="0"/>
                  </a:lnTo>
                  <a:lnTo>
                    <a:pt x="33" y="5"/>
                  </a:lnTo>
                  <a:lnTo>
                    <a:pt x="33" y="5"/>
                  </a:lnTo>
                  <a:lnTo>
                    <a:pt x="33" y="26"/>
                  </a:lnTo>
                  <a:lnTo>
                    <a:pt x="17" y="19"/>
                  </a:lnTo>
                  <a:lnTo>
                    <a:pt x="14" y="19"/>
                  </a:lnTo>
                  <a:lnTo>
                    <a:pt x="0" y="50"/>
                  </a:lnTo>
                  <a:lnTo>
                    <a:pt x="0" y="52"/>
                  </a:lnTo>
                  <a:lnTo>
                    <a:pt x="14" y="59"/>
                  </a:lnTo>
                  <a:lnTo>
                    <a:pt x="0" y="71"/>
                  </a:lnTo>
                  <a:lnTo>
                    <a:pt x="0" y="74"/>
                  </a:lnTo>
                  <a:lnTo>
                    <a:pt x="14" y="100"/>
                  </a:lnTo>
                  <a:lnTo>
                    <a:pt x="14" y="102"/>
                  </a:lnTo>
                  <a:lnTo>
                    <a:pt x="43" y="116"/>
                  </a:lnTo>
                  <a:lnTo>
                    <a:pt x="45" y="116"/>
                  </a:lnTo>
                  <a:lnTo>
                    <a:pt x="62" y="126"/>
                  </a:lnTo>
                  <a:lnTo>
                    <a:pt x="62" y="126"/>
                  </a:lnTo>
                  <a:lnTo>
                    <a:pt x="92" y="121"/>
                  </a:lnTo>
                  <a:lnTo>
                    <a:pt x="95" y="119"/>
                  </a:lnTo>
                  <a:lnTo>
                    <a:pt x="95" y="100"/>
                  </a:lnTo>
                  <a:lnTo>
                    <a:pt x="109" y="107"/>
                  </a:lnTo>
                  <a:lnTo>
                    <a:pt x="111" y="107"/>
                  </a:lnTo>
                  <a:lnTo>
                    <a:pt x="128" y="76"/>
                  </a:lnTo>
                  <a:lnTo>
                    <a:pt x="128" y="74"/>
                  </a:lnTo>
                  <a:close/>
                  <a:moveTo>
                    <a:pt x="109" y="102"/>
                  </a:moveTo>
                  <a:lnTo>
                    <a:pt x="92" y="95"/>
                  </a:lnTo>
                  <a:lnTo>
                    <a:pt x="90" y="97"/>
                  </a:lnTo>
                  <a:lnTo>
                    <a:pt x="90" y="119"/>
                  </a:lnTo>
                  <a:lnTo>
                    <a:pt x="64" y="121"/>
                  </a:lnTo>
                  <a:lnTo>
                    <a:pt x="64" y="100"/>
                  </a:lnTo>
                  <a:lnTo>
                    <a:pt x="62" y="100"/>
                  </a:lnTo>
                  <a:lnTo>
                    <a:pt x="45" y="112"/>
                  </a:lnTo>
                  <a:lnTo>
                    <a:pt x="38" y="102"/>
                  </a:lnTo>
                  <a:lnTo>
                    <a:pt x="31" y="90"/>
                  </a:lnTo>
                  <a:lnTo>
                    <a:pt x="47" y="76"/>
                  </a:lnTo>
                  <a:lnTo>
                    <a:pt x="47" y="74"/>
                  </a:lnTo>
                  <a:lnTo>
                    <a:pt x="31" y="64"/>
                  </a:lnTo>
                  <a:lnTo>
                    <a:pt x="33" y="62"/>
                  </a:lnTo>
                  <a:lnTo>
                    <a:pt x="45" y="38"/>
                  </a:lnTo>
                  <a:lnTo>
                    <a:pt x="62" y="45"/>
                  </a:lnTo>
                  <a:lnTo>
                    <a:pt x="64" y="45"/>
                  </a:lnTo>
                  <a:lnTo>
                    <a:pt x="64" y="24"/>
                  </a:lnTo>
                  <a:lnTo>
                    <a:pt x="78" y="21"/>
                  </a:lnTo>
                  <a:lnTo>
                    <a:pt x="90" y="19"/>
                  </a:lnTo>
                  <a:lnTo>
                    <a:pt x="90" y="40"/>
                  </a:lnTo>
                  <a:lnTo>
                    <a:pt x="95" y="40"/>
                  </a:lnTo>
                  <a:lnTo>
                    <a:pt x="111" y="28"/>
                  </a:lnTo>
                  <a:lnTo>
                    <a:pt x="123" y="52"/>
                  </a:lnTo>
                  <a:lnTo>
                    <a:pt x="107" y="64"/>
                  </a:lnTo>
                  <a:lnTo>
                    <a:pt x="107" y="66"/>
                  </a:lnTo>
                  <a:lnTo>
                    <a:pt x="123" y="76"/>
                  </a:lnTo>
                  <a:lnTo>
                    <a:pt x="109"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7"/>
            <p:cNvSpPr>
              <a:spLocks noEditPoints="1"/>
            </p:cNvSpPr>
            <p:nvPr/>
          </p:nvSpPr>
          <p:spPr bwMode="auto">
            <a:xfrm>
              <a:off x="2762286" y="1571331"/>
              <a:ext cx="131818" cy="386949"/>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1 w 13"/>
                <a:gd name="T17" fmla="*/ 34 h 38"/>
                <a:gd name="T18" fmla="*/ 11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21 h 38"/>
                <a:gd name="T36" fmla="*/ 9 w 13"/>
                <a:gd name="T37" fmla="*/ 21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1" y="0"/>
                    <a:pt x="0" y="1"/>
                    <a:pt x="0" y="2"/>
                  </a:cubicBezTo>
                  <a:cubicBezTo>
                    <a:pt x="0" y="3"/>
                    <a:pt x="0" y="3"/>
                    <a:pt x="1" y="3"/>
                  </a:cubicBezTo>
                  <a:cubicBezTo>
                    <a:pt x="1" y="3"/>
                    <a:pt x="1" y="4"/>
                    <a:pt x="1" y="5"/>
                  </a:cubicBezTo>
                  <a:cubicBezTo>
                    <a:pt x="1" y="34"/>
                    <a:pt x="1" y="34"/>
                    <a:pt x="1" y="34"/>
                  </a:cubicBezTo>
                  <a:cubicBezTo>
                    <a:pt x="1" y="36"/>
                    <a:pt x="3" y="38"/>
                    <a:pt x="6" y="38"/>
                  </a:cubicBezTo>
                  <a:cubicBezTo>
                    <a:pt x="7" y="38"/>
                    <a:pt x="7" y="38"/>
                    <a:pt x="7" y="38"/>
                  </a:cubicBezTo>
                  <a:cubicBezTo>
                    <a:pt x="9" y="38"/>
                    <a:pt x="11" y="36"/>
                    <a:pt x="11" y="34"/>
                  </a:cubicBezTo>
                  <a:cubicBezTo>
                    <a:pt x="11" y="5"/>
                    <a:pt x="11" y="5"/>
                    <a:pt x="11" y="5"/>
                  </a:cubicBezTo>
                  <a:cubicBezTo>
                    <a:pt x="11"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21"/>
                    <a:pt x="4" y="21"/>
                    <a:pt x="4" y="21"/>
                  </a:cubicBezTo>
                  <a:cubicBezTo>
                    <a:pt x="9" y="21"/>
                    <a:pt x="9" y="21"/>
                    <a:pt x="9" y="21"/>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8"/>
            <p:cNvSpPr>
              <a:spLocks noEditPoints="1"/>
            </p:cNvSpPr>
            <p:nvPr/>
          </p:nvSpPr>
          <p:spPr bwMode="auto">
            <a:xfrm>
              <a:off x="2911112" y="1571331"/>
              <a:ext cx="131818" cy="386949"/>
            </a:xfrm>
            <a:custGeom>
              <a:avLst/>
              <a:gdLst>
                <a:gd name="T0" fmla="*/ 11 w 13"/>
                <a:gd name="T1" fmla="*/ 0 h 38"/>
                <a:gd name="T2" fmla="*/ 1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2 w 13"/>
                <a:gd name="T17" fmla="*/ 34 h 38"/>
                <a:gd name="T18" fmla="*/ 12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9 h 38"/>
                <a:gd name="T36" fmla="*/ 9 w 13"/>
                <a:gd name="T37" fmla="*/ 9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1" y="0"/>
                    <a:pt x="1" y="0"/>
                    <a:pt x="1" y="0"/>
                  </a:cubicBezTo>
                  <a:cubicBezTo>
                    <a:pt x="1" y="0"/>
                    <a:pt x="0" y="1"/>
                    <a:pt x="0" y="2"/>
                  </a:cubicBezTo>
                  <a:cubicBezTo>
                    <a:pt x="0" y="3"/>
                    <a:pt x="0" y="3"/>
                    <a:pt x="1" y="3"/>
                  </a:cubicBezTo>
                  <a:cubicBezTo>
                    <a:pt x="1" y="3"/>
                    <a:pt x="1" y="4"/>
                    <a:pt x="1" y="5"/>
                  </a:cubicBezTo>
                  <a:cubicBezTo>
                    <a:pt x="1" y="34"/>
                    <a:pt x="1" y="34"/>
                    <a:pt x="1" y="34"/>
                  </a:cubicBezTo>
                  <a:cubicBezTo>
                    <a:pt x="1" y="36"/>
                    <a:pt x="4" y="38"/>
                    <a:pt x="6" y="38"/>
                  </a:cubicBezTo>
                  <a:cubicBezTo>
                    <a:pt x="7" y="38"/>
                    <a:pt x="7" y="38"/>
                    <a:pt x="7" y="38"/>
                  </a:cubicBezTo>
                  <a:cubicBezTo>
                    <a:pt x="9" y="38"/>
                    <a:pt x="12" y="36"/>
                    <a:pt x="12" y="34"/>
                  </a:cubicBezTo>
                  <a:cubicBezTo>
                    <a:pt x="12" y="5"/>
                    <a:pt x="12" y="5"/>
                    <a:pt x="12" y="5"/>
                  </a:cubicBezTo>
                  <a:cubicBezTo>
                    <a:pt x="12"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9"/>
                    <a:pt x="4" y="9"/>
                    <a:pt x="4" y="9"/>
                  </a:cubicBezTo>
                  <a:cubicBezTo>
                    <a:pt x="9" y="9"/>
                    <a:pt x="9" y="9"/>
                    <a:pt x="9" y="9"/>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Freeform 9"/>
            <p:cNvSpPr>
              <a:spLocks noEditPoints="1"/>
            </p:cNvSpPr>
            <p:nvPr/>
          </p:nvSpPr>
          <p:spPr bwMode="auto">
            <a:xfrm>
              <a:off x="3064191" y="1571331"/>
              <a:ext cx="131818" cy="386949"/>
            </a:xfrm>
            <a:custGeom>
              <a:avLst/>
              <a:gdLst>
                <a:gd name="T0" fmla="*/ 11 w 13"/>
                <a:gd name="T1" fmla="*/ 0 h 38"/>
                <a:gd name="T2" fmla="*/ 2 w 13"/>
                <a:gd name="T3" fmla="*/ 0 h 38"/>
                <a:gd name="T4" fmla="*/ 0 w 13"/>
                <a:gd name="T5" fmla="*/ 2 h 38"/>
                <a:gd name="T6" fmla="*/ 1 w 13"/>
                <a:gd name="T7" fmla="*/ 3 h 38"/>
                <a:gd name="T8" fmla="*/ 1 w 13"/>
                <a:gd name="T9" fmla="*/ 5 h 38"/>
                <a:gd name="T10" fmla="*/ 1 w 13"/>
                <a:gd name="T11" fmla="*/ 34 h 38"/>
                <a:gd name="T12" fmla="*/ 6 w 13"/>
                <a:gd name="T13" fmla="*/ 38 h 38"/>
                <a:gd name="T14" fmla="*/ 7 w 13"/>
                <a:gd name="T15" fmla="*/ 38 h 38"/>
                <a:gd name="T16" fmla="*/ 12 w 13"/>
                <a:gd name="T17" fmla="*/ 34 h 38"/>
                <a:gd name="T18" fmla="*/ 12 w 13"/>
                <a:gd name="T19" fmla="*/ 5 h 38"/>
                <a:gd name="T20" fmla="*/ 12 w 13"/>
                <a:gd name="T21" fmla="*/ 3 h 38"/>
                <a:gd name="T22" fmla="*/ 13 w 13"/>
                <a:gd name="T23" fmla="*/ 2 h 38"/>
                <a:gd name="T24" fmla="*/ 11 w 13"/>
                <a:gd name="T25" fmla="*/ 0 h 38"/>
                <a:gd name="T26" fmla="*/ 9 w 13"/>
                <a:gd name="T27" fmla="*/ 34 h 38"/>
                <a:gd name="T28" fmla="*/ 7 w 13"/>
                <a:gd name="T29" fmla="*/ 36 h 38"/>
                <a:gd name="T30" fmla="*/ 6 w 13"/>
                <a:gd name="T31" fmla="*/ 36 h 38"/>
                <a:gd name="T32" fmla="*/ 4 w 13"/>
                <a:gd name="T33" fmla="*/ 34 h 38"/>
                <a:gd name="T34" fmla="*/ 4 w 13"/>
                <a:gd name="T35" fmla="*/ 13 h 38"/>
                <a:gd name="T36" fmla="*/ 9 w 13"/>
                <a:gd name="T37" fmla="*/ 13 h 38"/>
                <a:gd name="T38" fmla="*/ 9 w 13"/>
                <a:gd name="T3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1" y="0"/>
                  </a:moveTo>
                  <a:cubicBezTo>
                    <a:pt x="2" y="0"/>
                    <a:pt x="2" y="0"/>
                    <a:pt x="2" y="0"/>
                  </a:cubicBezTo>
                  <a:cubicBezTo>
                    <a:pt x="1" y="0"/>
                    <a:pt x="0" y="1"/>
                    <a:pt x="0" y="2"/>
                  </a:cubicBezTo>
                  <a:cubicBezTo>
                    <a:pt x="0" y="3"/>
                    <a:pt x="0" y="3"/>
                    <a:pt x="1" y="3"/>
                  </a:cubicBezTo>
                  <a:cubicBezTo>
                    <a:pt x="1" y="3"/>
                    <a:pt x="1" y="4"/>
                    <a:pt x="1" y="5"/>
                  </a:cubicBezTo>
                  <a:cubicBezTo>
                    <a:pt x="1" y="34"/>
                    <a:pt x="1" y="34"/>
                    <a:pt x="1" y="34"/>
                  </a:cubicBezTo>
                  <a:cubicBezTo>
                    <a:pt x="1" y="36"/>
                    <a:pt x="4" y="38"/>
                    <a:pt x="6" y="38"/>
                  </a:cubicBezTo>
                  <a:cubicBezTo>
                    <a:pt x="7" y="38"/>
                    <a:pt x="7" y="38"/>
                    <a:pt x="7" y="38"/>
                  </a:cubicBezTo>
                  <a:cubicBezTo>
                    <a:pt x="9" y="38"/>
                    <a:pt x="12" y="36"/>
                    <a:pt x="12" y="34"/>
                  </a:cubicBezTo>
                  <a:cubicBezTo>
                    <a:pt x="12" y="5"/>
                    <a:pt x="12" y="5"/>
                    <a:pt x="12" y="5"/>
                  </a:cubicBezTo>
                  <a:cubicBezTo>
                    <a:pt x="12" y="4"/>
                    <a:pt x="12" y="3"/>
                    <a:pt x="12" y="3"/>
                  </a:cubicBezTo>
                  <a:cubicBezTo>
                    <a:pt x="13" y="3"/>
                    <a:pt x="13" y="3"/>
                    <a:pt x="13" y="2"/>
                  </a:cubicBezTo>
                  <a:cubicBezTo>
                    <a:pt x="13" y="1"/>
                    <a:pt x="12" y="0"/>
                    <a:pt x="11" y="0"/>
                  </a:cubicBezTo>
                  <a:close/>
                  <a:moveTo>
                    <a:pt x="9" y="34"/>
                  </a:moveTo>
                  <a:cubicBezTo>
                    <a:pt x="9" y="35"/>
                    <a:pt x="8" y="36"/>
                    <a:pt x="7" y="36"/>
                  </a:cubicBezTo>
                  <a:cubicBezTo>
                    <a:pt x="6" y="36"/>
                    <a:pt x="6" y="36"/>
                    <a:pt x="6" y="36"/>
                  </a:cubicBezTo>
                  <a:cubicBezTo>
                    <a:pt x="5" y="36"/>
                    <a:pt x="4" y="35"/>
                    <a:pt x="4" y="34"/>
                  </a:cubicBezTo>
                  <a:cubicBezTo>
                    <a:pt x="4" y="13"/>
                    <a:pt x="4" y="13"/>
                    <a:pt x="4" y="13"/>
                  </a:cubicBezTo>
                  <a:cubicBezTo>
                    <a:pt x="9" y="13"/>
                    <a:pt x="9" y="13"/>
                    <a:pt x="9" y="13"/>
                  </a:cubicBezTo>
                  <a:lnTo>
                    <a:pt x="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Freeform 10"/>
            <p:cNvSpPr/>
            <p:nvPr/>
          </p:nvSpPr>
          <p:spPr bwMode="auto">
            <a:xfrm>
              <a:off x="5794095" y="1452270"/>
              <a:ext cx="221114" cy="153079"/>
            </a:xfrm>
            <a:custGeom>
              <a:avLst/>
              <a:gdLst>
                <a:gd name="T0" fmla="*/ 8 w 22"/>
                <a:gd name="T1" fmla="*/ 10 h 15"/>
                <a:gd name="T2" fmla="*/ 0 w 22"/>
                <a:gd name="T3" fmla="*/ 14 h 15"/>
                <a:gd name="T4" fmla="*/ 3 w 22"/>
                <a:gd name="T5" fmla="*/ 15 h 15"/>
                <a:gd name="T6" fmla="*/ 4 w 22"/>
                <a:gd name="T7" fmla="*/ 15 h 15"/>
                <a:gd name="T8" fmla="*/ 10 w 22"/>
                <a:gd name="T9" fmla="*/ 13 h 15"/>
                <a:gd name="T10" fmla="*/ 22 w 22"/>
                <a:gd name="T11" fmla="*/ 0 h 15"/>
                <a:gd name="T12" fmla="*/ 15 w 22"/>
                <a:gd name="T13" fmla="*/ 0 h 15"/>
                <a:gd name="T14" fmla="*/ 8 w 22"/>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8" y="10"/>
                  </a:moveTo>
                  <a:cubicBezTo>
                    <a:pt x="5" y="12"/>
                    <a:pt x="3" y="13"/>
                    <a:pt x="0" y="14"/>
                  </a:cubicBezTo>
                  <a:cubicBezTo>
                    <a:pt x="1" y="14"/>
                    <a:pt x="2" y="15"/>
                    <a:pt x="3" y="15"/>
                  </a:cubicBezTo>
                  <a:cubicBezTo>
                    <a:pt x="3" y="15"/>
                    <a:pt x="4" y="15"/>
                    <a:pt x="4" y="15"/>
                  </a:cubicBezTo>
                  <a:cubicBezTo>
                    <a:pt x="6" y="14"/>
                    <a:pt x="8" y="14"/>
                    <a:pt x="10" y="13"/>
                  </a:cubicBezTo>
                  <a:cubicBezTo>
                    <a:pt x="15" y="10"/>
                    <a:pt x="22" y="6"/>
                    <a:pt x="22" y="0"/>
                  </a:cubicBezTo>
                  <a:cubicBezTo>
                    <a:pt x="22" y="0"/>
                    <a:pt x="15" y="0"/>
                    <a:pt x="15" y="0"/>
                  </a:cubicBezTo>
                  <a:cubicBezTo>
                    <a:pt x="15" y="4"/>
                    <a:pt x="11" y="8"/>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Freeform 11"/>
            <p:cNvSpPr/>
            <p:nvPr/>
          </p:nvSpPr>
          <p:spPr bwMode="auto">
            <a:xfrm>
              <a:off x="5560225" y="1613853"/>
              <a:ext cx="454984" cy="476245"/>
            </a:xfrm>
            <a:custGeom>
              <a:avLst/>
              <a:gdLst>
                <a:gd name="T0" fmla="*/ 31 w 45"/>
                <a:gd name="T1" fmla="*/ 34 h 47"/>
                <a:gd name="T2" fmla="*/ 16 w 45"/>
                <a:gd name="T3" fmla="*/ 27 h 47"/>
                <a:gd name="T4" fmla="*/ 8 w 45"/>
                <a:gd name="T5" fmla="*/ 17 h 47"/>
                <a:gd name="T6" fmla="*/ 13 w 45"/>
                <a:gd name="T7" fmla="*/ 6 h 47"/>
                <a:gd name="T8" fmla="*/ 22 w 45"/>
                <a:gd name="T9" fmla="*/ 1 h 47"/>
                <a:gd name="T10" fmla="*/ 19 w 45"/>
                <a:gd name="T11" fmla="*/ 0 h 47"/>
                <a:gd name="T12" fmla="*/ 19 w 45"/>
                <a:gd name="T13" fmla="*/ 0 h 47"/>
                <a:gd name="T14" fmla="*/ 16 w 45"/>
                <a:gd name="T15" fmla="*/ 1 h 47"/>
                <a:gd name="T16" fmla="*/ 3 w 45"/>
                <a:gd name="T17" fmla="*/ 9 h 47"/>
                <a:gd name="T18" fmla="*/ 2 w 45"/>
                <a:gd name="T19" fmla="*/ 21 h 47"/>
                <a:gd name="T20" fmla="*/ 14 w 45"/>
                <a:gd name="T21" fmla="*/ 29 h 47"/>
                <a:gd name="T22" fmla="*/ 29 w 45"/>
                <a:gd name="T23" fmla="*/ 36 h 47"/>
                <a:gd name="T24" fmla="*/ 38 w 45"/>
                <a:gd name="T25" fmla="*/ 46 h 47"/>
                <a:gd name="T26" fmla="*/ 38 w 45"/>
                <a:gd name="T27" fmla="*/ 47 h 47"/>
                <a:gd name="T28" fmla="*/ 45 w 45"/>
                <a:gd name="T29" fmla="*/ 47 h 47"/>
                <a:gd name="T30" fmla="*/ 43 w 45"/>
                <a:gd name="T31" fmla="*/ 42 h 47"/>
                <a:gd name="T32" fmla="*/ 31 w 45"/>
                <a:gd name="T33"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7">
                  <a:moveTo>
                    <a:pt x="31" y="34"/>
                  </a:moveTo>
                  <a:cubicBezTo>
                    <a:pt x="26" y="31"/>
                    <a:pt x="21" y="29"/>
                    <a:pt x="16" y="27"/>
                  </a:cubicBezTo>
                  <a:cubicBezTo>
                    <a:pt x="13" y="24"/>
                    <a:pt x="9" y="22"/>
                    <a:pt x="8" y="17"/>
                  </a:cubicBezTo>
                  <a:cubicBezTo>
                    <a:pt x="7" y="12"/>
                    <a:pt x="10" y="9"/>
                    <a:pt x="13" y="6"/>
                  </a:cubicBezTo>
                  <a:cubicBezTo>
                    <a:pt x="16" y="4"/>
                    <a:pt x="19" y="3"/>
                    <a:pt x="22" y="1"/>
                  </a:cubicBezTo>
                  <a:cubicBezTo>
                    <a:pt x="21" y="1"/>
                    <a:pt x="20" y="0"/>
                    <a:pt x="19" y="0"/>
                  </a:cubicBezTo>
                  <a:cubicBezTo>
                    <a:pt x="19" y="0"/>
                    <a:pt x="19" y="0"/>
                    <a:pt x="19" y="0"/>
                  </a:cubicBezTo>
                  <a:cubicBezTo>
                    <a:pt x="18" y="0"/>
                    <a:pt x="17" y="1"/>
                    <a:pt x="16" y="1"/>
                  </a:cubicBezTo>
                  <a:cubicBezTo>
                    <a:pt x="11" y="3"/>
                    <a:pt x="7" y="5"/>
                    <a:pt x="3" y="9"/>
                  </a:cubicBezTo>
                  <a:cubicBezTo>
                    <a:pt x="0" y="12"/>
                    <a:pt x="0" y="17"/>
                    <a:pt x="2" y="21"/>
                  </a:cubicBezTo>
                  <a:cubicBezTo>
                    <a:pt x="5" y="25"/>
                    <a:pt x="10" y="27"/>
                    <a:pt x="14" y="29"/>
                  </a:cubicBezTo>
                  <a:cubicBezTo>
                    <a:pt x="19" y="31"/>
                    <a:pt x="24" y="33"/>
                    <a:pt x="29" y="36"/>
                  </a:cubicBezTo>
                  <a:cubicBezTo>
                    <a:pt x="33" y="38"/>
                    <a:pt x="37" y="41"/>
                    <a:pt x="38" y="46"/>
                  </a:cubicBezTo>
                  <a:cubicBezTo>
                    <a:pt x="38" y="46"/>
                    <a:pt x="38" y="47"/>
                    <a:pt x="38" y="47"/>
                  </a:cubicBezTo>
                  <a:cubicBezTo>
                    <a:pt x="45" y="47"/>
                    <a:pt x="45" y="47"/>
                    <a:pt x="45" y="47"/>
                  </a:cubicBezTo>
                  <a:cubicBezTo>
                    <a:pt x="45" y="45"/>
                    <a:pt x="44" y="43"/>
                    <a:pt x="43" y="42"/>
                  </a:cubicBezTo>
                  <a:cubicBezTo>
                    <a:pt x="41" y="38"/>
                    <a:pt x="36" y="35"/>
                    <a:pt x="3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Freeform 12"/>
            <p:cNvSpPr/>
            <p:nvPr/>
          </p:nvSpPr>
          <p:spPr bwMode="auto">
            <a:xfrm>
              <a:off x="5572981" y="1452270"/>
              <a:ext cx="442227" cy="476245"/>
            </a:xfrm>
            <a:custGeom>
              <a:avLst/>
              <a:gdLst>
                <a:gd name="T0" fmla="*/ 29 w 44"/>
                <a:gd name="T1" fmla="*/ 17 h 47"/>
                <a:gd name="T2" fmla="*/ 14 w 44"/>
                <a:gd name="T3" fmla="*/ 10 h 47"/>
                <a:gd name="T4" fmla="*/ 7 w 44"/>
                <a:gd name="T5" fmla="*/ 0 h 47"/>
                <a:gd name="T6" fmla="*/ 0 w 44"/>
                <a:gd name="T7" fmla="*/ 0 h 47"/>
                <a:gd name="T8" fmla="*/ 12 w 44"/>
                <a:gd name="T9" fmla="*/ 13 h 47"/>
                <a:gd name="T10" fmla="*/ 31 w 44"/>
                <a:gd name="T11" fmla="*/ 22 h 47"/>
                <a:gd name="T12" fmla="*/ 37 w 44"/>
                <a:gd name="T13" fmla="*/ 33 h 47"/>
                <a:gd name="T14" fmla="*/ 28 w 44"/>
                <a:gd name="T15" fmla="*/ 43 h 47"/>
                <a:gd name="T16" fmla="*/ 22 w 44"/>
                <a:gd name="T17" fmla="*/ 45 h 47"/>
                <a:gd name="T18" fmla="*/ 25 w 44"/>
                <a:gd name="T19" fmla="*/ 47 h 47"/>
                <a:gd name="T20" fmla="*/ 26 w 44"/>
                <a:gd name="T21" fmla="*/ 47 h 47"/>
                <a:gd name="T22" fmla="*/ 30 w 44"/>
                <a:gd name="T23" fmla="*/ 45 h 47"/>
                <a:gd name="T24" fmla="*/ 42 w 44"/>
                <a:gd name="T25" fmla="*/ 37 h 47"/>
                <a:gd name="T26" fmla="*/ 41 w 44"/>
                <a:gd name="T27" fmla="*/ 25 h 47"/>
                <a:gd name="T28" fmla="*/ 29 w 44"/>
                <a:gd name="T2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7">
                  <a:moveTo>
                    <a:pt x="29" y="17"/>
                  </a:moveTo>
                  <a:cubicBezTo>
                    <a:pt x="24" y="15"/>
                    <a:pt x="18" y="13"/>
                    <a:pt x="14" y="10"/>
                  </a:cubicBezTo>
                  <a:cubicBezTo>
                    <a:pt x="10" y="8"/>
                    <a:pt x="7" y="4"/>
                    <a:pt x="7" y="0"/>
                  </a:cubicBezTo>
                  <a:cubicBezTo>
                    <a:pt x="7" y="0"/>
                    <a:pt x="0" y="0"/>
                    <a:pt x="0" y="0"/>
                  </a:cubicBezTo>
                  <a:cubicBezTo>
                    <a:pt x="0" y="6"/>
                    <a:pt x="6" y="10"/>
                    <a:pt x="12" y="13"/>
                  </a:cubicBezTo>
                  <a:cubicBezTo>
                    <a:pt x="18" y="16"/>
                    <a:pt x="25" y="18"/>
                    <a:pt x="31" y="22"/>
                  </a:cubicBezTo>
                  <a:cubicBezTo>
                    <a:pt x="35" y="25"/>
                    <a:pt x="38" y="28"/>
                    <a:pt x="37" y="33"/>
                  </a:cubicBezTo>
                  <a:cubicBezTo>
                    <a:pt x="36" y="38"/>
                    <a:pt x="32" y="40"/>
                    <a:pt x="28" y="43"/>
                  </a:cubicBezTo>
                  <a:cubicBezTo>
                    <a:pt x="26" y="44"/>
                    <a:pt x="24" y="45"/>
                    <a:pt x="22" y="45"/>
                  </a:cubicBezTo>
                  <a:cubicBezTo>
                    <a:pt x="23" y="46"/>
                    <a:pt x="24" y="46"/>
                    <a:pt x="25" y="47"/>
                  </a:cubicBezTo>
                  <a:cubicBezTo>
                    <a:pt x="26" y="47"/>
                    <a:pt x="26" y="47"/>
                    <a:pt x="26" y="47"/>
                  </a:cubicBezTo>
                  <a:cubicBezTo>
                    <a:pt x="27" y="46"/>
                    <a:pt x="29" y="46"/>
                    <a:pt x="30" y="45"/>
                  </a:cubicBezTo>
                  <a:cubicBezTo>
                    <a:pt x="35" y="43"/>
                    <a:pt x="40" y="41"/>
                    <a:pt x="42" y="37"/>
                  </a:cubicBezTo>
                  <a:cubicBezTo>
                    <a:pt x="44" y="33"/>
                    <a:pt x="44" y="28"/>
                    <a:pt x="41" y="25"/>
                  </a:cubicBezTo>
                  <a:cubicBezTo>
                    <a:pt x="38" y="21"/>
                    <a:pt x="33" y="19"/>
                    <a:pt x="2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Freeform 13"/>
            <p:cNvSpPr/>
            <p:nvPr/>
          </p:nvSpPr>
          <p:spPr bwMode="auto">
            <a:xfrm>
              <a:off x="5572981" y="1937019"/>
              <a:ext cx="212609" cy="153079"/>
            </a:xfrm>
            <a:custGeom>
              <a:avLst/>
              <a:gdLst>
                <a:gd name="T0" fmla="*/ 15 w 21"/>
                <a:gd name="T1" fmla="*/ 4 h 15"/>
                <a:gd name="T2" fmla="*/ 21 w 21"/>
                <a:gd name="T3" fmla="*/ 1 h 15"/>
                <a:gd name="T4" fmla="*/ 18 w 21"/>
                <a:gd name="T5" fmla="*/ 0 h 15"/>
                <a:gd name="T6" fmla="*/ 18 w 21"/>
                <a:gd name="T7" fmla="*/ 0 h 15"/>
                <a:gd name="T8" fmla="*/ 13 w 21"/>
                <a:gd name="T9" fmla="*/ 2 h 15"/>
                <a:gd name="T10" fmla="*/ 1 w 21"/>
                <a:gd name="T11" fmla="*/ 10 h 15"/>
                <a:gd name="T12" fmla="*/ 0 w 21"/>
                <a:gd name="T13" fmla="*/ 15 h 15"/>
                <a:gd name="T14" fmla="*/ 7 w 21"/>
                <a:gd name="T15" fmla="*/ 15 h 15"/>
                <a:gd name="T16" fmla="*/ 7 w 21"/>
                <a:gd name="T17" fmla="*/ 14 h 15"/>
                <a:gd name="T18" fmla="*/ 15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5" y="4"/>
                  </a:moveTo>
                  <a:cubicBezTo>
                    <a:pt x="17" y="3"/>
                    <a:pt x="19" y="2"/>
                    <a:pt x="21" y="1"/>
                  </a:cubicBezTo>
                  <a:cubicBezTo>
                    <a:pt x="20" y="1"/>
                    <a:pt x="19" y="0"/>
                    <a:pt x="18" y="0"/>
                  </a:cubicBezTo>
                  <a:cubicBezTo>
                    <a:pt x="18" y="0"/>
                    <a:pt x="18" y="0"/>
                    <a:pt x="18" y="0"/>
                  </a:cubicBezTo>
                  <a:cubicBezTo>
                    <a:pt x="16" y="0"/>
                    <a:pt x="15" y="1"/>
                    <a:pt x="13" y="2"/>
                  </a:cubicBezTo>
                  <a:cubicBezTo>
                    <a:pt x="9" y="3"/>
                    <a:pt x="4" y="6"/>
                    <a:pt x="1" y="10"/>
                  </a:cubicBezTo>
                  <a:cubicBezTo>
                    <a:pt x="0" y="11"/>
                    <a:pt x="0" y="13"/>
                    <a:pt x="0" y="15"/>
                  </a:cubicBezTo>
                  <a:cubicBezTo>
                    <a:pt x="7" y="15"/>
                    <a:pt x="7" y="15"/>
                    <a:pt x="7" y="15"/>
                  </a:cubicBezTo>
                  <a:cubicBezTo>
                    <a:pt x="7" y="15"/>
                    <a:pt x="7" y="14"/>
                    <a:pt x="7" y="14"/>
                  </a:cubicBezTo>
                  <a:cubicBezTo>
                    <a:pt x="8" y="9"/>
                    <a:pt x="12" y="6"/>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Freeform 14"/>
            <p:cNvSpPr/>
            <p:nvPr/>
          </p:nvSpPr>
          <p:spPr bwMode="auto">
            <a:xfrm>
              <a:off x="5670782" y="1754175"/>
              <a:ext cx="242375" cy="29765"/>
            </a:xfrm>
            <a:custGeom>
              <a:avLst/>
              <a:gdLst>
                <a:gd name="T0" fmla="*/ 24 w 24"/>
                <a:gd name="T1" fmla="*/ 1 h 3"/>
                <a:gd name="T2" fmla="*/ 22 w 24"/>
                <a:gd name="T3" fmla="*/ 0 h 3"/>
                <a:gd name="T4" fmla="*/ 1 w 24"/>
                <a:gd name="T5" fmla="*/ 0 h 3"/>
                <a:gd name="T6" fmla="*/ 0 w 24"/>
                <a:gd name="T7" fmla="*/ 1 h 3"/>
                <a:gd name="T8" fmla="*/ 1 w 24"/>
                <a:gd name="T9" fmla="*/ 3 h 3"/>
                <a:gd name="T10" fmla="*/ 22 w 24"/>
                <a:gd name="T11" fmla="*/ 3 h 3"/>
                <a:gd name="T12" fmla="*/ 24 w 2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4" y="1"/>
                  </a:moveTo>
                  <a:cubicBezTo>
                    <a:pt x="24" y="0"/>
                    <a:pt x="23" y="0"/>
                    <a:pt x="22" y="0"/>
                  </a:cubicBezTo>
                  <a:cubicBezTo>
                    <a:pt x="1" y="0"/>
                    <a:pt x="1" y="0"/>
                    <a:pt x="1" y="0"/>
                  </a:cubicBezTo>
                  <a:cubicBezTo>
                    <a:pt x="0" y="0"/>
                    <a:pt x="0" y="0"/>
                    <a:pt x="0" y="1"/>
                  </a:cubicBezTo>
                  <a:cubicBezTo>
                    <a:pt x="0" y="2"/>
                    <a:pt x="0" y="3"/>
                    <a:pt x="1" y="3"/>
                  </a:cubicBezTo>
                  <a:cubicBezTo>
                    <a:pt x="22" y="3"/>
                    <a:pt x="22" y="3"/>
                    <a:pt x="22" y="3"/>
                  </a:cubicBezTo>
                  <a:cubicBezTo>
                    <a:pt x="23" y="3"/>
                    <a:pt x="24" y="2"/>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Freeform 15"/>
            <p:cNvSpPr/>
            <p:nvPr/>
          </p:nvSpPr>
          <p:spPr bwMode="auto">
            <a:xfrm>
              <a:off x="5704799" y="1694644"/>
              <a:ext cx="170087" cy="42522"/>
            </a:xfrm>
            <a:custGeom>
              <a:avLst/>
              <a:gdLst>
                <a:gd name="T0" fmla="*/ 15 w 17"/>
                <a:gd name="T1" fmla="*/ 0 h 4"/>
                <a:gd name="T2" fmla="*/ 2 w 17"/>
                <a:gd name="T3" fmla="*/ 0 h 4"/>
                <a:gd name="T4" fmla="*/ 0 w 17"/>
                <a:gd name="T5" fmla="*/ 2 h 4"/>
                <a:gd name="T6" fmla="*/ 2 w 17"/>
                <a:gd name="T7" fmla="*/ 4 h 4"/>
                <a:gd name="T8" fmla="*/ 15 w 17"/>
                <a:gd name="T9" fmla="*/ 4 h 4"/>
                <a:gd name="T10" fmla="*/ 17 w 17"/>
                <a:gd name="T11" fmla="*/ 2 h 4"/>
                <a:gd name="T12" fmla="*/ 15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0"/>
                  </a:moveTo>
                  <a:cubicBezTo>
                    <a:pt x="2" y="0"/>
                    <a:pt x="2" y="0"/>
                    <a:pt x="2" y="0"/>
                  </a:cubicBezTo>
                  <a:cubicBezTo>
                    <a:pt x="1" y="0"/>
                    <a:pt x="0" y="1"/>
                    <a:pt x="0" y="2"/>
                  </a:cubicBezTo>
                  <a:cubicBezTo>
                    <a:pt x="0" y="3"/>
                    <a:pt x="1" y="4"/>
                    <a:pt x="2" y="4"/>
                  </a:cubicBezTo>
                  <a:cubicBezTo>
                    <a:pt x="15" y="4"/>
                    <a:pt x="15" y="4"/>
                    <a:pt x="15" y="4"/>
                  </a:cubicBezTo>
                  <a:cubicBezTo>
                    <a:pt x="16" y="4"/>
                    <a:pt x="17" y="3"/>
                    <a:pt x="17" y="2"/>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Freeform 16"/>
            <p:cNvSpPr/>
            <p:nvPr/>
          </p:nvSpPr>
          <p:spPr bwMode="auto">
            <a:xfrm>
              <a:off x="5704799" y="1805201"/>
              <a:ext cx="170087" cy="29765"/>
            </a:xfrm>
            <a:custGeom>
              <a:avLst/>
              <a:gdLst>
                <a:gd name="T0" fmla="*/ 17 w 17"/>
                <a:gd name="T1" fmla="*/ 2 h 3"/>
                <a:gd name="T2" fmla="*/ 15 w 17"/>
                <a:gd name="T3" fmla="*/ 0 h 3"/>
                <a:gd name="T4" fmla="*/ 2 w 17"/>
                <a:gd name="T5" fmla="*/ 0 h 3"/>
                <a:gd name="T6" fmla="*/ 0 w 17"/>
                <a:gd name="T7" fmla="*/ 2 h 3"/>
                <a:gd name="T8" fmla="*/ 2 w 17"/>
                <a:gd name="T9" fmla="*/ 3 h 3"/>
                <a:gd name="T10" fmla="*/ 15 w 17"/>
                <a:gd name="T11" fmla="*/ 3 h 3"/>
                <a:gd name="T12" fmla="*/ 17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2"/>
                  </a:moveTo>
                  <a:cubicBezTo>
                    <a:pt x="17" y="1"/>
                    <a:pt x="16" y="0"/>
                    <a:pt x="15" y="0"/>
                  </a:cubicBezTo>
                  <a:cubicBezTo>
                    <a:pt x="2" y="0"/>
                    <a:pt x="2" y="0"/>
                    <a:pt x="2" y="0"/>
                  </a:cubicBezTo>
                  <a:cubicBezTo>
                    <a:pt x="1" y="0"/>
                    <a:pt x="0" y="1"/>
                    <a:pt x="0" y="2"/>
                  </a:cubicBezTo>
                  <a:cubicBezTo>
                    <a:pt x="0" y="3"/>
                    <a:pt x="1" y="3"/>
                    <a:pt x="2" y="3"/>
                  </a:cubicBezTo>
                  <a:cubicBezTo>
                    <a:pt x="15" y="3"/>
                    <a:pt x="15" y="3"/>
                    <a:pt x="15" y="3"/>
                  </a:cubicBezTo>
                  <a:cubicBezTo>
                    <a:pt x="16" y="3"/>
                    <a:pt x="17"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Freeform 17"/>
            <p:cNvSpPr/>
            <p:nvPr/>
          </p:nvSpPr>
          <p:spPr bwMode="auto">
            <a:xfrm>
              <a:off x="5764330" y="1643618"/>
              <a:ext cx="51026" cy="29765"/>
            </a:xfrm>
            <a:custGeom>
              <a:avLst/>
              <a:gdLst>
                <a:gd name="T0" fmla="*/ 3 w 5"/>
                <a:gd name="T1" fmla="*/ 0 h 3"/>
                <a:gd name="T2" fmla="*/ 2 w 5"/>
                <a:gd name="T3" fmla="*/ 0 h 3"/>
                <a:gd name="T4" fmla="*/ 0 w 5"/>
                <a:gd name="T5" fmla="*/ 2 h 3"/>
                <a:gd name="T6" fmla="*/ 2 w 5"/>
                <a:gd name="T7" fmla="*/ 3 h 3"/>
                <a:gd name="T8" fmla="*/ 3 w 5"/>
                <a:gd name="T9" fmla="*/ 3 h 3"/>
                <a:gd name="T10" fmla="*/ 5 w 5"/>
                <a:gd name="T11" fmla="*/ 2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2" y="0"/>
                    <a:pt x="2" y="0"/>
                    <a:pt x="2" y="0"/>
                  </a:cubicBezTo>
                  <a:cubicBezTo>
                    <a:pt x="1" y="0"/>
                    <a:pt x="0" y="1"/>
                    <a:pt x="0" y="2"/>
                  </a:cubicBezTo>
                  <a:cubicBezTo>
                    <a:pt x="0" y="3"/>
                    <a:pt x="1" y="3"/>
                    <a:pt x="2" y="3"/>
                  </a:cubicBezTo>
                  <a:cubicBezTo>
                    <a:pt x="3" y="3"/>
                    <a:pt x="3" y="3"/>
                    <a:pt x="3" y="3"/>
                  </a:cubicBezTo>
                  <a:cubicBezTo>
                    <a:pt x="4" y="3"/>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Freeform 18"/>
            <p:cNvSpPr/>
            <p:nvPr/>
          </p:nvSpPr>
          <p:spPr bwMode="auto">
            <a:xfrm>
              <a:off x="5764330" y="1856227"/>
              <a:ext cx="51026" cy="42522"/>
            </a:xfrm>
            <a:custGeom>
              <a:avLst/>
              <a:gdLst>
                <a:gd name="T0" fmla="*/ 2 w 5"/>
                <a:gd name="T1" fmla="*/ 0 h 4"/>
                <a:gd name="T2" fmla="*/ 0 w 5"/>
                <a:gd name="T3" fmla="*/ 2 h 4"/>
                <a:gd name="T4" fmla="*/ 2 w 5"/>
                <a:gd name="T5" fmla="*/ 4 h 4"/>
                <a:gd name="T6" fmla="*/ 3 w 5"/>
                <a:gd name="T7" fmla="*/ 4 h 4"/>
                <a:gd name="T8" fmla="*/ 5 w 5"/>
                <a:gd name="T9" fmla="*/ 2 h 4"/>
                <a:gd name="T10" fmla="*/ 3 w 5"/>
                <a:gd name="T11" fmla="*/ 0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1" y="0"/>
                    <a:pt x="0" y="1"/>
                    <a:pt x="0" y="2"/>
                  </a:cubicBezTo>
                  <a:cubicBezTo>
                    <a:pt x="0" y="3"/>
                    <a:pt x="1" y="4"/>
                    <a:pt x="2" y="4"/>
                  </a:cubicBezTo>
                  <a:cubicBezTo>
                    <a:pt x="3" y="4"/>
                    <a:pt x="3" y="4"/>
                    <a:pt x="3" y="4"/>
                  </a:cubicBezTo>
                  <a:cubicBezTo>
                    <a:pt x="4" y="4"/>
                    <a:pt x="5" y="3"/>
                    <a:pt x="5" y="2"/>
                  </a:cubicBezTo>
                  <a:cubicBezTo>
                    <a:pt x="5" y="1"/>
                    <a:pt x="4" y="0"/>
                    <a:pt x="3"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Freeform 19"/>
            <p:cNvSpPr/>
            <p:nvPr/>
          </p:nvSpPr>
          <p:spPr bwMode="auto">
            <a:xfrm>
              <a:off x="5704799" y="1482035"/>
              <a:ext cx="170087" cy="42522"/>
            </a:xfrm>
            <a:custGeom>
              <a:avLst/>
              <a:gdLst>
                <a:gd name="T0" fmla="*/ 17 w 17"/>
                <a:gd name="T1" fmla="*/ 2 h 4"/>
                <a:gd name="T2" fmla="*/ 15 w 17"/>
                <a:gd name="T3" fmla="*/ 0 h 4"/>
                <a:gd name="T4" fmla="*/ 2 w 17"/>
                <a:gd name="T5" fmla="*/ 0 h 4"/>
                <a:gd name="T6" fmla="*/ 0 w 17"/>
                <a:gd name="T7" fmla="*/ 2 h 4"/>
                <a:gd name="T8" fmla="*/ 2 w 17"/>
                <a:gd name="T9" fmla="*/ 4 h 4"/>
                <a:gd name="T10" fmla="*/ 15 w 17"/>
                <a:gd name="T11" fmla="*/ 4 h 4"/>
                <a:gd name="T12" fmla="*/ 17 w 17"/>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7" y="2"/>
                  </a:moveTo>
                  <a:cubicBezTo>
                    <a:pt x="17" y="1"/>
                    <a:pt x="16" y="0"/>
                    <a:pt x="15" y="0"/>
                  </a:cubicBezTo>
                  <a:cubicBezTo>
                    <a:pt x="2" y="0"/>
                    <a:pt x="2" y="0"/>
                    <a:pt x="2" y="0"/>
                  </a:cubicBezTo>
                  <a:cubicBezTo>
                    <a:pt x="1" y="0"/>
                    <a:pt x="0" y="1"/>
                    <a:pt x="0" y="2"/>
                  </a:cubicBezTo>
                  <a:cubicBezTo>
                    <a:pt x="0" y="3"/>
                    <a:pt x="1" y="4"/>
                    <a:pt x="2" y="4"/>
                  </a:cubicBezTo>
                  <a:cubicBezTo>
                    <a:pt x="15" y="4"/>
                    <a:pt x="15" y="4"/>
                    <a:pt x="15" y="4"/>
                  </a:cubicBezTo>
                  <a:cubicBezTo>
                    <a:pt x="16" y="4"/>
                    <a:pt x="17"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Freeform 20"/>
            <p:cNvSpPr/>
            <p:nvPr/>
          </p:nvSpPr>
          <p:spPr bwMode="auto">
            <a:xfrm>
              <a:off x="5764330" y="1541566"/>
              <a:ext cx="51026" cy="29765"/>
            </a:xfrm>
            <a:custGeom>
              <a:avLst/>
              <a:gdLst>
                <a:gd name="T0" fmla="*/ 2 w 5"/>
                <a:gd name="T1" fmla="*/ 3 h 3"/>
                <a:gd name="T2" fmla="*/ 3 w 5"/>
                <a:gd name="T3" fmla="*/ 3 h 3"/>
                <a:gd name="T4" fmla="*/ 5 w 5"/>
                <a:gd name="T5" fmla="*/ 2 h 3"/>
                <a:gd name="T6" fmla="*/ 3 w 5"/>
                <a:gd name="T7" fmla="*/ 0 h 3"/>
                <a:gd name="T8" fmla="*/ 2 w 5"/>
                <a:gd name="T9" fmla="*/ 0 h 3"/>
                <a:gd name="T10" fmla="*/ 0 w 5"/>
                <a:gd name="T11" fmla="*/ 2 h 3"/>
                <a:gd name="T12" fmla="*/ 2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cubicBezTo>
                    <a:pt x="3" y="3"/>
                    <a:pt x="3" y="3"/>
                    <a:pt x="3" y="3"/>
                  </a:cubicBezTo>
                  <a:cubicBezTo>
                    <a:pt x="4" y="3"/>
                    <a:pt x="5" y="2"/>
                    <a:pt x="5" y="2"/>
                  </a:cubicBezTo>
                  <a:cubicBezTo>
                    <a:pt x="5" y="1"/>
                    <a:pt x="4" y="0"/>
                    <a:pt x="3" y="0"/>
                  </a:cubicBezTo>
                  <a:cubicBezTo>
                    <a:pt x="2" y="0"/>
                    <a:pt x="2" y="0"/>
                    <a:pt x="2" y="0"/>
                  </a:cubicBezTo>
                  <a:cubicBezTo>
                    <a:pt x="1" y="0"/>
                    <a:pt x="0" y="1"/>
                    <a:pt x="0" y="2"/>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Freeform 21"/>
            <p:cNvSpPr/>
            <p:nvPr/>
          </p:nvSpPr>
          <p:spPr bwMode="auto">
            <a:xfrm>
              <a:off x="5670782" y="1452270"/>
              <a:ext cx="242375" cy="8504"/>
            </a:xfrm>
            <a:custGeom>
              <a:avLst/>
              <a:gdLst>
                <a:gd name="T0" fmla="*/ 1 w 24"/>
                <a:gd name="T1" fmla="*/ 1 h 1"/>
                <a:gd name="T2" fmla="*/ 22 w 24"/>
                <a:gd name="T3" fmla="*/ 1 h 1"/>
                <a:gd name="T4" fmla="*/ 24 w 24"/>
                <a:gd name="T5" fmla="*/ 0 h 1"/>
                <a:gd name="T6" fmla="*/ 0 w 24"/>
                <a:gd name="T7" fmla="*/ 0 h 1"/>
                <a:gd name="T8" fmla="*/ 1 w 24"/>
                <a:gd name="T9" fmla="*/ 1 h 1"/>
              </a:gdLst>
              <a:ahLst/>
              <a:cxnLst>
                <a:cxn ang="0">
                  <a:pos x="T0" y="T1"/>
                </a:cxn>
                <a:cxn ang="0">
                  <a:pos x="T2" y="T3"/>
                </a:cxn>
                <a:cxn ang="0">
                  <a:pos x="T4" y="T5"/>
                </a:cxn>
                <a:cxn ang="0">
                  <a:pos x="T6" y="T7"/>
                </a:cxn>
                <a:cxn ang="0">
                  <a:pos x="T8" y="T9"/>
                </a:cxn>
              </a:cxnLst>
              <a:rect l="0" t="0" r="r" b="b"/>
              <a:pathLst>
                <a:path w="24" h="1">
                  <a:moveTo>
                    <a:pt x="1" y="1"/>
                  </a:moveTo>
                  <a:cubicBezTo>
                    <a:pt x="22" y="1"/>
                    <a:pt x="22" y="1"/>
                    <a:pt x="22" y="1"/>
                  </a:cubicBezTo>
                  <a:cubicBezTo>
                    <a:pt x="23" y="1"/>
                    <a:pt x="24" y="1"/>
                    <a:pt x="24" y="0"/>
                  </a:cubicBezTo>
                  <a:cubicBezTo>
                    <a:pt x="0" y="0"/>
                    <a:pt x="0"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Freeform 22"/>
            <p:cNvSpPr/>
            <p:nvPr/>
          </p:nvSpPr>
          <p:spPr bwMode="auto">
            <a:xfrm>
              <a:off x="5704799" y="2017811"/>
              <a:ext cx="170087" cy="29765"/>
            </a:xfrm>
            <a:custGeom>
              <a:avLst/>
              <a:gdLst>
                <a:gd name="T0" fmla="*/ 0 w 17"/>
                <a:gd name="T1" fmla="*/ 2 h 3"/>
                <a:gd name="T2" fmla="*/ 2 w 17"/>
                <a:gd name="T3" fmla="*/ 3 h 3"/>
                <a:gd name="T4" fmla="*/ 15 w 17"/>
                <a:gd name="T5" fmla="*/ 3 h 3"/>
                <a:gd name="T6" fmla="*/ 17 w 17"/>
                <a:gd name="T7" fmla="*/ 2 h 3"/>
                <a:gd name="T8" fmla="*/ 15 w 17"/>
                <a:gd name="T9" fmla="*/ 0 h 3"/>
                <a:gd name="T10" fmla="*/ 2 w 17"/>
                <a:gd name="T11" fmla="*/ 0 h 3"/>
                <a:gd name="T12" fmla="*/ 0 w 1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0" y="2"/>
                  </a:moveTo>
                  <a:cubicBezTo>
                    <a:pt x="0" y="3"/>
                    <a:pt x="1" y="3"/>
                    <a:pt x="2" y="3"/>
                  </a:cubicBezTo>
                  <a:cubicBezTo>
                    <a:pt x="15" y="3"/>
                    <a:pt x="15" y="3"/>
                    <a:pt x="15" y="3"/>
                  </a:cubicBezTo>
                  <a:cubicBezTo>
                    <a:pt x="16" y="3"/>
                    <a:pt x="17" y="3"/>
                    <a:pt x="17" y="2"/>
                  </a:cubicBezTo>
                  <a:cubicBezTo>
                    <a:pt x="17" y="1"/>
                    <a:pt x="16" y="0"/>
                    <a:pt x="15" y="0"/>
                  </a:cubicBezTo>
                  <a:cubicBezTo>
                    <a:pt x="2" y="0"/>
                    <a:pt x="2"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Freeform 23"/>
            <p:cNvSpPr/>
            <p:nvPr/>
          </p:nvSpPr>
          <p:spPr bwMode="auto">
            <a:xfrm>
              <a:off x="5764330" y="1966784"/>
              <a:ext cx="51026" cy="29765"/>
            </a:xfrm>
            <a:custGeom>
              <a:avLst/>
              <a:gdLst>
                <a:gd name="T0" fmla="*/ 3 w 5"/>
                <a:gd name="T1" fmla="*/ 0 h 3"/>
                <a:gd name="T2" fmla="*/ 2 w 5"/>
                <a:gd name="T3" fmla="*/ 0 h 3"/>
                <a:gd name="T4" fmla="*/ 0 w 5"/>
                <a:gd name="T5" fmla="*/ 1 h 3"/>
                <a:gd name="T6" fmla="*/ 2 w 5"/>
                <a:gd name="T7" fmla="*/ 3 h 3"/>
                <a:gd name="T8" fmla="*/ 3 w 5"/>
                <a:gd name="T9" fmla="*/ 3 h 3"/>
                <a:gd name="T10" fmla="*/ 5 w 5"/>
                <a:gd name="T11" fmla="*/ 1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2" y="0"/>
                    <a:pt x="2" y="0"/>
                    <a:pt x="2" y="0"/>
                  </a:cubicBezTo>
                  <a:cubicBezTo>
                    <a:pt x="1" y="0"/>
                    <a:pt x="0" y="0"/>
                    <a:pt x="0" y="1"/>
                  </a:cubicBezTo>
                  <a:cubicBezTo>
                    <a:pt x="0" y="2"/>
                    <a:pt x="1" y="3"/>
                    <a:pt x="2" y="3"/>
                  </a:cubicBezTo>
                  <a:cubicBezTo>
                    <a:pt x="3" y="3"/>
                    <a:pt x="3" y="3"/>
                    <a:pt x="3" y="3"/>
                  </a:cubicBezTo>
                  <a:cubicBezTo>
                    <a:pt x="4" y="3"/>
                    <a:pt x="5" y="2"/>
                    <a:pt x="5" y="1"/>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Freeform 24"/>
            <p:cNvSpPr/>
            <p:nvPr/>
          </p:nvSpPr>
          <p:spPr bwMode="auto">
            <a:xfrm>
              <a:off x="5670782" y="2068837"/>
              <a:ext cx="242375" cy="21261"/>
            </a:xfrm>
            <a:custGeom>
              <a:avLst/>
              <a:gdLst>
                <a:gd name="T0" fmla="*/ 22 w 24"/>
                <a:gd name="T1" fmla="*/ 0 h 2"/>
                <a:gd name="T2" fmla="*/ 1 w 24"/>
                <a:gd name="T3" fmla="*/ 0 h 2"/>
                <a:gd name="T4" fmla="*/ 0 w 24"/>
                <a:gd name="T5" fmla="*/ 2 h 2"/>
                <a:gd name="T6" fmla="*/ 24 w 24"/>
                <a:gd name="T7" fmla="*/ 2 h 2"/>
                <a:gd name="T8" fmla="*/ 22 w 24"/>
                <a:gd name="T9" fmla="*/ 0 h 2"/>
              </a:gdLst>
              <a:ahLst/>
              <a:cxnLst>
                <a:cxn ang="0">
                  <a:pos x="T0" y="T1"/>
                </a:cxn>
                <a:cxn ang="0">
                  <a:pos x="T2" y="T3"/>
                </a:cxn>
                <a:cxn ang="0">
                  <a:pos x="T4" y="T5"/>
                </a:cxn>
                <a:cxn ang="0">
                  <a:pos x="T6" y="T7"/>
                </a:cxn>
                <a:cxn ang="0">
                  <a:pos x="T8" y="T9"/>
                </a:cxn>
              </a:cxnLst>
              <a:rect l="0" t="0" r="r" b="b"/>
              <a:pathLst>
                <a:path w="24" h="2">
                  <a:moveTo>
                    <a:pt x="22" y="0"/>
                  </a:moveTo>
                  <a:cubicBezTo>
                    <a:pt x="1" y="0"/>
                    <a:pt x="1" y="0"/>
                    <a:pt x="1" y="0"/>
                  </a:cubicBezTo>
                  <a:cubicBezTo>
                    <a:pt x="0" y="0"/>
                    <a:pt x="0" y="1"/>
                    <a:pt x="0" y="2"/>
                  </a:cubicBezTo>
                  <a:cubicBezTo>
                    <a:pt x="24" y="2"/>
                    <a:pt x="24" y="2"/>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Freeform 25"/>
            <p:cNvSpPr>
              <a:spLocks noEditPoints="1"/>
            </p:cNvSpPr>
            <p:nvPr/>
          </p:nvSpPr>
          <p:spPr bwMode="auto">
            <a:xfrm>
              <a:off x="7282360" y="1503296"/>
              <a:ext cx="544280" cy="523019"/>
            </a:xfrm>
            <a:custGeom>
              <a:avLst/>
              <a:gdLst>
                <a:gd name="T0" fmla="*/ 54 w 54"/>
                <a:gd name="T1" fmla="*/ 21 h 52"/>
                <a:gd name="T2" fmla="*/ 45 w 54"/>
                <a:gd name="T3" fmla="*/ 6 h 52"/>
                <a:gd name="T4" fmla="*/ 36 w 54"/>
                <a:gd name="T5" fmla="*/ 11 h 52"/>
                <a:gd name="T6" fmla="*/ 36 w 54"/>
                <a:gd name="T7" fmla="*/ 0 h 52"/>
                <a:gd name="T8" fmla="*/ 18 w 54"/>
                <a:gd name="T9" fmla="*/ 0 h 52"/>
                <a:gd name="T10" fmla="*/ 18 w 54"/>
                <a:gd name="T11" fmla="*/ 11 h 52"/>
                <a:gd name="T12" fmla="*/ 9 w 54"/>
                <a:gd name="T13" fmla="*/ 6 h 52"/>
                <a:gd name="T14" fmla="*/ 0 w 54"/>
                <a:gd name="T15" fmla="*/ 21 h 52"/>
                <a:gd name="T16" fmla="*/ 9 w 54"/>
                <a:gd name="T17" fmla="*/ 26 h 52"/>
                <a:gd name="T18" fmla="*/ 0 w 54"/>
                <a:gd name="T19" fmla="*/ 32 h 52"/>
                <a:gd name="T20" fmla="*/ 9 w 54"/>
                <a:gd name="T21" fmla="*/ 47 h 52"/>
                <a:gd name="T22" fmla="*/ 18 w 54"/>
                <a:gd name="T23" fmla="*/ 42 h 52"/>
                <a:gd name="T24" fmla="*/ 18 w 54"/>
                <a:gd name="T25" fmla="*/ 52 h 52"/>
                <a:gd name="T26" fmla="*/ 36 w 54"/>
                <a:gd name="T27" fmla="*/ 52 h 52"/>
                <a:gd name="T28" fmla="*/ 36 w 54"/>
                <a:gd name="T29" fmla="*/ 42 h 52"/>
                <a:gd name="T30" fmla="*/ 45 w 54"/>
                <a:gd name="T31" fmla="*/ 47 h 52"/>
                <a:gd name="T32" fmla="*/ 54 w 54"/>
                <a:gd name="T33" fmla="*/ 32 h 52"/>
                <a:gd name="T34" fmla="*/ 45 w 54"/>
                <a:gd name="T35" fmla="*/ 26 h 52"/>
                <a:gd name="T36" fmla="*/ 54 w 54"/>
                <a:gd name="T37" fmla="*/ 21 h 52"/>
                <a:gd name="T38" fmla="*/ 27 w 54"/>
                <a:gd name="T39" fmla="*/ 41 h 52"/>
                <a:gd name="T40" fmla="*/ 14 w 54"/>
                <a:gd name="T41" fmla="*/ 24 h 52"/>
                <a:gd name="T42" fmla="*/ 22 w 54"/>
                <a:gd name="T43" fmla="*/ 16 h 52"/>
                <a:gd name="T44" fmla="*/ 27 w 54"/>
                <a:gd name="T45" fmla="*/ 18 h 52"/>
                <a:gd name="T46" fmla="*/ 32 w 54"/>
                <a:gd name="T47" fmla="*/ 16 h 52"/>
                <a:gd name="T48" fmla="*/ 40 w 54"/>
                <a:gd name="T49" fmla="*/ 24 h 52"/>
                <a:gd name="T50" fmla="*/ 27 w 54"/>
                <a:gd name="T5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2">
                  <a:moveTo>
                    <a:pt x="54" y="21"/>
                  </a:moveTo>
                  <a:cubicBezTo>
                    <a:pt x="45" y="6"/>
                    <a:pt x="45" y="6"/>
                    <a:pt x="45" y="6"/>
                  </a:cubicBezTo>
                  <a:cubicBezTo>
                    <a:pt x="36" y="11"/>
                    <a:pt x="36" y="11"/>
                    <a:pt x="36" y="11"/>
                  </a:cubicBezTo>
                  <a:cubicBezTo>
                    <a:pt x="36" y="0"/>
                    <a:pt x="36" y="0"/>
                    <a:pt x="36" y="0"/>
                  </a:cubicBezTo>
                  <a:cubicBezTo>
                    <a:pt x="18" y="0"/>
                    <a:pt x="18" y="0"/>
                    <a:pt x="18" y="0"/>
                  </a:cubicBezTo>
                  <a:cubicBezTo>
                    <a:pt x="18" y="11"/>
                    <a:pt x="18" y="11"/>
                    <a:pt x="18" y="11"/>
                  </a:cubicBezTo>
                  <a:cubicBezTo>
                    <a:pt x="9" y="6"/>
                    <a:pt x="9" y="6"/>
                    <a:pt x="9" y="6"/>
                  </a:cubicBezTo>
                  <a:cubicBezTo>
                    <a:pt x="0" y="21"/>
                    <a:pt x="0" y="21"/>
                    <a:pt x="0" y="21"/>
                  </a:cubicBezTo>
                  <a:cubicBezTo>
                    <a:pt x="9" y="26"/>
                    <a:pt x="9" y="26"/>
                    <a:pt x="9" y="26"/>
                  </a:cubicBezTo>
                  <a:cubicBezTo>
                    <a:pt x="0" y="32"/>
                    <a:pt x="0" y="32"/>
                    <a:pt x="0" y="32"/>
                  </a:cubicBezTo>
                  <a:cubicBezTo>
                    <a:pt x="9" y="47"/>
                    <a:pt x="9" y="47"/>
                    <a:pt x="9" y="47"/>
                  </a:cubicBezTo>
                  <a:cubicBezTo>
                    <a:pt x="18" y="42"/>
                    <a:pt x="18" y="42"/>
                    <a:pt x="18" y="42"/>
                  </a:cubicBezTo>
                  <a:cubicBezTo>
                    <a:pt x="18" y="52"/>
                    <a:pt x="18" y="52"/>
                    <a:pt x="18" y="52"/>
                  </a:cubicBezTo>
                  <a:cubicBezTo>
                    <a:pt x="36" y="52"/>
                    <a:pt x="36" y="52"/>
                    <a:pt x="36" y="52"/>
                  </a:cubicBezTo>
                  <a:cubicBezTo>
                    <a:pt x="36" y="42"/>
                    <a:pt x="36" y="42"/>
                    <a:pt x="36" y="42"/>
                  </a:cubicBezTo>
                  <a:cubicBezTo>
                    <a:pt x="45" y="47"/>
                    <a:pt x="45" y="47"/>
                    <a:pt x="45" y="47"/>
                  </a:cubicBezTo>
                  <a:cubicBezTo>
                    <a:pt x="54" y="32"/>
                    <a:pt x="54" y="32"/>
                    <a:pt x="54" y="32"/>
                  </a:cubicBezTo>
                  <a:cubicBezTo>
                    <a:pt x="45" y="26"/>
                    <a:pt x="45" y="26"/>
                    <a:pt x="45" y="26"/>
                  </a:cubicBezTo>
                  <a:lnTo>
                    <a:pt x="54" y="21"/>
                  </a:lnTo>
                  <a:close/>
                  <a:moveTo>
                    <a:pt x="27" y="41"/>
                  </a:moveTo>
                  <a:cubicBezTo>
                    <a:pt x="23" y="38"/>
                    <a:pt x="14" y="32"/>
                    <a:pt x="14" y="24"/>
                  </a:cubicBezTo>
                  <a:cubicBezTo>
                    <a:pt x="14" y="19"/>
                    <a:pt x="17" y="16"/>
                    <a:pt x="22" y="16"/>
                  </a:cubicBezTo>
                  <a:cubicBezTo>
                    <a:pt x="24" y="16"/>
                    <a:pt x="26" y="17"/>
                    <a:pt x="27" y="18"/>
                  </a:cubicBezTo>
                  <a:cubicBezTo>
                    <a:pt x="28" y="17"/>
                    <a:pt x="30" y="16"/>
                    <a:pt x="32" y="16"/>
                  </a:cubicBezTo>
                  <a:cubicBezTo>
                    <a:pt x="37" y="16"/>
                    <a:pt x="40" y="19"/>
                    <a:pt x="40" y="24"/>
                  </a:cubicBezTo>
                  <a:cubicBezTo>
                    <a:pt x="40" y="32"/>
                    <a:pt x="31" y="38"/>
                    <a:pt x="2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Freeform 26"/>
            <p:cNvSpPr>
              <a:spLocks noEditPoints="1"/>
            </p:cNvSpPr>
            <p:nvPr/>
          </p:nvSpPr>
          <p:spPr bwMode="auto">
            <a:xfrm>
              <a:off x="3565949" y="1503296"/>
              <a:ext cx="616567" cy="535776"/>
            </a:xfrm>
            <a:custGeom>
              <a:avLst/>
              <a:gdLst>
                <a:gd name="T0" fmla="*/ 4 w 61"/>
                <a:gd name="T1" fmla="*/ 0 h 53"/>
                <a:gd name="T2" fmla="*/ 4 w 61"/>
                <a:gd name="T3" fmla="*/ 32 h 53"/>
                <a:gd name="T4" fmla="*/ 59 w 61"/>
                <a:gd name="T5" fmla="*/ 32 h 53"/>
                <a:gd name="T6" fmla="*/ 57 w 61"/>
                <a:gd name="T7" fmla="*/ 10 h 53"/>
                <a:gd name="T8" fmla="*/ 57 w 61"/>
                <a:gd name="T9" fmla="*/ 11 h 53"/>
                <a:gd name="T10" fmla="*/ 57 w 61"/>
                <a:gd name="T11" fmla="*/ 21 h 53"/>
                <a:gd name="T12" fmla="*/ 57 w 61"/>
                <a:gd name="T13" fmla="*/ 21 h 53"/>
                <a:gd name="T14" fmla="*/ 36 w 61"/>
                <a:gd name="T15" fmla="*/ 10 h 53"/>
                <a:gd name="T16" fmla="*/ 46 w 61"/>
                <a:gd name="T17" fmla="*/ 21 h 53"/>
                <a:gd name="T18" fmla="*/ 46 w 61"/>
                <a:gd name="T19" fmla="*/ 21 h 53"/>
                <a:gd name="T20" fmla="*/ 43 w 61"/>
                <a:gd name="T21" fmla="*/ 31 h 53"/>
                <a:gd name="T22" fmla="*/ 37 w 61"/>
                <a:gd name="T23" fmla="*/ 31 h 53"/>
                <a:gd name="T24" fmla="*/ 36 w 61"/>
                <a:gd name="T25" fmla="*/ 38 h 53"/>
                <a:gd name="T26" fmla="*/ 17 w 61"/>
                <a:gd name="T27" fmla="*/ 22 h 53"/>
                <a:gd name="T28" fmla="*/ 20 w 61"/>
                <a:gd name="T29" fmla="*/ 31 h 53"/>
                <a:gd name="T30" fmla="*/ 22 w 61"/>
                <a:gd name="T31" fmla="*/ 32 h 53"/>
                <a:gd name="T32" fmla="*/ 15 w 61"/>
                <a:gd name="T33" fmla="*/ 31 h 53"/>
                <a:gd name="T34" fmla="*/ 35 w 61"/>
                <a:gd name="T35" fmla="*/ 11 h 53"/>
                <a:gd name="T36" fmla="*/ 35 w 61"/>
                <a:gd name="T37" fmla="*/ 31 h 53"/>
                <a:gd name="T38" fmla="*/ 31 w 61"/>
                <a:gd name="T39" fmla="*/ 21 h 53"/>
                <a:gd name="T40" fmla="*/ 28 w 61"/>
                <a:gd name="T41" fmla="*/ 21 h 53"/>
                <a:gd name="T42" fmla="*/ 26 w 61"/>
                <a:gd name="T43" fmla="*/ 28 h 53"/>
                <a:gd name="T44" fmla="*/ 33 w 61"/>
                <a:gd name="T45" fmla="*/ 42 h 53"/>
                <a:gd name="T46" fmla="*/ 35 w 61"/>
                <a:gd name="T47" fmla="*/ 32 h 53"/>
                <a:gd name="T48" fmla="*/ 35 w 61"/>
                <a:gd name="T49" fmla="*/ 0 h 53"/>
                <a:gd name="T50" fmla="*/ 29 w 61"/>
                <a:gd name="T51" fmla="*/ 3 h 53"/>
                <a:gd name="T52" fmla="*/ 27 w 61"/>
                <a:gd name="T53" fmla="*/ 11 h 53"/>
                <a:gd name="T54" fmla="*/ 15 w 61"/>
                <a:gd name="T55" fmla="*/ 0 h 53"/>
                <a:gd name="T56" fmla="*/ 15 w 61"/>
                <a:gd name="T57" fmla="*/ 0 h 53"/>
                <a:gd name="T58" fmla="*/ 16 w 61"/>
                <a:gd name="T59" fmla="*/ 21 h 53"/>
                <a:gd name="T60" fmla="*/ 5 w 61"/>
                <a:gd name="T61" fmla="*/ 0 h 53"/>
                <a:gd name="T62" fmla="*/ 5 w 61"/>
                <a:gd name="T63" fmla="*/ 0 h 53"/>
                <a:gd name="T64" fmla="*/ 5 w 61"/>
                <a:gd name="T65" fmla="*/ 21 h 53"/>
                <a:gd name="T66" fmla="*/ 14 w 61"/>
                <a:gd name="T67" fmla="*/ 22 h 53"/>
                <a:gd name="T68" fmla="*/ 14 w 61"/>
                <a:gd name="T69" fmla="*/ 52 h 53"/>
                <a:gd name="T70" fmla="*/ 14 w 61"/>
                <a:gd name="T71" fmla="*/ 52 h 53"/>
                <a:gd name="T72" fmla="*/ 14 w 61"/>
                <a:gd name="T73" fmla="*/ 32 h 53"/>
                <a:gd name="T74" fmla="*/ 15 w 61"/>
                <a:gd name="T75" fmla="*/ 52 h 53"/>
                <a:gd name="T76" fmla="*/ 25 w 61"/>
                <a:gd name="T77" fmla="*/ 42 h 53"/>
                <a:gd name="T78" fmla="*/ 20 w 61"/>
                <a:gd name="T79" fmla="*/ 39 h 53"/>
                <a:gd name="T80" fmla="*/ 25 w 61"/>
                <a:gd name="T81" fmla="*/ 42 h 53"/>
                <a:gd name="T82" fmla="*/ 34 w 61"/>
                <a:gd name="T83" fmla="*/ 50 h 53"/>
                <a:gd name="T84" fmla="*/ 46 w 61"/>
                <a:gd name="T85" fmla="*/ 52 h 53"/>
                <a:gd name="T86" fmla="*/ 46 w 61"/>
                <a:gd name="T87" fmla="*/ 43 h 53"/>
                <a:gd name="T88" fmla="*/ 41 w 61"/>
                <a:gd name="T89" fmla="*/ 35 h 53"/>
                <a:gd name="T90" fmla="*/ 46 w 61"/>
                <a:gd name="T91" fmla="*/ 42 h 53"/>
                <a:gd name="T92" fmla="*/ 47 w 61"/>
                <a:gd name="T93" fmla="*/ 43 h 53"/>
                <a:gd name="T94" fmla="*/ 47 w 61"/>
                <a:gd name="T95" fmla="*/ 42 h 53"/>
                <a:gd name="T96" fmla="*/ 57 w 61"/>
                <a:gd name="T97"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53">
                  <a:moveTo>
                    <a:pt x="58" y="29"/>
                  </a:moveTo>
                  <a:cubicBezTo>
                    <a:pt x="58" y="29"/>
                    <a:pt x="57" y="29"/>
                    <a:pt x="57" y="29"/>
                  </a:cubicBezTo>
                  <a:cubicBezTo>
                    <a:pt x="57" y="0"/>
                    <a:pt x="57" y="0"/>
                    <a:pt x="57" y="0"/>
                  </a:cubicBezTo>
                  <a:cubicBezTo>
                    <a:pt x="4" y="0"/>
                    <a:pt x="4" y="0"/>
                    <a:pt x="4" y="0"/>
                  </a:cubicBezTo>
                  <a:cubicBezTo>
                    <a:pt x="4" y="29"/>
                    <a:pt x="4" y="29"/>
                    <a:pt x="4" y="29"/>
                  </a:cubicBezTo>
                  <a:cubicBezTo>
                    <a:pt x="2" y="29"/>
                    <a:pt x="3" y="29"/>
                    <a:pt x="1" y="29"/>
                  </a:cubicBezTo>
                  <a:cubicBezTo>
                    <a:pt x="0" y="29"/>
                    <a:pt x="1" y="32"/>
                    <a:pt x="3" y="32"/>
                  </a:cubicBezTo>
                  <a:cubicBezTo>
                    <a:pt x="4" y="32"/>
                    <a:pt x="3" y="32"/>
                    <a:pt x="4" y="32"/>
                  </a:cubicBezTo>
                  <a:cubicBezTo>
                    <a:pt x="4" y="53"/>
                    <a:pt x="4" y="53"/>
                    <a:pt x="4" y="53"/>
                  </a:cubicBezTo>
                  <a:cubicBezTo>
                    <a:pt x="57" y="53"/>
                    <a:pt x="57" y="53"/>
                    <a:pt x="57" y="53"/>
                  </a:cubicBezTo>
                  <a:cubicBezTo>
                    <a:pt x="57" y="32"/>
                    <a:pt x="57" y="32"/>
                    <a:pt x="57" y="32"/>
                  </a:cubicBezTo>
                  <a:cubicBezTo>
                    <a:pt x="58" y="32"/>
                    <a:pt x="59" y="32"/>
                    <a:pt x="59" y="32"/>
                  </a:cubicBezTo>
                  <a:cubicBezTo>
                    <a:pt x="61" y="32"/>
                    <a:pt x="59" y="29"/>
                    <a:pt x="58" y="29"/>
                  </a:cubicBezTo>
                  <a:close/>
                  <a:moveTo>
                    <a:pt x="47" y="0"/>
                  </a:moveTo>
                  <a:cubicBezTo>
                    <a:pt x="57" y="0"/>
                    <a:pt x="57" y="0"/>
                    <a:pt x="57" y="0"/>
                  </a:cubicBezTo>
                  <a:cubicBezTo>
                    <a:pt x="57" y="10"/>
                    <a:pt x="57" y="10"/>
                    <a:pt x="57" y="10"/>
                  </a:cubicBezTo>
                  <a:cubicBezTo>
                    <a:pt x="47" y="10"/>
                    <a:pt x="47" y="10"/>
                    <a:pt x="47" y="10"/>
                  </a:cubicBezTo>
                  <a:lnTo>
                    <a:pt x="47" y="0"/>
                  </a:lnTo>
                  <a:close/>
                  <a:moveTo>
                    <a:pt x="47" y="11"/>
                  </a:moveTo>
                  <a:cubicBezTo>
                    <a:pt x="57" y="11"/>
                    <a:pt x="57" y="11"/>
                    <a:pt x="57" y="11"/>
                  </a:cubicBezTo>
                  <a:cubicBezTo>
                    <a:pt x="57" y="21"/>
                    <a:pt x="57" y="21"/>
                    <a:pt x="57" y="21"/>
                  </a:cubicBezTo>
                  <a:cubicBezTo>
                    <a:pt x="47" y="21"/>
                    <a:pt x="47" y="21"/>
                    <a:pt x="47" y="21"/>
                  </a:cubicBezTo>
                  <a:lnTo>
                    <a:pt x="47" y="11"/>
                  </a:lnTo>
                  <a:close/>
                  <a:moveTo>
                    <a:pt x="57" y="21"/>
                  </a:moveTo>
                  <a:cubicBezTo>
                    <a:pt x="57" y="29"/>
                    <a:pt x="57" y="29"/>
                    <a:pt x="57" y="29"/>
                  </a:cubicBezTo>
                  <a:cubicBezTo>
                    <a:pt x="53" y="29"/>
                    <a:pt x="50" y="29"/>
                    <a:pt x="47" y="29"/>
                  </a:cubicBezTo>
                  <a:cubicBezTo>
                    <a:pt x="47" y="21"/>
                    <a:pt x="47" y="21"/>
                    <a:pt x="47" y="21"/>
                  </a:cubicBezTo>
                  <a:lnTo>
                    <a:pt x="57" y="21"/>
                  </a:lnTo>
                  <a:close/>
                  <a:moveTo>
                    <a:pt x="36" y="0"/>
                  </a:moveTo>
                  <a:cubicBezTo>
                    <a:pt x="46" y="0"/>
                    <a:pt x="46" y="0"/>
                    <a:pt x="46" y="0"/>
                  </a:cubicBezTo>
                  <a:cubicBezTo>
                    <a:pt x="46" y="10"/>
                    <a:pt x="46" y="10"/>
                    <a:pt x="46" y="10"/>
                  </a:cubicBezTo>
                  <a:cubicBezTo>
                    <a:pt x="36" y="10"/>
                    <a:pt x="36" y="10"/>
                    <a:pt x="36" y="10"/>
                  </a:cubicBezTo>
                  <a:lnTo>
                    <a:pt x="36" y="0"/>
                  </a:lnTo>
                  <a:close/>
                  <a:moveTo>
                    <a:pt x="36" y="11"/>
                  </a:moveTo>
                  <a:cubicBezTo>
                    <a:pt x="46" y="11"/>
                    <a:pt x="46" y="11"/>
                    <a:pt x="46" y="11"/>
                  </a:cubicBezTo>
                  <a:cubicBezTo>
                    <a:pt x="46" y="21"/>
                    <a:pt x="46" y="21"/>
                    <a:pt x="46" y="21"/>
                  </a:cubicBezTo>
                  <a:cubicBezTo>
                    <a:pt x="36" y="21"/>
                    <a:pt x="36" y="21"/>
                    <a:pt x="36" y="21"/>
                  </a:cubicBezTo>
                  <a:lnTo>
                    <a:pt x="36" y="11"/>
                  </a:lnTo>
                  <a:close/>
                  <a:moveTo>
                    <a:pt x="36" y="21"/>
                  </a:moveTo>
                  <a:cubicBezTo>
                    <a:pt x="46" y="21"/>
                    <a:pt x="46" y="21"/>
                    <a:pt x="46" y="21"/>
                  </a:cubicBezTo>
                  <a:cubicBezTo>
                    <a:pt x="46" y="29"/>
                    <a:pt x="46" y="29"/>
                    <a:pt x="46" y="29"/>
                  </a:cubicBezTo>
                  <a:cubicBezTo>
                    <a:pt x="45" y="29"/>
                    <a:pt x="45" y="29"/>
                    <a:pt x="44" y="29"/>
                  </a:cubicBezTo>
                  <a:cubicBezTo>
                    <a:pt x="44" y="29"/>
                    <a:pt x="44" y="29"/>
                    <a:pt x="44" y="29"/>
                  </a:cubicBezTo>
                  <a:cubicBezTo>
                    <a:pt x="44" y="30"/>
                    <a:pt x="43" y="30"/>
                    <a:pt x="43" y="31"/>
                  </a:cubicBezTo>
                  <a:cubicBezTo>
                    <a:pt x="43" y="31"/>
                    <a:pt x="43" y="31"/>
                    <a:pt x="43" y="31"/>
                  </a:cubicBezTo>
                  <a:cubicBezTo>
                    <a:pt x="42" y="29"/>
                    <a:pt x="42" y="27"/>
                    <a:pt x="41" y="25"/>
                  </a:cubicBezTo>
                  <a:cubicBezTo>
                    <a:pt x="41" y="24"/>
                    <a:pt x="39" y="21"/>
                    <a:pt x="39" y="23"/>
                  </a:cubicBezTo>
                  <a:cubicBezTo>
                    <a:pt x="38" y="26"/>
                    <a:pt x="38" y="29"/>
                    <a:pt x="37" y="31"/>
                  </a:cubicBezTo>
                  <a:cubicBezTo>
                    <a:pt x="36" y="31"/>
                    <a:pt x="36" y="31"/>
                    <a:pt x="36" y="31"/>
                  </a:cubicBezTo>
                  <a:lnTo>
                    <a:pt x="36" y="21"/>
                  </a:lnTo>
                  <a:close/>
                  <a:moveTo>
                    <a:pt x="37" y="32"/>
                  </a:moveTo>
                  <a:cubicBezTo>
                    <a:pt x="37" y="34"/>
                    <a:pt x="37" y="36"/>
                    <a:pt x="36" y="38"/>
                  </a:cubicBezTo>
                  <a:cubicBezTo>
                    <a:pt x="36" y="32"/>
                    <a:pt x="36" y="32"/>
                    <a:pt x="36" y="32"/>
                  </a:cubicBezTo>
                  <a:lnTo>
                    <a:pt x="37" y="32"/>
                  </a:lnTo>
                  <a:close/>
                  <a:moveTo>
                    <a:pt x="20" y="31"/>
                  </a:moveTo>
                  <a:cubicBezTo>
                    <a:pt x="19" y="28"/>
                    <a:pt x="18" y="25"/>
                    <a:pt x="17" y="22"/>
                  </a:cubicBezTo>
                  <a:cubicBezTo>
                    <a:pt x="17" y="22"/>
                    <a:pt x="17" y="22"/>
                    <a:pt x="17" y="21"/>
                  </a:cubicBezTo>
                  <a:cubicBezTo>
                    <a:pt x="24" y="21"/>
                    <a:pt x="24" y="21"/>
                    <a:pt x="24" y="21"/>
                  </a:cubicBezTo>
                  <a:cubicBezTo>
                    <a:pt x="23" y="25"/>
                    <a:pt x="23" y="28"/>
                    <a:pt x="22" y="31"/>
                  </a:cubicBezTo>
                  <a:lnTo>
                    <a:pt x="20" y="31"/>
                  </a:lnTo>
                  <a:close/>
                  <a:moveTo>
                    <a:pt x="22" y="32"/>
                  </a:moveTo>
                  <a:cubicBezTo>
                    <a:pt x="21" y="33"/>
                    <a:pt x="21" y="34"/>
                    <a:pt x="21" y="34"/>
                  </a:cubicBezTo>
                  <a:cubicBezTo>
                    <a:pt x="21" y="34"/>
                    <a:pt x="21" y="33"/>
                    <a:pt x="20" y="32"/>
                  </a:cubicBezTo>
                  <a:lnTo>
                    <a:pt x="22" y="32"/>
                  </a:lnTo>
                  <a:close/>
                  <a:moveTo>
                    <a:pt x="15" y="30"/>
                  </a:moveTo>
                  <a:cubicBezTo>
                    <a:pt x="16" y="29"/>
                    <a:pt x="16" y="28"/>
                    <a:pt x="16" y="27"/>
                  </a:cubicBezTo>
                  <a:cubicBezTo>
                    <a:pt x="17" y="28"/>
                    <a:pt x="17" y="30"/>
                    <a:pt x="18" y="31"/>
                  </a:cubicBezTo>
                  <a:cubicBezTo>
                    <a:pt x="15" y="31"/>
                    <a:pt x="15" y="31"/>
                    <a:pt x="15" y="31"/>
                  </a:cubicBezTo>
                  <a:lnTo>
                    <a:pt x="15" y="30"/>
                  </a:lnTo>
                  <a:close/>
                  <a:moveTo>
                    <a:pt x="34" y="21"/>
                  </a:moveTo>
                  <a:cubicBezTo>
                    <a:pt x="33" y="17"/>
                    <a:pt x="33" y="14"/>
                    <a:pt x="32" y="11"/>
                  </a:cubicBezTo>
                  <a:cubicBezTo>
                    <a:pt x="35" y="11"/>
                    <a:pt x="35" y="11"/>
                    <a:pt x="35" y="11"/>
                  </a:cubicBezTo>
                  <a:cubicBezTo>
                    <a:pt x="35" y="21"/>
                    <a:pt x="35" y="21"/>
                    <a:pt x="35" y="21"/>
                  </a:cubicBezTo>
                  <a:lnTo>
                    <a:pt x="34" y="21"/>
                  </a:lnTo>
                  <a:close/>
                  <a:moveTo>
                    <a:pt x="35" y="21"/>
                  </a:moveTo>
                  <a:cubicBezTo>
                    <a:pt x="35" y="31"/>
                    <a:pt x="35" y="31"/>
                    <a:pt x="35" y="31"/>
                  </a:cubicBezTo>
                  <a:cubicBezTo>
                    <a:pt x="35" y="31"/>
                    <a:pt x="35" y="31"/>
                    <a:pt x="35" y="31"/>
                  </a:cubicBezTo>
                  <a:cubicBezTo>
                    <a:pt x="34" y="28"/>
                    <a:pt x="34" y="25"/>
                    <a:pt x="34" y="21"/>
                  </a:cubicBezTo>
                  <a:lnTo>
                    <a:pt x="35" y="21"/>
                  </a:lnTo>
                  <a:close/>
                  <a:moveTo>
                    <a:pt x="31" y="21"/>
                  </a:moveTo>
                  <a:cubicBezTo>
                    <a:pt x="28" y="21"/>
                    <a:pt x="28" y="21"/>
                    <a:pt x="28" y="21"/>
                  </a:cubicBezTo>
                  <a:cubicBezTo>
                    <a:pt x="29" y="18"/>
                    <a:pt x="29" y="15"/>
                    <a:pt x="30" y="12"/>
                  </a:cubicBezTo>
                  <a:cubicBezTo>
                    <a:pt x="30" y="15"/>
                    <a:pt x="31" y="18"/>
                    <a:pt x="31" y="21"/>
                  </a:cubicBezTo>
                  <a:close/>
                  <a:moveTo>
                    <a:pt x="28" y="21"/>
                  </a:moveTo>
                  <a:cubicBezTo>
                    <a:pt x="31" y="21"/>
                    <a:pt x="31" y="21"/>
                    <a:pt x="31" y="21"/>
                  </a:cubicBezTo>
                  <a:cubicBezTo>
                    <a:pt x="31" y="25"/>
                    <a:pt x="32" y="28"/>
                    <a:pt x="32" y="31"/>
                  </a:cubicBezTo>
                  <a:cubicBezTo>
                    <a:pt x="26" y="31"/>
                    <a:pt x="26" y="31"/>
                    <a:pt x="26" y="31"/>
                  </a:cubicBezTo>
                  <a:cubicBezTo>
                    <a:pt x="26" y="28"/>
                    <a:pt x="26" y="28"/>
                    <a:pt x="26" y="28"/>
                  </a:cubicBezTo>
                  <a:cubicBezTo>
                    <a:pt x="26" y="26"/>
                    <a:pt x="27" y="24"/>
                    <a:pt x="28" y="21"/>
                  </a:cubicBezTo>
                  <a:close/>
                  <a:moveTo>
                    <a:pt x="26" y="32"/>
                  </a:moveTo>
                  <a:cubicBezTo>
                    <a:pt x="32" y="32"/>
                    <a:pt x="32" y="32"/>
                    <a:pt x="32" y="32"/>
                  </a:cubicBezTo>
                  <a:cubicBezTo>
                    <a:pt x="33" y="35"/>
                    <a:pt x="33" y="38"/>
                    <a:pt x="33" y="42"/>
                  </a:cubicBezTo>
                  <a:cubicBezTo>
                    <a:pt x="26" y="42"/>
                    <a:pt x="26" y="42"/>
                    <a:pt x="26" y="42"/>
                  </a:cubicBezTo>
                  <a:lnTo>
                    <a:pt x="26" y="32"/>
                  </a:lnTo>
                  <a:close/>
                  <a:moveTo>
                    <a:pt x="35" y="32"/>
                  </a:moveTo>
                  <a:cubicBezTo>
                    <a:pt x="35" y="32"/>
                    <a:pt x="35" y="32"/>
                    <a:pt x="35" y="32"/>
                  </a:cubicBezTo>
                  <a:cubicBezTo>
                    <a:pt x="35" y="37"/>
                    <a:pt x="35" y="37"/>
                    <a:pt x="35" y="37"/>
                  </a:cubicBezTo>
                  <a:cubicBezTo>
                    <a:pt x="35" y="35"/>
                    <a:pt x="35" y="34"/>
                    <a:pt x="35" y="32"/>
                  </a:cubicBezTo>
                  <a:close/>
                  <a:moveTo>
                    <a:pt x="26" y="0"/>
                  </a:moveTo>
                  <a:cubicBezTo>
                    <a:pt x="35" y="0"/>
                    <a:pt x="35" y="0"/>
                    <a:pt x="35" y="0"/>
                  </a:cubicBezTo>
                  <a:cubicBezTo>
                    <a:pt x="35" y="10"/>
                    <a:pt x="35" y="10"/>
                    <a:pt x="35" y="10"/>
                  </a:cubicBezTo>
                  <a:cubicBezTo>
                    <a:pt x="32" y="10"/>
                    <a:pt x="32" y="10"/>
                    <a:pt x="32" y="10"/>
                  </a:cubicBezTo>
                  <a:cubicBezTo>
                    <a:pt x="32" y="8"/>
                    <a:pt x="32" y="6"/>
                    <a:pt x="32" y="5"/>
                  </a:cubicBezTo>
                  <a:cubicBezTo>
                    <a:pt x="32" y="4"/>
                    <a:pt x="29" y="1"/>
                    <a:pt x="29" y="3"/>
                  </a:cubicBezTo>
                  <a:cubicBezTo>
                    <a:pt x="28" y="5"/>
                    <a:pt x="28" y="8"/>
                    <a:pt x="27" y="10"/>
                  </a:cubicBezTo>
                  <a:cubicBezTo>
                    <a:pt x="26" y="10"/>
                    <a:pt x="26" y="10"/>
                    <a:pt x="26" y="10"/>
                  </a:cubicBezTo>
                  <a:lnTo>
                    <a:pt x="26" y="0"/>
                  </a:lnTo>
                  <a:close/>
                  <a:moveTo>
                    <a:pt x="27" y="11"/>
                  </a:moveTo>
                  <a:cubicBezTo>
                    <a:pt x="27" y="12"/>
                    <a:pt x="26" y="14"/>
                    <a:pt x="26" y="15"/>
                  </a:cubicBezTo>
                  <a:cubicBezTo>
                    <a:pt x="26" y="11"/>
                    <a:pt x="26" y="11"/>
                    <a:pt x="26" y="11"/>
                  </a:cubicBezTo>
                  <a:lnTo>
                    <a:pt x="27" y="11"/>
                  </a:lnTo>
                  <a:close/>
                  <a:moveTo>
                    <a:pt x="15" y="0"/>
                  </a:moveTo>
                  <a:cubicBezTo>
                    <a:pt x="25" y="0"/>
                    <a:pt x="25" y="0"/>
                    <a:pt x="25" y="0"/>
                  </a:cubicBezTo>
                  <a:cubicBezTo>
                    <a:pt x="25" y="10"/>
                    <a:pt x="25" y="10"/>
                    <a:pt x="25" y="10"/>
                  </a:cubicBezTo>
                  <a:cubicBezTo>
                    <a:pt x="15" y="10"/>
                    <a:pt x="15" y="10"/>
                    <a:pt x="15" y="10"/>
                  </a:cubicBezTo>
                  <a:lnTo>
                    <a:pt x="15" y="0"/>
                  </a:lnTo>
                  <a:close/>
                  <a:moveTo>
                    <a:pt x="25" y="11"/>
                  </a:moveTo>
                  <a:cubicBezTo>
                    <a:pt x="25" y="19"/>
                    <a:pt x="25" y="19"/>
                    <a:pt x="25" y="19"/>
                  </a:cubicBezTo>
                  <a:cubicBezTo>
                    <a:pt x="25" y="19"/>
                    <a:pt x="25" y="20"/>
                    <a:pt x="24" y="21"/>
                  </a:cubicBezTo>
                  <a:cubicBezTo>
                    <a:pt x="16" y="21"/>
                    <a:pt x="16" y="21"/>
                    <a:pt x="16" y="21"/>
                  </a:cubicBezTo>
                  <a:cubicBezTo>
                    <a:pt x="16" y="20"/>
                    <a:pt x="16" y="20"/>
                    <a:pt x="15" y="20"/>
                  </a:cubicBezTo>
                  <a:cubicBezTo>
                    <a:pt x="15" y="11"/>
                    <a:pt x="15" y="11"/>
                    <a:pt x="15" y="11"/>
                  </a:cubicBezTo>
                  <a:lnTo>
                    <a:pt x="25" y="11"/>
                  </a:lnTo>
                  <a:close/>
                  <a:moveTo>
                    <a:pt x="5" y="0"/>
                  </a:moveTo>
                  <a:cubicBezTo>
                    <a:pt x="14" y="0"/>
                    <a:pt x="14" y="0"/>
                    <a:pt x="14" y="0"/>
                  </a:cubicBezTo>
                  <a:cubicBezTo>
                    <a:pt x="14" y="10"/>
                    <a:pt x="14" y="10"/>
                    <a:pt x="14" y="10"/>
                  </a:cubicBezTo>
                  <a:cubicBezTo>
                    <a:pt x="5" y="10"/>
                    <a:pt x="5" y="10"/>
                    <a:pt x="5" y="10"/>
                  </a:cubicBezTo>
                  <a:lnTo>
                    <a:pt x="5" y="0"/>
                  </a:lnTo>
                  <a:close/>
                  <a:moveTo>
                    <a:pt x="5" y="11"/>
                  </a:moveTo>
                  <a:cubicBezTo>
                    <a:pt x="14" y="11"/>
                    <a:pt x="14" y="11"/>
                    <a:pt x="14" y="11"/>
                  </a:cubicBezTo>
                  <a:cubicBezTo>
                    <a:pt x="14" y="21"/>
                    <a:pt x="14" y="21"/>
                    <a:pt x="14" y="21"/>
                  </a:cubicBezTo>
                  <a:cubicBezTo>
                    <a:pt x="5" y="21"/>
                    <a:pt x="5" y="21"/>
                    <a:pt x="5" y="21"/>
                  </a:cubicBezTo>
                  <a:lnTo>
                    <a:pt x="5" y="11"/>
                  </a:lnTo>
                  <a:close/>
                  <a:moveTo>
                    <a:pt x="5" y="21"/>
                  </a:moveTo>
                  <a:cubicBezTo>
                    <a:pt x="14" y="21"/>
                    <a:pt x="14" y="21"/>
                    <a:pt x="14" y="21"/>
                  </a:cubicBezTo>
                  <a:cubicBezTo>
                    <a:pt x="14" y="22"/>
                    <a:pt x="14" y="22"/>
                    <a:pt x="14" y="22"/>
                  </a:cubicBezTo>
                  <a:cubicBezTo>
                    <a:pt x="14" y="24"/>
                    <a:pt x="13" y="26"/>
                    <a:pt x="12" y="29"/>
                  </a:cubicBezTo>
                  <a:cubicBezTo>
                    <a:pt x="10" y="29"/>
                    <a:pt x="7" y="29"/>
                    <a:pt x="5" y="29"/>
                  </a:cubicBezTo>
                  <a:lnTo>
                    <a:pt x="5" y="21"/>
                  </a:lnTo>
                  <a:close/>
                  <a:moveTo>
                    <a:pt x="14" y="52"/>
                  </a:moveTo>
                  <a:cubicBezTo>
                    <a:pt x="5" y="52"/>
                    <a:pt x="5" y="52"/>
                    <a:pt x="5" y="52"/>
                  </a:cubicBezTo>
                  <a:cubicBezTo>
                    <a:pt x="5" y="43"/>
                    <a:pt x="5" y="43"/>
                    <a:pt x="5" y="43"/>
                  </a:cubicBezTo>
                  <a:cubicBezTo>
                    <a:pt x="14" y="43"/>
                    <a:pt x="14" y="43"/>
                    <a:pt x="14" y="43"/>
                  </a:cubicBezTo>
                  <a:lnTo>
                    <a:pt x="14" y="52"/>
                  </a:lnTo>
                  <a:close/>
                  <a:moveTo>
                    <a:pt x="5" y="42"/>
                  </a:moveTo>
                  <a:cubicBezTo>
                    <a:pt x="5" y="32"/>
                    <a:pt x="5" y="32"/>
                    <a:pt x="5" y="32"/>
                  </a:cubicBezTo>
                  <a:cubicBezTo>
                    <a:pt x="8" y="32"/>
                    <a:pt x="11" y="32"/>
                    <a:pt x="14" y="32"/>
                  </a:cubicBezTo>
                  <a:cubicBezTo>
                    <a:pt x="14" y="32"/>
                    <a:pt x="14" y="32"/>
                    <a:pt x="14" y="32"/>
                  </a:cubicBezTo>
                  <a:cubicBezTo>
                    <a:pt x="14" y="42"/>
                    <a:pt x="14" y="42"/>
                    <a:pt x="14" y="42"/>
                  </a:cubicBezTo>
                  <a:lnTo>
                    <a:pt x="5" y="42"/>
                  </a:lnTo>
                  <a:close/>
                  <a:moveTo>
                    <a:pt x="25" y="52"/>
                  </a:moveTo>
                  <a:cubicBezTo>
                    <a:pt x="15" y="52"/>
                    <a:pt x="15" y="52"/>
                    <a:pt x="15" y="52"/>
                  </a:cubicBezTo>
                  <a:cubicBezTo>
                    <a:pt x="15" y="43"/>
                    <a:pt x="15" y="43"/>
                    <a:pt x="15" y="43"/>
                  </a:cubicBezTo>
                  <a:cubicBezTo>
                    <a:pt x="25" y="43"/>
                    <a:pt x="25" y="43"/>
                    <a:pt x="25" y="43"/>
                  </a:cubicBezTo>
                  <a:lnTo>
                    <a:pt x="25" y="52"/>
                  </a:lnTo>
                  <a:close/>
                  <a:moveTo>
                    <a:pt x="25" y="42"/>
                  </a:moveTo>
                  <a:cubicBezTo>
                    <a:pt x="15" y="42"/>
                    <a:pt x="15" y="42"/>
                    <a:pt x="15" y="42"/>
                  </a:cubicBezTo>
                  <a:cubicBezTo>
                    <a:pt x="15" y="32"/>
                    <a:pt x="15" y="32"/>
                    <a:pt x="15" y="32"/>
                  </a:cubicBezTo>
                  <a:cubicBezTo>
                    <a:pt x="18" y="32"/>
                    <a:pt x="18" y="32"/>
                    <a:pt x="18" y="32"/>
                  </a:cubicBezTo>
                  <a:cubicBezTo>
                    <a:pt x="19" y="34"/>
                    <a:pt x="19" y="37"/>
                    <a:pt x="20" y="39"/>
                  </a:cubicBezTo>
                  <a:cubicBezTo>
                    <a:pt x="20" y="40"/>
                    <a:pt x="22" y="42"/>
                    <a:pt x="23" y="40"/>
                  </a:cubicBezTo>
                  <a:cubicBezTo>
                    <a:pt x="23" y="38"/>
                    <a:pt x="24" y="35"/>
                    <a:pt x="25" y="32"/>
                  </a:cubicBezTo>
                  <a:cubicBezTo>
                    <a:pt x="25" y="32"/>
                    <a:pt x="25" y="32"/>
                    <a:pt x="25" y="32"/>
                  </a:cubicBezTo>
                  <a:lnTo>
                    <a:pt x="25" y="42"/>
                  </a:lnTo>
                  <a:close/>
                  <a:moveTo>
                    <a:pt x="26" y="52"/>
                  </a:moveTo>
                  <a:cubicBezTo>
                    <a:pt x="26" y="43"/>
                    <a:pt x="26" y="43"/>
                    <a:pt x="26" y="43"/>
                  </a:cubicBezTo>
                  <a:cubicBezTo>
                    <a:pt x="34" y="43"/>
                    <a:pt x="34" y="43"/>
                    <a:pt x="34" y="43"/>
                  </a:cubicBezTo>
                  <a:cubicBezTo>
                    <a:pt x="34" y="45"/>
                    <a:pt x="34" y="47"/>
                    <a:pt x="34" y="50"/>
                  </a:cubicBezTo>
                  <a:cubicBezTo>
                    <a:pt x="34" y="50"/>
                    <a:pt x="35" y="51"/>
                    <a:pt x="35" y="52"/>
                  </a:cubicBezTo>
                  <a:cubicBezTo>
                    <a:pt x="35" y="52"/>
                    <a:pt x="35" y="52"/>
                    <a:pt x="35" y="52"/>
                  </a:cubicBezTo>
                  <a:lnTo>
                    <a:pt x="26" y="52"/>
                  </a:lnTo>
                  <a:close/>
                  <a:moveTo>
                    <a:pt x="46" y="52"/>
                  </a:moveTo>
                  <a:cubicBezTo>
                    <a:pt x="37" y="52"/>
                    <a:pt x="37" y="52"/>
                    <a:pt x="37" y="52"/>
                  </a:cubicBezTo>
                  <a:cubicBezTo>
                    <a:pt x="37" y="52"/>
                    <a:pt x="37" y="52"/>
                    <a:pt x="37" y="52"/>
                  </a:cubicBezTo>
                  <a:cubicBezTo>
                    <a:pt x="38" y="49"/>
                    <a:pt x="38" y="46"/>
                    <a:pt x="39" y="43"/>
                  </a:cubicBezTo>
                  <a:cubicBezTo>
                    <a:pt x="46" y="43"/>
                    <a:pt x="46" y="43"/>
                    <a:pt x="46" y="43"/>
                  </a:cubicBezTo>
                  <a:lnTo>
                    <a:pt x="46" y="52"/>
                  </a:lnTo>
                  <a:close/>
                  <a:moveTo>
                    <a:pt x="39" y="42"/>
                  </a:moveTo>
                  <a:cubicBezTo>
                    <a:pt x="39" y="39"/>
                    <a:pt x="40" y="36"/>
                    <a:pt x="40" y="33"/>
                  </a:cubicBezTo>
                  <a:cubicBezTo>
                    <a:pt x="40" y="34"/>
                    <a:pt x="41" y="35"/>
                    <a:pt x="41" y="35"/>
                  </a:cubicBezTo>
                  <a:cubicBezTo>
                    <a:pt x="41" y="36"/>
                    <a:pt x="43" y="39"/>
                    <a:pt x="43" y="38"/>
                  </a:cubicBezTo>
                  <a:cubicBezTo>
                    <a:pt x="44" y="36"/>
                    <a:pt x="45" y="35"/>
                    <a:pt x="46" y="33"/>
                  </a:cubicBezTo>
                  <a:cubicBezTo>
                    <a:pt x="46" y="33"/>
                    <a:pt x="46" y="33"/>
                    <a:pt x="46" y="33"/>
                  </a:cubicBezTo>
                  <a:cubicBezTo>
                    <a:pt x="46" y="42"/>
                    <a:pt x="46" y="42"/>
                    <a:pt x="46" y="42"/>
                  </a:cubicBezTo>
                  <a:lnTo>
                    <a:pt x="39" y="42"/>
                  </a:lnTo>
                  <a:close/>
                  <a:moveTo>
                    <a:pt x="57" y="52"/>
                  </a:moveTo>
                  <a:cubicBezTo>
                    <a:pt x="47" y="52"/>
                    <a:pt x="47" y="52"/>
                    <a:pt x="47" y="52"/>
                  </a:cubicBezTo>
                  <a:cubicBezTo>
                    <a:pt x="47" y="43"/>
                    <a:pt x="47" y="43"/>
                    <a:pt x="47" y="43"/>
                  </a:cubicBezTo>
                  <a:cubicBezTo>
                    <a:pt x="57" y="43"/>
                    <a:pt x="57" y="43"/>
                    <a:pt x="57" y="43"/>
                  </a:cubicBezTo>
                  <a:lnTo>
                    <a:pt x="57" y="52"/>
                  </a:lnTo>
                  <a:close/>
                  <a:moveTo>
                    <a:pt x="57" y="42"/>
                  </a:moveTo>
                  <a:cubicBezTo>
                    <a:pt x="47" y="42"/>
                    <a:pt x="47" y="42"/>
                    <a:pt x="47" y="42"/>
                  </a:cubicBezTo>
                  <a:cubicBezTo>
                    <a:pt x="47" y="32"/>
                    <a:pt x="47" y="32"/>
                    <a:pt x="47" y="32"/>
                  </a:cubicBezTo>
                  <a:cubicBezTo>
                    <a:pt x="47" y="32"/>
                    <a:pt x="48" y="32"/>
                    <a:pt x="48" y="32"/>
                  </a:cubicBezTo>
                  <a:cubicBezTo>
                    <a:pt x="51" y="32"/>
                    <a:pt x="54" y="32"/>
                    <a:pt x="57" y="32"/>
                  </a:cubicBezTo>
                  <a:lnTo>
                    <a:pt x="57"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27"/>
            <p:cNvSpPr/>
            <p:nvPr/>
          </p:nvSpPr>
          <p:spPr bwMode="auto">
            <a:xfrm>
              <a:off x="10820180" y="1392739"/>
              <a:ext cx="523019" cy="748385"/>
            </a:xfrm>
            <a:custGeom>
              <a:avLst/>
              <a:gdLst>
                <a:gd name="T0" fmla="*/ 41 w 52"/>
                <a:gd name="T1" fmla="*/ 45 h 74"/>
                <a:gd name="T2" fmla="*/ 44 w 52"/>
                <a:gd name="T3" fmla="*/ 41 h 74"/>
                <a:gd name="T4" fmla="*/ 46 w 52"/>
                <a:gd name="T5" fmla="*/ 39 h 74"/>
                <a:gd name="T6" fmla="*/ 47 w 52"/>
                <a:gd name="T7" fmla="*/ 38 h 74"/>
                <a:gd name="T8" fmla="*/ 48 w 52"/>
                <a:gd name="T9" fmla="*/ 36 h 74"/>
                <a:gd name="T10" fmla="*/ 52 w 52"/>
                <a:gd name="T11" fmla="*/ 20 h 74"/>
                <a:gd name="T12" fmla="*/ 44 w 52"/>
                <a:gd name="T13" fmla="*/ 6 h 74"/>
                <a:gd name="T14" fmla="*/ 29 w 52"/>
                <a:gd name="T15" fmla="*/ 0 h 74"/>
                <a:gd name="T16" fmla="*/ 14 w 52"/>
                <a:gd name="T17" fmla="*/ 6 h 74"/>
                <a:gd name="T18" fmla="*/ 6 w 52"/>
                <a:gd name="T19" fmla="*/ 20 h 74"/>
                <a:gd name="T20" fmla="*/ 10 w 52"/>
                <a:gd name="T21" fmla="*/ 36 h 74"/>
                <a:gd name="T22" fmla="*/ 11 w 52"/>
                <a:gd name="T23" fmla="*/ 38 h 74"/>
                <a:gd name="T24" fmla="*/ 12 w 52"/>
                <a:gd name="T25" fmla="*/ 39 h 74"/>
                <a:gd name="T26" fmla="*/ 14 w 52"/>
                <a:gd name="T27" fmla="*/ 41 h 74"/>
                <a:gd name="T28" fmla="*/ 16 w 52"/>
                <a:gd name="T29" fmla="*/ 44 h 74"/>
                <a:gd name="T30" fmla="*/ 16 w 52"/>
                <a:gd name="T31" fmla="*/ 44 h 74"/>
                <a:gd name="T32" fmla="*/ 28 w 52"/>
                <a:gd name="T33" fmla="*/ 34 h 74"/>
                <a:gd name="T34" fmla="*/ 24 w 52"/>
                <a:gd name="T35" fmla="*/ 31 h 74"/>
                <a:gd name="T36" fmla="*/ 22 w 52"/>
                <a:gd name="T37" fmla="*/ 29 h 74"/>
                <a:gd name="T38" fmla="*/ 22 w 52"/>
                <a:gd name="T39" fmla="*/ 29 h 74"/>
                <a:gd name="T40" fmla="*/ 21 w 52"/>
                <a:gd name="T41" fmla="*/ 28 h 74"/>
                <a:gd name="T42" fmla="*/ 19 w 52"/>
                <a:gd name="T43" fmla="*/ 22 h 74"/>
                <a:gd name="T44" fmla="*/ 22 w 52"/>
                <a:gd name="T45" fmla="*/ 15 h 74"/>
                <a:gd name="T46" fmla="*/ 29 w 52"/>
                <a:gd name="T47" fmla="*/ 12 h 74"/>
                <a:gd name="T48" fmla="*/ 36 w 52"/>
                <a:gd name="T49" fmla="*/ 15 h 74"/>
                <a:gd name="T50" fmla="*/ 39 w 52"/>
                <a:gd name="T51" fmla="*/ 22 h 74"/>
                <a:gd name="T52" fmla="*/ 37 w 52"/>
                <a:gd name="T53" fmla="*/ 28 h 74"/>
                <a:gd name="T54" fmla="*/ 36 w 52"/>
                <a:gd name="T55" fmla="*/ 29 h 74"/>
                <a:gd name="T56" fmla="*/ 36 w 52"/>
                <a:gd name="T57" fmla="*/ 29 h 74"/>
                <a:gd name="T58" fmla="*/ 33 w 52"/>
                <a:gd name="T59" fmla="*/ 31 h 74"/>
                <a:gd name="T60" fmla="*/ 29 w 52"/>
                <a:gd name="T61" fmla="*/ 35 h 74"/>
                <a:gd name="T62" fmla="*/ 29 w 52"/>
                <a:gd name="T63" fmla="*/ 35 h 74"/>
                <a:gd name="T64" fmla="*/ 17 w 52"/>
                <a:gd name="T65" fmla="*/ 45 h 74"/>
                <a:gd name="T66" fmla="*/ 0 w 52"/>
                <a:gd name="T67" fmla="*/ 55 h 74"/>
                <a:gd name="T68" fmla="*/ 19 w 52"/>
                <a:gd name="T69" fmla="*/ 74 h 74"/>
                <a:gd name="T70" fmla="*/ 29 w 52"/>
                <a:gd name="T71" fmla="*/ 60 h 74"/>
                <a:gd name="T72" fmla="*/ 41 w 52"/>
                <a:gd name="T73" fmla="*/ 4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74">
                  <a:moveTo>
                    <a:pt x="41" y="45"/>
                  </a:moveTo>
                  <a:cubicBezTo>
                    <a:pt x="42" y="44"/>
                    <a:pt x="43" y="43"/>
                    <a:pt x="44" y="41"/>
                  </a:cubicBezTo>
                  <a:cubicBezTo>
                    <a:pt x="44" y="41"/>
                    <a:pt x="45" y="40"/>
                    <a:pt x="46" y="39"/>
                  </a:cubicBezTo>
                  <a:cubicBezTo>
                    <a:pt x="46" y="39"/>
                    <a:pt x="47" y="38"/>
                    <a:pt x="47" y="38"/>
                  </a:cubicBezTo>
                  <a:cubicBezTo>
                    <a:pt x="47" y="37"/>
                    <a:pt x="48" y="37"/>
                    <a:pt x="48" y="36"/>
                  </a:cubicBezTo>
                  <a:cubicBezTo>
                    <a:pt x="51" y="31"/>
                    <a:pt x="52" y="26"/>
                    <a:pt x="52" y="20"/>
                  </a:cubicBezTo>
                  <a:cubicBezTo>
                    <a:pt x="51" y="15"/>
                    <a:pt x="48" y="10"/>
                    <a:pt x="44" y="6"/>
                  </a:cubicBezTo>
                  <a:cubicBezTo>
                    <a:pt x="40" y="2"/>
                    <a:pt x="34" y="0"/>
                    <a:pt x="29" y="0"/>
                  </a:cubicBezTo>
                  <a:cubicBezTo>
                    <a:pt x="23" y="0"/>
                    <a:pt x="18" y="2"/>
                    <a:pt x="14" y="6"/>
                  </a:cubicBezTo>
                  <a:cubicBezTo>
                    <a:pt x="10" y="10"/>
                    <a:pt x="7" y="15"/>
                    <a:pt x="6" y="20"/>
                  </a:cubicBezTo>
                  <a:cubicBezTo>
                    <a:pt x="5" y="26"/>
                    <a:pt x="7" y="31"/>
                    <a:pt x="10" y="36"/>
                  </a:cubicBezTo>
                  <a:cubicBezTo>
                    <a:pt x="10" y="37"/>
                    <a:pt x="10" y="37"/>
                    <a:pt x="11" y="38"/>
                  </a:cubicBezTo>
                  <a:cubicBezTo>
                    <a:pt x="11" y="38"/>
                    <a:pt x="12" y="39"/>
                    <a:pt x="12" y="39"/>
                  </a:cubicBezTo>
                  <a:cubicBezTo>
                    <a:pt x="13" y="40"/>
                    <a:pt x="13" y="41"/>
                    <a:pt x="14" y="41"/>
                  </a:cubicBezTo>
                  <a:cubicBezTo>
                    <a:pt x="15" y="42"/>
                    <a:pt x="15" y="43"/>
                    <a:pt x="16" y="44"/>
                  </a:cubicBezTo>
                  <a:cubicBezTo>
                    <a:pt x="16" y="44"/>
                    <a:pt x="16" y="44"/>
                    <a:pt x="16" y="44"/>
                  </a:cubicBezTo>
                  <a:cubicBezTo>
                    <a:pt x="21" y="39"/>
                    <a:pt x="25" y="36"/>
                    <a:pt x="28" y="34"/>
                  </a:cubicBezTo>
                  <a:cubicBezTo>
                    <a:pt x="27" y="33"/>
                    <a:pt x="25" y="32"/>
                    <a:pt x="24" y="31"/>
                  </a:cubicBezTo>
                  <a:cubicBezTo>
                    <a:pt x="24" y="30"/>
                    <a:pt x="23" y="30"/>
                    <a:pt x="22" y="29"/>
                  </a:cubicBezTo>
                  <a:cubicBezTo>
                    <a:pt x="22" y="29"/>
                    <a:pt x="22" y="29"/>
                    <a:pt x="22" y="29"/>
                  </a:cubicBezTo>
                  <a:cubicBezTo>
                    <a:pt x="21" y="28"/>
                    <a:pt x="21" y="28"/>
                    <a:pt x="21" y="28"/>
                  </a:cubicBezTo>
                  <a:cubicBezTo>
                    <a:pt x="20" y="26"/>
                    <a:pt x="19" y="24"/>
                    <a:pt x="19" y="22"/>
                  </a:cubicBezTo>
                  <a:cubicBezTo>
                    <a:pt x="19" y="19"/>
                    <a:pt x="20" y="17"/>
                    <a:pt x="22" y="15"/>
                  </a:cubicBezTo>
                  <a:cubicBezTo>
                    <a:pt x="24" y="13"/>
                    <a:pt x="26" y="12"/>
                    <a:pt x="29" y="12"/>
                  </a:cubicBezTo>
                  <a:cubicBezTo>
                    <a:pt x="31" y="12"/>
                    <a:pt x="34" y="13"/>
                    <a:pt x="36" y="15"/>
                  </a:cubicBezTo>
                  <a:cubicBezTo>
                    <a:pt x="38" y="17"/>
                    <a:pt x="39" y="19"/>
                    <a:pt x="39" y="22"/>
                  </a:cubicBezTo>
                  <a:cubicBezTo>
                    <a:pt x="39" y="24"/>
                    <a:pt x="38" y="26"/>
                    <a:pt x="37" y="28"/>
                  </a:cubicBezTo>
                  <a:cubicBezTo>
                    <a:pt x="36" y="28"/>
                    <a:pt x="36" y="28"/>
                    <a:pt x="36" y="29"/>
                  </a:cubicBezTo>
                  <a:cubicBezTo>
                    <a:pt x="36" y="29"/>
                    <a:pt x="36" y="29"/>
                    <a:pt x="36" y="29"/>
                  </a:cubicBezTo>
                  <a:cubicBezTo>
                    <a:pt x="35" y="30"/>
                    <a:pt x="34" y="30"/>
                    <a:pt x="33" y="31"/>
                  </a:cubicBezTo>
                  <a:cubicBezTo>
                    <a:pt x="32" y="32"/>
                    <a:pt x="31" y="33"/>
                    <a:pt x="29" y="35"/>
                  </a:cubicBezTo>
                  <a:cubicBezTo>
                    <a:pt x="29" y="35"/>
                    <a:pt x="29" y="35"/>
                    <a:pt x="29" y="35"/>
                  </a:cubicBezTo>
                  <a:cubicBezTo>
                    <a:pt x="29" y="35"/>
                    <a:pt x="23" y="40"/>
                    <a:pt x="17" y="45"/>
                  </a:cubicBezTo>
                  <a:cubicBezTo>
                    <a:pt x="11" y="49"/>
                    <a:pt x="5" y="53"/>
                    <a:pt x="0" y="55"/>
                  </a:cubicBezTo>
                  <a:cubicBezTo>
                    <a:pt x="19" y="74"/>
                    <a:pt x="19" y="74"/>
                    <a:pt x="19" y="74"/>
                  </a:cubicBezTo>
                  <a:cubicBezTo>
                    <a:pt x="22" y="70"/>
                    <a:pt x="25" y="65"/>
                    <a:pt x="29" y="60"/>
                  </a:cubicBezTo>
                  <a:cubicBezTo>
                    <a:pt x="29" y="60"/>
                    <a:pt x="34" y="52"/>
                    <a:pt x="4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28"/>
            <p:cNvSpPr/>
            <p:nvPr/>
          </p:nvSpPr>
          <p:spPr bwMode="auto">
            <a:xfrm>
              <a:off x="11122085" y="1847723"/>
              <a:ext cx="272140" cy="293401"/>
            </a:xfrm>
            <a:custGeom>
              <a:avLst/>
              <a:gdLst>
                <a:gd name="T0" fmla="*/ 12 w 27"/>
                <a:gd name="T1" fmla="*/ 0 h 29"/>
                <a:gd name="T2" fmla="*/ 12 w 27"/>
                <a:gd name="T3" fmla="*/ 0 h 29"/>
                <a:gd name="T4" fmla="*/ 0 w 27"/>
                <a:gd name="T5" fmla="*/ 16 h 29"/>
                <a:gd name="T6" fmla="*/ 8 w 27"/>
                <a:gd name="T7" fmla="*/ 29 h 29"/>
                <a:gd name="T8" fmla="*/ 27 w 27"/>
                <a:gd name="T9" fmla="*/ 10 h 29"/>
                <a:gd name="T10" fmla="*/ 12 w 27"/>
                <a:gd name="T11" fmla="*/ 0 h 29"/>
              </a:gdLst>
              <a:ahLst/>
              <a:cxnLst>
                <a:cxn ang="0">
                  <a:pos x="T0" y="T1"/>
                </a:cxn>
                <a:cxn ang="0">
                  <a:pos x="T2" y="T3"/>
                </a:cxn>
                <a:cxn ang="0">
                  <a:pos x="T4" y="T5"/>
                </a:cxn>
                <a:cxn ang="0">
                  <a:pos x="T6" y="T7"/>
                </a:cxn>
                <a:cxn ang="0">
                  <a:pos x="T8" y="T9"/>
                </a:cxn>
                <a:cxn ang="0">
                  <a:pos x="T10" y="T11"/>
                </a:cxn>
              </a:cxnLst>
              <a:rect l="0" t="0" r="r" b="b"/>
              <a:pathLst>
                <a:path w="27" h="29">
                  <a:moveTo>
                    <a:pt x="12" y="0"/>
                  </a:moveTo>
                  <a:cubicBezTo>
                    <a:pt x="12" y="0"/>
                    <a:pt x="12" y="0"/>
                    <a:pt x="12" y="0"/>
                  </a:cubicBezTo>
                  <a:cubicBezTo>
                    <a:pt x="7" y="6"/>
                    <a:pt x="2" y="13"/>
                    <a:pt x="0" y="16"/>
                  </a:cubicBezTo>
                  <a:cubicBezTo>
                    <a:pt x="3" y="21"/>
                    <a:pt x="6" y="26"/>
                    <a:pt x="8" y="29"/>
                  </a:cubicBezTo>
                  <a:cubicBezTo>
                    <a:pt x="27" y="10"/>
                    <a:pt x="27" y="10"/>
                    <a:pt x="27" y="10"/>
                  </a:cubicBezTo>
                  <a:cubicBezTo>
                    <a:pt x="23" y="8"/>
                    <a:pt x="18"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29"/>
            <p:cNvSpPr>
              <a:spLocks noEditPoints="1"/>
            </p:cNvSpPr>
            <p:nvPr/>
          </p:nvSpPr>
          <p:spPr bwMode="auto">
            <a:xfrm>
              <a:off x="8383677" y="1511800"/>
              <a:ext cx="178592" cy="514515"/>
            </a:xfrm>
            <a:custGeom>
              <a:avLst/>
              <a:gdLst>
                <a:gd name="T0" fmla="*/ 16 w 18"/>
                <a:gd name="T1" fmla="*/ 0 h 51"/>
                <a:gd name="T2" fmla="*/ 2 w 18"/>
                <a:gd name="T3" fmla="*/ 0 h 51"/>
                <a:gd name="T4" fmla="*/ 0 w 18"/>
                <a:gd name="T5" fmla="*/ 2 h 51"/>
                <a:gd name="T6" fmla="*/ 1 w 18"/>
                <a:gd name="T7" fmla="*/ 4 h 51"/>
                <a:gd name="T8" fmla="*/ 2 w 18"/>
                <a:gd name="T9" fmla="*/ 6 h 51"/>
                <a:gd name="T10" fmla="*/ 2 w 18"/>
                <a:gd name="T11" fmla="*/ 44 h 51"/>
                <a:gd name="T12" fmla="*/ 9 w 18"/>
                <a:gd name="T13" fmla="*/ 51 h 51"/>
                <a:gd name="T14" fmla="*/ 9 w 18"/>
                <a:gd name="T15" fmla="*/ 51 h 51"/>
                <a:gd name="T16" fmla="*/ 16 w 18"/>
                <a:gd name="T17" fmla="*/ 44 h 51"/>
                <a:gd name="T18" fmla="*/ 16 w 18"/>
                <a:gd name="T19" fmla="*/ 6 h 51"/>
                <a:gd name="T20" fmla="*/ 17 w 18"/>
                <a:gd name="T21" fmla="*/ 4 h 51"/>
                <a:gd name="T22" fmla="*/ 18 w 18"/>
                <a:gd name="T23" fmla="*/ 2 h 51"/>
                <a:gd name="T24" fmla="*/ 16 w 18"/>
                <a:gd name="T25" fmla="*/ 0 h 51"/>
                <a:gd name="T26" fmla="*/ 16 w 18"/>
                <a:gd name="T27" fmla="*/ 3 h 51"/>
                <a:gd name="T28" fmla="*/ 14 w 18"/>
                <a:gd name="T29" fmla="*/ 6 h 51"/>
                <a:gd name="T30" fmla="*/ 14 w 18"/>
                <a:gd name="T31" fmla="*/ 11 h 51"/>
                <a:gd name="T32" fmla="*/ 4 w 18"/>
                <a:gd name="T33" fmla="*/ 11 h 51"/>
                <a:gd name="T34" fmla="*/ 4 w 18"/>
                <a:gd name="T35" fmla="*/ 6 h 51"/>
                <a:gd name="T36" fmla="*/ 2 w 18"/>
                <a:gd name="T37" fmla="*/ 3 h 51"/>
                <a:gd name="T38" fmla="*/ 2 w 18"/>
                <a:gd name="T39" fmla="*/ 2 h 51"/>
                <a:gd name="T40" fmla="*/ 2 w 18"/>
                <a:gd name="T41" fmla="*/ 1 h 51"/>
                <a:gd name="T42" fmla="*/ 16 w 18"/>
                <a:gd name="T43" fmla="*/ 1 h 51"/>
                <a:gd name="T44" fmla="*/ 16 w 18"/>
                <a:gd name="T45" fmla="*/ 2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2" y="0"/>
                    <a:pt x="2" y="0"/>
                    <a:pt x="2" y="0"/>
                  </a:cubicBezTo>
                  <a:cubicBezTo>
                    <a:pt x="1" y="0"/>
                    <a:pt x="0" y="1"/>
                    <a:pt x="0" y="2"/>
                  </a:cubicBezTo>
                  <a:cubicBezTo>
                    <a:pt x="0" y="3"/>
                    <a:pt x="1" y="4"/>
                    <a:pt x="1" y="4"/>
                  </a:cubicBezTo>
                  <a:cubicBezTo>
                    <a:pt x="2" y="4"/>
                    <a:pt x="2" y="5"/>
                    <a:pt x="2" y="6"/>
                  </a:cubicBezTo>
                  <a:cubicBezTo>
                    <a:pt x="2" y="44"/>
                    <a:pt x="2" y="44"/>
                    <a:pt x="2" y="44"/>
                  </a:cubicBezTo>
                  <a:cubicBezTo>
                    <a:pt x="2" y="48"/>
                    <a:pt x="5" y="51"/>
                    <a:pt x="9" y="51"/>
                  </a:cubicBezTo>
                  <a:cubicBezTo>
                    <a:pt x="9" y="51"/>
                    <a:pt x="9" y="51"/>
                    <a:pt x="9" y="51"/>
                  </a:cubicBezTo>
                  <a:cubicBezTo>
                    <a:pt x="13" y="51"/>
                    <a:pt x="16" y="48"/>
                    <a:pt x="16" y="44"/>
                  </a:cubicBezTo>
                  <a:cubicBezTo>
                    <a:pt x="16" y="6"/>
                    <a:pt x="16" y="6"/>
                    <a:pt x="16" y="6"/>
                  </a:cubicBezTo>
                  <a:cubicBezTo>
                    <a:pt x="16" y="5"/>
                    <a:pt x="16" y="4"/>
                    <a:pt x="17" y="4"/>
                  </a:cubicBezTo>
                  <a:cubicBezTo>
                    <a:pt x="17" y="4"/>
                    <a:pt x="18" y="3"/>
                    <a:pt x="18" y="2"/>
                  </a:cubicBezTo>
                  <a:cubicBezTo>
                    <a:pt x="18" y="1"/>
                    <a:pt x="17" y="0"/>
                    <a:pt x="16" y="0"/>
                  </a:cubicBezTo>
                  <a:close/>
                  <a:moveTo>
                    <a:pt x="16" y="3"/>
                  </a:moveTo>
                  <a:cubicBezTo>
                    <a:pt x="15" y="3"/>
                    <a:pt x="14" y="5"/>
                    <a:pt x="14" y="6"/>
                  </a:cubicBezTo>
                  <a:cubicBezTo>
                    <a:pt x="14" y="11"/>
                    <a:pt x="14" y="11"/>
                    <a:pt x="14" y="11"/>
                  </a:cubicBezTo>
                  <a:cubicBezTo>
                    <a:pt x="4" y="11"/>
                    <a:pt x="4" y="11"/>
                    <a:pt x="4" y="11"/>
                  </a:cubicBezTo>
                  <a:cubicBezTo>
                    <a:pt x="4" y="6"/>
                    <a:pt x="4" y="6"/>
                    <a:pt x="4" y="6"/>
                  </a:cubicBezTo>
                  <a:cubicBezTo>
                    <a:pt x="4" y="5"/>
                    <a:pt x="3" y="3"/>
                    <a:pt x="2" y="3"/>
                  </a:cubicBezTo>
                  <a:cubicBezTo>
                    <a:pt x="2" y="3"/>
                    <a:pt x="2" y="2"/>
                    <a:pt x="2" y="2"/>
                  </a:cubicBezTo>
                  <a:cubicBezTo>
                    <a:pt x="2" y="2"/>
                    <a:pt x="2" y="1"/>
                    <a:pt x="2" y="1"/>
                  </a:cubicBezTo>
                  <a:cubicBezTo>
                    <a:pt x="16" y="1"/>
                    <a:pt x="16" y="1"/>
                    <a:pt x="16" y="1"/>
                  </a:cubicBezTo>
                  <a:cubicBezTo>
                    <a:pt x="16" y="1"/>
                    <a:pt x="16" y="2"/>
                    <a:pt x="16" y="2"/>
                  </a:cubicBezTo>
                  <a:cubicBezTo>
                    <a:pt x="16" y="2"/>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30"/>
            <p:cNvSpPr/>
            <p:nvPr/>
          </p:nvSpPr>
          <p:spPr bwMode="auto">
            <a:xfrm>
              <a:off x="9076783" y="1431009"/>
              <a:ext cx="102052" cy="676098"/>
            </a:xfrm>
            <a:custGeom>
              <a:avLst/>
              <a:gdLst>
                <a:gd name="T0" fmla="*/ 3 w 10"/>
                <a:gd name="T1" fmla="*/ 29 h 67"/>
                <a:gd name="T2" fmla="*/ 3 w 10"/>
                <a:gd name="T3" fmla="*/ 27 h 67"/>
                <a:gd name="T4" fmla="*/ 3 w 10"/>
                <a:gd name="T5" fmla="*/ 1 h 67"/>
                <a:gd name="T6" fmla="*/ 2 w 10"/>
                <a:gd name="T7" fmla="*/ 0 h 67"/>
                <a:gd name="T8" fmla="*/ 1 w 10"/>
                <a:gd name="T9" fmla="*/ 0 h 67"/>
                <a:gd name="T10" fmla="*/ 0 w 10"/>
                <a:gd name="T11" fmla="*/ 1 h 67"/>
                <a:gd name="T12" fmla="*/ 0 w 10"/>
                <a:gd name="T13" fmla="*/ 31 h 67"/>
                <a:gd name="T14" fmla="*/ 0 w 10"/>
                <a:gd name="T15" fmla="*/ 33 h 67"/>
                <a:gd name="T16" fmla="*/ 4 w 10"/>
                <a:gd name="T17" fmla="*/ 44 h 67"/>
                <a:gd name="T18" fmla="*/ 4 w 10"/>
                <a:gd name="T19" fmla="*/ 46 h 67"/>
                <a:gd name="T20" fmla="*/ 4 w 10"/>
                <a:gd name="T21" fmla="*/ 66 h 67"/>
                <a:gd name="T22" fmla="*/ 5 w 10"/>
                <a:gd name="T23" fmla="*/ 67 h 67"/>
                <a:gd name="T24" fmla="*/ 9 w 10"/>
                <a:gd name="T25" fmla="*/ 67 h 67"/>
                <a:gd name="T26" fmla="*/ 10 w 10"/>
                <a:gd name="T27" fmla="*/ 66 h 67"/>
                <a:gd name="T28" fmla="*/ 10 w 10"/>
                <a:gd name="T29" fmla="*/ 46 h 67"/>
                <a:gd name="T30" fmla="*/ 10 w 10"/>
                <a:gd name="T31" fmla="*/ 45 h 67"/>
                <a:gd name="T32" fmla="*/ 3 w 10"/>
                <a:gd name="T33"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7">
                  <a:moveTo>
                    <a:pt x="3" y="29"/>
                  </a:moveTo>
                  <a:cubicBezTo>
                    <a:pt x="3" y="29"/>
                    <a:pt x="3" y="28"/>
                    <a:pt x="3" y="27"/>
                  </a:cubicBezTo>
                  <a:cubicBezTo>
                    <a:pt x="3" y="1"/>
                    <a:pt x="3" y="1"/>
                    <a:pt x="3" y="1"/>
                  </a:cubicBezTo>
                  <a:cubicBezTo>
                    <a:pt x="3" y="0"/>
                    <a:pt x="3" y="0"/>
                    <a:pt x="2" y="0"/>
                  </a:cubicBezTo>
                  <a:cubicBezTo>
                    <a:pt x="1" y="0"/>
                    <a:pt x="1" y="0"/>
                    <a:pt x="1" y="0"/>
                  </a:cubicBezTo>
                  <a:cubicBezTo>
                    <a:pt x="0" y="0"/>
                    <a:pt x="0" y="0"/>
                    <a:pt x="0" y="1"/>
                  </a:cubicBezTo>
                  <a:cubicBezTo>
                    <a:pt x="0" y="31"/>
                    <a:pt x="0" y="31"/>
                    <a:pt x="0" y="31"/>
                  </a:cubicBezTo>
                  <a:cubicBezTo>
                    <a:pt x="0" y="32"/>
                    <a:pt x="0" y="33"/>
                    <a:pt x="0" y="33"/>
                  </a:cubicBezTo>
                  <a:cubicBezTo>
                    <a:pt x="4" y="44"/>
                    <a:pt x="4" y="44"/>
                    <a:pt x="4" y="44"/>
                  </a:cubicBezTo>
                  <a:cubicBezTo>
                    <a:pt x="4" y="45"/>
                    <a:pt x="4" y="45"/>
                    <a:pt x="4" y="46"/>
                  </a:cubicBezTo>
                  <a:cubicBezTo>
                    <a:pt x="4" y="66"/>
                    <a:pt x="4" y="66"/>
                    <a:pt x="4" y="66"/>
                  </a:cubicBezTo>
                  <a:cubicBezTo>
                    <a:pt x="4" y="66"/>
                    <a:pt x="5" y="67"/>
                    <a:pt x="5" y="67"/>
                  </a:cubicBezTo>
                  <a:cubicBezTo>
                    <a:pt x="9" y="67"/>
                    <a:pt x="9" y="67"/>
                    <a:pt x="9" y="67"/>
                  </a:cubicBezTo>
                  <a:cubicBezTo>
                    <a:pt x="10" y="67"/>
                    <a:pt x="10" y="66"/>
                    <a:pt x="10" y="66"/>
                  </a:cubicBezTo>
                  <a:cubicBezTo>
                    <a:pt x="10" y="46"/>
                    <a:pt x="10" y="46"/>
                    <a:pt x="10" y="46"/>
                  </a:cubicBezTo>
                  <a:cubicBezTo>
                    <a:pt x="10" y="46"/>
                    <a:pt x="10" y="45"/>
                    <a:pt x="10" y="45"/>
                  </a:cubicBezTo>
                  <a:lnTo>
                    <a:pt x="3"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31"/>
            <p:cNvSpPr/>
            <p:nvPr/>
          </p:nvSpPr>
          <p:spPr bwMode="auto">
            <a:xfrm>
              <a:off x="9119305" y="1443765"/>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2"/>
            <p:cNvSpPr/>
            <p:nvPr/>
          </p:nvSpPr>
          <p:spPr bwMode="auto">
            <a:xfrm>
              <a:off x="9119305" y="1460774"/>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33"/>
            <p:cNvSpPr/>
            <p:nvPr/>
          </p:nvSpPr>
          <p:spPr bwMode="auto">
            <a:xfrm>
              <a:off x="9119305" y="1473531"/>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34"/>
            <p:cNvSpPr/>
            <p:nvPr/>
          </p:nvSpPr>
          <p:spPr bwMode="auto">
            <a:xfrm>
              <a:off x="9119305" y="1482035"/>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35"/>
            <p:cNvSpPr/>
            <p:nvPr/>
          </p:nvSpPr>
          <p:spPr bwMode="auto">
            <a:xfrm>
              <a:off x="9119305" y="1490539"/>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36"/>
            <p:cNvSpPr/>
            <p:nvPr/>
          </p:nvSpPr>
          <p:spPr bwMode="auto">
            <a:xfrm>
              <a:off x="9119305" y="1511800"/>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37"/>
            <p:cNvSpPr/>
            <p:nvPr/>
          </p:nvSpPr>
          <p:spPr bwMode="auto">
            <a:xfrm>
              <a:off x="9119305" y="1524557"/>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38"/>
            <p:cNvSpPr/>
            <p:nvPr/>
          </p:nvSpPr>
          <p:spPr bwMode="auto">
            <a:xfrm>
              <a:off x="9119305" y="1533061"/>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39"/>
            <p:cNvSpPr/>
            <p:nvPr/>
          </p:nvSpPr>
          <p:spPr bwMode="auto">
            <a:xfrm>
              <a:off x="9119305" y="1554322"/>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40"/>
            <p:cNvSpPr/>
            <p:nvPr/>
          </p:nvSpPr>
          <p:spPr bwMode="auto">
            <a:xfrm>
              <a:off x="9119305" y="1562827"/>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41"/>
            <p:cNvSpPr/>
            <p:nvPr/>
          </p:nvSpPr>
          <p:spPr bwMode="auto">
            <a:xfrm>
              <a:off x="9119305" y="1571331"/>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42"/>
            <p:cNvSpPr/>
            <p:nvPr/>
          </p:nvSpPr>
          <p:spPr bwMode="auto">
            <a:xfrm>
              <a:off x="9119305" y="1584087"/>
              <a:ext cx="119061" cy="8504"/>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43"/>
            <p:cNvSpPr/>
            <p:nvPr/>
          </p:nvSpPr>
          <p:spPr bwMode="auto">
            <a:xfrm>
              <a:off x="9119305" y="1605348"/>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44"/>
            <p:cNvSpPr/>
            <p:nvPr/>
          </p:nvSpPr>
          <p:spPr bwMode="auto">
            <a:xfrm>
              <a:off x="9119305" y="1613853"/>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45"/>
            <p:cNvSpPr/>
            <p:nvPr/>
          </p:nvSpPr>
          <p:spPr bwMode="auto">
            <a:xfrm>
              <a:off x="9119305" y="1622357"/>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1"/>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46"/>
            <p:cNvSpPr/>
            <p:nvPr/>
          </p:nvSpPr>
          <p:spPr bwMode="auto">
            <a:xfrm>
              <a:off x="9119305" y="1643618"/>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47"/>
            <p:cNvSpPr/>
            <p:nvPr/>
          </p:nvSpPr>
          <p:spPr bwMode="auto">
            <a:xfrm>
              <a:off x="9119305" y="1656375"/>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0"/>
                    <a:pt x="0" y="1"/>
                    <a:pt x="1" y="1"/>
                  </a:cubicBezTo>
                  <a:cubicBezTo>
                    <a:pt x="11" y="1"/>
                    <a:pt x="11" y="1"/>
                    <a:pt x="11" y="1"/>
                  </a:cubicBezTo>
                  <a:cubicBezTo>
                    <a:pt x="11" y="1"/>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48"/>
            <p:cNvSpPr/>
            <p:nvPr/>
          </p:nvSpPr>
          <p:spPr bwMode="auto">
            <a:xfrm>
              <a:off x="9119305" y="1664879"/>
              <a:ext cx="119061" cy="8504"/>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1"/>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49"/>
            <p:cNvSpPr/>
            <p:nvPr/>
          </p:nvSpPr>
          <p:spPr bwMode="auto">
            <a:xfrm>
              <a:off x="9119305" y="1673383"/>
              <a:ext cx="119061" cy="12757"/>
            </a:xfrm>
            <a:custGeom>
              <a:avLst/>
              <a:gdLst>
                <a:gd name="T0" fmla="*/ 11 w 12"/>
                <a:gd name="T1" fmla="*/ 0 h 1"/>
                <a:gd name="T2" fmla="*/ 1 w 12"/>
                <a:gd name="T3" fmla="*/ 0 h 1"/>
                <a:gd name="T4" fmla="*/ 0 w 12"/>
                <a:gd name="T5" fmla="*/ 1 h 1"/>
                <a:gd name="T6" fmla="*/ 1 w 12"/>
                <a:gd name="T7" fmla="*/ 1 h 1"/>
                <a:gd name="T8" fmla="*/ 11 w 12"/>
                <a:gd name="T9" fmla="*/ 1 h 1"/>
                <a:gd name="T10" fmla="*/ 12 w 12"/>
                <a:gd name="T11" fmla="*/ 1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1"/>
                    <a:pt x="0" y="1"/>
                  </a:cubicBezTo>
                  <a:cubicBezTo>
                    <a:pt x="0" y="1"/>
                    <a:pt x="0" y="1"/>
                    <a:pt x="1" y="1"/>
                  </a:cubicBezTo>
                  <a:cubicBezTo>
                    <a:pt x="11" y="1"/>
                    <a:pt x="11" y="1"/>
                    <a:pt x="11" y="1"/>
                  </a:cubicBezTo>
                  <a:cubicBezTo>
                    <a:pt x="11" y="1"/>
                    <a:pt x="12" y="1"/>
                    <a:pt x="12" y="1"/>
                  </a:cubicBezTo>
                  <a:cubicBezTo>
                    <a:pt x="12" y="1"/>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50"/>
            <p:cNvSpPr/>
            <p:nvPr/>
          </p:nvSpPr>
          <p:spPr bwMode="auto">
            <a:xfrm>
              <a:off x="9119305" y="1694644"/>
              <a:ext cx="119061" cy="0"/>
            </a:xfrm>
            <a:custGeom>
              <a:avLst/>
              <a:gdLst>
                <a:gd name="T0" fmla="*/ 11 w 12"/>
                <a:gd name="T1" fmla="*/ 1 w 12"/>
                <a:gd name="T2" fmla="*/ 0 w 12"/>
                <a:gd name="T3" fmla="*/ 1 w 12"/>
                <a:gd name="T4" fmla="*/ 11 w 12"/>
                <a:gd name="T5" fmla="*/ 12 w 12"/>
                <a:gd name="T6" fmla="*/ 11 w 12"/>
              </a:gdLst>
              <a:ahLst/>
              <a:cxnLst>
                <a:cxn ang="0">
                  <a:pos x="T0" y="0"/>
                </a:cxn>
                <a:cxn ang="0">
                  <a:pos x="T1" y="0"/>
                </a:cxn>
                <a:cxn ang="0">
                  <a:pos x="T2" y="0"/>
                </a:cxn>
                <a:cxn ang="0">
                  <a:pos x="T3" y="0"/>
                </a:cxn>
                <a:cxn ang="0">
                  <a:pos x="T4" y="0"/>
                </a:cxn>
                <a:cxn ang="0">
                  <a:pos x="T5" y="0"/>
                </a:cxn>
                <a:cxn ang="0">
                  <a:pos x="T6" y="0"/>
                </a:cxn>
              </a:cxnLst>
              <a:rect l="0" t="0" r="r" b="b"/>
              <a:pathLst>
                <a:path w="12">
                  <a:moveTo>
                    <a:pt x="11" y="0"/>
                  </a:moveTo>
                  <a:cubicBezTo>
                    <a:pt x="1" y="0"/>
                    <a:pt x="1" y="0"/>
                    <a:pt x="1" y="0"/>
                  </a:cubicBezTo>
                  <a:cubicBezTo>
                    <a:pt x="0" y="0"/>
                    <a:pt x="0" y="0"/>
                    <a:pt x="0" y="0"/>
                  </a:cubicBezTo>
                  <a:cubicBezTo>
                    <a:pt x="0" y="0"/>
                    <a:pt x="0" y="0"/>
                    <a:pt x="1" y="0"/>
                  </a:cubicBezTo>
                  <a:cubicBezTo>
                    <a:pt x="11" y="0"/>
                    <a:pt x="11" y="0"/>
                    <a:pt x="11" y="0"/>
                  </a:cubicBezTo>
                  <a:cubicBezTo>
                    <a:pt x="11" y="0"/>
                    <a:pt x="12" y="0"/>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Freeform 51"/>
            <p:cNvSpPr/>
            <p:nvPr/>
          </p:nvSpPr>
          <p:spPr bwMode="auto">
            <a:xfrm>
              <a:off x="9119305" y="1703149"/>
              <a:ext cx="119061" cy="12757"/>
            </a:xfrm>
            <a:custGeom>
              <a:avLst/>
              <a:gdLst>
                <a:gd name="T0" fmla="*/ 11 w 12"/>
                <a:gd name="T1" fmla="*/ 0 h 1"/>
                <a:gd name="T2" fmla="*/ 1 w 12"/>
                <a:gd name="T3" fmla="*/ 0 h 1"/>
                <a:gd name="T4" fmla="*/ 0 w 12"/>
                <a:gd name="T5" fmla="*/ 0 h 1"/>
                <a:gd name="T6" fmla="*/ 1 w 12"/>
                <a:gd name="T7" fmla="*/ 1 h 1"/>
                <a:gd name="T8" fmla="*/ 11 w 12"/>
                <a:gd name="T9" fmla="*/ 1 h 1"/>
                <a:gd name="T10" fmla="*/ 12 w 12"/>
                <a:gd name="T11" fmla="*/ 0 h 1"/>
                <a:gd name="T12" fmla="*/ 11 w 1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2" h="1">
                  <a:moveTo>
                    <a:pt x="11" y="0"/>
                  </a:moveTo>
                  <a:cubicBezTo>
                    <a:pt x="1" y="0"/>
                    <a:pt x="1" y="0"/>
                    <a:pt x="1" y="0"/>
                  </a:cubicBezTo>
                  <a:cubicBezTo>
                    <a:pt x="0" y="0"/>
                    <a:pt x="0" y="0"/>
                    <a:pt x="0" y="0"/>
                  </a:cubicBezTo>
                  <a:cubicBezTo>
                    <a:pt x="0" y="1"/>
                    <a:pt x="0" y="1"/>
                    <a:pt x="1" y="1"/>
                  </a:cubicBezTo>
                  <a:cubicBezTo>
                    <a:pt x="11" y="1"/>
                    <a:pt x="11" y="1"/>
                    <a:pt x="11" y="1"/>
                  </a:cubicBezTo>
                  <a:cubicBezTo>
                    <a:pt x="11" y="1"/>
                    <a:pt x="12" y="1"/>
                    <a:pt x="12" y="0"/>
                  </a:cubicBezTo>
                  <a:cubicBezTo>
                    <a:pt x="12" y="0"/>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52"/>
            <p:cNvSpPr/>
            <p:nvPr/>
          </p:nvSpPr>
          <p:spPr bwMode="auto">
            <a:xfrm>
              <a:off x="9276636" y="1656375"/>
              <a:ext cx="344427" cy="450732"/>
            </a:xfrm>
            <a:custGeom>
              <a:avLst/>
              <a:gdLst>
                <a:gd name="T0" fmla="*/ 33 w 34"/>
                <a:gd name="T1" fmla="*/ 10 h 45"/>
                <a:gd name="T2" fmla="*/ 24 w 34"/>
                <a:gd name="T3" fmla="*/ 4 h 45"/>
                <a:gd name="T4" fmla="*/ 23 w 34"/>
                <a:gd name="T5" fmla="*/ 2 h 45"/>
                <a:gd name="T6" fmla="*/ 23 w 34"/>
                <a:gd name="T7" fmla="*/ 1 h 45"/>
                <a:gd name="T8" fmla="*/ 22 w 34"/>
                <a:gd name="T9" fmla="*/ 0 h 45"/>
                <a:gd name="T10" fmla="*/ 12 w 34"/>
                <a:gd name="T11" fmla="*/ 0 h 45"/>
                <a:gd name="T12" fmla="*/ 11 w 34"/>
                <a:gd name="T13" fmla="*/ 1 h 45"/>
                <a:gd name="T14" fmla="*/ 11 w 34"/>
                <a:gd name="T15" fmla="*/ 2 h 45"/>
                <a:gd name="T16" fmla="*/ 10 w 34"/>
                <a:gd name="T17" fmla="*/ 4 h 45"/>
                <a:gd name="T18" fmla="*/ 1 w 34"/>
                <a:gd name="T19" fmla="*/ 10 h 45"/>
                <a:gd name="T20" fmla="*/ 0 w 34"/>
                <a:gd name="T21" fmla="*/ 11 h 45"/>
                <a:gd name="T22" fmla="*/ 0 w 34"/>
                <a:gd name="T23" fmla="*/ 44 h 45"/>
                <a:gd name="T24" fmla="*/ 1 w 34"/>
                <a:gd name="T25" fmla="*/ 45 h 45"/>
                <a:gd name="T26" fmla="*/ 6 w 34"/>
                <a:gd name="T27" fmla="*/ 45 h 45"/>
                <a:gd name="T28" fmla="*/ 7 w 34"/>
                <a:gd name="T29" fmla="*/ 44 h 45"/>
                <a:gd name="T30" fmla="*/ 7 w 34"/>
                <a:gd name="T31" fmla="*/ 15 h 45"/>
                <a:gd name="T32" fmla="*/ 8 w 34"/>
                <a:gd name="T33" fmla="*/ 14 h 45"/>
                <a:gd name="T34" fmla="*/ 26 w 34"/>
                <a:gd name="T35" fmla="*/ 14 h 45"/>
                <a:gd name="T36" fmla="*/ 27 w 34"/>
                <a:gd name="T37" fmla="*/ 15 h 45"/>
                <a:gd name="T38" fmla="*/ 27 w 34"/>
                <a:gd name="T39" fmla="*/ 44 h 45"/>
                <a:gd name="T40" fmla="*/ 28 w 34"/>
                <a:gd name="T41" fmla="*/ 45 h 45"/>
                <a:gd name="T42" fmla="*/ 33 w 34"/>
                <a:gd name="T43" fmla="*/ 45 h 45"/>
                <a:gd name="T44" fmla="*/ 34 w 34"/>
                <a:gd name="T45" fmla="*/ 44 h 45"/>
                <a:gd name="T46" fmla="*/ 34 w 34"/>
                <a:gd name="T47" fmla="*/ 11 h 45"/>
                <a:gd name="T48" fmla="*/ 33 w 34"/>
                <a:gd name="T49"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5">
                  <a:moveTo>
                    <a:pt x="33" y="10"/>
                  </a:moveTo>
                  <a:cubicBezTo>
                    <a:pt x="24" y="4"/>
                    <a:pt x="24" y="4"/>
                    <a:pt x="24" y="4"/>
                  </a:cubicBezTo>
                  <a:cubicBezTo>
                    <a:pt x="23" y="4"/>
                    <a:pt x="23" y="3"/>
                    <a:pt x="23" y="2"/>
                  </a:cubicBezTo>
                  <a:cubicBezTo>
                    <a:pt x="23" y="1"/>
                    <a:pt x="23" y="1"/>
                    <a:pt x="23" y="1"/>
                  </a:cubicBezTo>
                  <a:cubicBezTo>
                    <a:pt x="23" y="1"/>
                    <a:pt x="23" y="0"/>
                    <a:pt x="22" y="0"/>
                  </a:cubicBezTo>
                  <a:cubicBezTo>
                    <a:pt x="12" y="0"/>
                    <a:pt x="12" y="0"/>
                    <a:pt x="12" y="0"/>
                  </a:cubicBezTo>
                  <a:cubicBezTo>
                    <a:pt x="12" y="0"/>
                    <a:pt x="11" y="1"/>
                    <a:pt x="11" y="1"/>
                  </a:cubicBezTo>
                  <a:cubicBezTo>
                    <a:pt x="11" y="2"/>
                    <a:pt x="11" y="2"/>
                    <a:pt x="11" y="2"/>
                  </a:cubicBezTo>
                  <a:cubicBezTo>
                    <a:pt x="11" y="3"/>
                    <a:pt x="11" y="4"/>
                    <a:pt x="10" y="4"/>
                  </a:cubicBezTo>
                  <a:cubicBezTo>
                    <a:pt x="1" y="10"/>
                    <a:pt x="1" y="10"/>
                    <a:pt x="1" y="10"/>
                  </a:cubicBezTo>
                  <a:cubicBezTo>
                    <a:pt x="1" y="10"/>
                    <a:pt x="0" y="11"/>
                    <a:pt x="0" y="11"/>
                  </a:cubicBezTo>
                  <a:cubicBezTo>
                    <a:pt x="0" y="44"/>
                    <a:pt x="0" y="44"/>
                    <a:pt x="0" y="44"/>
                  </a:cubicBezTo>
                  <a:cubicBezTo>
                    <a:pt x="0" y="44"/>
                    <a:pt x="1" y="45"/>
                    <a:pt x="1" y="45"/>
                  </a:cubicBezTo>
                  <a:cubicBezTo>
                    <a:pt x="6" y="45"/>
                    <a:pt x="6" y="45"/>
                    <a:pt x="6" y="45"/>
                  </a:cubicBezTo>
                  <a:cubicBezTo>
                    <a:pt x="7" y="45"/>
                    <a:pt x="7" y="44"/>
                    <a:pt x="7" y="44"/>
                  </a:cubicBezTo>
                  <a:cubicBezTo>
                    <a:pt x="7" y="15"/>
                    <a:pt x="7" y="15"/>
                    <a:pt x="7" y="15"/>
                  </a:cubicBezTo>
                  <a:cubicBezTo>
                    <a:pt x="7" y="14"/>
                    <a:pt x="8" y="14"/>
                    <a:pt x="8" y="14"/>
                  </a:cubicBezTo>
                  <a:cubicBezTo>
                    <a:pt x="26" y="14"/>
                    <a:pt x="26" y="14"/>
                    <a:pt x="26" y="14"/>
                  </a:cubicBezTo>
                  <a:cubicBezTo>
                    <a:pt x="27" y="14"/>
                    <a:pt x="27" y="14"/>
                    <a:pt x="27" y="15"/>
                  </a:cubicBezTo>
                  <a:cubicBezTo>
                    <a:pt x="27" y="44"/>
                    <a:pt x="27" y="44"/>
                    <a:pt x="27" y="44"/>
                  </a:cubicBezTo>
                  <a:cubicBezTo>
                    <a:pt x="27" y="44"/>
                    <a:pt x="28" y="45"/>
                    <a:pt x="28" y="45"/>
                  </a:cubicBezTo>
                  <a:cubicBezTo>
                    <a:pt x="33" y="45"/>
                    <a:pt x="33" y="45"/>
                    <a:pt x="33" y="45"/>
                  </a:cubicBezTo>
                  <a:cubicBezTo>
                    <a:pt x="33" y="45"/>
                    <a:pt x="34" y="44"/>
                    <a:pt x="34" y="44"/>
                  </a:cubicBezTo>
                  <a:cubicBezTo>
                    <a:pt x="34" y="11"/>
                    <a:pt x="34" y="11"/>
                    <a:pt x="34" y="11"/>
                  </a:cubicBezTo>
                  <a:cubicBezTo>
                    <a:pt x="34" y="11"/>
                    <a:pt x="34" y="10"/>
                    <a:pt x="3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Freeform 53"/>
            <p:cNvSpPr>
              <a:spLocks noEditPoints="1"/>
            </p:cNvSpPr>
            <p:nvPr/>
          </p:nvSpPr>
          <p:spPr bwMode="auto">
            <a:xfrm>
              <a:off x="9370184" y="1443765"/>
              <a:ext cx="161583" cy="199853"/>
            </a:xfrm>
            <a:custGeom>
              <a:avLst/>
              <a:gdLst>
                <a:gd name="T0" fmla="*/ 1 w 16"/>
                <a:gd name="T1" fmla="*/ 20 h 20"/>
                <a:gd name="T2" fmla="*/ 15 w 16"/>
                <a:gd name="T3" fmla="*/ 20 h 20"/>
                <a:gd name="T4" fmla="*/ 16 w 16"/>
                <a:gd name="T5" fmla="*/ 19 h 20"/>
                <a:gd name="T6" fmla="*/ 14 w 16"/>
                <a:gd name="T7" fmla="*/ 1 h 20"/>
                <a:gd name="T8" fmla="*/ 13 w 16"/>
                <a:gd name="T9" fmla="*/ 0 h 20"/>
                <a:gd name="T10" fmla="*/ 3 w 16"/>
                <a:gd name="T11" fmla="*/ 0 h 20"/>
                <a:gd name="T12" fmla="*/ 2 w 16"/>
                <a:gd name="T13" fmla="*/ 1 h 20"/>
                <a:gd name="T14" fmla="*/ 0 w 16"/>
                <a:gd name="T15" fmla="*/ 19 h 20"/>
                <a:gd name="T16" fmla="*/ 1 w 16"/>
                <a:gd name="T17" fmla="*/ 20 h 20"/>
                <a:gd name="T18" fmla="*/ 13 w 16"/>
                <a:gd name="T19" fmla="*/ 1 h 20"/>
                <a:gd name="T20" fmla="*/ 14 w 16"/>
                <a:gd name="T21" fmla="*/ 2 h 20"/>
                <a:gd name="T22" fmla="*/ 15 w 16"/>
                <a:gd name="T23" fmla="*/ 15 h 20"/>
                <a:gd name="T24" fmla="*/ 14 w 16"/>
                <a:gd name="T25" fmla="*/ 16 h 20"/>
                <a:gd name="T26" fmla="*/ 13 w 16"/>
                <a:gd name="T27" fmla="*/ 15 h 20"/>
                <a:gd name="T28" fmla="*/ 13 w 16"/>
                <a:gd name="T29" fmla="*/ 2 h 20"/>
                <a:gd name="T30" fmla="*/ 13 w 16"/>
                <a:gd name="T31" fmla="*/ 1 h 20"/>
                <a:gd name="T32" fmla="*/ 11 w 16"/>
                <a:gd name="T33" fmla="*/ 1 h 20"/>
                <a:gd name="T34" fmla="*/ 12 w 16"/>
                <a:gd name="T35" fmla="*/ 2 h 20"/>
                <a:gd name="T36" fmla="*/ 13 w 16"/>
                <a:gd name="T37" fmla="*/ 15 h 20"/>
                <a:gd name="T38" fmla="*/ 12 w 16"/>
                <a:gd name="T39" fmla="*/ 16 h 20"/>
                <a:gd name="T40" fmla="*/ 11 w 16"/>
                <a:gd name="T41" fmla="*/ 15 h 20"/>
                <a:gd name="T42" fmla="*/ 11 w 16"/>
                <a:gd name="T43" fmla="*/ 2 h 20"/>
                <a:gd name="T44" fmla="*/ 11 w 16"/>
                <a:gd name="T45" fmla="*/ 1 h 20"/>
                <a:gd name="T46" fmla="*/ 10 w 16"/>
                <a:gd name="T47" fmla="*/ 1 h 20"/>
                <a:gd name="T48" fmla="*/ 10 w 16"/>
                <a:gd name="T49" fmla="*/ 2 h 20"/>
                <a:gd name="T50" fmla="*/ 11 w 16"/>
                <a:gd name="T51" fmla="*/ 15 h 20"/>
                <a:gd name="T52" fmla="*/ 10 w 16"/>
                <a:gd name="T53" fmla="*/ 16 h 20"/>
                <a:gd name="T54" fmla="*/ 9 w 16"/>
                <a:gd name="T55" fmla="*/ 15 h 20"/>
                <a:gd name="T56" fmla="*/ 9 w 16"/>
                <a:gd name="T57" fmla="*/ 2 h 20"/>
                <a:gd name="T58" fmla="*/ 10 w 16"/>
                <a:gd name="T59" fmla="*/ 1 h 20"/>
                <a:gd name="T60" fmla="*/ 8 w 16"/>
                <a:gd name="T61" fmla="*/ 2 h 20"/>
                <a:gd name="T62" fmla="*/ 8 w 16"/>
                <a:gd name="T63" fmla="*/ 1 h 20"/>
                <a:gd name="T64" fmla="*/ 9 w 16"/>
                <a:gd name="T65" fmla="*/ 2 h 20"/>
                <a:gd name="T66" fmla="*/ 9 w 16"/>
                <a:gd name="T67" fmla="*/ 15 h 20"/>
                <a:gd name="T68" fmla="*/ 8 w 16"/>
                <a:gd name="T69" fmla="*/ 16 h 20"/>
                <a:gd name="T70" fmla="*/ 7 w 16"/>
                <a:gd name="T71" fmla="*/ 15 h 20"/>
                <a:gd name="T72" fmla="*/ 8 w 16"/>
                <a:gd name="T73" fmla="*/ 2 h 20"/>
                <a:gd name="T74" fmla="*/ 6 w 16"/>
                <a:gd name="T75" fmla="*/ 2 h 20"/>
                <a:gd name="T76" fmla="*/ 6 w 16"/>
                <a:gd name="T77" fmla="*/ 1 h 20"/>
                <a:gd name="T78" fmla="*/ 7 w 16"/>
                <a:gd name="T79" fmla="*/ 2 h 20"/>
                <a:gd name="T80" fmla="*/ 7 w 16"/>
                <a:gd name="T81" fmla="*/ 15 h 20"/>
                <a:gd name="T82" fmla="*/ 6 w 16"/>
                <a:gd name="T83" fmla="*/ 16 h 20"/>
                <a:gd name="T84" fmla="*/ 5 w 16"/>
                <a:gd name="T85" fmla="*/ 15 h 20"/>
                <a:gd name="T86" fmla="*/ 6 w 16"/>
                <a:gd name="T87" fmla="*/ 2 h 20"/>
                <a:gd name="T88" fmla="*/ 5 w 16"/>
                <a:gd name="T89" fmla="*/ 1 h 20"/>
                <a:gd name="T90" fmla="*/ 5 w 16"/>
                <a:gd name="T91" fmla="*/ 2 h 20"/>
                <a:gd name="T92" fmla="*/ 5 w 16"/>
                <a:gd name="T93" fmla="*/ 15 h 20"/>
                <a:gd name="T94" fmla="*/ 4 w 16"/>
                <a:gd name="T95" fmla="*/ 16 h 20"/>
                <a:gd name="T96" fmla="*/ 3 w 16"/>
                <a:gd name="T97" fmla="*/ 15 h 20"/>
                <a:gd name="T98" fmla="*/ 4 w 16"/>
                <a:gd name="T99" fmla="*/ 2 h 20"/>
                <a:gd name="T100" fmla="*/ 5 w 16"/>
                <a:gd name="T101" fmla="*/ 1 h 20"/>
                <a:gd name="T102" fmla="*/ 2 w 16"/>
                <a:gd name="T103" fmla="*/ 2 h 20"/>
                <a:gd name="T104" fmla="*/ 3 w 16"/>
                <a:gd name="T105" fmla="*/ 1 h 20"/>
                <a:gd name="T106" fmla="*/ 4 w 16"/>
                <a:gd name="T107" fmla="*/ 2 h 20"/>
                <a:gd name="T108" fmla="*/ 3 w 16"/>
                <a:gd name="T109" fmla="*/ 15 h 20"/>
                <a:gd name="T110" fmla="*/ 2 w 16"/>
                <a:gd name="T111" fmla="*/ 16 h 20"/>
                <a:gd name="T112" fmla="*/ 1 w 16"/>
                <a:gd name="T113" fmla="*/ 15 h 20"/>
                <a:gd name="T114" fmla="*/ 2 w 16"/>
                <a:gd name="T11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 h="20">
                  <a:moveTo>
                    <a:pt x="1" y="20"/>
                  </a:moveTo>
                  <a:cubicBezTo>
                    <a:pt x="15" y="20"/>
                    <a:pt x="15" y="20"/>
                    <a:pt x="15" y="20"/>
                  </a:cubicBezTo>
                  <a:cubicBezTo>
                    <a:pt x="16" y="20"/>
                    <a:pt x="16" y="20"/>
                    <a:pt x="16" y="19"/>
                  </a:cubicBezTo>
                  <a:cubicBezTo>
                    <a:pt x="14" y="1"/>
                    <a:pt x="14" y="1"/>
                    <a:pt x="14" y="1"/>
                  </a:cubicBezTo>
                  <a:cubicBezTo>
                    <a:pt x="14" y="0"/>
                    <a:pt x="14" y="0"/>
                    <a:pt x="13" y="0"/>
                  </a:cubicBezTo>
                  <a:cubicBezTo>
                    <a:pt x="3" y="0"/>
                    <a:pt x="3" y="0"/>
                    <a:pt x="3" y="0"/>
                  </a:cubicBezTo>
                  <a:cubicBezTo>
                    <a:pt x="2" y="0"/>
                    <a:pt x="2" y="0"/>
                    <a:pt x="2" y="1"/>
                  </a:cubicBezTo>
                  <a:cubicBezTo>
                    <a:pt x="0" y="19"/>
                    <a:pt x="0" y="19"/>
                    <a:pt x="0" y="19"/>
                  </a:cubicBezTo>
                  <a:cubicBezTo>
                    <a:pt x="0" y="20"/>
                    <a:pt x="1" y="20"/>
                    <a:pt x="1" y="20"/>
                  </a:cubicBezTo>
                  <a:close/>
                  <a:moveTo>
                    <a:pt x="13" y="1"/>
                  </a:moveTo>
                  <a:cubicBezTo>
                    <a:pt x="13" y="1"/>
                    <a:pt x="14" y="1"/>
                    <a:pt x="14" y="2"/>
                  </a:cubicBezTo>
                  <a:cubicBezTo>
                    <a:pt x="15" y="15"/>
                    <a:pt x="15" y="15"/>
                    <a:pt x="15" y="15"/>
                  </a:cubicBezTo>
                  <a:cubicBezTo>
                    <a:pt x="15" y="16"/>
                    <a:pt x="15" y="16"/>
                    <a:pt x="14" y="16"/>
                  </a:cubicBezTo>
                  <a:cubicBezTo>
                    <a:pt x="14" y="16"/>
                    <a:pt x="13" y="16"/>
                    <a:pt x="13" y="15"/>
                  </a:cubicBezTo>
                  <a:cubicBezTo>
                    <a:pt x="13" y="2"/>
                    <a:pt x="13" y="2"/>
                    <a:pt x="13" y="2"/>
                  </a:cubicBezTo>
                  <a:cubicBezTo>
                    <a:pt x="13" y="1"/>
                    <a:pt x="13" y="1"/>
                    <a:pt x="13" y="1"/>
                  </a:cubicBezTo>
                  <a:close/>
                  <a:moveTo>
                    <a:pt x="11" y="1"/>
                  </a:moveTo>
                  <a:cubicBezTo>
                    <a:pt x="12" y="1"/>
                    <a:pt x="12" y="1"/>
                    <a:pt x="12" y="2"/>
                  </a:cubicBezTo>
                  <a:cubicBezTo>
                    <a:pt x="13" y="15"/>
                    <a:pt x="13" y="15"/>
                    <a:pt x="13" y="15"/>
                  </a:cubicBezTo>
                  <a:cubicBezTo>
                    <a:pt x="13" y="16"/>
                    <a:pt x="12" y="16"/>
                    <a:pt x="12" y="16"/>
                  </a:cubicBezTo>
                  <a:cubicBezTo>
                    <a:pt x="12" y="16"/>
                    <a:pt x="11" y="16"/>
                    <a:pt x="11" y="15"/>
                  </a:cubicBezTo>
                  <a:cubicBezTo>
                    <a:pt x="11" y="2"/>
                    <a:pt x="11" y="2"/>
                    <a:pt x="11" y="2"/>
                  </a:cubicBezTo>
                  <a:cubicBezTo>
                    <a:pt x="11" y="1"/>
                    <a:pt x="11" y="1"/>
                    <a:pt x="11" y="1"/>
                  </a:cubicBezTo>
                  <a:close/>
                  <a:moveTo>
                    <a:pt x="10" y="1"/>
                  </a:moveTo>
                  <a:cubicBezTo>
                    <a:pt x="10" y="1"/>
                    <a:pt x="10" y="1"/>
                    <a:pt x="10" y="2"/>
                  </a:cubicBezTo>
                  <a:cubicBezTo>
                    <a:pt x="11" y="15"/>
                    <a:pt x="11" y="15"/>
                    <a:pt x="11" y="15"/>
                  </a:cubicBezTo>
                  <a:cubicBezTo>
                    <a:pt x="11" y="16"/>
                    <a:pt x="10" y="16"/>
                    <a:pt x="10" y="16"/>
                  </a:cubicBezTo>
                  <a:cubicBezTo>
                    <a:pt x="10" y="16"/>
                    <a:pt x="9" y="16"/>
                    <a:pt x="9" y="15"/>
                  </a:cubicBezTo>
                  <a:cubicBezTo>
                    <a:pt x="9" y="2"/>
                    <a:pt x="9" y="2"/>
                    <a:pt x="9" y="2"/>
                  </a:cubicBezTo>
                  <a:cubicBezTo>
                    <a:pt x="9" y="1"/>
                    <a:pt x="9" y="1"/>
                    <a:pt x="10" y="1"/>
                  </a:cubicBezTo>
                  <a:close/>
                  <a:moveTo>
                    <a:pt x="8" y="2"/>
                  </a:moveTo>
                  <a:cubicBezTo>
                    <a:pt x="8" y="1"/>
                    <a:pt x="8" y="1"/>
                    <a:pt x="8" y="1"/>
                  </a:cubicBezTo>
                  <a:cubicBezTo>
                    <a:pt x="8" y="1"/>
                    <a:pt x="9" y="1"/>
                    <a:pt x="9" y="2"/>
                  </a:cubicBezTo>
                  <a:cubicBezTo>
                    <a:pt x="9" y="15"/>
                    <a:pt x="9" y="15"/>
                    <a:pt x="9" y="15"/>
                  </a:cubicBezTo>
                  <a:cubicBezTo>
                    <a:pt x="9" y="16"/>
                    <a:pt x="8" y="16"/>
                    <a:pt x="8" y="16"/>
                  </a:cubicBezTo>
                  <a:cubicBezTo>
                    <a:pt x="8" y="16"/>
                    <a:pt x="7" y="16"/>
                    <a:pt x="7" y="15"/>
                  </a:cubicBezTo>
                  <a:lnTo>
                    <a:pt x="8" y="2"/>
                  </a:lnTo>
                  <a:close/>
                  <a:moveTo>
                    <a:pt x="6" y="2"/>
                  </a:moveTo>
                  <a:cubicBezTo>
                    <a:pt x="6" y="1"/>
                    <a:pt x="6" y="1"/>
                    <a:pt x="6" y="1"/>
                  </a:cubicBezTo>
                  <a:cubicBezTo>
                    <a:pt x="6" y="1"/>
                    <a:pt x="7" y="1"/>
                    <a:pt x="7" y="2"/>
                  </a:cubicBezTo>
                  <a:cubicBezTo>
                    <a:pt x="7" y="15"/>
                    <a:pt x="7" y="15"/>
                    <a:pt x="7" y="15"/>
                  </a:cubicBezTo>
                  <a:cubicBezTo>
                    <a:pt x="7" y="16"/>
                    <a:pt x="7" y="16"/>
                    <a:pt x="6" y="16"/>
                  </a:cubicBezTo>
                  <a:cubicBezTo>
                    <a:pt x="6" y="16"/>
                    <a:pt x="5" y="16"/>
                    <a:pt x="5" y="15"/>
                  </a:cubicBezTo>
                  <a:lnTo>
                    <a:pt x="6" y="2"/>
                  </a:lnTo>
                  <a:close/>
                  <a:moveTo>
                    <a:pt x="5" y="1"/>
                  </a:moveTo>
                  <a:cubicBezTo>
                    <a:pt x="5" y="1"/>
                    <a:pt x="5" y="1"/>
                    <a:pt x="5" y="2"/>
                  </a:cubicBezTo>
                  <a:cubicBezTo>
                    <a:pt x="5" y="15"/>
                    <a:pt x="5" y="15"/>
                    <a:pt x="5" y="15"/>
                  </a:cubicBezTo>
                  <a:cubicBezTo>
                    <a:pt x="5" y="16"/>
                    <a:pt x="5" y="16"/>
                    <a:pt x="4" y="16"/>
                  </a:cubicBezTo>
                  <a:cubicBezTo>
                    <a:pt x="4" y="16"/>
                    <a:pt x="3" y="16"/>
                    <a:pt x="3" y="15"/>
                  </a:cubicBezTo>
                  <a:cubicBezTo>
                    <a:pt x="4" y="2"/>
                    <a:pt x="4" y="2"/>
                    <a:pt x="4" y="2"/>
                  </a:cubicBezTo>
                  <a:cubicBezTo>
                    <a:pt x="4" y="1"/>
                    <a:pt x="4" y="1"/>
                    <a:pt x="5" y="1"/>
                  </a:cubicBezTo>
                  <a:close/>
                  <a:moveTo>
                    <a:pt x="2" y="2"/>
                  </a:moveTo>
                  <a:cubicBezTo>
                    <a:pt x="2" y="1"/>
                    <a:pt x="3" y="1"/>
                    <a:pt x="3" y="1"/>
                  </a:cubicBezTo>
                  <a:cubicBezTo>
                    <a:pt x="3" y="1"/>
                    <a:pt x="4" y="1"/>
                    <a:pt x="4" y="2"/>
                  </a:cubicBezTo>
                  <a:cubicBezTo>
                    <a:pt x="3" y="15"/>
                    <a:pt x="3" y="15"/>
                    <a:pt x="3" y="15"/>
                  </a:cubicBezTo>
                  <a:cubicBezTo>
                    <a:pt x="3" y="16"/>
                    <a:pt x="2" y="16"/>
                    <a:pt x="2" y="16"/>
                  </a:cubicBezTo>
                  <a:cubicBezTo>
                    <a:pt x="1" y="16"/>
                    <a:pt x="1" y="16"/>
                    <a:pt x="1" y="15"/>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54"/>
            <p:cNvSpPr>
              <a:spLocks noEditPoints="1"/>
            </p:cNvSpPr>
            <p:nvPr/>
          </p:nvSpPr>
          <p:spPr bwMode="auto">
            <a:xfrm>
              <a:off x="4684274" y="2319716"/>
              <a:ext cx="352932" cy="608063"/>
            </a:xfrm>
            <a:custGeom>
              <a:avLst/>
              <a:gdLst>
                <a:gd name="T0" fmla="*/ 25 w 35"/>
                <a:gd name="T1" fmla="*/ 11 h 60"/>
                <a:gd name="T2" fmla="*/ 25 w 35"/>
                <a:gd name="T3" fmla="*/ 7 h 60"/>
                <a:gd name="T4" fmla="*/ 26 w 35"/>
                <a:gd name="T5" fmla="*/ 6 h 60"/>
                <a:gd name="T6" fmla="*/ 27 w 35"/>
                <a:gd name="T7" fmla="*/ 4 h 60"/>
                <a:gd name="T8" fmla="*/ 27 w 35"/>
                <a:gd name="T9" fmla="*/ 1 h 60"/>
                <a:gd name="T10" fmla="*/ 25 w 35"/>
                <a:gd name="T11" fmla="*/ 0 h 60"/>
                <a:gd name="T12" fmla="*/ 10 w 35"/>
                <a:gd name="T13" fmla="*/ 0 h 60"/>
                <a:gd name="T14" fmla="*/ 8 w 35"/>
                <a:gd name="T15" fmla="*/ 1 h 60"/>
                <a:gd name="T16" fmla="*/ 8 w 35"/>
                <a:gd name="T17" fmla="*/ 4 h 60"/>
                <a:gd name="T18" fmla="*/ 9 w 35"/>
                <a:gd name="T19" fmla="*/ 6 h 60"/>
                <a:gd name="T20" fmla="*/ 10 w 35"/>
                <a:gd name="T21" fmla="*/ 7 h 60"/>
                <a:gd name="T22" fmla="*/ 10 w 35"/>
                <a:gd name="T23" fmla="*/ 11 h 60"/>
                <a:gd name="T24" fmla="*/ 0 w 35"/>
                <a:gd name="T25" fmla="*/ 23 h 60"/>
                <a:gd name="T26" fmla="*/ 0 w 35"/>
                <a:gd name="T27" fmla="*/ 48 h 60"/>
                <a:gd name="T28" fmla="*/ 12 w 35"/>
                <a:gd name="T29" fmla="*/ 60 h 60"/>
                <a:gd name="T30" fmla="*/ 23 w 35"/>
                <a:gd name="T31" fmla="*/ 60 h 60"/>
                <a:gd name="T32" fmla="*/ 35 w 35"/>
                <a:gd name="T33" fmla="*/ 48 h 60"/>
                <a:gd name="T34" fmla="*/ 35 w 35"/>
                <a:gd name="T35" fmla="*/ 23 h 60"/>
                <a:gd name="T36" fmla="*/ 25 w 35"/>
                <a:gd name="T37" fmla="*/ 11 h 60"/>
                <a:gd name="T38" fmla="*/ 9 w 35"/>
                <a:gd name="T39" fmla="*/ 5 h 60"/>
                <a:gd name="T40" fmla="*/ 9 w 35"/>
                <a:gd name="T41" fmla="*/ 4 h 60"/>
                <a:gd name="T42" fmla="*/ 9 w 35"/>
                <a:gd name="T43" fmla="*/ 1 h 60"/>
                <a:gd name="T44" fmla="*/ 10 w 35"/>
                <a:gd name="T45" fmla="*/ 1 h 60"/>
                <a:gd name="T46" fmla="*/ 25 w 35"/>
                <a:gd name="T47" fmla="*/ 1 h 60"/>
                <a:gd name="T48" fmla="*/ 26 w 35"/>
                <a:gd name="T49" fmla="*/ 1 h 60"/>
                <a:gd name="T50" fmla="*/ 26 w 35"/>
                <a:gd name="T51" fmla="*/ 4 h 60"/>
                <a:gd name="T52" fmla="*/ 26 w 35"/>
                <a:gd name="T53" fmla="*/ 5 h 60"/>
                <a:gd name="T54" fmla="*/ 9 w 35"/>
                <a:gd name="T55" fmla="*/ 5 h 60"/>
                <a:gd name="T56" fmla="*/ 31 w 35"/>
                <a:gd name="T57" fmla="*/ 34 h 60"/>
                <a:gd name="T58" fmla="*/ 4 w 35"/>
                <a:gd name="T59" fmla="*/ 34 h 60"/>
                <a:gd name="T60" fmla="*/ 4 w 35"/>
                <a:gd name="T61" fmla="*/ 26 h 60"/>
                <a:gd name="T62" fmla="*/ 31 w 35"/>
                <a:gd name="T63" fmla="*/ 26 h 60"/>
                <a:gd name="T64" fmla="*/ 31 w 35"/>
                <a:gd name="T6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60">
                  <a:moveTo>
                    <a:pt x="25" y="11"/>
                  </a:moveTo>
                  <a:cubicBezTo>
                    <a:pt x="25" y="7"/>
                    <a:pt x="25" y="7"/>
                    <a:pt x="25" y="7"/>
                  </a:cubicBezTo>
                  <a:cubicBezTo>
                    <a:pt x="25" y="6"/>
                    <a:pt x="25" y="6"/>
                    <a:pt x="26" y="6"/>
                  </a:cubicBezTo>
                  <a:cubicBezTo>
                    <a:pt x="26" y="6"/>
                    <a:pt x="27" y="5"/>
                    <a:pt x="27" y="4"/>
                  </a:cubicBezTo>
                  <a:cubicBezTo>
                    <a:pt x="27" y="1"/>
                    <a:pt x="27" y="1"/>
                    <a:pt x="27" y="1"/>
                  </a:cubicBezTo>
                  <a:cubicBezTo>
                    <a:pt x="27" y="1"/>
                    <a:pt x="26" y="0"/>
                    <a:pt x="25" y="0"/>
                  </a:cubicBezTo>
                  <a:cubicBezTo>
                    <a:pt x="10" y="0"/>
                    <a:pt x="10" y="0"/>
                    <a:pt x="10" y="0"/>
                  </a:cubicBezTo>
                  <a:cubicBezTo>
                    <a:pt x="9" y="0"/>
                    <a:pt x="8" y="1"/>
                    <a:pt x="8" y="1"/>
                  </a:cubicBezTo>
                  <a:cubicBezTo>
                    <a:pt x="8" y="4"/>
                    <a:pt x="8" y="4"/>
                    <a:pt x="8" y="4"/>
                  </a:cubicBezTo>
                  <a:cubicBezTo>
                    <a:pt x="8" y="5"/>
                    <a:pt x="9" y="6"/>
                    <a:pt x="9" y="6"/>
                  </a:cubicBezTo>
                  <a:cubicBezTo>
                    <a:pt x="10" y="6"/>
                    <a:pt x="10" y="6"/>
                    <a:pt x="10" y="7"/>
                  </a:cubicBezTo>
                  <a:cubicBezTo>
                    <a:pt x="10" y="11"/>
                    <a:pt x="10" y="11"/>
                    <a:pt x="10" y="11"/>
                  </a:cubicBezTo>
                  <a:cubicBezTo>
                    <a:pt x="5" y="12"/>
                    <a:pt x="0" y="17"/>
                    <a:pt x="0" y="23"/>
                  </a:cubicBezTo>
                  <a:cubicBezTo>
                    <a:pt x="0" y="48"/>
                    <a:pt x="0" y="48"/>
                    <a:pt x="0" y="48"/>
                  </a:cubicBezTo>
                  <a:cubicBezTo>
                    <a:pt x="0" y="55"/>
                    <a:pt x="6" y="60"/>
                    <a:pt x="12" y="60"/>
                  </a:cubicBezTo>
                  <a:cubicBezTo>
                    <a:pt x="23" y="60"/>
                    <a:pt x="23" y="60"/>
                    <a:pt x="23" y="60"/>
                  </a:cubicBezTo>
                  <a:cubicBezTo>
                    <a:pt x="29" y="60"/>
                    <a:pt x="35" y="55"/>
                    <a:pt x="35" y="48"/>
                  </a:cubicBezTo>
                  <a:cubicBezTo>
                    <a:pt x="35" y="23"/>
                    <a:pt x="35" y="23"/>
                    <a:pt x="35" y="23"/>
                  </a:cubicBezTo>
                  <a:cubicBezTo>
                    <a:pt x="35" y="17"/>
                    <a:pt x="30" y="12"/>
                    <a:pt x="25" y="11"/>
                  </a:cubicBezTo>
                  <a:close/>
                  <a:moveTo>
                    <a:pt x="9" y="5"/>
                  </a:moveTo>
                  <a:cubicBezTo>
                    <a:pt x="9" y="5"/>
                    <a:pt x="9" y="5"/>
                    <a:pt x="9" y="4"/>
                  </a:cubicBezTo>
                  <a:cubicBezTo>
                    <a:pt x="9" y="1"/>
                    <a:pt x="9" y="1"/>
                    <a:pt x="9" y="1"/>
                  </a:cubicBezTo>
                  <a:cubicBezTo>
                    <a:pt x="9" y="1"/>
                    <a:pt x="9" y="1"/>
                    <a:pt x="10" y="1"/>
                  </a:cubicBezTo>
                  <a:cubicBezTo>
                    <a:pt x="25" y="1"/>
                    <a:pt x="25" y="1"/>
                    <a:pt x="25" y="1"/>
                  </a:cubicBezTo>
                  <a:cubicBezTo>
                    <a:pt x="26" y="1"/>
                    <a:pt x="26" y="1"/>
                    <a:pt x="26" y="1"/>
                  </a:cubicBezTo>
                  <a:cubicBezTo>
                    <a:pt x="26" y="4"/>
                    <a:pt x="26" y="4"/>
                    <a:pt x="26" y="4"/>
                  </a:cubicBezTo>
                  <a:cubicBezTo>
                    <a:pt x="26" y="5"/>
                    <a:pt x="26" y="5"/>
                    <a:pt x="26" y="5"/>
                  </a:cubicBezTo>
                  <a:lnTo>
                    <a:pt x="9" y="5"/>
                  </a:lnTo>
                  <a:close/>
                  <a:moveTo>
                    <a:pt x="31" y="34"/>
                  </a:moveTo>
                  <a:cubicBezTo>
                    <a:pt x="4" y="34"/>
                    <a:pt x="4" y="34"/>
                    <a:pt x="4" y="34"/>
                  </a:cubicBezTo>
                  <a:cubicBezTo>
                    <a:pt x="4" y="26"/>
                    <a:pt x="4" y="26"/>
                    <a:pt x="4" y="26"/>
                  </a:cubicBezTo>
                  <a:cubicBezTo>
                    <a:pt x="31" y="26"/>
                    <a:pt x="31" y="26"/>
                    <a:pt x="31" y="26"/>
                  </a:cubicBezTo>
                  <a:lnTo>
                    <a:pt x="31"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55"/>
            <p:cNvSpPr/>
            <p:nvPr/>
          </p:nvSpPr>
          <p:spPr bwMode="auto">
            <a:xfrm>
              <a:off x="6419166" y="2808718"/>
              <a:ext cx="68035" cy="119061"/>
            </a:xfrm>
            <a:custGeom>
              <a:avLst/>
              <a:gdLst>
                <a:gd name="T0" fmla="*/ 0 w 7"/>
                <a:gd name="T1" fmla="*/ 8 h 12"/>
                <a:gd name="T2" fmla="*/ 3 w 7"/>
                <a:gd name="T3" fmla="*/ 12 h 12"/>
                <a:gd name="T4" fmla="*/ 7 w 7"/>
                <a:gd name="T5" fmla="*/ 8 h 12"/>
                <a:gd name="T6" fmla="*/ 7 w 7"/>
                <a:gd name="T7" fmla="*/ 0 h 12"/>
                <a:gd name="T8" fmla="*/ 0 w 7"/>
                <a:gd name="T9" fmla="*/ 0 h 12"/>
                <a:gd name="T10" fmla="*/ 0 w 7"/>
                <a:gd name="T11" fmla="*/ 8 h 12"/>
              </a:gdLst>
              <a:ahLst/>
              <a:cxnLst>
                <a:cxn ang="0">
                  <a:pos x="T0" y="T1"/>
                </a:cxn>
                <a:cxn ang="0">
                  <a:pos x="T2" y="T3"/>
                </a:cxn>
                <a:cxn ang="0">
                  <a:pos x="T4" y="T5"/>
                </a:cxn>
                <a:cxn ang="0">
                  <a:pos x="T6" y="T7"/>
                </a:cxn>
                <a:cxn ang="0">
                  <a:pos x="T8" y="T9"/>
                </a:cxn>
                <a:cxn ang="0">
                  <a:pos x="T10" y="T11"/>
                </a:cxn>
              </a:cxnLst>
              <a:rect l="0" t="0" r="r" b="b"/>
              <a:pathLst>
                <a:path w="7" h="12">
                  <a:moveTo>
                    <a:pt x="0" y="8"/>
                  </a:moveTo>
                  <a:cubicBezTo>
                    <a:pt x="0" y="10"/>
                    <a:pt x="1" y="12"/>
                    <a:pt x="3" y="12"/>
                  </a:cubicBezTo>
                  <a:cubicBezTo>
                    <a:pt x="5" y="12"/>
                    <a:pt x="7" y="10"/>
                    <a:pt x="7" y="8"/>
                  </a:cubicBezTo>
                  <a:cubicBezTo>
                    <a:pt x="7" y="0"/>
                    <a:pt x="7" y="0"/>
                    <a:pt x="7" y="0"/>
                  </a:cubicBezTo>
                  <a:cubicBezTo>
                    <a:pt x="0" y="0"/>
                    <a:pt x="0" y="0"/>
                    <a:pt x="0" y="0"/>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56"/>
            <p:cNvSpPr/>
            <p:nvPr/>
          </p:nvSpPr>
          <p:spPr bwMode="auto">
            <a:xfrm>
              <a:off x="6810368" y="2808718"/>
              <a:ext cx="72287" cy="119061"/>
            </a:xfrm>
            <a:custGeom>
              <a:avLst/>
              <a:gdLst>
                <a:gd name="T0" fmla="*/ 0 w 7"/>
                <a:gd name="T1" fmla="*/ 8 h 12"/>
                <a:gd name="T2" fmla="*/ 4 w 7"/>
                <a:gd name="T3" fmla="*/ 12 h 12"/>
                <a:gd name="T4" fmla="*/ 7 w 7"/>
                <a:gd name="T5" fmla="*/ 8 h 12"/>
                <a:gd name="T6" fmla="*/ 7 w 7"/>
                <a:gd name="T7" fmla="*/ 0 h 12"/>
                <a:gd name="T8" fmla="*/ 0 w 7"/>
                <a:gd name="T9" fmla="*/ 0 h 12"/>
                <a:gd name="T10" fmla="*/ 0 w 7"/>
                <a:gd name="T11" fmla="*/ 8 h 12"/>
              </a:gdLst>
              <a:ahLst/>
              <a:cxnLst>
                <a:cxn ang="0">
                  <a:pos x="T0" y="T1"/>
                </a:cxn>
                <a:cxn ang="0">
                  <a:pos x="T2" y="T3"/>
                </a:cxn>
                <a:cxn ang="0">
                  <a:pos x="T4" y="T5"/>
                </a:cxn>
                <a:cxn ang="0">
                  <a:pos x="T6" y="T7"/>
                </a:cxn>
                <a:cxn ang="0">
                  <a:pos x="T8" y="T9"/>
                </a:cxn>
                <a:cxn ang="0">
                  <a:pos x="T10" y="T11"/>
                </a:cxn>
              </a:cxnLst>
              <a:rect l="0" t="0" r="r" b="b"/>
              <a:pathLst>
                <a:path w="7" h="12">
                  <a:moveTo>
                    <a:pt x="0" y="8"/>
                  </a:moveTo>
                  <a:cubicBezTo>
                    <a:pt x="0" y="10"/>
                    <a:pt x="2" y="12"/>
                    <a:pt x="4" y="12"/>
                  </a:cubicBezTo>
                  <a:cubicBezTo>
                    <a:pt x="6" y="12"/>
                    <a:pt x="7" y="10"/>
                    <a:pt x="7" y="8"/>
                  </a:cubicBezTo>
                  <a:cubicBezTo>
                    <a:pt x="7" y="0"/>
                    <a:pt x="7" y="0"/>
                    <a:pt x="7" y="0"/>
                  </a:cubicBezTo>
                  <a:cubicBezTo>
                    <a:pt x="0" y="0"/>
                    <a:pt x="0" y="0"/>
                    <a:pt x="0" y="0"/>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57"/>
            <p:cNvSpPr>
              <a:spLocks noEditPoints="1"/>
            </p:cNvSpPr>
            <p:nvPr/>
          </p:nvSpPr>
          <p:spPr bwMode="auto">
            <a:xfrm>
              <a:off x="6376645" y="2319716"/>
              <a:ext cx="544280" cy="476245"/>
            </a:xfrm>
            <a:custGeom>
              <a:avLst/>
              <a:gdLst>
                <a:gd name="T0" fmla="*/ 43 w 54"/>
                <a:gd name="T1" fmla="*/ 0 h 47"/>
                <a:gd name="T2" fmla="*/ 11 w 54"/>
                <a:gd name="T3" fmla="*/ 0 h 47"/>
                <a:gd name="T4" fmla="*/ 0 w 54"/>
                <a:gd name="T5" fmla="*/ 11 h 47"/>
                <a:gd name="T6" fmla="*/ 0 w 54"/>
                <a:gd name="T7" fmla="*/ 47 h 47"/>
                <a:gd name="T8" fmla="*/ 54 w 54"/>
                <a:gd name="T9" fmla="*/ 47 h 47"/>
                <a:gd name="T10" fmla="*/ 54 w 54"/>
                <a:gd name="T11" fmla="*/ 11 h 47"/>
                <a:gd name="T12" fmla="*/ 43 w 54"/>
                <a:gd name="T13" fmla="*/ 0 h 47"/>
                <a:gd name="T14" fmla="*/ 7 w 54"/>
                <a:gd name="T15" fmla="*/ 36 h 47"/>
                <a:gd name="T16" fmla="*/ 4 w 54"/>
                <a:gd name="T17" fmla="*/ 33 h 47"/>
                <a:gd name="T18" fmla="*/ 7 w 54"/>
                <a:gd name="T19" fmla="*/ 30 h 47"/>
                <a:gd name="T20" fmla="*/ 10 w 54"/>
                <a:gd name="T21" fmla="*/ 33 h 47"/>
                <a:gd name="T22" fmla="*/ 7 w 54"/>
                <a:gd name="T23" fmla="*/ 36 h 47"/>
                <a:gd name="T24" fmla="*/ 36 w 54"/>
                <a:gd name="T25" fmla="*/ 36 h 47"/>
                <a:gd name="T26" fmla="*/ 33 w 54"/>
                <a:gd name="T27" fmla="*/ 41 h 47"/>
                <a:gd name="T28" fmla="*/ 30 w 54"/>
                <a:gd name="T29" fmla="*/ 39 h 47"/>
                <a:gd name="T30" fmla="*/ 30 w 54"/>
                <a:gd name="T31" fmla="*/ 43 h 47"/>
                <a:gd name="T32" fmla="*/ 24 w 54"/>
                <a:gd name="T33" fmla="*/ 43 h 47"/>
                <a:gd name="T34" fmla="*/ 24 w 54"/>
                <a:gd name="T35" fmla="*/ 39 h 47"/>
                <a:gd name="T36" fmla="*/ 21 w 54"/>
                <a:gd name="T37" fmla="*/ 41 h 47"/>
                <a:gd name="T38" fmla="*/ 18 w 54"/>
                <a:gd name="T39" fmla="*/ 36 h 47"/>
                <a:gd name="T40" fmla="*/ 21 w 54"/>
                <a:gd name="T41" fmla="*/ 34 h 47"/>
                <a:gd name="T42" fmla="*/ 18 w 54"/>
                <a:gd name="T43" fmla="*/ 33 h 47"/>
                <a:gd name="T44" fmla="*/ 21 w 54"/>
                <a:gd name="T45" fmla="*/ 28 h 47"/>
                <a:gd name="T46" fmla="*/ 24 w 54"/>
                <a:gd name="T47" fmla="*/ 29 h 47"/>
                <a:gd name="T48" fmla="*/ 24 w 54"/>
                <a:gd name="T49" fmla="*/ 26 h 47"/>
                <a:gd name="T50" fmla="*/ 30 w 54"/>
                <a:gd name="T51" fmla="*/ 26 h 47"/>
                <a:gd name="T52" fmla="*/ 30 w 54"/>
                <a:gd name="T53" fmla="*/ 29 h 47"/>
                <a:gd name="T54" fmla="*/ 33 w 54"/>
                <a:gd name="T55" fmla="*/ 28 h 47"/>
                <a:gd name="T56" fmla="*/ 36 w 54"/>
                <a:gd name="T57" fmla="*/ 33 h 47"/>
                <a:gd name="T58" fmla="*/ 33 w 54"/>
                <a:gd name="T59" fmla="*/ 34 h 47"/>
                <a:gd name="T60" fmla="*/ 36 w 54"/>
                <a:gd name="T61" fmla="*/ 36 h 47"/>
                <a:gd name="T62" fmla="*/ 47 w 54"/>
                <a:gd name="T63" fmla="*/ 36 h 47"/>
                <a:gd name="T64" fmla="*/ 44 w 54"/>
                <a:gd name="T65" fmla="*/ 33 h 47"/>
                <a:gd name="T66" fmla="*/ 47 w 54"/>
                <a:gd name="T67" fmla="*/ 30 h 47"/>
                <a:gd name="T68" fmla="*/ 50 w 54"/>
                <a:gd name="T69" fmla="*/ 33 h 47"/>
                <a:gd name="T70" fmla="*/ 47 w 54"/>
                <a:gd name="T71" fmla="*/ 36 h 47"/>
                <a:gd name="T72" fmla="*/ 51 w 54"/>
                <a:gd name="T73" fmla="*/ 23 h 47"/>
                <a:gd name="T74" fmla="*/ 2 w 54"/>
                <a:gd name="T75" fmla="*/ 23 h 47"/>
                <a:gd name="T76" fmla="*/ 2 w 54"/>
                <a:gd name="T77" fmla="*/ 11 h 47"/>
                <a:gd name="T78" fmla="*/ 11 w 54"/>
                <a:gd name="T79" fmla="*/ 3 h 47"/>
                <a:gd name="T80" fmla="*/ 43 w 54"/>
                <a:gd name="T81" fmla="*/ 3 h 47"/>
                <a:gd name="T82" fmla="*/ 51 w 54"/>
                <a:gd name="T83" fmla="*/ 11 h 47"/>
                <a:gd name="T84" fmla="*/ 51 w 54"/>
                <a:gd name="T8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47">
                  <a:moveTo>
                    <a:pt x="43" y="0"/>
                  </a:moveTo>
                  <a:cubicBezTo>
                    <a:pt x="11" y="0"/>
                    <a:pt x="11" y="0"/>
                    <a:pt x="11" y="0"/>
                  </a:cubicBezTo>
                  <a:cubicBezTo>
                    <a:pt x="5" y="0"/>
                    <a:pt x="0" y="5"/>
                    <a:pt x="0" y="11"/>
                  </a:cubicBezTo>
                  <a:cubicBezTo>
                    <a:pt x="0" y="47"/>
                    <a:pt x="0" y="47"/>
                    <a:pt x="0" y="47"/>
                  </a:cubicBezTo>
                  <a:cubicBezTo>
                    <a:pt x="54" y="47"/>
                    <a:pt x="54" y="47"/>
                    <a:pt x="54" y="47"/>
                  </a:cubicBezTo>
                  <a:cubicBezTo>
                    <a:pt x="54" y="11"/>
                    <a:pt x="54" y="11"/>
                    <a:pt x="54" y="11"/>
                  </a:cubicBezTo>
                  <a:cubicBezTo>
                    <a:pt x="54" y="5"/>
                    <a:pt x="49" y="0"/>
                    <a:pt x="43" y="0"/>
                  </a:cubicBezTo>
                  <a:close/>
                  <a:moveTo>
                    <a:pt x="7" y="36"/>
                  </a:moveTo>
                  <a:cubicBezTo>
                    <a:pt x="6" y="36"/>
                    <a:pt x="4" y="34"/>
                    <a:pt x="4" y="33"/>
                  </a:cubicBezTo>
                  <a:cubicBezTo>
                    <a:pt x="4" y="31"/>
                    <a:pt x="6" y="30"/>
                    <a:pt x="7" y="30"/>
                  </a:cubicBezTo>
                  <a:cubicBezTo>
                    <a:pt x="9" y="30"/>
                    <a:pt x="10" y="31"/>
                    <a:pt x="10" y="33"/>
                  </a:cubicBezTo>
                  <a:cubicBezTo>
                    <a:pt x="10" y="34"/>
                    <a:pt x="9" y="36"/>
                    <a:pt x="7" y="36"/>
                  </a:cubicBezTo>
                  <a:close/>
                  <a:moveTo>
                    <a:pt x="36" y="36"/>
                  </a:moveTo>
                  <a:cubicBezTo>
                    <a:pt x="33" y="41"/>
                    <a:pt x="33" y="41"/>
                    <a:pt x="33" y="41"/>
                  </a:cubicBezTo>
                  <a:cubicBezTo>
                    <a:pt x="30" y="39"/>
                    <a:pt x="30" y="39"/>
                    <a:pt x="30" y="39"/>
                  </a:cubicBezTo>
                  <a:cubicBezTo>
                    <a:pt x="30" y="43"/>
                    <a:pt x="30" y="43"/>
                    <a:pt x="30" y="43"/>
                  </a:cubicBezTo>
                  <a:cubicBezTo>
                    <a:pt x="24" y="43"/>
                    <a:pt x="24" y="43"/>
                    <a:pt x="24" y="43"/>
                  </a:cubicBezTo>
                  <a:cubicBezTo>
                    <a:pt x="24" y="39"/>
                    <a:pt x="24" y="39"/>
                    <a:pt x="24" y="39"/>
                  </a:cubicBezTo>
                  <a:cubicBezTo>
                    <a:pt x="21" y="41"/>
                    <a:pt x="21" y="41"/>
                    <a:pt x="21" y="41"/>
                  </a:cubicBezTo>
                  <a:cubicBezTo>
                    <a:pt x="18" y="36"/>
                    <a:pt x="18" y="36"/>
                    <a:pt x="18" y="36"/>
                  </a:cubicBezTo>
                  <a:cubicBezTo>
                    <a:pt x="21" y="34"/>
                    <a:pt x="21" y="34"/>
                    <a:pt x="21" y="34"/>
                  </a:cubicBezTo>
                  <a:cubicBezTo>
                    <a:pt x="18" y="33"/>
                    <a:pt x="18" y="33"/>
                    <a:pt x="18" y="33"/>
                  </a:cubicBezTo>
                  <a:cubicBezTo>
                    <a:pt x="21" y="28"/>
                    <a:pt x="21" y="28"/>
                    <a:pt x="21" y="28"/>
                  </a:cubicBezTo>
                  <a:cubicBezTo>
                    <a:pt x="24" y="29"/>
                    <a:pt x="24" y="29"/>
                    <a:pt x="24" y="29"/>
                  </a:cubicBezTo>
                  <a:cubicBezTo>
                    <a:pt x="24" y="26"/>
                    <a:pt x="24" y="26"/>
                    <a:pt x="24" y="26"/>
                  </a:cubicBezTo>
                  <a:cubicBezTo>
                    <a:pt x="30" y="26"/>
                    <a:pt x="30" y="26"/>
                    <a:pt x="30" y="26"/>
                  </a:cubicBezTo>
                  <a:cubicBezTo>
                    <a:pt x="30" y="29"/>
                    <a:pt x="30" y="29"/>
                    <a:pt x="30" y="29"/>
                  </a:cubicBezTo>
                  <a:cubicBezTo>
                    <a:pt x="33" y="28"/>
                    <a:pt x="33" y="28"/>
                    <a:pt x="33" y="28"/>
                  </a:cubicBezTo>
                  <a:cubicBezTo>
                    <a:pt x="36" y="33"/>
                    <a:pt x="36" y="33"/>
                    <a:pt x="36" y="33"/>
                  </a:cubicBezTo>
                  <a:cubicBezTo>
                    <a:pt x="33" y="34"/>
                    <a:pt x="33" y="34"/>
                    <a:pt x="33" y="34"/>
                  </a:cubicBezTo>
                  <a:lnTo>
                    <a:pt x="36" y="36"/>
                  </a:lnTo>
                  <a:close/>
                  <a:moveTo>
                    <a:pt x="47" y="36"/>
                  </a:moveTo>
                  <a:cubicBezTo>
                    <a:pt x="45" y="36"/>
                    <a:pt x="44" y="34"/>
                    <a:pt x="44" y="33"/>
                  </a:cubicBezTo>
                  <a:cubicBezTo>
                    <a:pt x="44" y="31"/>
                    <a:pt x="45" y="30"/>
                    <a:pt x="47" y="30"/>
                  </a:cubicBezTo>
                  <a:cubicBezTo>
                    <a:pt x="48" y="30"/>
                    <a:pt x="50" y="31"/>
                    <a:pt x="50" y="33"/>
                  </a:cubicBezTo>
                  <a:cubicBezTo>
                    <a:pt x="50" y="34"/>
                    <a:pt x="48" y="36"/>
                    <a:pt x="47" y="36"/>
                  </a:cubicBezTo>
                  <a:close/>
                  <a:moveTo>
                    <a:pt x="51" y="23"/>
                  </a:moveTo>
                  <a:cubicBezTo>
                    <a:pt x="2" y="23"/>
                    <a:pt x="2" y="23"/>
                    <a:pt x="2" y="23"/>
                  </a:cubicBezTo>
                  <a:cubicBezTo>
                    <a:pt x="2" y="11"/>
                    <a:pt x="2" y="11"/>
                    <a:pt x="2" y="11"/>
                  </a:cubicBezTo>
                  <a:cubicBezTo>
                    <a:pt x="2" y="6"/>
                    <a:pt x="6" y="3"/>
                    <a:pt x="11" y="3"/>
                  </a:cubicBezTo>
                  <a:cubicBezTo>
                    <a:pt x="43" y="3"/>
                    <a:pt x="43" y="3"/>
                    <a:pt x="43" y="3"/>
                  </a:cubicBezTo>
                  <a:cubicBezTo>
                    <a:pt x="48" y="3"/>
                    <a:pt x="51" y="6"/>
                    <a:pt x="51" y="11"/>
                  </a:cubicBezTo>
                  <a:lnTo>
                    <a:pt x="5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58"/>
            <p:cNvSpPr>
              <a:spLocks noEditPoints="1"/>
            </p:cNvSpPr>
            <p:nvPr/>
          </p:nvSpPr>
          <p:spPr bwMode="auto">
            <a:xfrm>
              <a:off x="9854933" y="2311212"/>
              <a:ext cx="663341" cy="625072"/>
            </a:xfrm>
            <a:custGeom>
              <a:avLst/>
              <a:gdLst>
                <a:gd name="T0" fmla="*/ 139 w 156"/>
                <a:gd name="T1" fmla="*/ 55 h 147"/>
                <a:gd name="T2" fmla="*/ 156 w 156"/>
                <a:gd name="T3" fmla="*/ 55 h 147"/>
                <a:gd name="T4" fmla="*/ 142 w 156"/>
                <a:gd name="T5" fmla="*/ 19 h 147"/>
                <a:gd name="T6" fmla="*/ 123 w 156"/>
                <a:gd name="T7" fmla="*/ 19 h 147"/>
                <a:gd name="T8" fmla="*/ 123 w 156"/>
                <a:gd name="T9" fmla="*/ 0 h 147"/>
                <a:gd name="T10" fmla="*/ 106 w 156"/>
                <a:gd name="T11" fmla="*/ 0 h 147"/>
                <a:gd name="T12" fmla="*/ 106 w 156"/>
                <a:gd name="T13" fmla="*/ 19 h 147"/>
                <a:gd name="T14" fmla="*/ 14 w 156"/>
                <a:gd name="T15" fmla="*/ 19 h 147"/>
                <a:gd name="T16" fmla="*/ 0 w 156"/>
                <a:gd name="T17" fmla="*/ 55 h 147"/>
                <a:gd name="T18" fmla="*/ 16 w 156"/>
                <a:gd name="T19" fmla="*/ 55 h 147"/>
                <a:gd name="T20" fmla="*/ 16 w 156"/>
                <a:gd name="T21" fmla="*/ 131 h 147"/>
                <a:gd name="T22" fmla="*/ 7 w 156"/>
                <a:gd name="T23" fmla="*/ 131 h 147"/>
                <a:gd name="T24" fmla="*/ 7 w 156"/>
                <a:gd name="T25" fmla="*/ 147 h 147"/>
                <a:gd name="T26" fmla="*/ 151 w 156"/>
                <a:gd name="T27" fmla="*/ 147 h 147"/>
                <a:gd name="T28" fmla="*/ 151 w 156"/>
                <a:gd name="T29" fmla="*/ 131 h 147"/>
                <a:gd name="T30" fmla="*/ 139 w 156"/>
                <a:gd name="T31" fmla="*/ 131 h 147"/>
                <a:gd name="T32" fmla="*/ 139 w 156"/>
                <a:gd name="T33" fmla="*/ 55 h 147"/>
                <a:gd name="T34" fmla="*/ 45 w 156"/>
                <a:gd name="T35" fmla="*/ 119 h 147"/>
                <a:gd name="T36" fmla="*/ 28 w 156"/>
                <a:gd name="T37" fmla="*/ 119 h 147"/>
                <a:gd name="T38" fmla="*/ 28 w 156"/>
                <a:gd name="T39" fmla="*/ 98 h 147"/>
                <a:gd name="T40" fmla="*/ 45 w 156"/>
                <a:gd name="T41" fmla="*/ 98 h 147"/>
                <a:gd name="T42" fmla="*/ 45 w 156"/>
                <a:gd name="T43" fmla="*/ 119 h 147"/>
                <a:gd name="T44" fmla="*/ 45 w 156"/>
                <a:gd name="T45" fmla="*/ 88 h 147"/>
                <a:gd name="T46" fmla="*/ 28 w 156"/>
                <a:gd name="T47" fmla="*/ 88 h 147"/>
                <a:gd name="T48" fmla="*/ 28 w 156"/>
                <a:gd name="T49" fmla="*/ 67 h 147"/>
                <a:gd name="T50" fmla="*/ 45 w 156"/>
                <a:gd name="T51" fmla="*/ 67 h 147"/>
                <a:gd name="T52" fmla="*/ 45 w 156"/>
                <a:gd name="T53" fmla="*/ 88 h 147"/>
                <a:gd name="T54" fmla="*/ 90 w 156"/>
                <a:gd name="T55" fmla="*/ 131 h 147"/>
                <a:gd name="T56" fmla="*/ 66 w 156"/>
                <a:gd name="T57" fmla="*/ 131 h 147"/>
                <a:gd name="T58" fmla="*/ 66 w 156"/>
                <a:gd name="T59" fmla="*/ 98 h 147"/>
                <a:gd name="T60" fmla="*/ 90 w 156"/>
                <a:gd name="T61" fmla="*/ 98 h 147"/>
                <a:gd name="T62" fmla="*/ 90 w 156"/>
                <a:gd name="T63" fmla="*/ 131 h 147"/>
                <a:gd name="T64" fmla="*/ 97 w 156"/>
                <a:gd name="T65" fmla="*/ 76 h 147"/>
                <a:gd name="T66" fmla="*/ 90 w 156"/>
                <a:gd name="T67" fmla="*/ 88 h 147"/>
                <a:gd name="T68" fmla="*/ 85 w 156"/>
                <a:gd name="T69" fmla="*/ 83 h 147"/>
                <a:gd name="T70" fmla="*/ 85 w 156"/>
                <a:gd name="T71" fmla="*/ 90 h 147"/>
                <a:gd name="T72" fmla="*/ 73 w 156"/>
                <a:gd name="T73" fmla="*/ 90 h 147"/>
                <a:gd name="T74" fmla="*/ 73 w 156"/>
                <a:gd name="T75" fmla="*/ 83 h 147"/>
                <a:gd name="T76" fmla="*/ 66 w 156"/>
                <a:gd name="T77" fmla="*/ 88 h 147"/>
                <a:gd name="T78" fmla="*/ 59 w 156"/>
                <a:gd name="T79" fmla="*/ 76 h 147"/>
                <a:gd name="T80" fmla="*/ 66 w 156"/>
                <a:gd name="T81" fmla="*/ 74 h 147"/>
                <a:gd name="T82" fmla="*/ 59 w 156"/>
                <a:gd name="T83" fmla="*/ 69 h 147"/>
                <a:gd name="T84" fmla="*/ 66 w 156"/>
                <a:gd name="T85" fmla="*/ 59 h 147"/>
                <a:gd name="T86" fmla="*/ 73 w 156"/>
                <a:gd name="T87" fmla="*/ 62 h 147"/>
                <a:gd name="T88" fmla="*/ 73 w 156"/>
                <a:gd name="T89" fmla="*/ 55 h 147"/>
                <a:gd name="T90" fmla="*/ 85 w 156"/>
                <a:gd name="T91" fmla="*/ 55 h 147"/>
                <a:gd name="T92" fmla="*/ 85 w 156"/>
                <a:gd name="T93" fmla="*/ 62 h 147"/>
                <a:gd name="T94" fmla="*/ 90 w 156"/>
                <a:gd name="T95" fmla="*/ 59 h 147"/>
                <a:gd name="T96" fmla="*/ 97 w 156"/>
                <a:gd name="T97" fmla="*/ 69 h 147"/>
                <a:gd name="T98" fmla="*/ 90 w 156"/>
                <a:gd name="T99" fmla="*/ 74 h 147"/>
                <a:gd name="T100" fmla="*/ 97 w 156"/>
                <a:gd name="T101" fmla="*/ 76 h 147"/>
                <a:gd name="T102" fmla="*/ 127 w 156"/>
                <a:gd name="T103" fmla="*/ 119 h 147"/>
                <a:gd name="T104" fmla="*/ 111 w 156"/>
                <a:gd name="T105" fmla="*/ 119 h 147"/>
                <a:gd name="T106" fmla="*/ 111 w 156"/>
                <a:gd name="T107" fmla="*/ 98 h 147"/>
                <a:gd name="T108" fmla="*/ 127 w 156"/>
                <a:gd name="T109" fmla="*/ 98 h 147"/>
                <a:gd name="T110" fmla="*/ 127 w 156"/>
                <a:gd name="T111" fmla="*/ 119 h 147"/>
                <a:gd name="T112" fmla="*/ 127 w 156"/>
                <a:gd name="T113" fmla="*/ 88 h 147"/>
                <a:gd name="T114" fmla="*/ 111 w 156"/>
                <a:gd name="T115" fmla="*/ 88 h 147"/>
                <a:gd name="T116" fmla="*/ 111 w 156"/>
                <a:gd name="T117" fmla="*/ 67 h 147"/>
                <a:gd name="T118" fmla="*/ 127 w 156"/>
                <a:gd name="T119" fmla="*/ 67 h 147"/>
                <a:gd name="T120" fmla="*/ 127 w 156"/>
                <a:gd name="T121"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 h="147">
                  <a:moveTo>
                    <a:pt x="139" y="55"/>
                  </a:moveTo>
                  <a:lnTo>
                    <a:pt x="156" y="55"/>
                  </a:lnTo>
                  <a:lnTo>
                    <a:pt x="142" y="19"/>
                  </a:lnTo>
                  <a:lnTo>
                    <a:pt x="123" y="19"/>
                  </a:lnTo>
                  <a:lnTo>
                    <a:pt x="123" y="0"/>
                  </a:lnTo>
                  <a:lnTo>
                    <a:pt x="106" y="0"/>
                  </a:lnTo>
                  <a:lnTo>
                    <a:pt x="106" y="19"/>
                  </a:lnTo>
                  <a:lnTo>
                    <a:pt x="14" y="19"/>
                  </a:lnTo>
                  <a:lnTo>
                    <a:pt x="0" y="55"/>
                  </a:lnTo>
                  <a:lnTo>
                    <a:pt x="16" y="55"/>
                  </a:lnTo>
                  <a:lnTo>
                    <a:pt x="16" y="131"/>
                  </a:lnTo>
                  <a:lnTo>
                    <a:pt x="7" y="131"/>
                  </a:lnTo>
                  <a:lnTo>
                    <a:pt x="7" y="147"/>
                  </a:lnTo>
                  <a:lnTo>
                    <a:pt x="151" y="147"/>
                  </a:lnTo>
                  <a:lnTo>
                    <a:pt x="151" y="131"/>
                  </a:lnTo>
                  <a:lnTo>
                    <a:pt x="139" y="131"/>
                  </a:lnTo>
                  <a:lnTo>
                    <a:pt x="139" y="55"/>
                  </a:lnTo>
                  <a:close/>
                  <a:moveTo>
                    <a:pt x="45" y="119"/>
                  </a:moveTo>
                  <a:lnTo>
                    <a:pt x="28" y="119"/>
                  </a:lnTo>
                  <a:lnTo>
                    <a:pt x="28" y="98"/>
                  </a:lnTo>
                  <a:lnTo>
                    <a:pt x="45" y="98"/>
                  </a:lnTo>
                  <a:lnTo>
                    <a:pt x="45" y="119"/>
                  </a:lnTo>
                  <a:close/>
                  <a:moveTo>
                    <a:pt x="45" y="88"/>
                  </a:moveTo>
                  <a:lnTo>
                    <a:pt x="28" y="88"/>
                  </a:lnTo>
                  <a:lnTo>
                    <a:pt x="28" y="67"/>
                  </a:lnTo>
                  <a:lnTo>
                    <a:pt x="45" y="67"/>
                  </a:lnTo>
                  <a:lnTo>
                    <a:pt x="45" y="88"/>
                  </a:lnTo>
                  <a:close/>
                  <a:moveTo>
                    <a:pt x="90" y="131"/>
                  </a:moveTo>
                  <a:lnTo>
                    <a:pt x="66" y="131"/>
                  </a:lnTo>
                  <a:lnTo>
                    <a:pt x="66" y="98"/>
                  </a:lnTo>
                  <a:lnTo>
                    <a:pt x="90" y="98"/>
                  </a:lnTo>
                  <a:lnTo>
                    <a:pt x="90" y="131"/>
                  </a:lnTo>
                  <a:close/>
                  <a:moveTo>
                    <a:pt x="97" y="76"/>
                  </a:moveTo>
                  <a:lnTo>
                    <a:pt x="90" y="88"/>
                  </a:lnTo>
                  <a:lnTo>
                    <a:pt x="85" y="83"/>
                  </a:lnTo>
                  <a:lnTo>
                    <a:pt x="85" y="90"/>
                  </a:lnTo>
                  <a:lnTo>
                    <a:pt x="73" y="90"/>
                  </a:lnTo>
                  <a:lnTo>
                    <a:pt x="73" y="83"/>
                  </a:lnTo>
                  <a:lnTo>
                    <a:pt x="66" y="88"/>
                  </a:lnTo>
                  <a:lnTo>
                    <a:pt x="59" y="76"/>
                  </a:lnTo>
                  <a:lnTo>
                    <a:pt x="66" y="74"/>
                  </a:lnTo>
                  <a:lnTo>
                    <a:pt x="59" y="69"/>
                  </a:lnTo>
                  <a:lnTo>
                    <a:pt x="66" y="59"/>
                  </a:lnTo>
                  <a:lnTo>
                    <a:pt x="73" y="62"/>
                  </a:lnTo>
                  <a:lnTo>
                    <a:pt x="73" y="55"/>
                  </a:lnTo>
                  <a:lnTo>
                    <a:pt x="85" y="55"/>
                  </a:lnTo>
                  <a:lnTo>
                    <a:pt x="85" y="62"/>
                  </a:lnTo>
                  <a:lnTo>
                    <a:pt x="90" y="59"/>
                  </a:lnTo>
                  <a:lnTo>
                    <a:pt x="97" y="69"/>
                  </a:lnTo>
                  <a:lnTo>
                    <a:pt x="90" y="74"/>
                  </a:lnTo>
                  <a:lnTo>
                    <a:pt x="97" y="76"/>
                  </a:lnTo>
                  <a:close/>
                  <a:moveTo>
                    <a:pt x="127" y="119"/>
                  </a:moveTo>
                  <a:lnTo>
                    <a:pt x="111" y="119"/>
                  </a:lnTo>
                  <a:lnTo>
                    <a:pt x="111" y="98"/>
                  </a:lnTo>
                  <a:lnTo>
                    <a:pt x="127" y="98"/>
                  </a:lnTo>
                  <a:lnTo>
                    <a:pt x="127" y="119"/>
                  </a:lnTo>
                  <a:close/>
                  <a:moveTo>
                    <a:pt x="127" y="88"/>
                  </a:moveTo>
                  <a:lnTo>
                    <a:pt x="111" y="88"/>
                  </a:lnTo>
                  <a:lnTo>
                    <a:pt x="111" y="67"/>
                  </a:lnTo>
                  <a:lnTo>
                    <a:pt x="127" y="67"/>
                  </a:lnTo>
                  <a:lnTo>
                    <a:pt x="12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Oval 59"/>
            <p:cNvSpPr>
              <a:spLocks noChangeArrowheads="1"/>
            </p:cNvSpPr>
            <p:nvPr/>
          </p:nvSpPr>
          <p:spPr bwMode="auto">
            <a:xfrm>
              <a:off x="2792051" y="2545082"/>
              <a:ext cx="374192" cy="3826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Freeform 60"/>
            <p:cNvSpPr>
              <a:spLocks noEditPoints="1"/>
            </p:cNvSpPr>
            <p:nvPr/>
          </p:nvSpPr>
          <p:spPr bwMode="auto">
            <a:xfrm>
              <a:off x="2660233" y="2319716"/>
              <a:ext cx="633576" cy="454984"/>
            </a:xfrm>
            <a:custGeom>
              <a:avLst/>
              <a:gdLst>
                <a:gd name="T0" fmla="*/ 63 w 63"/>
                <a:gd name="T1" fmla="*/ 32 h 45"/>
                <a:gd name="T2" fmla="*/ 31 w 63"/>
                <a:gd name="T3" fmla="*/ 0 h 45"/>
                <a:gd name="T4" fmla="*/ 0 w 63"/>
                <a:gd name="T5" fmla="*/ 32 h 45"/>
                <a:gd name="T6" fmla="*/ 12 w 63"/>
                <a:gd name="T7" fmla="*/ 45 h 45"/>
                <a:gd name="T8" fmla="*/ 12 w 63"/>
                <a:gd name="T9" fmla="*/ 41 h 45"/>
                <a:gd name="T10" fmla="*/ 31 w 63"/>
                <a:gd name="T11" fmla="*/ 21 h 45"/>
                <a:gd name="T12" fmla="*/ 51 w 63"/>
                <a:gd name="T13" fmla="*/ 41 h 45"/>
                <a:gd name="T14" fmla="*/ 51 w 63"/>
                <a:gd name="T15" fmla="*/ 45 h 45"/>
                <a:gd name="T16" fmla="*/ 63 w 63"/>
                <a:gd name="T17" fmla="*/ 32 h 45"/>
                <a:gd name="T18" fmla="*/ 38 w 63"/>
                <a:gd name="T19" fmla="*/ 15 h 45"/>
                <a:gd name="T20" fmla="*/ 36 w 63"/>
                <a:gd name="T21" fmla="*/ 19 h 45"/>
                <a:gd name="T22" fmla="*/ 34 w 63"/>
                <a:gd name="T23" fmla="*/ 17 h 45"/>
                <a:gd name="T24" fmla="*/ 34 w 63"/>
                <a:gd name="T25" fmla="*/ 20 h 45"/>
                <a:gd name="T26" fmla="*/ 29 w 63"/>
                <a:gd name="T27" fmla="*/ 20 h 45"/>
                <a:gd name="T28" fmla="*/ 29 w 63"/>
                <a:gd name="T29" fmla="*/ 17 h 45"/>
                <a:gd name="T30" fmla="*/ 27 w 63"/>
                <a:gd name="T31" fmla="*/ 19 h 45"/>
                <a:gd name="T32" fmla="*/ 25 w 63"/>
                <a:gd name="T33" fmla="*/ 15 h 45"/>
                <a:gd name="T34" fmla="*/ 27 w 63"/>
                <a:gd name="T35" fmla="*/ 13 h 45"/>
                <a:gd name="T36" fmla="*/ 25 w 63"/>
                <a:gd name="T37" fmla="*/ 12 h 45"/>
                <a:gd name="T38" fmla="*/ 27 w 63"/>
                <a:gd name="T39" fmla="*/ 8 h 45"/>
                <a:gd name="T40" fmla="*/ 29 w 63"/>
                <a:gd name="T41" fmla="*/ 9 h 45"/>
                <a:gd name="T42" fmla="*/ 29 w 63"/>
                <a:gd name="T43" fmla="*/ 7 h 45"/>
                <a:gd name="T44" fmla="*/ 34 w 63"/>
                <a:gd name="T45" fmla="*/ 7 h 45"/>
                <a:gd name="T46" fmla="*/ 34 w 63"/>
                <a:gd name="T47" fmla="*/ 9 h 45"/>
                <a:gd name="T48" fmla="*/ 36 w 63"/>
                <a:gd name="T49" fmla="*/ 8 h 45"/>
                <a:gd name="T50" fmla="*/ 38 w 63"/>
                <a:gd name="T51" fmla="*/ 12 h 45"/>
                <a:gd name="T52" fmla="*/ 36 w 63"/>
                <a:gd name="T53" fmla="*/ 13 h 45"/>
                <a:gd name="T54" fmla="*/ 38 w 63"/>
                <a:gd name="T5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45">
                  <a:moveTo>
                    <a:pt x="63" y="32"/>
                  </a:moveTo>
                  <a:cubicBezTo>
                    <a:pt x="31" y="0"/>
                    <a:pt x="31" y="0"/>
                    <a:pt x="31" y="0"/>
                  </a:cubicBezTo>
                  <a:cubicBezTo>
                    <a:pt x="0" y="32"/>
                    <a:pt x="0" y="32"/>
                    <a:pt x="0" y="32"/>
                  </a:cubicBezTo>
                  <a:cubicBezTo>
                    <a:pt x="12" y="45"/>
                    <a:pt x="12" y="45"/>
                    <a:pt x="12" y="45"/>
                  </a:cubicBezTo>
                  <a:cubicBezTo>
                    <a:pt x="12" y="43"/>
                    <a:pt x="12" y="42"/>
                    <a:pt x="12" y="41"/>
                  </a:cubicBezTo>
                  <a:cubicBezTo>
                    <a:pt x="12" y="30"/>
                    <a:pt x="21" y="21"/>
                    <a:pt x="31" y="21"/>
                  </a:cubicBezTo>
                  <a:cubicBezTo>
                    <a:pt x="42" y="21"/>
                    <a:pt x="51" y="30"/>
                    <a:pt x="51" y="41"/>
                  </a:cubicBezTo>
                  <a:cubicBezTo>
                    <a:pt x="51" y="42"/>
                    <a:pt x="51" y="43"/>
                    <a:pt x="51" y="45"/>
                  </a:cubicBezTo>
                  <a:lnTo>
                    <a:pt x="63" y="32"/>
                  </a:lnTo>
                  <a:close/>
                  <a:moveTo>
                    <a:pt x="38" y="15"/>
                  </a:moveTo>
                  <a:cubicBezTo>
                    <a:pt x="36" y="19"/>
                    <a:pt x="36" y="19"/>
                    <a:pt x="36" y="19"/>
                  </a:cubicBezTo>
                  <a:cubicBezTo>
                    <a:pt x="34" y="17"/>
                    <a:pt x="34" y="17"/>
                    <a:pt x="34" y="17"/>
                  </a:cubicBezTo>
                  <a:cubicBezTo>
                    <a:pt x="34" y="20"/>
                    <a:pt x="34" y="20"/>
                    <a:pt x="34" y="20"/>
                  </a:cubicBezTo>
                  <a:cubicBezTo>
                    <a:pt x="29" y="20"/>
                    <a:pt x="29" y="20"/>
                    <a:pt x="29" y="20"/>
                  </a:cubicBezTo>
                  <a:cubicBezTo>
                    <a:pt x="29" y="17"/>
                    <a:pt x="29" y="17"/>
                    <a:pt x="29" y="17"/>
                  </a:cubicBezTo>
                  <a:cubicBezTo>
                    <a:pt x="27" y="19"/>
                    <a:pt x="27" y="19"/>
                    <a:pt x="27" y="19"/>
                  </a:cubicBezTo>
                  <a:cubicBezTo>
                    <a:pt x="25" y="15"/>
                    <a:pt x="25" y="15"/>
                    <a:pt x="25" y="15"/>
                  </a:cubicBezTo>
                  <a:cubicBezTo>
                    <a:pt x="27" y="13"/>
                    <a:pt x="27" y="13"/>
                    <a:pt x="27" y="13"/>
                  </a:cubicBezTo>
                  <a:cubicBezTo>
                    <a:pt x="25" y="12"/>
                    <a:pt x="25" y="12"/>
                    <a:pt x="25" y="12"/>
                  </a:cubicBezTo>
                  <a:cubicBezTo>
                    <a:pt x="27" y="8"/>
                    <a:pt x="27" y="8"/>
                    <a:pt x="27" y="8"/>
                  </a:cubicBezTo>
                  <a:cubicBezTo>
                    <a:pt x="29" y="9"/>
                    <a:pt x="29" y="9"/>
                    <a:pt x="29" y="9"/>
                  </a:cubicBezTo>
                  <a:cubicBezTo>
                    <a:pt x="29" y="7"/>
                    <a:pt x="29" y="7"/>
                    <a:pt x="29" y="7"/>
                  </a:cubicBezTo>
                  <a:cubicBezTo>
                    <a:pt x="34" y="7"/>
                    <a:pt x="34" y="7"/>
                    <a:pt x="34" y="7"/>
                  </a:cubicBezTo>
                  <a:cubicBezTo>
                    <a:pt x="34" y="9"/>
                    <a:pt x="34" y="9"/>
                    <a:pt x="34" y="9"/>
                  </a:cubicBezTo>
                  <a:cubicBezTo>
                    <a:pt x="36" y="8"/>
                    <a:pt x="36" y="8"/>
                    <a:pt x="36" y="8"/>
                  </a:cubicBezTo>
                  <a:cubicBezTo>
                    <a:pt x="38" y="12"/>
                    <a:pt x="38" y="12"/>
                    <a:pt x="38" y="12"/>
                  </a:cubicBezTo>
                  <a:cubicBezTo>
                    <a:pt x="36" y="13"/>
                    <a:pt x="36" y="13"/>
                    <a:pt x="36" y="13"/>
                  </a:cubicBezTo>
                  <a:lnTo>
                    <a:pt x="38"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Freeform 61"/>
            <p:cNvSpPr>
              <a:spLocks noEditPoints="1"/>
            </p:cNvSpPr>
            <p:nvPr/>
          </p:nvSpPr>
          <p:spPr bwMode="auto">
            <a:xfrm>
              <a:off x="5513451" y="2340977"/>
              <a:ext cx="552784" cy="557037"/>
            </a:xfrm>
            <a:custGeom>
              <a:avLst/>
              <a:gdLst>
                <a:gd name="T0" fmla="*/ 16 w 55"/>
                <a:gd name="T1" fmla="*/ 34 h 55"/>
                <a:gd name="T2" fmla="*/ 18 w 55"/>
                <a:gd name="T3" fmla="*/ 32 h 55"/>
                <a:gd name="T4" fmla="*/ 32 w 55"/>
                <a:gd name="T5" fmla="*/ 47 h 55"/>
                <a:gd name="T6" fmla="*/ 36 w 55"/>
                <a:gd name="T7" fmla="*/ 48 h 55"/>
                <a:gd name="T8" fmla="*/ 39 w 55"/>
                <a:gd name="T9" fmla="*/ 48 h 55"/>
                <a:gd name="T10" fmla="*/ 43 w 55"/>
                <a:gd name="T11" fmla="*/ 50 h 55"/>
                <a:gd name="T12" fmla="*/ 47 w 55"/>
                <a:gd name="T13" fmla="*/ 54 h 55"/>
                <a:gd name="T14" fmla="*/ 50 w 55"/>
                <a:gd name="T15" fmla="*/ 54 h 55"/>
                <a:gd name="T16" fmla="*/ 54 w 55"/>
                <a:gd name="T17" fmla="*/ 51 h 55"/>
                <a:gd name="T18" fmla="*/ 54 w 55"/>
                <a:gd name="T19" fmla="*/ 48 h 55"/>
                <a:gd name="T20" fmla="*/ 49 w 55"/>
                <a:gd name="T21" fmla="*/ 43 h 55"/>
                <a:gd name="T22" fmla="*/ 48 w 55"/>
                <a:gd name="T23" fmla="*/ 39 h 55"/>
                <a:gd name="T24" fmla="*/ 48 w 55"/>
                <a:gd name="T25" fmla="*/ 36 h 55"/>
                <a:gd name="T26" fmla="*/ 47 w 55"/>
                <a:gd name="T27" fmla="*/ 32 h 55"/>
                <a:gd name="T28" fmla="*/ 32 w 55"/>
                <a:gd name="T29" fmla="*/ 18 h 55"/>
                <a:gd name="T30" fmla="*/ 34 w 55"/>
                <a:gd name="T31" fmla="*/ 16 h 55"/>
                <a:gd name="T32" fmla="*/ 34 w 55"/>
                <a:gd name="T33" fmla="*/ 12 h 55"/>
                <a:gd name="T34" fmla="*/ 30 w 55"/>
                <a:gd name="T35" fmla="*/ 12 h 55"/>
                <a:gd name="T36" fmla="*/ 29 w 55"/>
                <a:gd name="T37" fmla="*/ 12 h 55"/>
                <a:gd name="T38" fmla="*/ 21 w 55"/>
                <a:gd name="T39" fmla="*/ 4 h 55"/>
                <a:gd name="T40" fmla="*/ 5 w 55"/>
                <a:gd name="T41" fmla="*/ 4 h 55"/>
                <a:gd name="T42" fmla="*/ 4 w 55"/>
                <a:gd name="T43" fmla="*/ 5 h 55"/>
                <a:gd name="T44" fmla="*/ 4 w 55"/>
                <a:gd name="T45" fmla="*/ 21 h 55"/>
                <a:gd name="T46" fmla="*/ 12 w 55"/>
                <a:gd name="T47" fmla="*/ 29 h 55"/>
                <a:gd name="T48" fmla="*/ 11 w 55"/>
                <a:gd name="T49" fmla="*/ 30 h 55"/>
                <a:gd name="T50" fmla="*/ 11 w 55"/>
                <a:gd name="T51" fmla="*/ 34 h 55"/>
                <a:gd name="T52" fmla="*/ 16 w 55"/>
                <a:gd name="T53" fmla="*/ 34 h 55"/>
                <a:gd name="T54" fmla="*/ 44 w 55"/>
                <a:gd name="T55" fmla="*/ 34 h 55"/>
                <a:gd name="T56" fmla="*/ 45 w 55"/>
                <a:gd name="T57" fmla="*/ 37 h 55"/>
                <a:gd name="T58" fmla="*/ 45 w 55"/>
                <a:gd name="T59" fmla="*/ 41 h 55"/>
                <a:gd name="T60" fmla="*/ 47 w 55"/>
                <a:gd name="T61" fmla="*/ 44 h 55"/>
                <a:gd name="T62" fmla="*/ 50 w 55"/>
                <a:gd name="T63" fmla="*/ 48 h 55"/>
                <a:gd name="T64" fmla="*/ 50 w 55"/>
                <a:gd name="T65" fmla="*/ 51 h 55"/>
                <a:gd name="T66" fmla="*/ 50 w 55"/>
                <a:gd name="T67" fmla="*/ 51 h 55"/>
                <a:gd name="T68" fmla="*/ 47 w 55"/>
                <a:gd name="T69" fmla="*/ 51 h 55"/>
                <a:gd name="T70" fmla="*/ 44 w 55"/>
                <a:gd name="T71" fmla="*/ 47 h 55"/>
                <a:gd name="T72" fmla="*/ 40 w 55"/>
                <a:gd name="T73" fmla="*/ 46 h 55"/>
                <a:gd name="T74" fmla="*/ 37 w 55"/>
                <a:gd name="T75" fmla="*/ 46 h 55"/>
                <a:gd name="T76" fmla="*/ 33 w 55"/>
                <a:gd name="T77" fmla="*/ 44 h 55"/>
                <a:gd name="T78" fmla="*/ 20 w 55"/>
                <a:gd name="T79" fmla="*/ 30 h 55"/>
                <a:gd name="T80" fmla="*/ 30 w 55"/>
                <a:gd name="T81" fmla="*/ 20 h 55"/>
                <a:gd name="T82" fmla="*/ 44 w 55"/>
                <a:gd name="T83"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 h="55">
                  <a:moveTo>
                    <a:pt x="16" y="34"/>
                  </a:moveTo>
                  <a:cubicBezTo>
                    <a:pt x="18" y="32"/>
                    <a:pt x="18" y="32"/>
                    <a:pt x="18" y="32"/>
                  </a:cubicBezTo>
                  <a:cubicBezTo>
                    <a:pt x="32" y="47"/>
                    <a:pt x="32" y="47"/>
                    <a:pt x="32" y="47"/>
                  </a:cubicBezTo>
                  <a:cubicBezTo>
                    <a:pt x="33" y="48"/>
                    <a:pt x="35" y="48"/>
                    <a:pt x="36" y="48"/>
                  </a:cubicBezTo>
                  <a:cubicBezTo>
                    <a:pt x="39" y="48"/>
                    <a:pt x="39" y="48"/>
                    <a:pt x="39" y="48"/>
                  </a:cubicBezTo>
                  <a:cubicBezTo>
                    <a:pt x="40" y="48"/>
                    <a:pt x="42" y="49"/>
                    <a:pt x="43" y="50"/>
                  </a:cubicBezTo>
                  <a:cubicBezTo>
                    <a:pt x="47" y="54"/>
                    <a:pt x="47" y="54"/>
                    <a:pt x="47" y="54"/>
                  </a:cubicBezTo>
                  <a:cubicBezTo>
                    <a:pt x="48" y="55"/>
                    <a:pt x="50" y="55"/>
                    <a:pt x="50" y="54"/>
                  </a:cubicBezTo>
                  <a:cubicBezTo>
                    <a:pt x="54" y="51"/>
                    <a:pt x="54" y="51"/>
                    <a:pt x="54" y="51"/>
                  </a:cubicBezTo>
                  <a:cubicBezTo>
                    <a:pt x="55" y="50"/>
                    <a:pt x="55" y="48"/>
                    <a:pt x="54" y="48"/>
                  </a:cubicBezTo>
                  <a:cubicBezTo>
                    <a:pt x="49" y="43"/>
                    <a:pt x="49" y="43"/>
                    <a:pt x="49" y="43"/>
                  </a:cubicBezTo>
                  <a:cubicBezTo>
                    <a:pt x="49" y="42"/>
                    <a:pt x="48" y="41"/>
                    <a:pt x="48" y="39"/>
                  </a:cubicBezTo>
                  <a:cubicBezTo>
                    <a:pt x="48" y="36"/>
                    <a:pt x="48" y="36"/>
                    <a:pt x="48" y="36"/>
                  </a:cubicBezTo>
                  <a:cubicBezTo>
                    <a:pt x="48" y="35"/>
                    <a:pt x="47" y="33"/>
                    <a:pt x="47" y="32"/>
                  </a:cubicBezTo>
                  <a:cubicBezTo>
                    <a:pt x="32" y="18"/>
                    <a:pt x="32" y="18"/>
                    <a:pt x="32" y="18"/>
                  </a:cubicBezTo>
                  <a:cubicBezTo>
                    <a:pt x="34" y="16"/>
                    <a:pt x="34" y="16"/>
                    <a:pt x="34" y="16"/>
                  </a:cubicBezTo>
                  <a:cubicBezTo>
                    <a:pt x="35" y="15"/>
                    <a:pt x="35" y="13"/>
                    <a:pt x="34" y="12"/>
                  </a:cubicBezTo>
                  <a:cubicBezTo>
                    <a:pt x="33" y="10"/>
                    <a:pt x="31" y="10"/>
                    <a:pt x="30" y="12"/>
                  </a:cubicBezTo>
                  <a:cubicBezTo>
                    <a:pt x="29" y="12"/>
                    <a:pt x="29" y="12"/>
                    <a:pt x="29" y="12"/>
                  </a:cubicBezTo>
                  <a:cubicBezTo>
                    <a:pt x="21" y="4"/>
                    <a:pt x="21" y="4"/>
                    <a:pt x="21" y="4"/>
                  </a:cubicBezTo>
                  <a:cubicBezTo>
                    <a:pt x="17" y="0"/>
                    <a:pt x="9" y="0"/>
                    <a:pt x="5" y="4"/>
                  </a:cubicBezTo>
                  <a:cubicBezTo>
                    <a:pt x="4" y="5"/>
                    <a:pt x="4" y="5"/>
                    <a:pt x="4" y="5"/>
                  </a:cubicBezTo>
                  <a:cubicBezTo>
                    <a:pt x="0" y="9"/>
                    <a:pt x="0" y="17"/>
                    <a:pt x="4" y="21"/>
                  </a:cubicBezTo>
                  <a:cubicBezTo>
                    <a:pt x="12" y="29"/>
                    <a:pt x="12" y="29"/>
                    <a:pt x="12" y="29"/>
                  </a:cubicBezTo>
                  <a:cubicBezTo>
                    <a:pt x="11" y="30"/>
                    <a:pt x="11" y="30"/>
                    <a:pt x="11" y="30"/>
                  </a:cubicBezTo>
                  <a:cubicBezTo>
                    <a:pt x="10" y="31"/>
                    <a:pt x="10" y="33"/>
                    <a:pt x="11" y="34"/>
                  </a:cubicBezTo>
                  <a:cubicBezTo>
                    <a:pt x="13" y="35"/>
                    <a:pt x="15" y="35"/>
                    <a:pt x="16" y="34"/>
                  </a:cubicBezTo>
                  <a:close/>
                  <a:moveTo>
                    <a:pt x="44" y="34"/>
                  </a:moveTo>
                  <a:cubicBezTo>
                    <a:pt x="45" y="34"/>
                    <a:pt x="45" y="36"/>
                    <a:pt x="45" y="37"/>
                  </a:cubicBezTo>
                  <a:cubicBezTo>
                    <a:pt x="45" y="41"/>
                    <a:pt x="45" y="41"/>
                    <a:pt x="45" y="41"/>
                  </a:cubicBezTo>
                  <a:cubicBezTo>
                    <a:pt x="45" y="42"/>
                    <a:pt x="46" y="43"/>
                    <a:pt x="47" y="44"/>
                  </a:cubicBezTo>
                  <a:cubicBezTo>
                    <a:pt x="50" y="48"/>
                    <a:pt x="50" y="48"/>
                    <a:pt x="50" y="48"/>
                  </a:cubicBezTo>
                  <a:cubicBezTo>
                    <a:pt x="51" y="48"/>
                    <a:pt x="51" y="50"/>
                    <a:pt x="50" y="51"/>
                  </a:cubicBezTo>
                  <a:cubicBezTo>
                    <a:pt x="50" y="51"/>
                    <a:pt x="50" y="51"/>
                    <a:pt x="50" y="51"/>
                  </a:cubicBezTo>
                  <a:cubicBezTo>
                    <a:pt x="50" y="51"/>
                    <a:pt x="48" y="51"/>
                    <a:pt x="47" y="51"/>
                  </a:cubicBezTo>
                  <a:cubicBezTo>
                    <a:pt x="44" y="47"/>
                    <a:pt x="44" y="47"/>
                    <a:pt x="44" y="47"/>
                  </a:cubicBezTo>
                  <a:cubicBezTo>
                    <a:pt x="43" y="46"/>
                    <a:pt x="41" y="46"/>
                    <a:pt x="40" y="46"/>
                  </a:cubicBezTo>
                  <a:cubicBezTo>
                    <a:pt x="37" y="46"/>
                    <a:pt x="37" y="46"/>
                    <a:pt x="37" y="46"/>
                  </a:cubicBezTo>
                  <a:cubicBezTo>
                    <a:pt x="36" y="46"/>
                    <a:pt x="34" y="45"/>
                    <a:pt x="33" y="44"/>
                  </a:cubicBezTo>
                  <a:cubicBezTo>
                    <a:pt x="20" y="30"/>
                    <a:pt x="20" y="30"/>
                    <a:pt x="20" y="30"/>
                  </a:cubicBezTo>
                  <a:cubicBezTo>
                    <a:pt x="30" y="20"/>
                    <a:pt x="30" y="20"/>
                    <a:pt x="30" y="20"/>
                  </a:cubicBezTo>
                  <a:lnTo>
                    <a:pt x="4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Freeform 62"/>
            <p:cNvSpPr>
              <a:spLocks noEditPoints="1"/>
            </p:cNvSpPr>
            <p:nvPr/>
          </p:nvSpPr>
          <p:spPr bwMode="auto">
            <a:xfrm>
              <a:off x="755254" y="2383499"/>
              <a:ext cx="557036" cy="484749"/>
            </a:xfrm>
            <a:custGeom>
              <a:avLst/>
              <a:gdLst>
                <a:gd name="T0" fmla="*/ 29 w 55"/>
                <a:gd name="T1" fmla="*/ 1 h 48"/>
                <a:gd name="T2" fmla="*/ 26 w 55"/>
                <a:gd name="T3" fmla="*/ 1 h 48"/>
                <a:gd name="T4" fmla="*/ 1 w 55"/>
                <a:gd name="T5" fmla="*/ 45 h 48"/>
                <a:gd name="T6" fmla="*/ 2 w 55"/>
                <a:gd name="T7" fmla="*/ 48 h 48"/>
                <a:gd name="T8" fmla="*/ 53 w 55"/>
                <a:gd name="T9" fmla="*/ 48 h 48"/>
                <a:gd name="T10" fmla="*/ 55 w 55"/>
                <a:gd name="T11" fmla="*/ 45 h 48"/>
                <a:gd name="T12" fmla="*/ 29 w 55"/>
                <a:gd name="T13" fmla="*/ 1 h 48"/>
                <a:gd name="T14" fmla="*/ 28 w 55"/>
                <a:gd name="T15" fmla="*/ 28 h 48"/>
                <a:gd name="T16" fmla="*/ 31 w 55"/>
                <a:gd name="T17" fmla="*/ 31 h 48"/>
                <a:gd name="T18" fmla="*/ 28 w 55"/>
                <a:gd name="T19" fmla="*/ 35 h 48"/>
                <a:gd name="T20" fmla="*/ 25 w 55"/>
                <a:gd name="T21" fmla="*/ 31 h 48"/>
                <a:gd name="T22" fmla="*/ 28 w 55"/>
                <a:gd name="T23" fmla="*/ 28 h 48"/>
                <a:gd name="T24" fmla="*/ 16 w 55"/>
                <a:gd name="T25" fmla="*/ 31 h 48"/>
                <a:gd name="T26" fmla="*/ 23 w 55"/>
                <a:gd name="T27" fmla="*/ 20 h 48"/>
                <a:gd name="T28" fmla="*/ 26 w 55"/>
                <a:gd name="T29" fmla="*/ 27 h 48"/>
                <a:gd name="T30" fmla="*/ 24 w 55"/>
                <a:gd name="T31" fmla="*/ 31 h 48"/>
                <a:gd name="T32" fmla="*/ 24 w 55"/>
                <a:gd name="T33" fmla="*/ 32 h 48"/>
                <a:gd name="T34" fmla="*/ 16 w 55"/>
                <a:gd name="T35" fmla="*/ 32 h 48"/>
                <a:gd name="T36" fmla="*/ 16 w 55"/>
                <a:gd name="T37" fmla="*/ 31 h 48"/>
                <a:gd name="T38" fmla="*/ 28 w 55"/>
                <a:gd name="T39" fmla="*/ 44 h 48"/>
                <a:gd name="T40" fmla="*/ 21 w 55"/>
                <a:gd name="T41" fmla="*/ 41 h 48"/>
                <a:gd name="T42" fmla="*/ 25 w 55"/>
                <a:gd name="T43" fmla="*/ 35 h 48"/>
                <a:gd name="T44" fmla="*/ 28 w 55"/>
                <a:gd name="T45" fmla="*/ 36 h 48"/>
                <a:gd name="T46" fmla="*/ 30 w 55"/>
                <a:gd name="T47" fmla="*/ 35 h 48"/>
                <a:gd name="T48" fmla="*/ 35 w 55"/>
                <a:gd name="T49" fmla="*/ 42 h 48"/>
                <a:gd name="T50" fmla="*/ 28 w 55"/>
                <a:gd name="T51" fmla="*/ 44 h 48"/>
                <a:gd name="T52" fmla="*/ 40 w 55"/>
                <a:gd name="T53" fmla="*/ 32 h 48"/>
                <a:gd name="T54" fmla="*/ 32 w 55"/>
                <a:gd name="T55" fmla="*/ 32 h 48"/>
                <a:gd name="T56" fmla="*/ 32 w 55"/>
                <a:gd name="T57" fmla="*/ 31 h 48"/>
                <a:gd name="T58" fmla="*/ 30 w 55"/>
                <a:gd name="T59" fmla="*/ 27 h 48"/>
                <a:gd name="T60" fmla="*/ 33 w 55"/>
                <a:gd name="T61" fmla="*/ 20 h 48"/>
                <a:gd name="T62" fmla="*/ 40 w 55"/>
                <a:gd name="T63" fmla="*/ 31 h 48"/>
                <a:gd name="T64" fmla="*/ 40 w 55"/>
                <a:gd name="T6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48">
                  <a:moveTo>
                    <a:pt x="29" y="1"/>
                  </a:moveTo>
                  <a:cubicBezTo>
                    <a:pt x="28" y="0"/>
                    <a:pt x="27" y="0"/>
                    <a:pt x="26" y="1"/>
                  </a:cubicBezTo>
                  <a:cubicBezTo>
                    <a:pt x="1" y="45"/>
                    <a:pt x="1" y="45"/>
                    <a:pt x="1" y="45"/>
                  </a:cubicBezTo>
                  <a:cubicBezTo>
                    <a:pt x="0" y="47"/>
                    <a:pt x="1" y="48"/>
                    <a:pt x="2" y="48"/>
                  </a:cubicBezTo>
                  <a:cubicBezTo>
                    <a:pt x="53" y="48"/>
                    <a:pt x="53" y="48"/>
                    <a:pt x="53" y="48"/>
                  </a:cubicBezTo>
                  <a:cubicBezTo>
                    <a:pt x="55" y="48"/>
                    <a:pt x="55" y="47"/>
                    <a:pt x="55" y="45"/>
                  </a:cubicBezTo>
                  <a:lnTo>
                    <a:pt x="29" y="1"/>
                  </a:lnTo>
                  <a:close/>
                  <a:moveTo>
                    <a:pt x="28" y="28"/>
                  </a:moveTo>
                  <a:cubicBezTo>
                    <a:pt x="30" y="28"/>
                    <a:pt x="31" y="29"/>
                    <a:pt x="31" y="31"/>
                  </a:cubicBezTo>
                  <a:cubicBezTo>
                    <a:pt x="31" y="33"/>
                    <a:pt x="30" y="35"/>
                    <a:pt x="28" y="35"/>
                  </a:cubicBezTo>
                  <a:cubicBezTo>
                    <a:pt x="26" y="35"/>
                    <a:pt x="25" y="33"/>
                    <a:pt x="25" y="31"/>
                  </a:cubicBezTo>
                  <a:cubicBezTo>
                    <a:pt x="25" y="29"/>
                    <a:pt x="26" y="28"/>
                    <a:pt x="28" y="28"/>
                  </a:cubicBezTo>
                  <a:close/>
                  <a:moveTo>
                    <a:pt x="16" y="31"/>
                  </a:moveTo>
                  <a:cubicBezTo>
                    <a:pt x="16" y="26"/>
                    <a:pt x="19" y="22"/>
                    <a:pt x="23" y="20"/>
                  </a:cubicBezTo>
                  <a:cubicBezTo>
                    <a:pt x="26" y="27"/>
                    <a:pt x="26" y="27"/>
                    <a:pt x="26" y="27"/>
                  </a:cubicBezTo>
                  <a:cubicBezTo>
                    <a:pt x="25" y="28"/>
                    <a:pt x="24" y="30"/>
                    <a:pt x="24" y="31"/>
                  </a:cubicBezTo>
                  <a:cubicBezTo>
                    <a:pt x="24" y="31"/>
                    <a:pt x="24" y="31"/>
                    <a:pt x="24" y="32"/>
                  </a:cubicBezTo>
                  <a:cubicBezTo>
                    <a:pt x="16" y="32"/>
                    <a:pt x="16" y="32"/>
                    <a:pt x="16" y="32"/>
                  </a:cubicBezTo>
                  <a:cubicBezTo>
                    <a:pt x="16" y="32"/>
                    <a:pt x="16" y="32"/>
                    <a:pt x="16" y="31"/>
                  </a:cubicBezTo>
                  <a:close/>
                  <a:moveTo>
                    <a:pt x="28" y="44"/>
                  </a:moveTo>
                  <a:cubicBezTo>
                    <a:pt x="25" y="44"/>
                    <a:pt x="23" y="43"/>
                    <a:pt x="21" y="41"/>
                  </a:cubicBezTo>
                  <a:cubicBezTo>
                    <a:pt x="25" y="35"/>
                    <a:pt x="25" y="35"/>
                    <a:pt x="25" y="35"/>
                  </a:cubicBezTo>
                  <a:cubicBezTo>
                    <a:pt x="26" y="35"/>
                    <a:pt x="27" y="36"/>
                    <a:pt x="28" y="36"/>
                  </a:cubicBezTo>
                  <a:cubicBezTo>
                    <a:pt x="29" y="36"/>
                    <a:pt x="30" y="35"/>
                    <a:pt x="30" y="35"/>
                  </a:cubicBezTo>
                  <a:cubicBezTo>
                    <a:pt x="35" y="42"/>
                    <a:pt x="35" y="42"/>
                    <a:pt x="35" y="42"/>
                  </a:cubicBezTo>
                  <a:cubicBezTo>
                    <a:pt x="33" y="43"/>
                    <a:pt x="30" y="44"/>
                    <a:pt x="28" y="44"/>
                  </a:cubicBezTo>
                  <a:close/>
                  <a:moveTo>
                    <a:pt x="40" y="32"/>
                  </a:moveTo>
                  <a:cubicBezTo>
                    <a:pt x="32" y="32"/>
                    <a:pt x="32" y="32"/>
                    <a:pt x="32" y="32"/>
                  </a:cubicBezTo>
                  <a:cubicBezTo>
                    <a:pt x="32" y="32"/>
                    <a:pt x="32" y="31"/>
                    <a:pt x="32" y="31"/>
                  </a:cubicBezTo>
                  <a:cubicBezTo>
                    <a:pt x="32" y="30"/>
                    <a:pt x="31" y="28"/>
                    <a:pt x="30" y="27"/>
                  </a:cubicBezTo>
                  <a:cubicBezTo>
                    <a:pt x="33" y="20"/>
                    <a:pt x="33" y="20"/>
                    <a:pt x="33" y="20"/>
                  </a:cubicBezTo>
                  <a:cubicBezTo>
                    <a:pt x="37" y="22"/>
                    <a:pt x="40" y="26"/>
                    <a:pt x="40" y="31"/>
                  </a:cubicBezTo>
                  <a:cubicBezTo>
                    <a:pt x="40" y="32"/>
                    <a:pt x="40" y="32"/>
                    <a:pt x="4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Freeform 63"/>
            <p:cNvSpPr>
              <a:spLocks noEditPoints="1"/>
            </p:cNvSpPr>
            <p:nvPr/>
          </p:nvSpPr>
          <p:spPr bwMode="auto">
            <a:xfrm>
              <a:off x="725488" y="2353733"/>
              <a:ext cx="625071" cy="544280"/>
            </a:xfrm>
            <a:custGeom>
              <a:avLst/>
              <a:gdLst>
                <a:gd name="T0" fmla="*/ 61 w 62"/>
                <a:gd name="T1" fmla="*/ 47 h 54"/>
                <a:gd name="T2" fmla="*/ 35 w 62"/>
                <a:gd name="T3" fmla="*/ 2 h 54"/>
                <a:gd name="T4" fmla="*/ 31 w 62"/>
                <a:gd name="T5" fmla="*/ 0 h 54"/>
                <a:gd name="T6" fmla="*/ 26 w 62"/>
                <a:gd name="T7" fmla="*/ 2 h 54"/>
                <a:gd name="T8" fmla="*/ 1 w 62"/>
                <a:gd name="T9" fmla="*/ 47 h 54"/>
                <a:gd name="T10" fmla="*/ 1 w 62"/>
                <a:gd name="T11" fmla="*/ 52 h 54"/>
                <a:gd name="T12" fmla="*/ 5 w 62"/>
                <a:gd name="T13" fmla="*/ 54 h 54"/>
                <a:gd name="T14" fmla="*/ 56 w 62"/>
                <a:gd name="T15" fmla="*/ 54 h 54"/>
                <a:gd name="T16" fmla="*/ 61 w 62"/>
                <a:gd name="T17" fmla="*/ 52 h 54"/>
                <a:gd name="T18" fmla="*/ 61 w 62"/>
                <a:gd name="T19" fmla="*/ 47 h 54"/>
                <a:gd name="T20" fmla="*/ 59 w 62"/>
                <a:gd name="T21" fmla="*/ 51 h 54"/>
                <a:gd name="T22" fmla="*/ 56 w 62"/>
                <a:gd name="T23" fmla="*/ 53 h 54"/>
                <a:gd name="T24" fmla="*/ 5 w 62"/>
                <a:gd name="T25" fmla="*/ 53 h 54"/>
                <a:gd name="T26" fmla="*/ 2 w 62"/>
                <a:gd name="T27" fmla="*/ 51 h 54"/>
                <a:gd name="T28" fmla="*/ 2 w 62"/>
                <a:gd name="T29" fmla="*/ 48 h 54"/>
                <a:gd name="T30" fmla="*/ 28 w 62"/>
                <a:gd name="T31" fmla="*/ 3 h 54"/>
                <a:gd name="T32" fmla="*/ 31 w 62"/>
                <a:gd name="T33" fmla="*/ 1 h 54"/>
                <a:gd name="T34" fmla="*/ 34 w 62"/>
                <a:gd name="T35" fmla="*/ 3 h 54"/>
                <a:gd name="T36" fmla="*/ 59 w 62"/>
                <a:gd name="T37" fmla="*/ 48 h 54"/>
                <a:gd name="T38" fmla="*/ 59 w 62"/>
                <a:gd name="T3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4">
                  <a:moveTo>
                    <a:pt x="61" y="47"/>
                  </a:moveTo>
                  <a:cubicBezTo>
                    <a:pt x="35" y="2"/>
                    <a:pt x="35" y="2"/>
                    <a:pt x="35" y="2"/>
                  </a:cubicBezTo>
                  <a:cubicBezTo>
                    <a:pt x="34" y="1"/>
                    <a:pt x="33" y="0"/>
                    <a:pt x="31" y="0"/>
                  </a:cubicBezTo>
                  <a:cubicBezTo>
                    <a:pt x="29" y="0"/>
                    <a:pt x="27" y="1"/>
                    <a:pt x="26" y="2"/>
                  </a:cubicBezTo>
                  <a:cubicBezTo>
                    <a:pt x="1" y="47"/>
                    <a:pt x="1" y="47"/>
                    <a:pt x="1" y="47"/>
                  </a:cubicBezTo>
                  <a:cubicBezTo>
                    <a:pt x="0" y="48"/>
                    <a:pt x="0" y="50"/>
                    <a:pt x="1" y="52"/>
                  </a:cubicBezTo>
                  <a:cubicBezTo>
                    <a:pt x="2" y="53"/>
                    <a:pt x="3" y="54"/>
                    <a:pt x="5" y="54"/>
                  </a:cubicBezTo>
                  <a:cubicBezTo>
                    <a:pt x="56" y="54"/>
                    <a:pt x="56" y="54"/>
                    <a:pt x="56" y="54"/>
                  </a:cubicBezTo>
                  <a:cubicBezTo>
                    <a:pt x="58" y="54"/>
                    <a:pt x="60" y="53"/>
                    <a:pt x="61" y="52"/>
                  </a:cubicBezTo>
                  <a:cubicBezTo>
                    <a:pt x="62" y="50"/>
                    <a:pt x="62" y="48"/>
                    <a:pt x="61" y="47"/>
                  </a:cubicBezTo>
                  <a:close/>
                  <a:moveTo>
                    <a:pt x="59" y="51"/>
                  </a:moveTo>
                  <a:cubicBezTo>
                    <a:pt x="59" y="52"/>
                    <a:pt x="58" y="53"/>
                    <a:pt x="56" y="53"/>
                  </a:cubicBezTo>
                  <a:cubicBezTo>
                    <a:pt x="5" y="53"/>
                    <a:pt x="5" y="53"/>
                    <a:pt x="5" y="53"/>
                  </a:cubicBezTo>
                  <a:cubicBezTo>
                    <a:pt x="4" y="53"/>
                    <a:pt x="3" y="52"/>
                    <a:pt x="2" y="51"/>
                  </a:cubicBezTo>
                  <a:cubicBezTo>
                    <a:pt x="2" y="50"/>
                    <a:pt x="2" y="49"/>
                    <a:pt x="2" y="48"/>
                  </a:cubicBezTo>
                  <a:cubicBezTo>
                    <a:pt x="28" y="3"/>
                    <a:pt x="28" y="3"/>
                    <a:pt x="28" y="3"/>
                  </a:cubicBezTo>
                  <a:cubicBezTo>
                    <a:pt x="29" y="2"/>
                    <a:pt x="30" y="1"/>
                    <a:pt x="31" y="1"/>
                  </a:cubicBezTo>
                  <a:cubicBezTo>
                    <a:pt x="32" y="1"/>
                    <a:pt x="33" y="2"/>
                    <a:pt x="34" y="3"/>
                  </a:cubicBezTo>
                  <a:cubicBezTo>
                    <a:pt x="59" y="48"/>
                    <a:pt x="59" y="48"/>
                    <a:pt x="59" y="48"/>
                  </a:cubicBezTo>
                  <a:cubicBezTo>
                    <a:pt x="60" y="49"/>
                    <a:pt x="60" y="50"/>
                    <a:pt x="59"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Freeform 64"/>
            <p:cNvSpPr>
              <a:spLocks noEditPoints="1"/>
            </p:cNvSpPr>
            <p:nvPr/>
          </p:nvSpPr>
          <p:spPr bwMode="auto">
            <a:xfrm>
              <a:off x="3770054" y="2332473"/>
              <a:ext cx="199853" cy="586802"/>
            </a:xfrm>
            <a:custGeom>
              <a:avLst/>
              <a:gdLst>
                <a:gd name="T0" fmla="*/ 18 w 20"/>
                <a:gd name="T1" fmla="*/ 0 h 58"/>
                <a:gd name="T2" fmla="*/ 2 w 20"/>
                <a:gd name="T3" fmla="*/ 0 h 58"/>
                <a:gd name="T4" fmla="*/ 0 w 20"/>
                <a:gd name="T5" fmla="*/ 2 h 58"/>
                <a:gd name="T6" fmla="*/ 1 w 20"/>
                <a:gd name="T7" fmla="*/ 5 h 58"/>
                <a:gd name="T8" fmla="*/ 2 w 20"/>
                <a:gd name="T9" fmla="*/ 7 h 58"/>
                <a:gd name="T10" fmla="*/ 2 w 20"/>
                <a:gd name="T11" fmla="*/ 51 h 58"/>
                <a:gd name="T12" fmla="*/ 10 w 20"/>
                <a:gd name="T13" fmla="*/ 58 h 58"/>
                <a:gd name="T14" fmla="*/ 10 w 20"/>
                <a:gd name="T15" fmla="*/ 58 h 58"/>
                <a:gd name="T16" fmla="*/ 18 w 20"/>
                <a:gd name="T17" fmla="*/ 51 h 58"/>
                <a:gd name="T18" fmla="*/ 18 w 20"/>
                <a:gd name="T19" fmla="*/ 7 h 58"/>
                <a:gd name="T20" fmla="*/ 19 w 20"/>
                <a:gd name="T21" fmla="*/ 5 h 58"/>
                <a:gd name="T22" fmla="*/ 20 w 20"/>
                <a:gd name="T23" fmla="*/ 2 h 58"/>
                <a:gd name="T24" fmla="*/ 18 w 20"/>
                <a:gd name="T25" fmla="*/ 0 h 58"/>
                <a:gd name="T26" fmla="*/ 9 w 20"/>
                <a:gd name="T27" fmla="*/ 46 h 58"/>
                <a:gd name="T28" fmla="*/ 5 w 20"/>
                <a:gd name="T29" fmla="*/ 46 h 58"/>
                <a:gd name="T30" fmla="*/ 5 w 20"/>
                <a:gd name="T31" fmla="*/ 42 h 58"/>
                <a:gd name="T32" fmla="*/ 9 w 20"/>
                <a:gd name="T33" fmla="*/ 42 h 58"/>
                <a:gd name="T34" fmla="*/ 11 w 20"/>
                <a:gd name="T35" fmla="*/ 44 h 58"/>
                <a:gd name="T36" fmla="*/ 9 w 20"/>
                <a:gd name="T37" fmla="*/ 46 h 58"/>
                <a:gd name="T38" fmla="*/ 9 w 20"/>
                <a:gd name="T39" fmla="*/ 38 h 58"/>
                <a:gd name="T40" fmla="*/ 5 w 20"/>
                <a:gd name="T41" fmla="*/ 38 h 58"/>
                <a:gd name="T42" fmla="*/ 5 w 20"/>
                <a:gd name="T43" fmla="*/ 34 h 58"/>
                <a:gd name="T44" fmla="*/ 9 w 20"/>
                <a:gd name="T45" fmla="*/ 34 h 58"/>
                <a:gd name="T46" fmla="*/ 11 w 20"/>
                <a:gd name="T47" fmla="*/ 36 h 58"/>
                <a:gd name="T48" fmla="*/ 9 w 20"/>
                <a:gd name="T49" fmla="*/ 38 h 58"/>
                <a:gd name="T50" fmla="*/ 9 w 20"/>
                <a:gd name="T51" fmla="*/ 31 h 58"/>
                <a:gd name="T52" fmla="*/ 5 w 20"/>
                <a:gd name="T53" fmla="*/ 31 h 58"/>
                <a:gd name="T54" fmla="*/ 5 w 20"/>
                <a:gd name="T55" fmla="*/ 27 h 58"/>
                <a:gd name="T56" fmla="*/ 9 w 20"/>
                <a:gd name="T57" fmla="*/ 27 h 58"/>
                <a:gd name="T58" fmla="*/ 11 w 20"/>
                <a:gd name="T59" fmla="*/ 29 h 58"/>
                <a:gd name="T60" fmla="*/ 9 w 20"/>
                <a:gd name="T61" fmla="*/ 31 h 58"/>
                <a:gd name="T62" fmla="*/ 9 w 20"/>
                <a:gd name="T63" fmla="*/ 24 h 58"/>
                <a:gd name="T64" fmla="*/ 5 w 20"/>
                <a:gd name="T65" fmla="*/ 24 h 58"/>
                <a:gd name="T66" fmla="*/ 5 w 20"/>
                <a:gd name="T67" fmla="*/ 20 h 58"/>
                <a:gd name="T68" fmla="*/ 9 w 20"/>
                <a:gd name="T69" fmla="*/ 20 h 58"/>
                <a:gd name="T70" fmla="*/ 11 w 20"/>
                <a:gd name="T71" fmla="*/ 22 h 58"/>
                <a:gd name="T72" fmla="*/ 9 w 20"/>
                <a:gd name="T73" fmla="*/ 24 h 58"/>
                <a:gd name="T74" fmla="*/ 9 w 20"/>
                <a:gd name="T75" fmla="*/ 16 h 58"/>
                <a:gd name="T76" fmla="*/ 5 w 20"/>
                <a:gd name="T77" fmla="*/ 16 h 58"/>
                <a:gd name="T78" fmla="*/ 5 w 20"/>
                <a:gd name="T79" fmla="*/ 12 h 58"/>
                <a:gd name="T80" fmla="*/ 9 w 20"/>
                <a:gd name="T81" fmla="*/ 12 h 58"/>
                <a:gd name="T82" fmla="*/ 11 w 20"/>
                <a:gd name="T83" fmla="*/ 14 h 58"/>
                <a:gd name="T84" fmla="*/ 9 w 20"/>
                <a:gd name="T85"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58">
                  <a:moveTo>
                    <a:pt x="18" y="0"/>
                  </a:moveTo>
                  <a:cubicBezTo>
                    <a:pt x="2" y="0"/>
                    <a:pt x="2" y="0"/>
                    <a:pt x="2" y="0"/>
                  </a:cubicBezTo>
                  <a:cubicBezTo>
                    <a:pt x="1" y="0"/>
                    <a:pt x="0" y="1"/>
                    <a:pt x="0" y="2"/>
                  </a:cubicBezTo>
                  <a:cubicBezTo>
                    <a:pt x="0" y="4"/>
                    <a:pt x="1" y="5"/>
                    <a:pt x="1" y="5"/>
                  </a:cubicBezTo>
                  <a:cubicBezTo>
                    <a:pt x="2" y="5"/>
                    <a:pt x="2" y="6"/>
                    <a:pt x="2" y="7"/>
                  </a:cubicBezTo>
                  <a:cubicBezTo>
                    <a:pt x="2" y="51"/>
                    <a:pt x="2" y="51"/>
                    <a:pt x="2" y="51"/>
                  </a:cubicBezTo>
                  <a:cubicBezTo>
                    <a:pt x="2" y="55"/>
                    <a:pt x="6" y="58"/>
                    <a:pt x="10" y="58"/>
                  </a:cubicBezTo>
                  <a:cubicBezTo>
                    <a:pt x="10" y="58"/>
                    <a:pt x="10" y="58"/>
                    <a:pt x="10" y="58"/>
                  </a:cubicBezTo>
                  <a:cubicBezTo>
                    <a:pt x="15" y="58"/>
                    <a:pt x="18" y="55"/>
                    <a:pt x="18" y="51"/>
                  </a:cubicBezTo>
                  <a:cubicBezTo>
                    <a:pt x="18" y="7"/>
                    <a:pt x="18" y="7"/>
                    <a:pt x="18" y="7"/>
                  </a:cubicBezTo>
                  <a:cubicBezTo>
                    <a:pt x="18" y="6"/>
                    <a:pt x="18" y="5"/>
                    <a:pt x="19" y="5"/>
                  </a:cubicBezTo>
                  <a:cubicBezTo>
                    <a:pt x="20" y="5"/>
                    <a:pt x="20" y="4"/>
                    <a:pt x="20" y="2"/>
                  </a:cubicBezTo>
                  <a:cubicBezTo>
                    <a:pt x="20" y="1"/>
                    <a:pt x="19" y="0"/>
                    <a:pt x="18" y="0"/>
                  </a:cubicBezTo>
                  <a:close/>
                  <a:moveTo>
                    <a:pt x="9" y="46"/>
                  </a:moveTo>
                  <a:cubicBezTo>
                    <a:pt x="5" y="46"/>
                    <a:pt x="5" y="46"/>
                    <a:pt x="5" y="46"/>
                  </a:cubicBezTo>
                  <a:cubicBezTo>
                    <a:pt x="5" y="42"/>
                    <a:pt x="5" y="42"/>
                    <a:pt x="5" y="42"/>
                  </a:cubicBezTo>
                  <a:cubicBezTo>
                    <a:pt x="9" y="42"/>
                    <a:pt x="9" y="42"/>
                    <a:pt x="9" y="42"/>
                  </a:cubicBezTo>
                  <a:cubicBezTo>
                    <a:pt x="10" y="42"/>
                    <a:pt x="11" y="43"/>
                    <a:pt x="11" y="44"/>
                  </a:cubicBezTo>
                  <a:cubicBezTo>
                    <a:pt x="11" y="45"/>
                    <a:pt x="10" y="46"/>
                    <a:pt x="9" y="46"/>
                  </a:cubicBezTo>
                  <a:close/>
                  <a:moveTo>
                    <a:pt x="9" y="38"/>
                  </a:moveTo>
                  <a:cubicBezTo>
                    <a:pt x="5" y="38"/>
                    <a:pt x="5" y="38"/>
                    <a:pt x="5" y="38"/>
                  </a:cubicBezTo>
                  <a:cubicBezTo>
                    <a:pt x="5" y="34"/>
                    <a:pt x="5" y="34"/>
                    <a:pt x="5" y="34"/>
                  </a:cubicBezTo>
                  <a:cubicBezTo>
                    <a:pt x="9" y="34"/>
                    <a:pt x="9" y="34"/>
                    <a:pt x="9" y="34"/>
                  </a:cubicBezTo>
                  <a:cubicBezTo>
                    <a:pt x="10" y="34"/>
                    <a:pt x="11" y="35"/>
                    <a:pt x="11" y="36"/>
                  </a:cubicBezTo>
                  <a:cubicBezTo>
                    <a:pt x="11" y="37"/>
                    <a:pt x="10" y="38"/>
                    <a:pt x="9" y="38"/>
                  </a:cubicBezTo>
                  <a:close/>
                  <a:moveTo>
                    <a:pt x="9" y="31"/>
                  </a:moveTo>
                  <a:cubicBezTo>
                    <a:pt x="5" y="31"/>
                    <a:pt x="5" y="31"/>
                    <a:pt x="5" y="31"/>
                  </a:cubicBezTo>
                  <a:cubicBezTo>
                    <a:pt x="5" y="27"/>
                    <a:pt x="5" y="27"/>
                    <a:pt x="5" y="27"/>
                  </a:cubicBezTo>
                  <a:cubicBezTo>
                    <a:pt x="9" y="27"/>
                    <a:pt x="9" y="27"/>
                    <a:pt x="9" y="27"/>
                  </a:cubicBezTo>
                  <a:cubicBezTo>
                    <a:pt x="10" y="27"/>
                    <a:pt x="11" y="28"/>
                    <a:pt x="11" y="29"/>
                  </a:cubicBezTo>
                  <a:cubicBezTo>
                    <a:pt x="11" y="30"/>
                    <a:pt x="10" y="31"/>
                    <a:pt x="9" y="31"/>
                  </a:cubicBezTo>
                  <a:close/>
                  <a:moveTo>
                    <a:pt x="9" y="24"/>
                  </a:moveTo>
                  <a:cubicBezTo>
                    <a:pt x="5" y="24"/>
                    <a:pt x="5" y="24"/>
                    <a:pt x="5" y="24"/>
                  </a:cubicBezTo>
                  <a:cubicBezTo>
                    <a:pt x="5" y="20"/>
                    <a:pt x="5" y="20"/>
                    <a:pt x="5" y="20"/>
                  </a:cubicBezTo>
                  <a:cubicBezTo>
                    <a:pt x="9" y="20"/>
                    <a:pt x="9" y="20"/>
                    <a:pt x="9" y="20"/>
                  </a:cubicBezTo>
                  <a:cubicBezTo>
                    <a:pt x="10" y="20"/>
                    <a:pt x="11" y="21"/>
                    <a:pt x="11" y="22"/>
                  </a:cubicBezTo>
                  <a:cubicBezTo>
                    <a:pt x="11" y="23"/>
                    <a:pt x="10" y="24"/>
                    <a:pt x="9" y="24"/>
                  </a:cubicBezTo>
                  <a:close/>
                  <a:moveTo>
                    <a:pt x="9" y="16"/>
                  </a:moveTo>
                  <a:cubicBezTo>
                    <a:pt x="5" y="16"/>
                    <a:pt x="5" y="16"/>
                    <a:pt x="5" y="16"/>
                  </a:cubicBezTo>
                  <a:cubicBezTo>
                    <a:pt x="5" y="12"/>
                    <a:pt x="5" y="12"/>
                    <a:pt x="5" y="12"/>
                  </a:cubicBezTo>
                  <a:cubicBezTo>
                    <a:pt x="9" y="12"/>
                    <a:pt x="9" y="12"/>
                    <a:pt x="9" y="12"/>
                  </a:cubicBezTo>
                  <a:cubicBezTo>
                    <a:pt x="10" y="12"/>
                    <a:pt x="11" y="13"/>
                    <a:pt x="11" y="14"/>
                  </a:cubicBezTo>
                  <a:cubicBezTo>
                    <a:pt x="11" y="15"/>
                    <a:pt x="10"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Freeform 65"/>
            <p:cNvSpPr/>
            <p:nvPr/>
          </p:nvSpPr>
          <p:spPr bwMode="auto">
            <a:xfrm>
              <a:off x="10798919" y="2332473"/>
              <a:ext cx="403958" cy="403958"/>
            </a:xfrm>
            <a:custGeom>
              <a:avLst/>
              <a:gdLst>
                <a:gd name="T0" fmla="*/ 38 w 40"/>
                <a:gd name="T1" fmla="*/ 30 h 40"/>
                <a:gd name="T2" fmla="*/ 10 w 40"/>
                <a:gd name="T3" fmla="*/ 2 h 40"/>
                <a:gd name="T4" fmla="*/ 3 w 40"/>
                <a:gd name="T5" fmla="*/ 2 h 40"/>
                <a:gd name="T6" fmla="*/ 3 w 40"/>
                <a:gd name="T7" fmla="*/ 10 h 40"/>
                <a:gd name="T8" fmla="*/ 31 w 40"/>
                <a:gd name="T9" fmla="*/ 38 h 40"/>
                <a:gd name="T10" fmla="*/ 38 w 40"/>
                <a:gd name="T11" fmla="*/ 38 h 40"/>
                <a:gd name="T12" fmla="*/ 38 w 40"/>
                <a:gd name="T13" fmla="*/ 3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38" y="30"/>
                  </a:moveTo>
                  <a:cubicBezTo>
                    <a:pt x="10" y="2"/>
                    <a:pt x="10" y="2"/>
                    <a:pt x="10" y="2"/>
                  </a:cubicBezTo>
                  <a:cubicBezTo>
                    <a:pt x="8" y="0"/>
                    <a:pt x="5" y="0"/>
                    <a:pt x="3" y="2"/>
                  </a:cubicBezTo>
                  <a:cubicBezTo>
                    <a:pt x="0" y="4"/>
                    <a:pt x="0" y="8"/>
                    <a:pt x="3" y="10"/>
                  </a:cubicBezTo>
                  <a:cubicBezTo>
                    <a:pt x="31" y="38"/>
                    <a:pt x="31" y="38"/>
                    <a:pt x="31" y="38"/>
                  </a:cubicBezTo>
                  <a:cubicBezTo>
                    <a:pt x="33" y="40"/>
                    <a:pt x="36" y="40"/>
                    <a:pt x="38" y="38"/>
                  </a:cubicBezTo>
                  <a:cubicBezTo>
                    <a:pt x="40" y="36"/>
                    <a:pt x="40" y="32"/>
                    <a:pt x="3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Freeform 66"/>
            <p:cNvSpPr>
              <a:spLocks noEditPoints="1"/>
            </p:cNvSpPr>
            <p:nvPr/>
          </p:nvSpPr>
          <p:spPr bwMode="auto">
            <a:xfrm>
              <a:off x="11173111" y="2706665"/>
              <a:ext cx="242375" cy="212609"/>
            </a:xfrm>
            <a:custGeom>
              <a:avLst/>
              <a:gdLst>
                <a:gd name="T0" fmla="*/ 24 w 24"/>
                <a:gd name="T1" fmla="*/ 19 h 21"/>
                <a:gd name="T2" fmla="*/ 5 w 24"/>
                <a:gd name="T3" fmla="*/ 0 h 21"/>
                <a:gd name="T4" fmla="*/ 0 w 24"/>
                <a:gd name="T5" fmla="*/ 4 h 21"/>
                <a:gd name="T6" fmla="*/ 14 w 24"/>
                <a:gd name="T7" fmla="*/ 19 h 21"/>
                <a:gd name="T8" fmla="*/ 17 w 24"/>
                <a:gd name="T9" fmla="*/ 20 h 21"/>
                <a:gd name="T10" fmla="*/ 17 w 24"/>
                <a:gd name="T11" fmla="*/ 21 h 21"/>
                <a:gd name="T12" fmla="*/ 19 w 24"/>
                <a:gd name="T13" fmla="*/ 21 h 21"/>
                <a:gd name="T14" fmla="*/ 19 w 24"/>
                <a:gd name="T15" fmla="*/ 21 h 21"/>
                <a:gd name="T16" fmla="*/ 24 w 24"/>
                <a:gd name="T17" fmla="*/ 19 h 21"/>
                <a:gd name="T18" fmla="*/ 2 w 24"/>
                <a:gd name="T19" fmla="*/ 4 h 21"/>
                <a:gd name="T20" fmla="*/ 2 w 24"/>
                <a:gd name="T21" fmla="*/ 4 h 21"/>
                <a:gd name="T22" fmla="*/ 15 w 24"/>
                <a:gd name="T23" fmla="*/ 17 h 21"/>
                <a:gd name="T24" fmla="*/ 19 w 24"/>
                <a:gd name="T25" fmla="*/ 18 h 21"/>
                <a:gd name="T26" fmla="*/ 21 w 24"/>
                <a:gd name="T27" fmla="*/ 18 h 21"/>
                <a:gd name="T28" fmla="*/ 22 w 24"/>
                <a:gd name="T29" fmla="*/ 18 h 21"/>
                <a:gd name="T30" fmla="*/ 19 w 24"/>
                <a:gd name="T31" fmla="*/ 19 h 21"/>
                <a:gd name="T32" fmla="*/ 15 w 24"/>
                <a:gd name="T33" fmla="*/ 18 h 21"/>
                <a:gd name="T34" fmla="*/ 2 w 24"/>
                <a:gd name="T3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1">
                  <a:moveTo>
                    <a:pt x="24" y="19"/>
                  </a:moveTo>
                  <a:cubicBezTo>
                    <a:pt x="5" y="0"/>
                    <a:pt x="5" y="0"/>
                    <a:pt x="5" y="0"/>
                  </a:cubicBezTo>
                  <a:cubicBezTo>
                    <a:pt x="0" y="4"/>
                    <a:pt x="0" y="4"/>
                    <a:pt x="0" y="4"/>
                  </a:cubicBezTo>
                  <a:cubicBezTo>
                    <a:pt x="14" y="19"/>
                    <a:pt x="14" y="19"/>
                    <a:pt x="14" y="19"/>
                  </a:cubicBezTo>
                  <a:cubicBezTo>
                    <a:pt x="15" y="19"/>
                    <a:pt x="16" y="20"/>
                    <a:pt x="17" y="20"/>
                  </a:cubicBezTo>
                  <a:cubicBezTo>
                    <a:pt x="17" y="21"/>
                    <a:pt x="17" y="21"/>
                    <a:pt x="17" y="21"/>
                  </a:cubicBezTo>
                  <a:cubicBezTo>
                    <a:pt x="19" y="21"/>
                    <a:pt x="19" y="21"/>
                    <a:pt x="19" y="21"/>
                  </a:cubicBezTo>
                  <a:cubicBezTo>
                    <a:pt x="19" y="21"/>
                    <a:pt x="19" y="21"/>
                    <a:pt x="19" y="21"/>
                  </a:cubicBezTo>
                  <a:cubicBezTo>
                    <a:pt x="21" y="21"/>
                    <a:pt x="22" y="20"/>
                    <a:pt x="24" y="19"/>
                  </a:cubicBezTo>
                  <a:close/>
                  <a:moveTo>
                    <a:pt x="2" y="4"/>
                  </a:moveTo>
                  <a:cubicBezTo>
                    <a:pt x="2" y="4"/>
                    <a:pt x="2" y="4"/>
                    <a:pt x="2" y="4"/>
                  </a:cubicBezTo>
                  <a:cubicBezTo>
                    <a:pt x="15" y="17"/>
                    <a:pt x="15" y="17"/>
                    <a:pt x="15" y="17"/>
                  </a:cubicBezTo>
                  <a:cubicBezTo>
                    <a:pt x="16" y="18"/>
                    <a:pt x="18" y="18"/>
                    <a:pt x="19" y="18"/>
                  </a:cubicBezTo>
                  <a:cubicBezTo>
                    <a:pt x="20" y="18"/>
                    <a:pt x="21" y="18"/>
                    <a:pt x="21" y="18"/>
                  </a:cubicBezTo>
                  <a:cubicBezTo>
                    <a:pt x="22" y="18"/>
                    <a:pt x="22" y="18"/>
                    <a:pt x="22" y="18"/>
                  </a:cubicBezTo>
                  <a:cubicBezTo>
                    <a:pt x="21" y="19"/>
                    <a:pt x="20" y="19"/>
                    <a:pt x="19" y="19"/>
                  </a:cubicBezTo>
                  <a:cubicBezTo>
                    <a:pt x="18" y="19"/>
                    <a:pt x="16" y="19"/>
                    <a:pt x="15" y="18"/>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Rectangle 67"/>
            <p:cNvSpPr>
              <a:spLocks noChangeArrowheads="1"/>
            </p:cNvSpPr>
            <p:nvPr/>
          </p:nvSpPr>
          <p:spPr bwMode="auto">
            <a:xfrm>
              <a:off x="10951998" y="2898014"/>
              <a:ext cx="38270"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Rectangle 68"/>
            <p:cNvSpPr>
              <a:spLocks noChangeArrowheads="1"/>
            </p:cNvSpPr>
            <p:nvPr/>
          </p:nvSpPr>
          <p:spPr bwMode="auto">
            <a:xfrm>
              <a:off x="10871206" y="2898014"/>
              <a:ext cx="38270"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Rectangle 69"/>
            <p:cNvSpPr>
              <a:spLocks noChangeArrowheads="1"/>
            </p:cNvSpPr>
            <p:nvPr/>
          </p:nvSpPr>
          <p:spPr bwMode="auto">
            <a:xfrm>
              <a:off x="11032789" y="2898014"/>
              <a:ext cx="29765"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Rectangle 70"/>
            <p:cNvSpPr>
              <a:spLocks noChangeArrowheads="1"/>
            </p:cNvSpPr>
            <p:nvPr/>
          </p:nvSpPr>
          <p:spPr bwMode="auto">
            <a:xfrm>
              <a:off x="11262407"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Rectangle 71"/>
            <p:cNvSpPr>
              <a:spLocks noChangeArrowheads="1"/>
            </p:cNvSpPr>
            <p:nvPr/>
          </p:nvSpPr>
          <p:spPr bwMode="auto">
            <a:xfrm>
              <a:off x="11181616"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Rectangle 72"/>
            <p:cNvSpPr>
              <a:spLocks noChangeArrowheads="1"/>
            </p:cNvSpPr>
            <p:nvPr/>
          </p:nvSpPr>
          <p:spPr bwMode="auto">
            <a:xfrm>
              <a:off x="11100824" y="2898014"/>
              <a:ext cx="42522"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Rectangle 73"/>
            <p:cNvSpPr>
              <a:spLocks noChangeArrowheads="1"/>
            </p:cNvSpPr>
            <p:nvPr/>
          </p:nvSpPr>
          <p:spPr bwMode="auto">
            <a:xfrm>
              <a:off x="10811675" y="2898014"/>
              <a:ext cx="17009"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Freeform 74"/>
            <p:cNvSpPr/>
            <p:nvPr/>
          </p:nvSpPr>
          <p:spPr bwMode="auto">
            <a:xfrm>
              <a:off x="8481477" y="2727926"/>
              <a:ext cx="144574" cy="272140"/>
            </a:xfrm>
            <a:custGeom>
              <a:avLst/>
              <a:gdLst>
                <a:gd name="T0" fmla="*/ 0 w 34"/>
                <a:gd name="T1" fmla="*/ 30 h 64"/>
                <a:gd name="T2" fmla="*/ 12 w 34"/>
                <a:gd name="T3" fmla="*/ 64 h 64"/>
                <a:gd name="T4" fmla="*/ 34 w 34"/>
                <a:gd name="T5" fmla="*/ 54 h 64"/>
                <a:gd name="T6" fmla="*/ 12 w 34"/>
                <a:gd name="T7" fmla="*/ 0 h 64"/>
                <a:gd name="T8" fmla="*/ 0 w 34"/>
                <a:gd name="T9" fmla="*/ 30 h 64"/>
              </a:gdLst>
              <a:ahLst/>
              <a:cxnLst>
                <a:cxn ang="0">
                  <a:pos x="T0" y="T1"/>
                </a:cxn>
                <a:cxn ang="0">
                  <a:pos x="T2" y="T3"/>
                </a:cxn>
                <a:cxn ang="0">
                  <a:pos x="T4" y="T5"/>
                </a:cxn>
                <a:cxn ang="0">
                  <a:pos x="T6" y="T7"/>
                </a:cxn>
                <a:cxn ang="0">
                  <a:pos x="T8" y="T9"/>
                </a:cxn>
              </a:cxnLst>
              <a:rect l="0" t="0" r="r" b="b"/>
              <a:pathLst>
                <a:path w="34" h="64">
                  <a:moveTo>
                    <a:pt x="0" y="30"/>
                  </a:moveTo>
                  <a:lnTo>
                    <a:pt x="12" y="64"/>
                  </a:lnTo>
                  <a:lnTo>
                    <a:pt x="34" y="54"/>
                  </a:lnTo>
                  <a:lnTo>
                    <a:pt x="12" y="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Freeform 75"/>
            <p:cNvSpPr/>
            <p:nvPr/>
          </p:nvSpPr>
          <p:spPr bwMode="auto">
            <a:xfrm>
              <a:off x="8311390" y="2251681"/>
              <a:ext cx="323166" cy="748385"/>
            </a:xfrm>
            <a:custGeom>
              <a:avLst/>
              <a:gdLst>
                <a:gd name="T0" fmla="*/ 32 w 32"/>
                <a:gd name="T1" fmla="*/ 16 h 74"/>
                <a:gd name="T2" fmla="*/ 16 w 32"/>
                <a:gd name="T3" fmla="*/ 0 h 74"/>
                <a:gd name="T4" fmla="*/ 0 w 32"/>
                <a:gd name="T5" fmla="*/ 16 h 74"/>
                <a:gd name="T6" fmla="*/ 2 w 32"/>
                <a:gd name="T7" fmla="*/ 23 h 74"/>
                <a:gd name="T8" fmla="*/ 10 w 32"/>
                <a:gd name="T9" fmla="*/ 44 h 74"/>
                <a:gd name="T10" fmla="*/ 15 w 32"/>
                <a:gd name="T11" fmla="*/ 31 h 74"/>
                <a:gd name="T12" fmla="*/ 10 w 32"/>
                <a:gd name="T13" fmla="*/ 18 h 74"/>
                <a:gd name="T14" fmla="*/ 10 w 32"/>
                <a:gd name="T15" fmla="*/ 18 h 74"/>
                <a:gd name="T16" fmla="*/ 10 w 32"/>
                <a:gd name="T17" fmla="*/ 18 h 74"/>
                <a:gd name="T18" fmla="*/ 10 w 32"/>
                <a:gd name="T19" fmla="*/ 16 h 74"/>
                <a:gd name="T20" fmla="*/ 16 w 32"/>
                <a:gd name="T21" fmla="*/ 10 h 74"/>
                <a:gd name="T22" fmla="*/ 22 w 32"/>
                <a:gd name="T23" fmla="*/ 16 h 74"/>
                <a:gd name="T24" fmla="*/ 22 w 32"/>
                <a:gd name="T25" fmla="*/ 17 h 74"/>
                <a:gd name="T26" fmla="*/ 22 w 32"/>
                <a:gd name="T27" fmla="*/ 17 h 74"/>
                <a:gd name="T28" fmla="*/ 22 w 32"/>
                <a:gd name="T29" fmla="*/ 17 h 74"/>
                <a:gd name="T30" fmla="*/ 1 w 32"/>
                <a:gd name="T31" fmla="*/ 70 h 74"/>
                <a:gd name="T32" fmla="*/ 10 w 32"/>
                <a:gd name="T33" fmla="*/ 74 h 74"/>
                <a:gd name="T34" fmla="*/ 30 w 32"/>
                <a:gd name="T35" fmla="*/ 23 h 74"/>
                <a:gd name="T36" fmla="*/ 32 w 32"/>
                <a:gd name="T3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74">
                  <a:moveTo>
                    <a:pt x="32" y="16"/>
                  </a:moveTo>
                  <a:cubicBezTo>
                    <a:pt x="32" y="7"/>
                    <a:pt x="25" y="0"/>
                    <a:pt x="16" y="0"/>
                  </a:cubicBezTo>
                  <a:cubicBezTo>
                    <a:pt x="7" y="0"/>
                    <a:pt x="0" y="7"/>
                    <a:pt x="0" y="16"/>
                  </a:cubicBezTo>
                  <a:cubicBezTo>
                    <a:pt x="0" y="19"/>
                    <a:pt x="1" y="21"/>
                    <a:pt x="2" y="23"/>
                  </a:cubicBezTo>
                  <a:cubicBezTo>
                    <a:pt x="10" y="44"/>
                    <a:pt x="10" y="44"/>
                    <a:pt x="10" y="44"/>
                  </a:cubicBezTo>
                  <a:cubicBezTo>
                    <a:pt x="15" y="31"/>
                    <a:pt x="15" y="31"/>
                    <a:pt x="15" y="31"/>
                  </a:cubicBezTo>
                  <a:cubicBezTo>
                    <a:pt x="10" y="18"/>
                    <a:pt x="10" y="18"/>
                    <a:pt x="10" y="18"/>
                  </a:cubicBezTo>
                  <a:cubicBezTo>
                    <a:pt x="10" y="18"/>
                    <a:pt x="10" y="18"/>
                    <a:pt x="10" y="18"/>
                  </a:cubicBezTo>
                  <a:cubicBezTo>
                    <a:pt x="10" y="18"/>
                    <a:pt x="10" y="18"/>
                    <a:pt x="10" y="18"/>
                  </a:cubicBezTo>
                  <a:cubicBezTo>
                    <a:pt x="10" y="17"/>
                    <a:pt x="10" y="17"/>
                    <a:pt x="10" y="16"/>
                  </a:cubicBezTo>
                  <a:cubicBezTo>
                    <a:pt x="10" y="13"/>
                    <a:pt x="13" y="10"/>
                    <a:pt x="16" y="10"/>
                  </a:cubicBezTo>
                  <a:cubicBezTo>
                    <a:pt x="20" y="10"/>
                    <a:pt x="22" y="13"/>
                    <a:pt x="22" y="16"/>
                  </a:cubicBezTo>
                  <a:cubicBezTo>
                    <a:pt x="22" y="17"/>
                    <a:pt x="22" y="17"/>
                    <a:pt x="22" y="17"/>
                  </a:cubicBezTo>
                  <a:cubicBezTo>
                    <a:pt x="22" y="17"/>
                    <a:pt x="22" y="17"/>
                    <a:pt x="22" y="17"/>
                  </a:cubicBezTo>
                  <a:cubicBezTo>
                    <a:pt x="22" y="17"/>
                    <a:pt x="22" y="17"/>
                    <a:pt x="22" y="17"/>
                  </a:cubicBezTo>
                  <a:cubicBezTo>
                    <a:pt x="1" y="70"/>
                    <a:pt x="1" y="70"/>
                    <a:pt x="1" y="70"/>
                  </a:cubicBezTo>
                  <a:cubicBezTo>
                    <a:pt x="10" y="74"/>
                    <a:pt x="10" y="74"/>
                    <a:pt x="10" y="74"/>
                  </a:cubicBezTo>
                  <a:cubicBezTo>
                    <a:pt x="30" y="23"/>
                    <a:pt x="30" y="23"/>
                    <a:pt x="30" y="23"/>
                  </a:cubicBezTo>
                  <a:cubicBezTo>
                    <a:pt x="32" y="21"/>
                    <a:pt x="32" y="19"/>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Freeform 76"/>
            <p:cNvSpPr/>
            <p:nvPr/>
          </p:nvSpPr>
          <p:spPr bwMode="auto">
            <a:xfrm>
              <a:off x="9297897" y="2251681"/>
              <a:ext cx="284897" cy="199853"/>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8"/>
                    <a:pt x="28" y="4"/>
                    <a:pt x="26" y="2"/>
                  </a:cubicBezTo>
                  <a:cubicBezTo>
                    <a:pt x="24" y="0"/>
                    <a:pt x="21"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Freeform 77"/>
            <p:cNvSpPr>
              <a:spLocks noEditPoints="1"/>
            </p:cNvSpPr>
            <p:nvPr/>
          </p:nvSpPr>
          <p:spPr bwMode="auto">
            <a:xfrm>
              <a:off x="9068279" y="2472795"/>
              <a:ext cx="561289" cy="514515"/>
            </a:xfrm>
            <a:custGeom>
              <a:avLst/>
              <a:gdLst>
                <a:gd name="T0" fmla="*/ 50 w 56"/>
                <a:gd name="T1" fmla="*/ 0 h 51"/>
                <a:gd name="T2" fmla="*/ 5 w 56"/>
                <a:gd name="T3" fmla="*/ 0 h 51"/>
                <a:gd name="T4" fmla="*/ 0 w 56"/>
                <a:gd name="T5" fmla="*/ 6 h 51"/>
                <a:gd name="T6" fmla="*/ 4 w 56"/>
                <a:gd name="T7" fmla="*/ 11 h 51"/>
                <a:gd name="T8" fmla="*/ 9 w 56"/>
                <a:gd name="T9" fmla="*/ 40 h 51"/>
                <a:gd name="T10" fmla="*/ 5 w 56"/>
                <a:gd name="T11" fmla="*/ 46 h 51"/>
                <a:gd name="T12" fmla="*/ 10 w 56"/>
                <a:gd name="T13" fmla="*/ 51 h 51"/>
                <a:gd name="T14" fmla="*/ 45 w 56"/>
                <a:gd name="T15" fmla="*/ 51 h 51"/>
                <a:gd name="T16" fmla="*/ 51 w 56"/>
                <a:gd name="T17" fmla="*/ 46 h 51"/>
                <a:gd name="T18" fmla="*/ 47 w 56"/>
                <a:gd name="T19" fmla="*/ 40 h 51"/>
                <a:gd name="T20" fmla="*/ 51 w 56"/>
                <a:gd name="T21" fmla="*/ 11 h 51"/>
                <a:gd name="T22" fmla="*/ 56 w 56"/>
                <a:gd name="T23" fmla="*/ 6 h 51"/>
                <a:gd name="T24" fmla="*/ 50 w 56"/>
                <a:gd name="T25" fmla="*/ 0 h 51"/>
                <a:gd name="T26" fmla="*/ 50 w 56"/>
                <a:gd name="T27" fmla="*/ 46 h 51"/>
                <a:gd name="T28" fmla="*/ 45 w 56"/>
                <a:gd name="T29" fmla="*/ 50 h 51"/>
                <a:gd name="T30" fmla="*/ 10 w 56"/>
                <a:gd name="T31" fmla="*/ 50 h 51"/>
                <a:gd name="T32" fmla="*/ 6 w 56"/>
                <a:gd name="T33" fmla="*/ 46 h 51"/>
                <a:gd name="T34" fmla="*/ 10 w 56"/>
                <a:gd name="T35" fmla="*/ 41 h 51"/>
                <a:gd name="T36" fmla="*/ 45 w 56"/>
                <a:gd name="T37" fmla="*/ 41 h 51"/>
                <a:gd name="T38" fmla="*/ 50 w 56"/>
                <a:gd name="T39" fmla="*/ 46 h 51"/>
                <a:gd name="T40" fmla="*/ 29 w 56"/>
                <a:gd name="T41" fmla="*/ 12 h 51"/>
                <a:gd name="T42" fmla="*/ 40 w 56"/>
                <a:gd name="T43" fmla="*/ 23 h 51"/>
                <a:gd name="T44" fmla="*/ 34 w 56"/>
                <a:gd name="T45" fmla="*/ 33 h 51"/>
                <a:gd name="T46" fmla="*/ 34 w 56"/>
                <a:gd name="T47" fmla="*/ 26 h 51"/>
                <a:gd name="T48" fmla="*/ 34 w 56"/>
                <a:gd name="T49" fmla="*/ 25 h 51"/>
                <a:gd name="T50" fmla="*/ 30 w 56"/>
                <a:gd name="T51" fmla="*/ 14 h 51"/>
                <a:gd name="T52" fmla="*/ 33 w 56"/>
                <a:gd name="T53" fmla="*/ 25 h 51"/>
                <a:gd name="T54" fmla="*/ 25 w 56"/>
                <a:gd name="T55" fmla="*/ 21 h 51"/>
                <a:gd name="T56" fmla="*/ 29 w 56"/>
                <a:gd name="T57" fmla="*/ 12 h 51"/>
                <a:gd name="T58" fmla="*/ 33 w 56"/>
                <a:gd name="T59" fmla="*/ 26 h 51"/>
                <a:gd name="T60" fmla="*/ 33 w 56"/>
                <a:gd name="T61" fmla="*/ 36 h 51"/>
                <a:gd name="T62" fmla="*/ 20 w 56"/>
                <a:gd name="T63" fmla="*/ 21 h 51"/>
                <a:gd name="T64" fmla="*/ 26 w 56"/>
                <a:gd name="T65" fmla="*/ 33 h 51"/>
                <a:gd name="T66" fmla="*/ 31 w 56"/>
                <a:gd name="T67" fmla="*/ 38 h 51"/>
                <a:gd name="T68" fmla="*/ 20 w 56"/>
                <a:gd name="T69" fmla="*/ 36 h 51"/>
                <a:gd name="T70" fmla="*/ 20 w 56"/>
                <a:gd name="T71" fmla="*/ 20 h 51"/>
                <a:gd name="T72" fmla="*/ 33 w 56"/>
                <a:gd name="T73" fmla="*/ 26 h 51"/>
                <a:gd name="T74" fmla="*/ 50 w 56"/>
                <a:gd name="T75" fmla="*/ 10 h 51"/>
                <a:gd name="T76" fmla="*/ 5 w 56"/>
                <a:gd name="T77" fmla="*/ 10 h 51"/>
                <a:gd name="T78" fmla="*/ 1 w 56"/>
                <a:gd name="T79" fmla="*/ 6 h 51"/>
                <a:gd name="T80" fmla="*/ 5 w 56"/>
                <a:gd name="T81" fmla="*/ 1 h 51"/>
                <a:gd name="T82" fmla="*/ 50 w 56"/>
                <a:gd name="T83" fmla="*/ 1 h 51"/>
                <a:gd name="T84" fmla="*/ 55 w 56"/>
                <a:gd name="T85" fmla="*/ 6 h 51"/>
                <a:gd name="T86" fmla="*/ 50 w 56"/>
                <a:gd name="T8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51">
                  <a:moveTo>
                    <a:pt x="50" y="0"/>
                  </a:moveTo>
                  <a:cubicBezTo>
                    <a:pt x="5" y="0"/>
                    <a:pt x="5" y="0"/>
                    <a:pt x="5" y="0"/>
                  </a:cubicBezTo>
                  <a:cubicBezTo>
                    <a:pt x="2" y="0"/>
                    <a:pt x="0" y="2"/>
                    <a:pt x="0" y="6"/>
                  </a:cubicBezTo>
                  <a:cubicBezTo>
                    <a:pt x="0" y="8"/>
                    <a:pt x="2" y="11"/>
                    <a:pt x="4" y="11"/>
                  </a:cubicBezTo>
                  <a:cubicBezTo>
                    <a:pt x="9" y="40"/>
                    <a:pt x="9" y="40"/>
                    <a:pt x="9" y="40"/>
                  </a:cubicBezTo>
                  <a:cubicBezTo>
                    <a:pt x="6" y="41"/>
                    <a:pt x="5" y="43"/>
                    <a:pt x="5" y="46"/>
                  </a:cubicBezTo>
                  <a:cubicBezTo>
                    <a:pt x="5" y="49"/>
                    <a:pt x="7" y="51"/>
                    <a:pt x="10" y="51"/>
                  </a:cubicBezTo>
                  <a:cubicBezTo>
                    <a:pt x="45" y="51"/>
                    <a:pt x="45" y="51"/>
                    <a:pt x="45" y="51"/>
                  </a:cubicBezTo>
                  <a:cubicBezTo>
                    <a:pt x="49" y="51"/>
                    <a:pt x="51" y="49"/>
                    <a:pt x="51" y="46"/>
                  </a:cubicBezTo>
                  <a:cubicBezTo>
                    <a:pt x="51" y="43"/>
                    <a:pt x="49" y="41"/>
                    <a:pt x="47" y="40"/>
                  </a:cubicBezTo>
                  <a:cubicBezTo>
                    <a:pt x="51" y="11"/>
                    <a:pt x="51" y="11"/>
                    <a:pt x="51" y="11"/>
                  </a:cubicBezTo>
                  <a:cubicBezTo>
                    <a:pt x="54" y="11"/>
                    <a:pt x="56" y="8"/>
                    <a:pt x="56" y="6"/>
                  </a:cubicBezTo>
                  <a:cubicBezTo>
                    <a:pt x="56" y="2"/>
                    <a:pt x="53" y="0"/>
                    <a:pt x="50" y="0"/>
                  </a:cubicBezTo>
                  <a:close/>
                  <a:moveTo>
                    <a:pt x="50" y="46"/>
                  </a:moveTo>
                  <a:cubicBezTo>
                    <a:pt x="50" y="48"/>
                    <a:pt x="48" y="50"/>
                    <a:pt x="45" y="50"/>
                  </a:cubicBezTo>
                  <a:cubicBezTo>
                    <a:pt x="10" y="50"/>
                    <a:pt x="10" y="50"/>
                    <a:pt x="10" y="50"/>
                  </a:cubicBezTo>
                  <a:cubicBezTo>
                    <a:pt x="8" y="50"/>
                    <a:pt x="6" y="48"/>
                    <a:pt x="6" y="46"/>
                  </a:cubicBezTo>
                  <a:cubicBezTo>
                    <a:pt x="6" y="43"/>
                    <a:pt x="8" y="41"/>
                    <a:pt x="10" y="41"/>
                  </a:cubicBezTo>
                  <a:cubicBezTo>
                    <a:pt x="45" y="41"/>
                    <a:pt x="45" y="41"/>
                    <a:pt x="45" y="41"/>
                  </a:cubicBezTo>
                  <a:cubicBezTo>
                    <a:pt x="48" y="41"/>
                    <a:pt x="50" y="43"/>
                    <a:pt x="50" y="46"/>
                  </a:cubicBezTo>
                  <a:close/>
                  <a:moveTo>
                    <a:pt x="29" y="12"/>
                  </a:moveTo>
                  <a:cubicBezTo>
                    <a:pt x="29" y="12"/>
                    <a:pt x="38" y="16"/>
                    <a:pt x="40" y="23"/>
                  </a:cubicBezTo>
                  <a:cubicBezTo>
                    <a:pt x="42" y="28"/>
                    <a:pt x="37" y="32"/>
                    <a:pt x="34" y="33"/>
                  </a:cubicBezTo>
                  <a:cubicBezTo>
                    <a:pt x="35" y="31"/>
                    <a:pt x="35" y="28"/>
                    <a:pt x="34" y="26"/>
                  </a:cubicBezTo>
                  <a:cubicBezTo>
                    <a:pt x="34" y="26"/>
                    <a:pt x="34" y="26"/>
                    <a:pt x="34" y="25"/>
                  </a:cubicBezTo>
                  <a:cubicBezTo>
                    <a:pt x="33" y="19"/>
                    <a:pt x="30" y="14"/>
                    <a:pt x="30" y="14"/>
                  </a:cubicBezTo>
                  <a:cubicBezTo>
                    <a:pt x="30" y="14"/>
                    <a:pt x="32" y="19"/>
                    <a:pt x="33" y="25"/>
                  </a:cubicBezTo>
                  <a:cubicBezTo>
                    <a:pt x="31" y="24"/>
                    <a:pt x="28" y="22"/>
                    <a:pt x="25" y="21"/>
                  </a:cubicBezTo>
                  <a:cubicBezTo>
                    <a:pt x="27" y="17"/>
                    <a:pt x="29" y="12"/>
                    <a:pt x="29" y="12"/>
                  </a:cubicBezTo>
                  <a:close/>
                  <a:moveTo>
                    <a:pt x="33" y="26"/>
                  </a:moveTo>
                  <a:cubicBezTo>
                    <a:pt x="36" y="29"/>
                    <a:pt x="34" y="34"/>
                    <a:pt x="33" y="36"/>
                  </a:cubicBezTo>
                  <a:cubicBezTo>
                    <a:pt x="24" y="32"/>
                    <a:pt x="20" y="21"/>
                    <a:pt x="20" y="21"/>
                  </a:cubicBezTo>
                  <a:cubicBezTo>
                    <a:pt x="20" y="21"/>
                    <a:pt x="22" y="28"/>
                    <a:pt x="26" y="33"/>
                  </a:cubicBezTo>
                  <a:cubicBezTo>
                    <a:pt x="28" y="35"/>
                    <a:pt x="30" y="37"/>
                    <a:pt x="31" y="38"/>
                  </a:cubicBezTo>
                  <a:cubicBezTo>
                    <a:pt x="29" y="39"/>
                    <a:pt x="23" y="41"/>
                    <a:pt x="20" y="36"/>
                  </a:cubicBezTo>
                  <a:cubicBezTo>
                    <a:pt x="16" y="30"/>
                    <a:pt x="20" y="20"/>
                    <a:pt x="20" y="20"/>
                  </a:cubicBezTo>
                  <a:cubicBezTo>
                    <a:pt x="20" y="20"/>
                    <a:pt x="29" y="23"/>
                    <a:pt x="33" y="26"/>
                  </a:cubicBezTo>
                  <a:close/>
                  <a:moveTo>
                    <a:pt x="50" y="10"/>
                  </a:moveTo>
                  <a:cubicBezTo>
                    <a:pt x="5" y="10"/>
                    <a:pt x="5" y="10"/>
                    <a:pt x="5" y="10"/>
                  </a:cubicBezTo>
                  <a:cubicBezTo>
                    <a:pt x="3" y="10"/>
                    <a:pt x="1" y="8"/>
                    <a:pt x="1" y="6"/>
                  </a:cubicBezTo>
                  <a:cubicBezTo>
                    <a:pt x="1" y="3"/>
                    <a:pt x="3" y="1"/>
                    <a:pt x="5" y="1"/>
                  </a:cubicBezTo>
                  <a:cubicBezTo>
                    <a:pt x="50" y="1"/>
                    <a:pt x="50" y="1"/>
                    <a:pt x="50" y="1"/>
                  </a:cubicBezTo>
                  <a:cubicBezTo>
                    <a:pt x="53" y="1"/>
                    <a:pt x="55" y="3"/>
                    <a:pt x="55" y="6"/>
                  </a:cubicBezTo>
                  <a:cubicBezTo>
                    <a:pt x="55" y="8"/>
                    <a:pt x="53" y="10"/>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Rectangle 78"/>
            <p:cNvSpPr>
              <a:spLocks noChangeArrowheads="1"/>
            </p:cNvSpPr>
            <p:nvPr/>
          </p:nvSpPr>
          <p:spPr bwMode="auto">
            <a:xfrm>
              <a:off x="4786327" y="937755"/>
              <a:ext cx="153079" cy="1403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Freeform 79"/>
            <p:cNvSpPr>
              <a:spLocks noEditPoints="1"/>
            </p:cNvSpPr>
            <p:nvPr/>
          </p:nvSpPr>
          <p:spPr bwMode="auto">
            <a:xfrm>
              <a:off x="4726796" y="631597"/>
              <a:ext cx="272140" cy="629324"/>
            </a:xfrm>
            <a:custGeom>
              <a:avLst/>
              <a:gdLst>
                <a:gd name="T0" fmla="*/ 25 w 27"/>
                <a:gd name="T1" fmla="*/ 21 h 62"/>
                <a:gd name="T2" fmla="*/ 22 w 27"/>
                <a:gd name="T3" fmla="*/ 18 h 62"/>
                <a:gd name="T4" fmla="*/ 20 w 27"/>
                <a:gd name="T5" fmla="*/ 14 h 62"/>
                <a:gd name="T6" fmla="*/ 20 w 27"/>
                <a:gd name="T7" fmla="*/ 12 h 62"/>
                <a:gd name="T8" fmla="*/ 22 w 27"/>
                <a:gd name="T9" fmla="*/ 9 h 62"/>
                <a:gd name="T10" fmla="*/ 24 w 27"/>
                <a:gd name="T11" fmla="*/ 7 h 62"/>
                <a:gd name="T12" fmla="*/ 24 w 27"/>
                <a:gd name="T13" fmla="*/ 2 h 62"/>
                <a:gd name="T14" fmla="*/ 21 w 27"/>
                <a:gd name="T15" fmla="*/ 0 h 62"/>
                <a:gd name="T16" fmla="*/ 6 w 27"/>
                <a:gd name="T17" fmla="*/ 0 h 62"/>
                <a:gd name="T18" fmla="*/ 3 w 27"/>
                <a:gd name="T19" fmla="*/ 2 h 62"/>
                <a:gd name="T20" fmla="*/ 3 w 27"/>
                <a:gd name="T21" fmla="*/ 7 h 62"/>
                <a:gd name="T22" fmla="*/ 5 w 27"/>
                <a:gd name="T23" fmla="*/ 9 h 62"/>
                <a:gd name="T24" fmla="*/ 7 w 27"/>
                <a:gd name="T25" fmla="*/ 12 h 62"/>
                <a:gd name="T26" fmla="*/ 7 w 27"/>
                <a:gd name="T27" fmla="*/ 14 h 62"/>
                <a:gd name="T28" fmla="*/ 5 w 27"/>
                <a:gd name="T29" fmla="*/ 18 h 62"/>
                <a:gd name="T30" fmla="*/ 2 w 27"/>
                <a:gd name="T31" fmla="*/ 21 h 62"/>
                <a:gd name="T32" fmla="*/ 0 w 27"/>
                <a:gd name="T33" fmla="*/ 25 h 62"/>
                <a:gd name="T34" fmla="*/ 0 w 27"/>
                <a:gd name="T35" fmla="*/ 60 h 62"/>
                <a:gd name="T36" fmla="*/ 3 w 27"/>
                <a:gd name="T37" fmla="*/ 62 h 62"/>
                <a:gd name="T38" fmla="*/ 25 w 27"/>
                <a:gd name="T39" fmla="*/ 62 h 62"/>
                <a:gd name="T40" fmla="*/ 27 w 27"/>
                <a:gd name="T41" fmla="*/ 60 h 62"/>
                <a:gd name="T42" fmla="*/ 27 w 27"/>
                <a:gd name="T43" fmla="*/ 25 h 62"/>
                <a:gd name="T44" fmla="*/ 25 w 27"/>
                <a:gd name="T45" fmla="*/ 21 h 62"/>
                <a:gd name="T46" fmla="*/ 25 w 27"/>
                <a:gd name="T47" fmla="*/ 60 h 62"/>
                <a:gd name="T48" fmla="*/ 25 w 27"/>
                <a:gd name="T49" fmla="*/ 60 h 62"/>
                <a:gd name="T50" fmla="*/ 3 w 27"/>
                <a:gd name="T51" fmla="*/ 60 h 62"/>
                <a:gd name="T52" fmla="*/ 2 w 27"/>
                <a:gd name="T53" fmla="*/ 60 h 62"/>
                <a:gd name="T54" fmla="*/ 2 w 27"/>
                <a:gd name="T55" fmla="*/ 25 h 62"/>
                <a:gd name="T56" fmla="*/ 3 w 27"/>
                <a:gd name="T57" fmla="*/ 22 h 62"/>
                <a:gd name="T58" fmla="*/ 7 w 27"/>
                <a:gd name="T59" fmla="*/ 19 h 62"/>
                <a:gd name="T60" fmla="*/ 9 w 27"/>
                <a:gd name="T61" fmla="*/ 14 h 62"/>
                <a:gd name="T62" fmla="*/ 18 w 27"/>
                <a:gd name="T63" fmla="*/ 14 h 62"/>
                <a:gd name="T64" fmla="*/ 20 w 27"/>
                <a:gd name="T65" fmla="*/ 19 h 62"/>
                <a:gd name="T66" fmla="*/ 24 w 27"/>
                <a:gd name="T67" fmla="*/ 22 h 62"/>
                <a:gd name="T68" fmla="*/ 25 w 27"/>
                <a:gd name="T69" fmla="*/ 25 h 62"/>
                <a:gd name="T70" fmla="*/ 25 w 27"/>
                <a:gd name="T7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62">
                  <a:moveTo>
                    <a:pt x="25" y="21"/>
                  </a:moveTo>
                  <a:cubicBezTo>
                    <a:pt x="22" y="18"/>
                    <a:pt x="22" y="18"/>
                    <a:pt x="22" y="18"/>
                  </a:cubicBezTo>
                  <a:cubicBezTo>
                    <a:pt x="21" y="17"/>
                    <a:pt x="20" y="15"/>
                    <a:pt x="20" y="14"/>
                  </a:cubicBezTo>
                  <a:cubicBezTo>
                    <a:pt x="20" y="12"/>
                    <a:pt x="20" y="12"/>
                    <a:pt x="20" y="12"/>
                  </a:cubicBezTo>
                  <a:cubicBezTo>
                    <a:pt x="20" y="10"/>
                    <a:pt x="21" y="9"/>
                    <a:pt x="22" y="9"/>
                  </a:cubicBezTo>
                  <a:cubicBezTo>
                    <a:pt x="23" y="9"/>
                    <a:pt x="24" y="8"/>
                    <a:pt x="24" y="7"/>
                  </a:cubicBezTo>
                  <a:cubicBezTo>
                    <a:pt x="24" y="2"/>
                    <a:pt x="24" y="2"/>
                    <a:pt x="24" y="2"/>
                  </a:cubicBezTo>
                  <a:cubicBezTo>
                    <a:pt x="24" y="1"/>
                    <a:pt x="23" y="0"/>
                    <a:pt x="21" y="0"/>
                  </a:cubicBezTo>
                  <a:cubicBezTo>
                    <a:pt x="6" y="0"/>
                    <a:pt x="6" y="0"/>
                    <a:pt x="6" y="0"/>
                  </a:cubicBezTo>
                  <a:cubicBezTo>
                    <a:pt x="4" y="0"/>
                    <a:pt x="3" y="1"/>
                    <a:pt x="3" y="2"/>
                  </a:cubicBezTo>
                  <a:cubicBezTo>
                    <a:pt x="3" y="7"/>
                    <a:pt x="3" y="7"/>
                    <a:pt x="3" y="7"/>
                  </a:cubicBezTo>
                  <a:cubicBezTo>
                    <a:pt x="3" y="8"/>
                    <a:pt x="4" y="9"/>
                    <a:pt x="5" y="9"/>
                  </a:cubicBezTo>
                  <a:cubicBezTo>
                    <a:pt x="6" y="9"/>
                    <a:pt x="7" y="10"/>
                    <a:pt x="7" y="12"/>
                  </a:cubicBezTo>
                  <a:cubicBezTo>
                    <a:pt x="7" y="14"/>
                    <a:pt x="7" y="14"/>
                    <a:pt x="7" y="14"/>
                  </a:cubicBezTo>
                  <a:cubicBezTo>
                    <a:pt x="7" y="15"/>
                    <a:pt x="6" y="17"/>
                    <a:pt x="5" y="18"/>
                  </a:cubicBezTo>
                  <a:cubicBezTo>
                    <a:pt x="2" y="21"/>
                    <a:pt x="2" y="21"/>
                    <a:pt x="2" y="21"/>
                  </a:cubicBezTo>
                  <a:cubicBezTo>
                    <a:pt x="1" y="22"/>
                    <a:pt x="0" y="24"/>
                    <a:pt x="0" y="25"/>
                  </a:cubicBezTo>
                  <a:cubicBezTo>
                    <a:pt x="0" y="60"/>
                    <a:pt x="0" y="60"/>
                    <a:pt x="0" y="60"/>
                  </a:cubicBezTo>
                  <a:cubicBezTo>
                    <a:pt x="0" y="61"/>
                    <a:pt x="1" y="62"/>
                    <a:pt x="3" y="62"/>
                  </a:cubicBezTo>
                  <a:cubicBezTo>
                    <a:pt x="25" y="62"/>
                    <a:pt x="25" y="62"/>
                    <a:pt x="25" y="62"/>
                  </a:cubicBezTo>
                  <a:cubicBezTo>
                    <a:pt x="26" y="62"/>
                    <a:pt x="27" y="61"/>
                    <a:pt x="27" y="60"/>
                  </a:cubicBezTo>
                  <a:cubicBezTo>
                    <a:pt x="27" y="25"/>
                    <a:pt x="27" y="25"/>
                    <a:pt x="27" y="25"/>
                  </a:cubicBezTo>
                  <a:cubicBezTo>
                    <a:pt x="27" y="24"/>
                    <a:pt x="26" y="22"/>
                    <a:pt x="25" y="21"/>
                  </a:cubicBezTo>
                  <a:close/>
                  <a:moveTo>
                    <a:pt x="25" y="60"/>
                  </a:moveTo>
                  <a:cubicBezTo>
                    <a:pt x="25" y="60"/>
                    <a:pt x="25" y="60"/>
                    <a:pt x="25" y="60"/>
                  </a:cubicBezTo>
                  <a:cubicBezTo>
                    <a:pt x="3" y="60"/>
                    <a:pt x="3" y="60"/>
                    <a:pt x="3" y="60"/>
                  </a:cubicBezTo>
                  <a:cubicBezTo>
                    <a:pt x="2" y="60"/>
                    <a:pt x="2" y="60"/>
                    <a:pt x="2" y="60"/>
                  </a:cubicBezTo>
                  <a:cubicBezTo>
                    <a:pt x="2" y="25"/>
                    <a:pt x="2" y="25"/>
                    <a:pt x="2" y="25"/>
                  </a:cubicBezTo>
                  <a:cubicBezTo>
                    <a:pt x="2" y="24"/>
                    <a:pt x="2" y="23"/>
                    <a:pt x="3" y="22"/>
                  </a:cubicBezTo>
                  <a:cubicBezTo>
                    <a:pt x="7" y="19"/>
                    <a:pt x="7" y="19"/>
                    <a:pt x="7" y="19"/>
                  </a:cubicBezTo>
                  <a:cubicBezTo>
                    <a:pt x="8" y="18"/>
                    <a:pt x="9" y="16"/>
                    <a:pt x="9" y="14"/>
                  </a:cubicBezTo>
                  <a:cubicBezTo>
                    <a:pt x="18" y="14"/>
                    <a:pt x="18" y="14"/>
                    <a:pt x="18" y="14"/>
                  </a:cubicBezTo>
                  <a:cubicBezTo>
                    <a:pt x="19" y="16"/>
                    <a:pt x="19" y="18"/>
                    <a:pt x="20" y="19"/>
                  </a:cubicBezTo>
                  <a:cubicBezTo>
                    <a:pt x="24" y="22"/>
                    <a:pt x="24" y="22"/>
                    <a:pt x="24" y="22"/>
                  </a:cubicBezTo>
                  <a:cubicBezTo>
                    <a:pt x="25" y="23"/>
                    <a:pt x="25" y="24"/>
                    <a:pt x="25" y="25"/>
                  </a:cubicBezTo>
                  <a:lnTo>
                    <a:pt x="2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Freeform 80"/>
            <p:cNvSpPr/>
            <p:nvPr/>
          </p:nvSpPr>
          <p:spPr bwMode="auto">
            <a:xfrm>
              <a:off x="1584430" y="1107842"/>
              <a:ext cx="199853" cy="80792"/>
            </a:xfrm>
            <a:custGeom>
              <a:avLst/>
              <a:gdLst>
                <a:gd name="T0" fmla="*/ 16 w 20"/>
                <a:gd name="T1" fmla="*/ 0 h 8"/>
                <a:gd name="T2" fmla="*/ 13 w 20"/>
                <a:gd name="T3" fmla="*/ 2 h 8"/>
                <a:gd name="T4" fmla="*/ 11 w 20"/>
                <a:gd name="T5" fmla="*/ 1 h 8"/>
                <a:gd name="T6" fmla="*/ 8 w 20"/>
                <a:gd name="T7" fmla="*/ 2 h 8"/>
                <a:gd name="T8" fmla="*/ 7 w 20"/>
                <a:gd name="T9" fmla="*/ 3 h 8"/>
                <a:gd name="T10" fmla="*/ 6 w 20"/>
                <a:gd name="T11" fmla="*/ 5 h 8"/>
                <a:gd name="T12" fmla="*/ 4 w 20"/>
                <a:gd name="T13" fmla="*/ 5 h 8"/>
                <a:gd name="T14" fmla="*/ 2 w 20"/>
                <a:gd name="T15" fmla="*/ 3 h 8"/>
                <a:gd name="T16" fmla="*/ 0 w 20"/>
                <a:gd name="T17" fmla="*/ 3 h 8"/>
                <a:gd name="T18" fmla="*/ 2 w 20"/>
                <a:gd name="T19" fmla="*/ 3 h 8"/>
                <a:gd name="T20" fmla="*/ 2 w 20"/>
                <a:gd name="T21" fmla="*/ 4 h 8"/>
                <a:gd name="T22" fmla="*/ 4 w 20"/>
                <a:gd name="T23" fmla="*/ 6 h 8"/>
                <a:gd name="T24" fmla="*/ 6 w 20"/>
                <a:gd name="T25" fmla="*/ 7 h 8"/>
                <a:gd name="T26" fmla="*/ 9 w 20"/>
                <a:gd name="T27" fmla="*/ 5 h 8"/>
                <a:gd name="T28" fmla="*/ 10 w 20"/>
                <a:gd name="T29" fmla="*/ 4 h 8"/>
                <a:gd name="T30" fmla="*/ 11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5" y="0"/>
                    <a:pt x="13" y="1"/>
                    <a:pt x="13" y="2"/>
                  </a:cubicBezTo>
                  <a:cubicBezTo>
                    <a:pt x="12" y="1"/>
                    <a:pt x="11" y="1"/>
                    <a:pt x="11" y="1"/>
                  </a:cubicBezTo>
                  <a:cubicBezTo>
                    <a:pt x="10" y="1"/>
                    <a:pt x="9" y="2"/>
                    <a:pt x="8" y="2"/>
                  </a:cubicBezTo>
                  <a:cubicBezTo>
                    <a:pt x="8" y="2"/>
                    <a:pt x="8" y="3"/>
                    <a:pt x="7" y="3"/>
                  </a:cubicBezTo>
                  <a:cubicBezTo>
                    <a:pt x="7" y="4"/>
                    <a:pt x="6" y="5"/>
                    <a:pt x="6" y="5"/>
                  </a:cubicBezTo>
                  <a:cubicBezTo>
                    <a:pt x="5" y="5"/>
                    <a:pt x="5" y="5"/>
                    <a:pt x="4" y="5"/>
                  </a:cubicBezTo>
                  <a:cubicBezTo>
                    <a:pt x="3" y="4"/>
                    <a:pt x="3" y="3"/>
                    <a:pt x="2" y="3"/>
                  </a:cubicBezTo>
                  <a:cubicBezTo>
                    <a:pt x="1" y="2"/>
                    <a:pt x="0" y="3"/>
                    <a:pt x="0" y="3"/>
                  </a:cubicBezTo>
                  <a:cubicBezTo>
                    <a:pt x="0" y="3"/>
                    <a:pt x="1" y="3"/>
                    <a:pt x="2" y="3"/>
                  </a:cubicBezTo>
                  <a:cubicBezTo>
                    <a:pt x="2" y="3"/>
                    <a:pt x="2" y="4"/>
                    <a:pt x="2" y="4"/>
                  </a:cubicBezTo>
                  <a:cubicBezTo>
                    <a:pt x="3" y="5"/>
                    <a:pt x="3" y="5"/>
                    <a:pt x="4" y="6"/>
                  </a:cubicBezTo>
                  <a:cubicBezTo>
                    <a:pt x="4" y="6"/>
                    <a:pt x="5" y="7"/>
                    <a:pt x="6" y="7"/>
                  </a:cubicBezTo>
                  <a:cubicBezTo>
                    <a:pt x="8" y="6"/>
                    <a:pt x="8" y="5"/>
                    <a:pt x="9" y="5"/>
                  </a:cubicBezTo>
                  <a:cubicBezTo>
                    <a:pt x="9" y="4"/>
                    <a:pt x="10" y="4"/>
                    <a:pt x="10" y="4"/>
                  </a:cubicBezTo>
                  <a:cubicBezTo>
                    <a:pt x="10" y="4"/>
                    <a:pt x="10" y="4"/>
                    <a:pt x="11" y="4"/>
                  </a:cubicBezTo>
                  <a:cubicBezTo>
                    <a:pt x="11" y="4"/>
                    <a:pt x="11" y="4"/>
                    <a:pt x="11" y="4"/>
                  </a:cubicBezTo>
                  <a:cubicBezTo>
                    <a:pt x="11" y="4"/>
                    <a:pt x="12"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Freeform 81"/>
            <p:cNvSpPr/>
            <p:nvPr/>
          </p:nvSpPr>
          <p:spPr bwMode="auto">
            <a:xfrm>
              <a:off x="1584430" y="967520"/>
              <a:ext cx="199853" cy="89296"/>
            </a:xfrm>
            <a:custGeom>
              <a:avLst/>
              <a:gdLst>
                <a:gd name="T0" fmla="*/ 16 w 20"/>
                <a:gd name="T1" fmla="*/ 0 h 9"/>
                <a:gd name="T2" fmla="*/ 13 w 20"/>
                <a:gd name="T3" fmla="*/ 2 h 9"/>
                <a:gd name="T4" fmla="*/ 11 w 20"/>
                <a:gd name="T5" fmla="*/ 2 h 9"/>
                <a:gd name="T6" fmla="*/ 8 w 20"/>
                <a:gd name="T7" fmla="*/ 3 h 9"/>
                <a:gd name="T8" fmla="*/ 7 w 20"/>
                <a:gd name="T9" fmla="*/ 4 h 9"/>
                <a:gd name="T10" fmla="*/ 6 w 20"/>
                <a:gd name="T11" fmla="*/ 5 h 9"/>
                <a:gd name="T12" fmla="*/ 4 w 20"/>
                <a:gd name="T13" fmla="*/ 5 h 9"/>
                <a:gd name="T14" fmla="*/ 2 w 20"/>
                <a:gd name="T15" fmla="*/ 3 h 9"/>
                <a:gd name="T16" fmla="*/ 0 w 20"/>
                <a:gd name="T17" fmla="*/ 3 h 9"/>
                <a:gd name="T18" fmla="*/ 2 w 20"/>
                <a:gd name="T19" fmla="*/ 4 h 9"/>
                <a:gd name="T20" fmla="*/ 2 w 20"/>
                <a:gd name="T21" fmla="*/ 5 h 9"/>
                <a:gd name="T22" fmla="*/ 4 w 20"/>
                <a:gd name="T23" fmla="*/ 6 h 9"/>
                <a:gd name="T24" fmla="*/ 6 w 20"/>
                <a:gd name="T25" fmla="*/ 7 h 9"/>
                <a:gd name="T26" fmla="*/ 9 w 20"/>
                <a:gd name="T27" fmla="*/ 5 h 9"/>
                <a:gd name="T28" fmla="*/ 10 w 20"/>
                <a:gd name="T29" fmla="*/ 4 h 9"/>
                <a:gd name="T30" fmla="*/ 11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5" y="0"/>
                    <a:pt x="13" y="1"/>
                    <a:pt x="13" y="2"/>
                  </a:cubicBezTo>
                  <a:cubicBezTo>
                    <a:pt x="12" y="2"/>
                    <a:pt x="11" y="2"/>
                    <a:pt x="11" y="2"/>
                  </a:cubicBezTo>
                  <a:cubicBezTo>
                    <a:pt x="10" y="2"/>
                    <a:pt x="9" y="2"/>
                    <a:pt x="8" y="3"/>
                  </a:cubicBezTo>
                  <a:cubicBezTo>
                    <a:pt x="8" y="3"/>
                    <a:pt x="8" y="3"/>
                    <a:pt x="7" y="4"/>
                  </a:cubicBezTo>
                  <a:cubicBezTo>
                    <a:pt x="7" y="5"/>
                    <a:pt x="6" y="5"/>
                    <a:pt x="6" y="5"/>
                  </a:cubicBezTo>
                  <a:cubicBezTo>
                    <a:pt x="5" y="6"/>
                    <a:pt x="5" y="6"/>
                    <a:pt x="4" y="5"/>
                  </a:cubicBezTo>
                  <a:cubicBezTo>
                    <a:pt x="3" y="5"/>
                    <a:pt x="3" y="3"/>
                    <a:pt x="2" y="3"/>
                  </a:cubicBezTo>
                  <a:cubicBezTo>
                    <a:pt x="1" y="3"/>
                    <a:pt x="0" y="3"/>
                    <a:pt x="0" y="3"/>
                  </a:cubicBezTo>
                  <a:cubicBezTo>
                    <a:pt x="0" y="3"/>
                    <a:pt x="1" y="3"/>
                    <a:pt x="2" y="4"/>
                  </a:cubicBezTo>
                  <a:cubicBezTo>
                    <a:pt x="2" y="4"/>
                    <a:pt x="2" y="4"/>
                    <a:pt x="2" y="5"/>
                  </a:cubicBezTo>
                  <a:cubicBezTo>
                    <a:pt x="3" y="5"/>
                    <a:pt x="3" y="6"/>
                    <a:pt x="4" y="6"/>
                  </a:cubicBezTo>
                  <a:cubicBezTo>
                    <a:pt x="4" y="7"/>
                    <a:pt x="5" y="7"/>
                    <a:pt x="6" y="7"/>
                  </a:cubicBezTo>
                  <a:cubicBezTo>
                    <a:pt x="8" y="7"/>
                    <a:pt x="8" y="6"/>
                    <a:pt x="9" y="5"/>
                  </a:cubicBezTo>
                  <a:cubicBezTo>
                    <a:pt x="9" y="5"/>
                    <a:pt x="10" y="5"/>
                    <a:pt x="10" y="4"/>
                  </a:cubicBezTo>
                  <a:cubicBezTo>
                    <a:pt x="10" y="4"/>
                    <a:pt x="10" y="4"/>
                    <a:pt x="11" y="4"/>
                  </a:cubicBezTo>
                  <a:cubicBezTo>
                    <a:pt x="11" y="4"/>
                    <a:pt x="11" y="4"/>
                    <a:pt x="11" y="5"/>
                  </a:cubicBezTo>
                  <a:cubicBezTo>
                    <a:pt x="11" y="5"/>
                    <a:pt x="12"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Freeform 82"/>
            <p:cNvSpPr/>
            <p:nvPr/>
          </p:nvSpPr>
          <p:spPr bwMode="auto">
            <a:xfrm>
              <a:off x="1584430" y="835702"/>
              <a:ext cx="199853" cy="80792"/>
            </a:xfrm>
            <a:custGeom>
              <a:avLst/>
              <a:gdLst>
                <a:gd name="T0" fmla="*/ 16 w 20"/>
                <a:gd name="T1" fmla="*/ 0 h 8"/>
                <a:gd name="T2" fmla="*/ 13 w 20"/>
                <a:gd name="T3" fmla="*/ 2 h 8"/>
                <a:gd name="T4" fmla="*/ 11 w 20"/>
                <a:gd name="T5" fmla="*/ 1 h 8"/>
                <a:gd name="T6" fmla="*/ 8 w 20"/>
                <a:gd name="T7" fmla="*/ 2 h 8"/>
                <a:gd name="T8" fmla="*/ 7 w 20"/>
                <a:gd name="T9" fmla="*/ 3 h 8"/>
                <a:gd name="T10" fmla="*/ 6 w 20"/>
                <a:gd name="T11" fmla="*/ 5 h 8"/>
                <a:gd name="T12" fmla="*/ 4 w 20"/>
                <a:gd name="T13" fmla="*/ 5 h 8"/>
                <a:gd name="T14" fmla="*/ 2 w 20"/>
                <a:gd name="T15" fmla="*/ 3 h 8"/>
                <a:gd name="T16" fmla="*/ 0 w 20"/>
                <a:gd name="T17" fmla="*/ 3 h 8"/>
                <a:gd name="T18" fmla="*/ 2 w 20"/>
                <a:gd name="T19" fmla="*/ 3 h 8"/>
                <a:gd name="T20" fmla="*/ 2 w 20"/>
                <a:gd name="T21" fmla="*/ 4 h 8"/>
                <a:gd name="T22" fmla="*/ 4 w 20"/>
                <a:gd name="T23" fmla="*/ 6 h 8"/>
                <a:gd name="T24" fmla="*/ 6 w 20"/>
                <a:gd name="T25" fmla="*/ 7 h 8"/>
                <a:gd name="T26" fmla="*/ 9 w 20"/>
                <a:gd name="T27" fmla="*/ 5 h 8"/>
                <a:gd name="T28" fmla="*/ 10 w 20"/>
                <a:gd name="T29" fmla="*/ 4 h 8"/>
                <a:gd name="T30" fmla="*/ 11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5" y="0"/>
                    <a:pt x="13" y="1"/>
                    <a:pt x="13" y="2"/>
                  </a:cubicBezTo>
                  <a:cubicBezTo>
                    <a:pt x="12" y="1"/>
                    <a:pt x="11" y="1"/>
                    <a:pt x="11" y="1"/>
                  </a:cubicBezTo>
                  <a:cubicBezTo>
                    <a:pt x="10" y="1"/>
                    <a:pt x="9" y="2"/>
                    <a:pt x="8" y="2"/>
                  </a:cubicBezTo>
                  <a:cubicBezTo>
                    <a:pt x="8" y="2"/>
                    <a:pt x="8" y="3"/>
                    <a:pt x="7" y="3"/>
                  </a:cubicBezTo>
                  <a:cubicBezTo>
                    <a:pt x="7" y="4"/>
                    <a:pt x="6" y="5"/>
                    <a:pt x="6" y="5"/>
                  </a:cubicBezTo>
                  <a:cubicBezTo>
                    <a:pt x="5" y="5"/>
                    <a:pt x="5" y="5"/>
                    <a:pt x="4" y="5"/>
                  </a:cubicBezTo>
                  <a:cubicBezTo>
                    <a:pt x="3" y="4"/>
                    <a:pt x="3" y="3"/>
                    <a:pt x="2" y="3"/>
                  </a:cubicBezTo>
                  <a:cubicBezTo>
                    <a:pt x="1" y="2"/>
                    <a:pt x="0" y="3"/>
                    <a:pt x="0" y="3"/>
                  </a:cubicBezTo>
                  <a:cubicBezTo>
                    <a:pt x="0" y="3"/>
                    <a:pt x="1" y="3"/>
                    <a:pt x="2" y="3"/>
                  </a:cubicBezTo>
                  <a:cubicBezTo>
                    <a:pt x="2" y="3"/>
                    <a:pt x="2" y="4"/>
                    <a:pt x="2" y="4"/>
                  </a:cubicBezTo>
                  <a:cubicBezTo>
                    <a:pt x="3" y="5"/>
                    <a:pt x="3" y="5"/>
                    <a:pt x="4" y="6"/>
                  </a:cubicBezTo>
                  <a:cubicBezTo>
                    <a:pt x="4" y="6"/>
                    <a:pt x="5" y="7"/>
                    <a:pt x="6" y="7"/>
                  </a:cubicBezTo>
                  <a:cubicBezTo>
                    <a:pt x="8" y="6"/>
                    <a:pt x="8" y="5"/>
                    <a:pt x="9" y="5"/>
                  </a:cubicBezTo>
                  <a:cubicBezTo>
                    <a:pt x="9" y="4"/>
                    <a:pt x="10" y="4"/>
                    <a:pt x="10" y="4"/>
                  </a:cubicBezTo>
                  <a:cubicBezTo>
                    <a:pt x="10" y="4"/>
                    <a:pt x="10" y="4"/>
                    <a:pt x="11" y="4"/>
                  </a:cubicBezTo>
                  <a:cubicBezTo>
                    <a:pt x="11" y="4"/>
                    <a:pt x="11" y="4"/>
                    <a:pt x="11" y="4"/>
                  </a:cubicBezTo>
                  <a:cubicBezTo>
                    <a:pt x="11" y="4"/>
                    <a:pt x="12"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Freeform 83"/>
            <p:cNvSpPr/>
            <p:nvPr/>
          </p:nvSpPr>
          <p:spPr bwMode="auto">
            <a:xfrm>
              <a:off x="1584430" y="695380"/>
              <a:ext cx="199853" cy="89296"/>
            </a:xfrm>
            <a:custGeom>
              <a:avLst/>
              <a:gdLst>
                <a:gd name="T0" fmla="*/ 16 w 20"/>
                <a:gd name="T1" fmla="*/ 0 h 9"/>
                <a:gd name="T2" fmla="*/ 13 w 20"/>
                <a:gd name="T3" fmla="*/ 2 h 9"/>
                <a:gd name="T4" fmla="*/ 11 w 20"/>
                <a:gd name="T5" fmla="*/ 2 h 9"/>
                <a:gd name="T6" fmla="*/ 8 w 20"/>
                <a:gd name="T7" fmla="*/ 2 h 9"/>
                <a:gd name="T8" fmla="*/ 7 w 20"/>
                <a:gd name="T9" fmla="*/ 4 h 9"/>
                <a:gd name="T10" fmla="*/ 6 w 20"/>
                <a:gd name="T11" fmla="*/ 5 h 9"/>
                <a:gd name="T12" fmla="*/ 4 w 20"/>
                <a:gd name="T13" fmla="*/ 5 h 9"/>
                <a:gd name="T14" fmla="*/ 2 w 20"/>
                <a:gd name="T15" fmla="*/ 3 h 9"/>
                <a:gd name="T16" fmla="*/ 0 w 20"/>
                <a:gd name="T17" fmla="*/ 3 h 9"/>
                <a:gd name="T18" fmla="*/ 2 w 20"/>
                <a:gd name="T19" fmla="*/ 3 h 9"/>
                <a:gd name="T20" fmla="*/ 2 w 20"/>
                <a:gd name="T21" fmla="*/ 5 h 9"/>
                <a:gd name="T22" fmla="*/ 4 w 20"/>
                <a:gd name="T23" fmla="*/ 6 h 9"/>
                <a:gd name="T24" fmla="*/ 6 w 20"/>
                <a:gd name="T25" fmla="*/ 7 h 9"/>
                <a:gd name="T26" fmla="*/ 9 w 20"/>
                <a:gd name="T27" fmla="*/ 5 h 9"/>
                <a:gd name="T28" fmla="*/ 10 w 20"/>
                <a:gd name="T29" fmla="*/ 4 h 9"/>
                <a:gd name="T30" fmla="*/ 11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5" y="0"/>
                    <a:pt x="13" y="1"/>
                    <a:pt x="13" y="2"/>
                  </a:cubicBezTo>
                  <a:cubicBezTo>
                    <a:pt x="12" y="2"/>
                    <a:pt x="11" y="2"/>
                    <a:pt x="11" y="2"/>
                  </a:cubicBezTo>
                  <a:cubicBezTo>
                    <a:pt x="10" y="2"/>
                    <a:pt x="9" y="2"/>
                    <a:pt x="8" y="2"/>
                  </a:cubicBezTo>
                  <a:cubicBezTo>
                    <a:pt x="8" y="3"/>
                    <a:pt x="8" y="3"/>
                    <a:pt x="7" y="4"/>
                  </a:cubicBezTo>
                  <a:cubicBezTo>
                    <a:pt x="7" y="5"/>
                    <a:pt x="6" y="5"/>
                    <a:pt x="6" y="5"/>
                  </a:cubicBezTo>
                  <a:cubicBezTo>
                    <a:pt x="5" y="6"/>
                    <a:pt x="5" y="6"/>
                    <a:pt x="4" y="5"/>
                  </a:cubicBezTo>
                  <a:cubicBezTo>
                    <a:pt x="3" y="5"/>
                    <a:pt x="3" y="3"/>
                    <a:pt x="2" y="3"/>
                  </a:cubicBezTo>
                  <a:cubicBezTo>
                    <a:pt x="1" y="3"/>
                    <a:pt x="0" y="3"/>
                    <a:pt x="0" y="3"/>
                  </a:cubicBezTo>
                  <a:cubicBezTo>
                    <a:pt x="0" y="3"/>
                    <a:pt x="1" y="3"/>
                    <a:pt x="2" y="3"/>
                  </a:cubicBezTo>
                  <a:cubicBezTo>
                    <a:pt x="2" y="4"/>
                    <a:pt x="2" y="4"/>
                    <a:pt x="2" y="5"/>
                  </a:cubicBezTo>
                  <a:cubicBezTo>
                    <a:pt x="3" y="5"/>
                    <a:pt x="3" y="6"/>
                    <a:pt x="4" y="6"/>
                  </a:cubicBezTo>
                  <a:cubicBezTo>
                    <a:pt x="4" y="7"/>
                    <a:pt x="5" y="7"/>
                    <a:pt x="6" y="7"/>
                  </a:cubicBezTo>
                  <a:cubicBezTo>
                    <a:pt x="8" y="7"/>
                    <a:pt x="8" y="6"/>
                    <a:pt x="9" y="5"/>
                  </a:cubicBezTo>
                  <a:cubicBezTo>
                    <a:pt x="9" y="5"/>
                    <a:pt x="10" y="5"/>
                    <a:pt x="10" y="4"/>
                  </a:cubicBezTo>
                  <a:cubicBezTo>
                    <a:pt x="10" y="4"/>
                    <a:pt x="10" y="4"/>
                    <a:pt x="11" y="4"/>
                  </a:cubicBezTo>
                  <a:cubicBezTo>
                    <a:pt x="11" y="4"/>
                    <a:pt x="11" y="4"/>
                    <a:pt x="11" y="5"/>
                  </a:cubicBezTo>
                  <a:cubicBezTo>
                    <a:pt x="11" y="5"/>
                    <a:pt x="12"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Freeform 84"/>
            <p:cNvSpPr/>
            <p:nvPr/>
          </p:nvSpPr>
          <p:spPr bwMode="auto">
            <a:xfrm>
              <a:off x="1792787" y="1035555"/>
              <a:ext cx="204105" cy="85044"/>
            </a:xfrm>
            <a:custGeom>
              <a:avLst/>
              <a:gdLst>
                <a:gd name="T0" fmla="*/ 15 w 20"/>
                <a:gd name="T1" fmla="*/ 0 h 8"/>
                <a:gd name="T2" fmla="*/ 12 w 20"/>
                <a:gd name="T3" fmla="*/ 2 h 8"/>
                <a:gd name="T4" fmla="*/ 10 w 20"/>
                <a:gd name="T5" fmla="*/ 1 h 8"/>
                <a:gd name="T6" fmla="*/ 8 w 20"/>
                <a:gd name="T7" fmla="*/ 2 h 8"/>
                <a:gd name="T8" fmla="*/ 7 w 20"/>
                <a:gd name="T9" fmla="*/ 4 h 8"/>
                <a:gd name="T10" fmla="*/ 5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8 w 20"/>
                <a:gd name="T27" fmla="*/ 5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1"/>
                    <a:pt x="12" y="2"/>
                  </a:cubicBezTo>
                  <a:cubicBezTo>
                    <a:pt x="11" y="2"/>
                    <a:pt x="11" y="1"/>
                    <a:pt x="10" y="1"/>
                  </a:cubicBezTo>
                  <a:cubicBezTo>
                    <a:pt x="9" y="2"/>
                    <a:pt x="8" y="2"/>
                    <a:pt x="8" y="2"/>
                  </a:cubicBezTo>
                  <a:cubicBezTo>
                    <a:pt x="7" y="3"/>
                    <a:pt x="7" y="3"/>
                    <a:pt x="7" y="4"/>
                  </a:cubicBezTo>
                  <a:cubicBezTo>
                    <a:pt x="6" y="4"/>
                    <a:pt x="6" y="5"/>
                    <a:pt x="5" y="5"/>
                  </a:cubicBezTo>
                  <a:cubicBezTo>
                    <a:pt x="5" y="5"/>
                    <a:pt x="4" y="5"/>
                    <a:pt x="4" y="5"/>
                  </a:cubicBezTo>
                  <a:cubicBezTo>
                    <a:pt x="3" y="4"/>
                    <a:pt x="2" y="3"/>
                    <a:pt x="1" y="3"/>
                  </a:cubicBezTo>
                  <a:cubicBezTo>
                    <a:pt x="0" y="3"/>
                    <a:pt x="0" y="3"/>
                    <a:pt x="0" y="3"/>
                  </a:cubicBezTo>
                  <a:cubicBezTo>
                    <a:pt x="0" y="3"/>
                    <a:pt x="0" y="3"/>
                    <a:pt x="1" y="3"/>
                  </a:cubicBezTo>
                  <a:cubicBezTo>
                    <a:pt x="1" y="4"/>
                    <a:pt x="1" y="4"/>
                    <a:pt x="2" y="4"/>
                  </a:cubicBezTo>
                  <a:cubicBezTo>
                    <a:pt x="2" y="5"/>
                    <a:pt x="2" y="5"/>
                    <a:pt x="3" y="6"/>
                  </a:cubicBezTo>
                  <a:cubicBezTo>
                    <a:pt x="3" y="7"/>
                    <a:pt x="5" y="7"/>
                    <a:pt x="6" y="7"/>
                  </a:cubicBezTo>
                  <a:cubicBezTo>
                    <a:pt x="7" y="7"/>
                    <a:pt x="8" y="6"/>
                    <a:pt x="8" y="5"/>
                  </a:cubicBezTo>
                  <a:cubicBezTo>
                    <a:pt x="9" y="5"/>
                    <a:pt x="9" y="4"/>
                    <a:pt x="9" y="4"/>
                  </a:cubicBezTo>
                  <a:cubicBezTo>
                    <a:pt x="9" y="4"/>
                    <a:pt x="10" y="4"/>
                    <a:pt x="10" y="4"/>
                  </a:cubicBezTo>
                  <a:cubicBezTo>
                    <a:pt x="10" y="4"/>
                    <a:pt x="10" y="4"/>
                    <a:pt x="11" y="4"/>
                  </a:cubicBezTo>
                  <a:cubicBezTo>
                    <a:pt x="11" y="5"/>
                    <a:pt x="11" y="5"/>
                    <a:pt x="11" y="5"/>
                  </a:cubicBezTo>
                  <a:cubicBezTo>
                    <a:pt x="12" y="7"/>
                    <a:pt x="13" y="8"/>
                    <a:pt x="15" y="8"/>
                  </a:cubicBezTo>
                  <a:cubicBezTo>
                    <a:pt x="18" y="8"/>
                    <a:pt x="20" y="7"/>
                    <a:pt x="20" y="4"/>
                  </a:cubicBezTo>
                  <a:cubicBezTo>
                    <a:pt x="20" y="2"/>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Freeform 85"/>
            <p:cNvSpPr/>
            <p:nvPr/>
          </p:nvSpPr>
          <p:spPr bwMode="auto">
            <a:xfrm>
              <a:off x="1792787" y="907990"/>
              <a:ext cx="204105" cy="80792"/>
            </a:xfrm>
            <a:custGeom>
              <a:avLst/>
              <a:gdLst>
                <a:gd name="T0" fmla="*/ 15 w 20"/>
                <a:gd name="T1" fmla="*/ 0 h 8"/>
                <a:gd name="T2" fmla="*/ 12 w 20"/>
                <a:gd name="T3" fmla="*/ 1 h 8"/>
                <a:gd name="T4" fmla="*/ 10 w 20"/>
                <a:gd name="T5" fmla="*/ 1 h 8"/>
                <a:gd name="T6" fmla="*/ 8 w 20"/>
                <a:gd name="T7" fmla="*/ 2 h 8"/>
                <a:gd name="T8" fmla="*/ 7 w 20"/>
                <a:gd name="T9" fmla="*/ 3 h 8"/>
                <a:gd name="T10" fmla="*/ 5 w 20"/>
                <a:gd name="T11" fmla="*/ 5 h 8"/>
                <a:gd name="T12" fmla="*/ 4 w 20"/>
                <a:gd name="T13" fmla="*/ 4 h 8"/>
                <a:gd name="T14" fmla="*/ 1 w 20"/>
                <a:gd name="T15" fmla="*/ 2 h 8"/>
                <a:gd name="T16" fmla="*/ 0 w 20"/>
                <a:gd name="T17" fmla="*/ 2 h 8"/>
                <a:gd name="T18" fmla="*/ 1 w 20"/>
                <a:gd name="T19" fmla="*/ 3 h 8"/>
                <a:gd name="T20" fmla="*/ 2 w 20"/>
                <a:gd name="T21" fmla="*/ 4 h 8"/>
                <a:gd name="T22" fmla="*/ 3 w 20"/>
                <a:gd name="T23" fmla="*/ 6 h 8"/>
                <a:gd name="T24" fmla="*/ 6 w 20"/>
                <a:gd name="T25" fmla="*/ 6 h 8"/>
                <a:gd name="T26" fmla="*/ 8 w 20"/>
                <a:gd name="T27" fmla="*/ 4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0"/>
                    <a:pt x="12" y="1"/>
                  </a:cubicBezTo>
                  <a:cubicBezTo>
                    <a:pt x="11" y="1"/>
                    <a:pt x="11" y="1"/>
                    <a:pt x="10" y="1"/>
                  </a:cubicBezTo>
                  <a:cubicBezTo>
                    <a:pt x="9" y="1"/>
                    <a:pt x="8" y="1"/>
                    <a:pt x="8" y="2"/>
                  </a:cubicBezTo>
                  <a:cubicBezTo>
                    <a:pt x="7" y="2"/>
                    <a:pt x="7" y="3"/>
                    <a:pt x="7" y="3"/>
                  </a:cubicBezTo>
                  <a:cubicBezTo>
                    <a:pt x="6" y="4"/>
                    <a:pt x="6" y="4"/>
                    <a:pt x="5" y="5"/>
                  </a:cubicBezTo>
                  <a:cubicBezTo>
                    <a:pt x="5" y="5"/>
                    <a:pt x="4" y="5"/>
                    <a:pt x="4" y="4"/>
                  </a:cubicBezTo>
                  <a:cubicBezTo>
                    <a:pt x="3" y="4"/>
                    <a:pt x="2" y="3"/>
                    <a:pt x="1" y="2"/>
                  </a:cubicBezTo>
                  <a:cubicBezTo>
                    <a:pt x="0" y="2"/>
                    <a:pt x="0" y="2"/>
                    <a:pt x="0" y="2"/>
                  </a:cubicBezTo>
                  <a:cubicBezTo>
                    <a:pt x="0" y="2"/>
                    <a:pt x="0" y="2"/>
                    <a:pt x="1" y="3"/>
                  </a:cubicBezTo>
                  <a:cubicBezTo>
                    <a:pt x="1" y="3"/>
                    <a:pt x="1" y="3"/>
                    <a:pt x="2" y="4"/>
                  </a:cubicBezTo>
                  <a:cubicBezTo>
                    <a:pt x="2" y="4"/>
                    <a:pt x="2" y="5"/>
                    <a:pt x="3" y="6"/>
                  </a:cubicBezTo>
                  <a:cubicBezTo>
                    <a:pt x="3" y="6"/>
                    <a:pt x="5" y="7"/>
                    <a:pt x="6" y="6"/>
                  </a:cubicBezTo>
                  <a:cubicBezTo>
                    <a:pt x="7" y="6"/>
                    <a:pt x="8" y="5"/>
                    <a:pt x="8" y="4"/>
                  </a:cubicBezTo>
                  <a:cubicBezTo>
                    <a:pt x="9" y="4"/>
                    <a:pt x="9" y="4"/>
                    <a:pt x="9" y="4"/>
                  </a:cubicBezTo>
                  <a:cubicBezTo>
                    <a:pt x="9" y="4"/>
                    <a:pt x="10" y="4"/>
                    <a:pt x="10" y="4"/>
                  </a:cubicBezTo>
                  <a:cubicBezTo>
                    <a:pt x="10" y="4"/>
                    <a:pt x="10" y="4"/>
                    <a:pt x="11" y="4"/>
                  </a:cubicBezTo>
                  <a:cubicBezTo>
                    <a:pt x="11" y="4"/>
                    <a:pt x="11" y="4"/>
                    <a:pt x="11" y="5"/>
                  </a:cubicBezTo>
                  <a:cubicBezTo>
                    <a:pt x="12" y="7"/>
                    <a:pt x="13" y="8"/>
                    <a:pt x="15" y="8"/>
                  </a:cubicBezTo>
                  <a:cubicBezTo>
                    <a:pt x="18" y="8"/>
                    <a:pt x="20" y="6"/>
                    <a:pt x="20" y="4"/>
                  </a:cubicBezTo>
                  <a:cubicBezTo>
                    <a:pt x="20" y="1"/>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Freeform 86"/>
            <p:cNvSpPr/>
            <p:nvPr/>
          </p:nvSpPr>
          <p:spPr bwMode="auto">
            <a:xfrm>
              <a:off x="1792787" y="763415"/>
              <a:ext cx="204105" cy="80792"/>
            </a:xfrm>
            <a:custGeom>
              <a:avLst/>
              <a:gdLst>
                <a:gd name="T0" fmla="*/ 15 w 20"/>
                <a:gd name="T1" fmla="*/ 0 h 8"/>
                <a:gd name="T2" fmla="*/ 12 w 20"/>
                <a:gd name="T3" fmla="*/ 2 h 8"/>
                <a:gd name="T4" fmla="*/ 10 w 20"/>
                <a:gd name="T5" fmla="*/ 1 h 8"/>
                <a:gd name="T6" fmla="*/ 8 w 20"/>
                <a:gd name="T7" fmla="*/ 2 h 8"/>
                <a:gd name="T8" fmla="*/ 7 w 20"/>
                <a:gd name="T9" fmla="*/ 4 h 8"/>
                <a:gd name="T10" fmla="*/ 5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8 w 20"/>
                <a:gd name="T27" fmla="*/ 5 h 8"/>
                <a:gd name="T28" fmla="*/ 9 w 20"/>
                <a:gd name="T29" fmla="*/ 4 h 8"/>
                <a:gd name="T30" fmla="*/ 10 w 20"/>
                <a:gd name="T31" fmla="*/ 4 h 8"/>
                <a:gd name="T32" fmla="*/ 11 w 20"/>
                <a:gd name="T33" fmla="*/ 4 h 8"/>
                <a:gd name="T34" fmla="*/ 11 w 20"/>
                <a:gd name="T35" fmla="*/ 5 h 8"/>
                <a:gd name="T36" fmla="*/ 15 w 20"/>
                <a:gd name="T37" fmla="*/ 8 h 8"/>
                <a:gd name="T38" fmla="*/ 20 w 20"/>
                <a:gd name="T39" fmla="*/ 4 h 8"/>
                <a:gd name="T40" fmla="*/ 15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5" y="0"/>
                  </a:moveTo>
                  <a:cubicBezTo>
                    <a:pt x="14" y="0"/>
                    <a:pt x="13" y="1"/>
                    <a:pt x="12" y="2"/>
                  </a:cubicBezTo>
                  <a:cubicBezTo>
                    <a:pt x="11" y="2"/>
                    <a:pt x="11" y="1"/>
                    <a:pt x="10" y="1"/>
                  </a:cubicBezTo>
                  <a:cubicBezTo>
                    <a:pt x="9" y="1"/>
                    <a:pt x="8" y="2"/>
                    <a:pt x="8" y="2"/>
                  </a:cubicBezTo>
                  <a:cubicBezTo>
                    <a:pt x="7" y="3"/>
                    <a:pt x="7" y="3"/>
                    <a:pt x="7" y="4"/>
                  </a:cubicBezTo>
                  <a:cubicBezTo>
                    <a:pt x="6" y="4"/>
                    <a:pt x="6" y="5"/>
                    <a:pt x="5" y="5"/>
                  </a:cubicBezTo>
                  <a:cubicBezTo>
                    <a:pt x="5" y="5"/>
                    <a:pt x="4" y="5"/>
                    <a:pt x="4" y="5"/>
                  </a:cubicBezTo>
                  <a:cubicBezTo>
                    <a:pt x="3" y="4"/>
                    <a:pt x="2" y="3"/>
                    <a:pt x="1" y="3"/>
                  </a:cubicBezTo>
                  <a:cubicBezTo>
                    <a:pt x="0" y="3"/>
                    <a:pt x="0" y="3"/>
                    <a:pt x="0" y="3"/>
                  </a:cubicBezTo>
                  <a:cubicBezTo>
                    <a:pt x="0" y="3"/>
                    <a:pt x="0" y="3"/>
                    <a:pt x="1" y="3"/>
                  </a:cubicBezTo>
                  <a:cubicBezTo>
                    <a:pt x="1" y="3"/>
                    <a:pt x="1" y="4"/>
                    <a:pt x="2" y="4"/>
                  </a:cubicBezTo>
                  <a:cubicBezTo>
                    <a:pt x="2" y="5"/>
                    <a:pt x="2" y="5"/>
                    <a:pt x="3" y="6"/>
                  </a:cubicBezTo>
                  <a:cubicBezTo>
                    <a:pt x="3" y="7"/>
                    <a:pt x="5" y="7"/>
                    <a:pt x="6" y="7"/>
                  </a:cubicBezTo>
                  <a:cubicBezTo>
                    <a:pt x="7" y="7"/>
                    <a:pt x="8" y="6"/>
                    <a:pt x="8" y="5"/>
                  </a:cubicBezTo>
                  <a:cubicBezTo>
                    <a:pt x="9" y="5"/>
                    <a:pt x="9" y="4"/>
                    <a:pt x="9" y="4"/>
                  </a:cubicBezTo>
                  <a:cubicBezTo>
                    <a:pt x="9" y="4"/>
                    <a:pt x="10" y="4"/>
                    <a:pt x="10" y="4"/>
                  </a:cubicBezTo>
                  <a:cubicBezTo>
                    <a:pt x="10" y="4"/>
                    <a:pt x="10" y="4"/>
                    <a:pt x="11" y="4"/>
                  </a:cubicBezTo>
                  <a:cubicBezTo>
                    <a:pt x="11" y="4"/>
                    <a:pt x="11" y="5"/>
                    <a:pt x="11" y="5"/>
                  </a:cubicBezTo>
                  <a:cubicBezTo>
                    <a:pt x="12" y="7"/>
                    <a:pt x="13" y="8"/>
                    <a:pt x="15" y="8"/>
                  </a:cubicBezTo>
                  <a:cubicBezTo>
                    <a:pt x="18" y="8"/>
                    <a:pt x="20" y="7"/>
                    <a:pt x="20" y="4"/>
                  </a:cubicBezTo>
                  <a:cubicBezTo>
                    <a:pt x="20" y="2"/>
                    <a:pt x="18"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Freeform 87"/>
            <p:cNvSpPr/>
            <p:nvPr/>
          </p:nvSpPr>
          <p:spPr bwMode="auto">
            <a:xfrm>
              <a:off x="1996892" y="967520"/>
              <a:ext cx="199853" cy="89296"/>
            </a:xfrm>
            <a:custGeom>
              <a:avLst/>
              <a:gdLst>
                <a:gd name="T0" fmla="*/ 16 w 20"/>
                <a:gd name="T1" fmla="*/ 0 h 9"/>
                <a:gd name="T2" fmla="*/ 12 w 20"/>
                <a:gd name="T3" fmla="*/ 2 h 9"/>
                <a:gd name="T4" fmla="*/ 10 w 20"/>
                <a:gd name="T5" fmla="*/ 2 h 9"/>
                <a:gd name="T6" fmla="*/ 8 w 20"/>
                <a:gd name="T7" fmla="*/ 3 h 9"/>
                <a:gd name="T8" fmla="*/ 7 w 20"/>
                <a:gd name="T9" fmla="*/ 4 h 9"/>
                <a:gd name="T10" fmla="*/ 6 w 20"/>
                <a:gd name="T11" fmla="*/ 5 h 9"/>
                <a:gd name="T12" fmla="*/ 4 w 20"/>
                <a:gd name="T13" fmla="*/ 5 h 9"/>
                <a:gd name="T14" fmla="*/ 1 w 20"/>
                <a:gd name="T15" fmla="*/ 3 h 9"/>
                <a:gd name="T16" fmla="*/ 0 w 20"/>
                <a:gd name="T17" fmla="*/ 3 h 9"/>
                <a:gd name="T18" fmla="*/ 1 w 20"/>
                <a:gd name="T19" fmla="*/ 4 h 9"/>
                <a:gd name="T20" fmla="*/ 2 w 20"/>
                <a:gd name="T21" fmla="*/ 5 h 9"/>
                <a:gd name="T22" fmla="*/ 3 w 20"/>
                <a:gd name="T23" fmla="*/ 6 h 9"/>
                <a:gd name="T24" fmla="*/ 6 w 20"/>
                <a:gd name="T25" fmla="*/ 7 h 9"/>
                <a:gd name="T26" fmla="*/ 9 w 20"/>
                <a:gd name="T27" fmla="*/ 5 h 9"/>
                <a:gd name="T28" fmla="*/ 10 w 20"/>
                <a:gd name="T29" fmla="*/ 4 h 9"/>
                <a:gd name="T30" fmla="*/ 10 w 20"/>
                <a:gd name="T31" fmla="*/ 4 h 9"/>
                <a:gd name="T32" fmla="*/ 11 w 20"/>
                <a:gd name="T33" fmla="*/ 5 h 9"/>
                <a:gd name="T34" fmla="*/ 12 w 20"/>
                <a:gd name="T35" fmla="*/ 5 h 9"/>
                <a:gd name="T36" fmla="*/ 16 w 20"/>
                <a:gd name="T37" fmla="*/ 9 h 9"/>
                <a:gd name="T38" fmla="*/ 20 w 20"/>
                <a:gd name="T39" fmla="*/ 4 h 9"/>
                <a:gd name="T40" fmla="*/ 16 w 20"/>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9">
                  <a:moveTo>
                    <a:pt x="16" y="0"/>
                  </a:moveTo>
                  <a:cubicBezTo>
                    <a:pt x="14" y="0"/>
                    <a:pt x="13" y="1"/>
                    <a:pt x="12" y="2"/>
                  </a:cubicBezTo>
                  <a:cubicBezTo>
                    <a:pt x="12" y="2"/>
                    <a:pt x="11" y="2"/>
                    <a:pt x="10" y="2"/>
                  </a:cubicBezTo>
                  <a:cubicBezTo>
                    <a:pt x="9" y="2"/>
                    <a:pt x="9" y="2"/>
                    <a:pt x="8" y="3"/>
                  </a:cubicBezTo>
                  <a:cubicBezTo>
                    <a:pt x="8" y="3"/>
                    <a:pt x="7" y="3"/>
                    <a:pt x="7" y="4"/>
                  </a:cubicBezTo>
                  <a:cubicBezTo>
                    <a:pt x="6" y="5"/>
                    <a:pt x="6" y="5"/>
                    <a:pt x="6" y="5"/>
                  </a:cubicBezTo>
                  <a:cubicBezTo>
                    <a:pt x="5" y="6"/>
                    <a:pt x="4" y="6"/>
                    <a:pt x="4" y="5"/>
                  </a:cubicBezTo>
                  <a:cubicBezTo>
                    <a:pt x="3" y="5"/>
                    <a:pt x="2" y="3"/>
                    <a:pt x="1" y="3"/>
                  </a:cubicBezTo>
                  <a:cubicBezTo>
                    <a:pt x="1" y="3"/>
                    <a:pt x="0" y="3"/>
                    <a:pt x="0" y="3"/>
                  </a:cubicBezTo>
                  <a:cubicBezTo>
                    <a:pt x="0" y="3"/>
                    <a:pt x="1" y="3"/>
                    <a:pt x="1" y="4"/>
                  </a:cubicBezTo>
                  <a:cubicBezTo>
                    <a:pt x="1" y="4"/>
                    <a:pt x="2" y="4"/>
                    <a:pt x="2" y="5"/>
                  </a:cubicBezTo>
                  <a:cubicBezTo>
                    <a:pt x="2" y="5"/>
                    <a:pt x="3" y="6"/>
                    <a:pt x="3" y="6"/>
                  </a:cubicBezTo>
                  <a:cubicBezTo>
                    <a:pt x="4" y="7"/>
                    <a:pt x="5" y="7"/>
                    <a:pt x="6" y="7"/>
                  </a:cubicBezTo>
                  <a:cubicBezTo>
                    <a:pt x="7" y="7"/>
                    <a:pt x="8" y="6"/>
                    <a:pt x="9" y="5"/>
                  </a:cubicBezTo>
                  <a:cubicBezTo>
                    <a:pt x="9" y="5"/>
                    <a:pt x="9" y="5"/>
                    <a:pt x="10" y="4"/>
                  </a:cubicBezTo>
                  <a:cubicBezTo>
                    <a:pt x="10" y="4"/>
                    <a:pt x="10" y="4"/>
                    <a:pt x="10" y="4"/>
                  </a:cubicBezTo>
                  <a:cubicBezTo>
                    <a:pt x="10" y="4"/>
                    <a:pt x="11" y="4"/>
                    <a:pt x="11" y="5"/>
                  </a:cubicBezTo>
                  <a:cubicBezTo>
                    <a:pt x="11" y="5"/>
                    <a:pt x="11" y="5"/>
                    <a:pt x="12" y="5"/>
                  </a:cubicBezTo>
                  <a:cubicBezTo>
                    <a:pt x="12" y="7"/>
                    <a:pt x="14" y="9"/>
                    <a:pt x="16" y="9"/>
                  </a:cubicBezTo>
                  <a:cubicBezTo>
                    <a:pt x="18" y="9"/>
                    <a:pt x="20" y="7"/>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Freeform 88"/>
            <p:cNvSpPr/>
            <p:nvPr/>
          </p:nvSpPr>
          <p:spPr bwMode="auto">
            <a:xfrm>
              <a:off x="1996892" y="835702"/>
              <a:ext cx="199853" cy="80792"/>
            </a:xfrm>
            <a:custGeom>
              <a:avLst/>
              <a:gdLst>
                <a:gd name="T0" fmla="*/ 16 w 20"/>
                <a:gd name="T1" fmla="*/ 0 h 8"/>
                <a:gd name="T2" fmla="*/ 12 w 20"/>
                <a:gd name="T3" fmla="*/ 2 h 8"/>
                <a:gd name="T4" fmla="*/ 10 w 20"/>
                <a:gd name="T5" fmla="*/ 1 h 8"/>
                <a:gd name="T6" fmla="*/ 8 w 20"/>
                <a:gd name="T7" fmla="*/ 2 h 8"/>
                <a:gd name="T8" fmla="*/ 7 w 20"/>
                <a:gd name="T9" fmla="*/ 3 h 8"/>
                <a:gd name="T10" fmla="*/ 6 w 20"/>
                <a:gd name="T11" fmla="*/ 5 h 8"/>
                <a:gd name="T12" fmla="*/ 4 w 20"/>
                <a:gd name="T13" fmla="*/ 5 h 8"/>
                <a:gd name="T14" fmla="*/ 1 w 20"/>
                <a:gd name="T15" fmla="*/ 3 h 8"/>
                <a:gd name="T16" fmla="*/ 0 w 20"/>
                <a:gd name="T17" fmla="*/ 3 h 8"/>
                <a:gd name="T18" fmla="*/ 1 w 20"/>
                <a:gd name="T19" fmla="*/ 3 h 8"/>
                <a:gd name="T20" fmla="*/ 2 w 20"/>
                <a:gd name="T21" fmla="*/ 4 h 8"/>
                <a:gd name="T22" fmla="*/ 3 w 20"/>
                <a:gd name="T23" fmla="*/ 6 h 8"/>
                <a:gd name="T24" fmla="*/ 6 w 20"/>
                <a:gd name="T25" fmla="*/ 7 h 8"/>
                <a:gd name="T26" fmla="*/ 9 w 20"/>
                <a:gd name="T27" fmla="*/ 5 h 8"/>
                <a:gd name="T28" fmla="*/ 10 w 20"/>
                <a:gd name="T29" fmla="*/ 4 h 8"/>
                <a:gd name="T30" fmla="*/ 10 w 20"/>
                <a:gd name="T31" fmla="*/ 4 h 8"/>
                <a:gd name="T32" fmla="*/ 11 w 20"/>
                <a:gd name="T33" fmla="*/ 4 h 8"/>
                <a:gd name="T34" fmla="*/ 12 w 20"/>
                <a:gd name="T35" fmla="*/ 5 h 8"/>
                <a:gd name="T36" fmla="*/ 16 w 20"/>
                <a:gd name="T37" fmla="*/ 8 h 8"/>
                <a:gd name="T38" fmla="*/ 20 w 20"/>
                <a:gd name="T39" fmla="*/ 4 h 8"/>
                <a:gd name="T40" fmla="*/ 16 w 20"/>
                <a:gd name="T4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8">
                  <a:moveTo>
                    <a:pt x="16" y="0"/>
                  </a:moveTo>
                  <a:cubicBezTo>
                    <a:pt x="14" y="0"/>
                    <a:pt x="13" y="1"/>
                    <a:pt x="12" y="2"/>
                  </a:cubicBezTo>
                  <a:cubicBezTo>
                    <a:pt x="12" y="1"/>
                    <a:pt x="11" y="1"/>
                    <a:pt x="10" y="1"/>
                  </a:cubicBezTo>
                  <a:cubicBezTo>
                    <a:pt x="9" y="1"/>
                    <a:pt x="9" y="2"/>
                    <a:pt x="8" y="2"/>
                  </a:cubicBezTo>
                  <a:cubicBezTo>
                    <a:pt x="8" y="2"/>
                    <a:pt x="7" y="3"/>
                    <a:pt x="7" y="3"/>
                  </a:cubicBezTo>
                  <a:cubicBezTo>
                    <a:pt x="6" y="4"/>
                    <a:pt x="6" y="5"/>
                    <a:pt x="6" y="5"/>
                  </a:cubicBezTo>
                  <a:cubicBezTo>
                    <a:pt x="5" y="5"/>
                    <a:pt x="4" y="5"/>
                    <a:pt x="4" y="5"/>
                  </a:cubicBezTo>
                  <a:cubicBezTo>
                    <a:pt x="3" y="4"/>
                    <a:pt x="2" y="3"/>
                    <a:pt x="1" y="3"/>
                  </a:cubicBezTo>
                  <a:cubicBezTo>
                    <a:pt x="1" y="2"/>
                    <a:pt x="0" y="3"/>
                    <a:pt x="0" y="3"/>
                  </a:cubicBezTo>
                  <a:cubicBezTo>
                    <a:pt x="0" y="3"/>
                    <a:pt x="1" y="3"/>
                    <a:pt x="1" y="3"/>
                  </a:cubicBezTo>
                  <a:cubicBezTo>
                    <a:pt x="1" y="3"/>
                    <a:pt x="2" y="4"/>
                    <a:pt x="2" y="4"/>
                  </a:cubicBezTo>
                  <a:cubicBezTo>
                    <a:pt x="2" y="5"/>
                    <a:pt x="3" y="5"/>
                    <a:pt x="3" y="6"/>
                  </a:cubicBezTo>
                  <a:cubicBezTo>
                    <a:pt x="4" y="6"/>
                    <a:pt x="5" y="7"/>
                    <a:pt x="6" y="7"/>
                  </a:cubicBezTo>
                  <a:cubicBezTo>
                    <a:pt x="7" y="6"/>
                    <a:pt x="8" y="5"/>
                    <a:pt x="9" y="5"/>
                  </a:cubicBezTo>
                  <a:cubicBezTo>
                    <a:pt x="9" y="4"/>
                    <a:pt x="9" y="4"/>
                    <a:pt x="10" y="4"/>
                  </a:cubicBezTo>
                  <a:cubicBezTo>
                    <a:pt x="10" y="4"/>
                    <a:pt x="10" y="4"/>
                    <a:pt x="10" y="4"/>
                  </a:cubicBezTo>
                  <a:cubicBezTo>
                    <a:pt x="10" y="4"/>
                    <a:pt x="11" y="4"/>
                    <a:pt x="11" y="4"/>
                  </a:cubicBezTo>
                  <a:cubicBezTo>
                    <a:pt x="11" y="4"/>
                    <a:pt x="11" y="5"/>
                    <a:pt x="12" y="5"/>
                  </a:cubicBezTo>
                  <a:cubicBezTo>
                    <a:pt x="12" y="7"/>
                    <a:pt x="14" y="8"/>
                    <a:pt x="16" y="8"/>
                  </a:cubicBezTo>
                  <a:cubicBezTo>
                    <a:pt x="18" y="8"/>
                    <a:pt x="20" y="6"/>
                    <a:pt x="20" y="4"/>
                  </a:cubicBezTo>
                  <a:cubicBezTo>
                    <a:pt x="20" y="2"/>
                    <a:pt x="18"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Freeform 89"/>
            <p:cNvSpPr>
              <a:spLocks noEditPoints="1"/>
            </p:cNvSpPr>
            <p:nvPr/>
          </p:nvSpPr>
          <p:spPr bwMode="auto">
            <a:xfrm>
              <a:off x="2188241" y="886729"/>
              <a:ext cx="272140" cy="110557"/>
            </a:xfrm>
            <a:custGeom>
              <a:avLst/>
              <a:gdLst>
                <a:gd name="T0" fmla="*/ 21 w 27"/>
                <a:gd name="T1" fmla="*/ 0 h 11"/>
                <a:gd name="T2" fmla="*/ 16 w 27"/>
                <a:gd name="T3" fmla="*/ 3 h 11"/>
                <a:gd name="T4" fmla="*/ 14 w 27"/>
                <a:gd name="T5" fmla="*/ 2 h 11"/>
                <a:gd name="T6" fmla="*/ 11 w 27"/>
                <a:gd name="T7" fmla="*/ 3 h 11"/>
                <a:gd name="T8" fmla="*/ 9 w 27"/>
                <a:gd name="T9" fmla="*/ 5 h 11"/>
                <a:gd name="T10" fmla="*/ 7 w 27"/>
                <a:gd name="T11" fmla="*/ 7 h 11"/>
                <a:gd name="T12" fmla="*/ 5 w 27"/>
                <a:gd name="T13" fmla="*/ 7 h 11"/>
                <a:gd name="T14" fmla="*/ 1 w 27"/>
                <a:gd name="T15" fmla="*/ 4 h 11"/>
                <a:gd name="T16" fmla="*/ 0 w 27"/>
                <a:gd name="T17" fmla="*/ 4 h 11"/>
                <a:gd name="T18" fmla="*/ 1 w 27"/>
                <a:gd name="T19" fmla="*/ 4 h 11"/>
                <a:gd name="T20" fmla="*/ 2 w 27"/>
                <a:gd name="T21" fmla="*/ 6 h 11"/>
                <a:gd name="T22" fmla="*/ 4 w 27"/>
                <a:gd name="T23" fmla="*/ 8 h 11"/>
                <a:gd name="T24" fmla="*/ 8 w 27"/>
                <a:gd name="T25" fmla="*/ 9 h 11"/>
                <a:gd name="T26" fmla="*/ 12 w 27"/>
                <a:gd name="T27" fmla="*/ 7 h 11"/>
                <a:gd name="T28" fmla="*/ 13 w 27"/>
                <a:gd name="T29" fmla="*/ 6 h 11"/>
                <a:gd name="T30" fmla="*/ 14 w 27"/>
                <a:gd name="T31" fmla="*/ 6 h 11"/>
                <a:gd name="T32" fmla="*/ 15 w 27"/>
                <a:gd name="T33" fmla="*/ 6 h 11"/>
                <a:gd name="T34" fmla="*/ 16 w 27"/>
                <a:gd name="T35" fmla="*/ 7 h 11"/>
                <a:gd name="T36" fmla="*/ 21 w 27"/>
                <a:gd name="T37" fmla="*/ 11 h 11"/>
                <a:gd name="T38" fmla="*/ 27 w 27"/>
                <a:gd name="T39" fmla="*/ 6 h 11"/>
                <a:gd name="T40" fmla="*/ 21 w 27"/>
                <a:gd name="T41" fmla="*/ 0 h 11"/>
                <a:gd name="T42" fmla="*/ 21 w 27"/>
                <a:gd name="T43" fmla="*/ 10 h 11"/>
                <a:gd name="T44" fmla="*/ 17 w 27"/>
                <a:gd name="T45" fmla="*/ 6 h 11"/>
                <a:gd name="T46" fmla="*/ 21 w 27"/>
                <a:gd name="T47" fmla="*/ 1 h 11"/>
                <a:gd name="T48" fmla="*/ 26 w 27"/>
                <a:gd name="T49" fmla="*/ 6 h 11"/>
                <a:gd name="T50" fmla="*/ 21 w 27"/>
                <a:gd name="T5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11">
                  <a:moveTo>
                    <a:pt x="21" y="0"/>
                  </a:moveTo>
                  <a:cubicBezTo>
                    <a:pt x="19" y="0"/>
                    <a:pt x="17" y="1"/>
                    <a:pt x="16" y="3"/>
                  </a:cubicBezTo>
                  <a:cubicBezTo>
                    <a:pt x="16" y="2"/>
                    <a:pt x="15" y="2"/>
                    <a:pt x="14" y="2"/>
                  </a:cubicBezTo>
                  <a:cubicBezTo>
                    <a:pt x="13" y="2"/>
                    <a:pt x="11" y="2"/>
                    <a:pt x="11" y="3"/>
                  </a:cubicBezTo>
                  <a:cubicBezTo>
                    <a:pt x="10" y="4"/>
                    <a:pt x="9" y="4"/>
                    <a:pt x="9" y="5"/>
                  </a:cubicBezTo>
                  <a:cubicBezTo>
                    <a:pt x="8" y="6"/>
                    <a:pt x="8" y="7"/>
                    <a:pt x="7" y="7"/>
                  </a:cubicBezTo>
                  <a:cubicBezTo>
                    <a:pt x="7" y="7"/>
                    <a:pt x="6" y="7"/>
                    <a:pt x="5" y="7"/>
                  </a:cubicBezTo>
                  <a:cubicBezTo>
                    <a:pt x="4" y="6"/>
                    <a:pt x="3" y="4"/>
                    <a:pt x="1" y="4"/>
                  </a:cubicBezTo>
                  <a:cubicBezTo>
                    <a:pt x="0" y="3"/>
                    <a:pt x="0" y="4"/>
                    <a:pt x="0" y="4"/>
                  </a:cubicBezTo>
                  <a:cubicBezTo>
                    <a:pt x="0" y="4"/>
                    <a:pt x="0" y="4"/>
                    <a:pt x="1" y="4"/>
                  </a:cubicBezTo>
                  <a:cubicBezTo>
                    <a:pt x="2" y="5"/>
                    <a:pt x="2" y="5"/>
                    <a:pt x="2" y="6"/>
                  </a:cubicBezTo>
                  <a:cubicBezTo>
                    <a:pt x="3" y="7"/>
                    <a:pt x="3" y="7"/>
                    <a:pt x="4" y="8"/>
                  </a:cubicBezTo>
                  <a:cubicBezTo>
                    <a:pt x="5" y="9"/>
                    <a:pt x="6" y="10"/>
                    <a:pt x="8" y="9"/>
                  </a:cubicBezTo>
                  <a:cubicBezTo>
                    <a:pt x="10" y="9"/>
                    <a:pt x="11" y="8"/>
                    <a:pt x="12" y="7"/>
                  </a:cubicBezTo>
                  <a:cubicBezTo>
                    <a:pt x="12" y="6"/>
                    <a:pt x="12" y="6"/>
                    <a:pt x="13" y="6"/>
                  </a:cubicBezTo>
                  <a:cubicBezTo>
                    <a:pt x="13" y="6"/>
                    <a:pt x="13" y="6"/>
                    <a:pt x="14" y="6"/>
                  </a:cubicBezTo>
                  <a:cubicBezTo>
                    <a:pt x="14" y="6"/>
                    <a:pt x="14" y="6"/>
                    <a:pt x="15" y="6"/>
                  </a:cubicBezTo>
                  <a:cubicBezTo>
                    <a:pt x="15" y="6"/>
                    <a:pt x="15" y="7"/>
                    <a:pt x="16" y="7"/>
                  </a:cubicBezTo>
                  <a:cubicBezTo>
                    <a:pt x="16" y="10"/>
                    <a:pt x="19" y="11"/>
                    <a:pt x="21" y="11"/>
                  </a:cubicBezTo>
                  <a:cubicBezTo>
                    <a:pt x="24" y="11"/>
                    <a:pt x="27" y="9"/>
                    <a:pt x="27" y="6"/>
                  </a:cubicBezTo>
                  <a:cubicBezTo>
                    <a:pt x="27" y="3"/>
                    <a:pt x="24" y="0"/>
                    <a:pt x="21" y="0"/>
                  </a:cubicBezTo>
                  <a:close/>
                  <a:moveTo>
                    <a:pt x="21" y="10"/>
                  </a:moveTo>
                  <a:cubicBezTo>
                    <a:pt x="19" y="10"/>
                    <a:pt x="17" y="8"/>
                    <a:pt x="17" y="6"/>
                  </a:cubicBezTo>
                  <a:cubicBezTo>
                    <a:pt x="17" y="3"/>
                    <a:pt x="19" y="1"/>
                    <a:pt x="21" y="1"/>
                  </a:cubicBezTo>
                  <a:cubicBezTo>
                    <a:pt x="24" y="1"/>
                    <a:pt x="26" y="3"/>
                    <a:pt x="26" y="6"/>
                  </a:cubicBezTo>
                  <a:cubicBezTo>
                    <a:pt x="26" y="8"/>
                    <a:pt x="24"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Freeform 90"/>
            <p:cNvSpPr>
              <a:spLocks noEditPoints="1"/>
            </p:cNvSpPr>
            <p:nvPr/>
          </p:nvSpPr>
          <p:spPr bwMode="auto">
            <a:xfrm>
              <a:off x="6325618" y="631597"/>
              <a:ext cx="637828" cy="629324"/>
            </a:xfrm>
            <a:custGeom>
              <a:avLst/>
              <a:gdLst>
                <a:gd name="T0" fmla="*/ 34 w 63"/>
                <a:gd name="T1" fmla="*/ 41 h 62"/>
                <a:gd name="T2" fmla="*/ 59 w 63"/>
                <a:gd name="T3" fmla="*/ 15 h 62"/>
                <a:gd name="T4" fmla="*/ 59 w 63"/>
                <a:gd name="T5" fmla="*/ 3 h 62"/>
                <a:gd name="T6" fmla="*/ 47 w 63"/>
                <a:gd name="T7" fmla="*/ 3 h 62"/>
                <a:gd name="T8" fmla="*/ 22 w 63"/>
                <a:gd name="T9" fmla="*/ 29 h 62"/>
                <a:gd name="T10" fmla="*/ 7 w 63"/>
                <a:gd name="T11" fmla="*/ 33 h 62"/>
                <a:gd name="T12" fmla="*/ 7 w 63"/>
                <a:gd name="T13" fmla="*/ 56 h 62"/>
                <a:gd name="T14" fmla="*/ 30 w 63"/>
                <a:gd name="T15" fmla="*/ 56 h 62"/>
                <a:gd name="T16" fmla="*/ 34 w 63"/>
                <a:gd name="T17" fmla="*/ 41 h 62"/>
                <a:gd name="T18" fmla="*/ 8 w 63"/>
                <a:gd name="T19" fmla="*/ 55 h 62"/>
                <a:gd name="T20" fmla="*/ 8 w 63"/>
                <a:gd name="T21" fmla="*/ 34 h 62"/>
                <a:gd name="T22" fmla="*/ 21 w 63"/>
                <a:gd name="T23" fmla="*/ 30 h 62"/>
                <a:gd name="T24" fmla="*/ 22 w 63"/>
                <a:gd name="T25" fmla="*/ 30 h 62"/>
                <a:gd name="T26" fmla="*/ 48 w 63"/>
                <a:gd name="T27" fmla="*/ 4 h 62"/>
                <a:gd name="T28" fmla="*/ 58 w 63"/>
                <a:gd name="T29" fmla="*/ 4 h 62"/>
                <a:gd name="T30" fmla="*/ 58 w 63"/>
                <a:gd name="T31" fmla="*/ 15 h 62"/>
                <a:gd name="T32" fmla="*/ 32 w 63"/>
                <a:gd name="T33" fmla="*/ 40 h 62"/>
                <a:gd name="T34" fmla="*/ 33 w 63"/>
                <a:gd name="T35" fmla="*/ 41 h 62"/>
                <a:gd name="T36" fmla="*/ 29 w 63"/>
                <a:gd name="T37" fmla="*/ 55 h 62"/>
                <a:gd name="T38" fmla="*/ 8 w 63"/>
                <a:gd name="T39" fmla="*/ 5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2">
                  <a:moveTo>
                    <a:pt x="34" y="41"/>
                  </a:moveTo>
                  <a:cubicBezTo>
                    <a:pt x="59" y="15"/>
                    <a:pt x="59" y="15"/>
                    <a:pt x="59" y="15"/>
                  </a:cubicBezTo>
                  <a:cubicBezTo>
                    <a:pt x="63" y="12"/>
                    <a:pt x="63" y="7"/>
                    <a:pt x="59" y="3"/>
                  </a:cubicBezTo>
                  <a:cubicBezTo>
                    <a:pt x="56" y="0"/>
                    <a:pt x="51" y="0"/>
                    <a:pt x="47" y="3"/>
                  </a:cubicBezTo>
                  <a:cubicBezTo>
                    <a:pt x="22" y="29"/>
                    <a:pt x="22" y="29"/>
                    <a:pt x="22" y="29"/>
                  </a:cubicBezTo>
                  <a:cubicBezTo>
                    <a:pt x="16" y="28"/>
                    <a:pt x="11" y="29"/>
                    <a:pt x="7" y="33"/>
                  </a:cubicBezTo>
                  <a:cubicBezTo>
                    <a:pt x="0" y="39"/>
                    <a:pt x="0" y="50"/>
                    <a:pt x="7" y="56"/>
                  </a:cubicBezTo>
                  <a:cubicBezTo>
                    <a:pt x="13" y="62"/>
                    <a:pt x="23" y="62"/>
                    <a:pt x="30" y="56"/>
                  </a:cubicBezTo>
                  <a:cubicBezTo>
                    <a:pt x="34" y="52"/>
                    <a:pt x="35" y="46"/>
                    <a:pt x="34" y="41"/>
                  </a:cubicBezTo>
                  <a:close/>
                  <a:moveTo>
                    <a:pt x="8" y="55"/>
                  </a:moveTo>
                  <a:cubicBezTo>
                    <a:pt x="2" y="49"/>
                    <a:pt x="2" y="40"/>
                    <a:pt x="8" y="34"/>
                  </a:cubicBezTo>
                  <a:cubicBezTo>
                    <a:pt x="11" y="30"/>
                    <a:pt x="16" y="29"/>
                    <a:pt x="21" y="30"/>
                  </a:cubicBezTo>
                  <a:cubicBezTo>
                    <a:pt x="22" y="30"/>
                    <a:pt x="22" y="30"/>
                    <a:pt x="22" y="30"/>
                  </a:cubicBezTo>
                  <a:cubicBezTo>
                    <a:pt x="48" y="4"/>
                    <a:pt x="48" y="4"/>
                    <a:pt x="48" y="4"/>
                  </a:cubicBezTo>
                  <a:cubicBezTo>
                    <a:pt x="51" y="1"/>
                    <a:pt x="56" y="1"/>
                    <a:pt x="58" y="4"/>
                  </a:cubicBezTo>
                  <a:cubicBezTo>
                    <a:pt x="61" y="7"/>
                    <a:pt x="61" y="12"/>
                    <a:pt x="58" y="15"/>
                  </a:cubicBezTo>
                  <a:cubicBezTo>
                    <a:pt x="32" y="40"/>
                    <a:pt x="32" y="40"/>
                    <a:pt x="32" y="40"/>
                  </a:cubicBezTo>
                  <a:cubicBezTo>
                    <a:pt x="33" y="41"/>
                    <a:pt x="33" y="41"/>
                    <a:pt x="33" y="41"/>
                  </a:cubicBezTo>
                  <a:cubicBezTo>
                    <a:pt x="34" y="46"/>
                    <a:pt x="32" y="51"/>
                    <a:pt x="29" y="55"/>
                  </a:cubicBezTo>
                  <a:cubicBezTo>
                    <a:pt x="23" y="61"/>
                    <a:pt x="13" y="61"/>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Freeform 91"/>
            <p:cNvSpPr>
              <a:spLocks noEditPoints="1"/>
            </p:cNvSpPr>
            <p:nvPr/>
          </p:nvSpPr>
          <p:spPr bwMode="auto">
            <a:xfrm>
              <a:off x="6359636" y="746406"/>
              <a:ext cx="480497" cy="484749"/>
            </a:xfrm>
            <a:custGeom>
              <a:avLst/>
              <a:gdLst>
                <a:gd name="T0" fmla="*/ 28 w 48"/>
                <a:gd name="T1" fmla="*/ 30 h 48"/>
                <a:gd name="T2" fmla="*/ 28 w 48"/>
                <a:gd name="T3" fmla="*/ 29 h 48"/>
                <a:gd name="T4" fmla="*/ 48 w 48"/>
                <a:gd name="T5" fmla="*/ 9 h 48"/>
                <a:gd name="T6" fmla="*/ 40 w 48"/>
                <a:gd name="T7" fmla="*/ 0 h 48"/>
                <a:gd name="T8" fmla="*/ 20 w 48"/>
                <a:gd name="T9" fmla="*/ 21 h 48"/>
                <a:gd name="T10" fmla="*/ 18 w 48"/>
                <a:gd name="T11" fmla="*/ 20 h 48"/>
                <a:gd name="T12" fmla="*/ 6 w 48"/>
                <a:gd name="T13" fmla="*/ 24 h 48"/>
                <a:gd name="T14" fmla="*/ 6 w 48"/>
                <a:gd name="T15" fmla="*/ 43 h 48"/>
                <a:gd name="T16" fmla="*/ 25 w 48"/>
                <a:gd name="T17" fmla="*/ 43 h 48"/>
                <a:gd name="T18" fmla="*/ 28 w 48"/>
                <a:gd name="T19" fmla="*/ 30 h 48"/>
                <a:gd name="T20" fmla="*/ 31 w 48"/>
                <a:gd name="T21" fmla="*/ 25 h 48"/>
                <a:gd name="T22" fmla="*/ 27 w 48"/>
                <a:gd name="T23" fmla="*/ 20 h 48"/>
                <a:gd name="T24" fmla="*/ 28 w 48"/>
                <a:gd name="T25" fmla="*/ 19 h 48"/>
                <a:gd name="T26" fmla="*/ 33 w 48"/>
                <a:gd name="T27" fmla="*/ 23 h 48"/>
                <a:gd name="T28" fmla="*/ 31 w 48"/>
                <a:gd name="T29" fmla="*/ 25 h 48"/>
                <a:gd name="T30" fmla="*/ 36 w 48"/>
                <a:gd name="T31" fmla="*/ 20 h 48"/>
                <a:gd name="T32" fmla="*/ 31 w 48"/>
                <a:gd name="T33" fmla="*/ 16 h 48"/>
                <a:gd name="T34" fmla="*/ 33 w 48"/>
                <a:gd name="T35" fmla="*/ 14 h 48"/>
                <a:gd name="T36" fmla="*/ 37 w 48"/>
                <a:gd name="T37" fmla="*/ 19 h 48"/>
                <a:gd name="T38" fmla="*/ 36 w 48"/>
                <a:gd name="T39" fmla="*/ 20 h 48"/>
                <a:gd name="T40" fmla="*/ 40 w 48"/>
                <a:gd name="T41" fmla="*/ 16 h 48"/>
                <a:gd name="T42" fmla="*/ 36 w 48"/>
                <a:gd name="T43" fmla="*/ 11 h 48"/>
                <a:gd name="T44" fmla="*/ 37 w 48"/>
                <a:gd name="T45" fmla="*/ 10 h 48"/>
                <a:gd name="T46" fmla="*/ 42 w 48"/>
                <a:gd name="T47" fmla="*/ 14 h 48"/>
                <a:gd name="T48" fmla="*/ 40 w 48"/>
                <a:gd name="T49" fmla="*/ 16 h 48"/>
                <a:gd name="T50" fmla="*/ 44 w 48"/>
                <a:gd name="T51" fmla="*/ 11 h 48"/>
                <a:gd name="T52" fmla="*/ 40 w 48"/>
                <a:gd name="T53" fmla="*/ 7 h 48"/>
                <a:gd name="T54" fmla="*/ 41 w 48"/>
                <a:gd name="T55" fmla="*/ 5 h 48"/>
                <a:gd name="T56" fmla="*/ 46 w 48"/>
                <a:gd name="T57" fmla="*/ 10 h 48"/>
                <a:gd name="T58" fmla="*/ 44 w 48"/>
                <a:gd name="T5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48">
                  <a:moveTo>
                    <a:pt x="28" y="30"/>
                  </a:moveTo>
                  <a:cubicBezTo>
                    <a:pt x="28" y="29"/>
                    <a:pt x="28" y="29"/>
                    <a:pt x="28" y="29"/>
                  </a:cubicBezTo>
                  <a:cubicBezTo>
                    <a:pt x="48" y="9"/>
                    <a:pt x="48" y="9"/>
                    <a:pt x="48" y="9"/>
                  </a:cubicBezTo>
                  <a:cubicBezTo>
                    <a:pt x="40" y="0"/>
                    <a:pt x="40" y="0"/>
                    <a:pt x="40" y="0"/>
                  </a:cubicBezTo>
                  <a:cubicBezTo>
                    <a:pt x="20" y="21"/>
                    <a:pt x="20" y="21"/>
                    <a:pt x="20" y="21"/>
                  </a:cubicBezTo>
                  <a:cubicBezTo>
                    <a:pt x="18" y="20"/>
                    <a:pt x="18" y="20"/>
                    <a:pt x="18" y="20"/>
                  </a:cubicBezTo>
                  <a:cubicBezTo>
                    <a:pt x="14" y="19"/>
                    <a:pt x="9" y="21"/>
                    <a:pt x="6" y="24"/>
                  </a:cubicBezTo>
                  <a:cubicBezTo>
                    <a:pt x="0" y="29"/>
                    <a:pt x="0" y="38"/>
                    <a:pt x="6" y="43"/>
                  </a:cubicBezTo>
                  <a:cubicBezTo>
                    <a:pt x="11" y="48"/>
                    <a:pt x="19" y="48"/>
                    <a:pt x="25" y="43"/>
                  </a:cubicBezTo>
                  <a:cubicBezTo>
                    <a:pt x="28" y="40"/>
                    <a:pt x="29" y="35"/>
                    <a:pt x="28" y="30"/>
                  </a:cubicBezTo>
                  <a:close/>
                  <a:moveTo>
                    <a:pt x="31" y="25"/>
                  </a:moveTo>
                  <a:cubicBezTo>
                    <a:pt x="27" y="20"/>
                    <a:pt x="27" y="20"/>
                    <a:pt x="27" y="20"/>
                  </a:cubicBezTo>
                  <a:cubicBezTo>
                    <a:pt x="28" y="19"/>
                    <a:pt x="28" y="19"/>
                    <a:pt x="28" y="19"/>
                  </a:cubicBezTo>
                  <a:cubicBezTo>
                    <a:pt x="33" y="23"/>
                    <a:pt x="33" y="23"/>
                    <a:pt x="33" y="23"/>
                  </a:cubicBezTo>
                  <a:lnTo>
                    <a:pt x="31" y="25"/>
                  </a:lnTo>
                  <a:close/>
                  <a:moveTo>
                    <a:pt x="36" y="20"/>
                  </a:moveTo>
                  <a:cubicBezTo>
                    <a:pt x="31" y="16"/>
                    <a:pt x="31" y="16"/>
                    <a:pt x="31" y="16"/>
                  </a:cubicBezTo>
                  <a:cubicBezTo>
                    <a:pt x="33" y="14"/>
                    <a:pt x="33" y="14"/>
                    <a:pt x="33" y="14"/>
                  </a:cubicBezTo>
                  <a:cubicBezTo>
                    <a:pt x="37" y="19"/>
                    <a:pt x="37" y="19"/>
                    <a:pt x="37" y="19"/>
                  </a:cubicBezTo>
                  <a:lnTo>
                    <a:pt x="36" y="20"/>
                  </a:lnTo>
                  <a:close/>
                  <a:moveTo>
                    <a:pt x="40" y="16"/>
                  </a:moveTo>
                  <a:cubicBezTo>
                    <a:pt x="36" y="11"/>
                    <a:pt x="36" y="11"/>
                    <a:pt x="36" y="11"/>
                  </a:cubicBezTo>
                  <a:cubicBezTo>
                    <a:pt x="37" y="10"/>
                    <a:pt x="37" y="10"/>
                    <a:pt x="37" y="10"/>
                  </a:cubicBezTo>
                  <a:cubicBezTo>
                    <a:pt x="42" y="14"/>
                    <a:pt x="42" y="14"/>
                    <a:pt x="42" y="14"/>
                  </a:cubicBezTo>
                  <a:lnTo>
                    <a:pt x="40" y="16"/>
                  </a:lnTo>
                  <a:close/>
                  <a:moveTo>
                    <a:pt x="44" y="11"/>
                  </a:moveTo>
                  <a:cubicBezTo>
                    <a:pt x="40" y="7"/>
                    <a:pt x="40" y="7"/>
                    <a:pt x="40" y="7"/>
                  </a:cubicBezTo>
                  <a:cubicBezTo>
                    <a:pt x="41" y="5"/>
                    <a:pt x="41" y="5"/>
                    <a:pt x="41" y="5"/>
                  </a:cubicBezTo>
                  <a:cubicBezTo>
                    <a:pt x="46" y="10"/>
                    <a:pt x="46" y="10"/>
                    <a:pt x="46" y="10"/>
                  </a:cubicBezTo>
                  <a:lnTo>
                    <a:pt x="4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Freeform 92"/>
            <p:cNvSpPr/>
            <p:nvPr/>
          </p:nvSpPr>
          <p:spPr bwMode="auto">
            <a:xfrm>
              <a:off x="6801863" y="754911"/>
              <a:ext cx="59531" cy="59531"/>
            </a:xfrm>
            <a:custGeom>
              <a:avLst/>
              <a:gdLst>
                <a:gd name="T0" fmla="*/ 14 w 14"/>
                <a:gd name="T1" fmla="*/ 12 h 14"/>
                <a:gd name="T2" fmla="*/ 4 w 14"/>
                <a:gd name="T3" fmla="*/ 0 h 14"/>
                <a:gd name="T4" fmla="*/ 0 w 14"/>
                <a:gd name="T5" fmla="*/ 5 h 14"/>
                <a:gd name="T6" fmla="*/ 12 w 14"/>
                <a:gd name="T7" fmla="*/ 14 h 14"/>
                <a:gd name="T8" fmla="*/ 14 w 14"/>
                <a:gd name="T9" fmla="*/ 12 h 14"/>
              </a:gdLst>
              <a:ahLst/>
              <a:cxnLst>
                <a:cxn ang="0">
                  <a:pos x="T0" y="T1"/>
                </a:cxn>
                <a:cxn ang="0">
                  <a:pos x="T2" y="T3"/>
                </a:cxn>
                <a:cxn ang="0">
                  <a:pos x="T4" y="T5"/>
                </a:cxn>
                <a:cxn ang="0">
                  <a:pos x="T6" y="T7"/>
                </a:cxn>
                <a:cxn ang="0">
                  <a:pos x="T8" y="T9"/>
                </a:cxn>
              </a:cxnLst>
              <a:rect l="0" t="0" r="r" b="b"/>
              <a:pathLst>
                <a:path w="14" h="14">
                  <a:moveTo>
                    <a:pt x="14" y="12"/>
                  </a:moveTo>
                  <a:lnTo>
                    <a:pt x="4" y="0"/>
                  </a:lnTo>
                  <a:lnTo>
                    <a:pt x="0" y="5"/>
                  </a:lnTo>
                  <a:lnTo>
                    <a:pt x="12" y="14"/>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Freeform 93"/>
            <p:cNvSpPr/>
            <p:nvPr/>
          </p:nvSpPr>
          <p:spPr bwMode="auto">
            <a:xfrm>
              <a:off x="6852890" y="712389"/>
              <a:ext cx="59531" cy="63783"/>
            </a:xfrm>
            <a:custGeom>
              <a:avLst/>
              <a:gdLst>
                <a:gd name="T0" fmla="*/ 14 w 14"/>
                <a:gd name="T1" fmla="*/ 10 h 15"/>
                <a:gd name="T2" fmla="*/ 2 w 14"/>
                <a:gd name="T3" fmla="*/ 0 h 15"/>
                <a:gd name="T4" fmla="*/ 0 w 14"/>
                <a:gd name="T5" fmla="*/ 3 h 15"/>
                <a:gd name="T6" fmla="*/ 9 w 14"/>
                <a:gd name="T7" fmla="*/ 15 h 15"/>
                <a:gd name="T8" fmla="*/ 14 w 14"/>
                <a:gd name="T9" fmla="*/ 10 h 15"/>
              </a:gdLst>
              <a:ahLst/>
              <a:cxnLst>
                <a:cxn ang="0">
                  <a:pos x="T0" y="T1"/>
                </a:cxn>
                <a:cxn ang="0">
                  <a:pos x="T2" y="T3"/>
                </a:cxn>
                <a:cxn ang="0">
                  <a:pos x="T4" y="T5"/>
                </a:cxn>
                <a:cxn ang="0">
                  <a:pos x="T6" y="T7"/>
                </a:cxn>
                <a:cxn ang="0">
                  <a:pos x="T8" y="T9"/>
                </a:cxn>
              </a:cxnLst>
              <a:rect l="0" t="0" r="r" b="b"/>
              <a:pathLst>
                <a:path w="14" h="15">
                  <a:moveTo>
                    <a:pt x="14" y="10"/>
                  </a:moveTo>
                  <a:lnTo>
                    <a:pt x="2" y="0"/>
                  </a:lnTo>
                  <a:lnTo>
                    <a:pt x="0" y="3"/>
                  </a:lnTo>
                  <a:lnTo>
                    <a:pt x="9" y="15"/>
                  </a:lnTo>
                  <a:lnTo>
                    <a:pt x="1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Freeform 94"/>
            <p:cNvSpPr>
              <a:spLocks noEditPoints="1"/>
            </p:cNvSpPr>
            <p:nvPr/>
          </p:nvSpPr>
          <p:spPr bwMode="auto">
            <a:xfrm>
              <a:off x="10305665" y="682624"/>
              <a:ext cx="182844" cy="518767"/>
            </a:xfrm>
            <a:custGeom>
              <a:avLst/>
              <a:gdLst>
                <a:gd name="T0" fmla="*/ 16 w 18"/>
                <a:gd name="T1" fmla="*/ 0 h 51"/>
                <a:gd name="T2" fmla="*/ 2 w 18"/>
                <a:gd name="T3" fmla="*/ 0 h 51"/>
                <a:gd name="T4" fmla="*/ 0 w 18"/>
                <a:gd name="T5" fmla="*/ 3 h 51"/>
                <a:gd name="T6" fmla="*/ 1 w 18"/>
                <a:gd name="T7" fmla="*/ 5 h 51"/>
                <a:gd name="T8" fmla="*/ 2 w 18"/>
                <a:gd name="T9" fmla="*/ 7 h 51"/>
                <a:gd name="T10" fmla="*/ 2 w 18"/>
                <a:gd name="T11" fmla="*/ 45 h 51"/>
                <a:gd name="T12" fmla="*/ 9 w 18"/>
                <a:gd name="T13" fmla="*/ 51 h 51"/>
                <a:gd name="T14" fmla="*/ 9 w 18"/>
                <a:gd name="T15" fmla="*/ 51 h 51"/>
                <a:gd name="T16" fmla="*/ 16 w 18"/>
                <a:gd name="T17" fmla="*/ 45 h 51"/>
                <a:gd name="T18" fmla="*/ 16 w 18"/>
                <a:gd name="T19" fmla="*/ 7 h 51"/>
                <a:gd name="T20" fmla="*/ 17 w 18"/>
                <a:gd name="T21" fmla="*/ 5 h 51"/>
                <a:gd name="T22" fmla="*/ 18 w 18"/>
                <a:gd name="T23" fmla="*/ 3 h 51"/>
                <a:gd name="T24" fmla="*/ 16 w 18"/>
                <a:gd name="T25" fmla="*/ 0 h 51"/>
                <a:gd name="T26" fmla="*/ 16 w 18"/>
                <a:gd name="T27" fmla="*/ 3 h 51"/>
                <a:gd name="T28" fmla="*/ 14 w 18"/>
                <a:gd name="T29" fmla="*/ 7 h 51"/>
                <a:gd name="T30" fmla="*/ 14 w 18"/>
                <a:gd name="T31" fmla="*/ 19 h 51"/>
                <a:gd name="T32" fmla="*/ 4 w 18"/>
                <a:gd name="T33" fmla="*/ 19 h 51"/>
                <a:gd name="T34" fmla="*/ 4 w 18"/>
                <a:gd name="T35" fmla="*/ 7 h 51"/>
                <a:gd name="T36" fmla="*/ 2 w 18"/>
                <a:gd name="T37" fmla="*/ 3 h 51"/>
                <a:gd name="T38" fmla="*/ 2 w 18"/>
                <a:gd name="T39" fmla="*/ 3 h 51"/>
                <a:gd name="T40" fmla="*/ 2 w 18"/>
                <a:gd name="T41" fmla="*/ 2 h 51"/>
                <a:gd name="T42" fmla="*/ 16 w 18"/>
                <a:gd name="T43" fmla="*/ 2 h 51"/>
                <a:gd name="T44" fmla="*/ 16 w 18"/>
                <a:gd name="T45" fmla="*/ 3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2" y="0"/>
                    <a:pt x="2" y="0"/>
                    <a:pt x="2" y="0"/>
                  </a:cubicBezTo>
                  <a:cubicBezTo>
                    <a:pt x="1" y="0"/>
                    <a:pt x="0" y="1"/>
                    <a:pt x="0" y="3"/>
                  </a:cubicBezTo>
                  <a:cubicBezTo>
                    <a:pt x="0" y="4"/>
                    <a:pt x="1" y="5"/>
                    <a:pt x="1" y="5"/>
                  </a:cubicBezTo>
                  <a:cubicBezTo>
                    <a:pt x="2" y="5"/>
                    <a:pt x="2" y="5"/>
                    <a:pt x="2" y="7"/>
                  </a:cubicBezTo>
                  <a:cubicBezTo>
                    <a:pt x="2" y="45"/>
                    <a:pt x="2" y="45"/>
                    <a:pt x="2" y="45"/>
                  </a:cubicBezTo>
                  <a:cubicBezTo>
                    <a:pt x="2" y="48"/>
                    <a:pt x="5" y="51"/>
                    <a:pt x="9" y="51"/>
                  </a:cubicBezTo>
                  <a:cubicBezTo>
                    <a:pt x="9" y="51"/>
                    <a:pt x="9" y="51"/>
                    <a:pt x="9" y="51"/>
                  </a:cubicBezTo>
                  <a:cubicBezTo>
                    <a:pt x="13" y="51"/>
                    <a:pt x="16" y="48"/>
                    <a:pt x="16" y="45"/>
                  </a:cubicBezTo>
                  <a:cubicBezTo>
                    <a:pt x="16" y="7"/>
                    <a:pt x="16" y="7"/>
                    <a:pt x="16" y="7"/>
                  </a:cubicBezTo>
                  <a:cubicBezTo>
                    <a:pt x="16" y="5"/>
                    <a:pt x="16" y="5"/>
                    <a:pt x="17" y="5"/>
                  </a:cubicBezTo>
                  <a:cubicBezTo>
                    <a:pt x="17" y="5"/>
                    <a:pt x="18" y="4"/>
                    <a:pt x="18" y="3"/>
                  </a:cubicBezTo>
                  <a:cubicBezTo>
                    <a:pt x="18" y="1"/>
                    <a:pt x="17" y="0"/>
                    <a:pt x="16" y="0"/>
                  </a:cubicBezTo>
                  <a:close/>
                  <a:moveTo>
                    <a:pt x="16" y="3"/>
                  </a:moveTo>
                  <a:cubicBezTo>
                    <a:pt x="15" y="4"/>
                    <a:pt x="14" y="5"/>
                    <a:pt x="14" y="7"/>
                  </a:cubicBezTo>
                  <a:cubicBezTo>
                    <a:pt x="14" y="19"/>
                    <a:pt x="14" y="19"/>
                    <a:pt x="14" y="19"/>
                  </a:cubicBezTo>
                  <a:cubicBezTo>
                    <a:pt x="4" y="19"/>
                    <a:pt x="4" y="19"/>
                    <a:pt x="4" y="19"/>
                  </a:cubicBezTo>
                  <a:cubicBezTo>
                    <a:pt x="4" y="7"/>
                    <a:pt x="4" y="7"/>
                    <a:pt x="4" y="7"/>
                  </a:cubicBezTo>
                  <a:cubicBezTo>
                    <a:pt x="4" y="5"/>
                    <a:pt x="3" y="4"/>
                    <a:pt x="2" y="3"/>
                  </a:cubicBezTo>
                  <a:cubicBezTo>
                    <a:pt x="2" y="3"/>
                    <a:pt x="2" y="3"/>
                    <a:pt x="2" y="3"/>
                  </a:cubicBezTo>
                  <a:cubicBezTo>
                    <a:pt x="2" y="2"/>
                    <a:pt x="2" y="2"/>
                    <a:pt x="2" y="2"/>
                  </a:cubicBezTo>
                  <a:cubicBezTo>
                    <a:pt x="16" y="2"/>
                    <a:pt x="16" y="2"/>
                    <a:pt x="16" y="2"/>
                  </a:cubicBezTo>
                  <a:cubicBezTo>
                    <a:pt x="16" y="2"/>
                    <a:pt x="16" y="2"/>
                    <a:pt x="16" y="3"/>
                  </a:cubicBezTo>
                  <a:cubicBezTo>
                    <a:pt x="16" y="3"/>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Freeform 95"/>
            <p:cNvSpPr>
              <a:spLocks noEditPoints="1"/>
            </p:cNvSpPr>
            <p:nvPr/>
          </p:nvSpPr>
          <p:spPr bwMode="auto">
            <a:xfrm>
              <a:off x="10093056" y="682624"/>
              <a:ext cx="182844" cy="518767"/>
            </a:xfrm>
            <a:custGeom>
              <a:avLst/>
              <a:gdLst>
                <a:gd name="T0" fmla="*/ 16 w 18"/>
                <a:gd name="T1" fmla="*/ 0 h 51"/>
                <a:gd name="T2" fmla="*/ 3 w 18"/>
                <a:gd name="T3" fmla="*/ 0 h 51"/>
                <a:gd name="T4" fmla="*/ 0 w 18"/>
                <a:gd name="T5" fmla="*/ 3 h 51"/>
                <a:gd name="T6" fmla="*/ 1 w 18"/>
                <a:gd name="T7" fmla="*/ 5 h 51"/>
                <a:gd name="T8" fmla="*/ 2 w 18"/>
                <a:gd name="T9" fmla="*/ 7 h 51"/>
                <a:gd name="T10" fmla="*/ 2 w 18"/>
                <a:gd name="T11" fmla="*/ 45 h 51"/>
                <a:gd name="T12" fmla="*/ 9 w 18"/>
                <a:gd name="T13" fmla="*/ 51 h 51"/>
                <a:gd name="T14" fmla="*/ 9 w 18"/>
                <a:gd name="T15" fmla="*/ 51 h 51"/>
                <a:gd name="T16" fmla="*/ 16 w 18"/>
                <a:gd name="T17" fmla="*/ 45 h 51"/>
                <a:gd name="T18" fmla="*/ 16 w 18"/>
                <a:gd name="T19" fmla="*/ 7 h 51"/>
                <a:gd name="T20" fmla="*/ 17 w 18"/>
                <a:gd name="T21" fmla="*/ 5 h 51"/>
                <a:gd name="T22" fmla="*/ 18 w 18"/>
                <a:gd name="T23" fmla="*/ 3 h 51"/>
                <a:gd name="T24" fmla="*/ 16 w 18"/>
                <a:gd name="T25" fmla="*/ 0 h 51"/>
                <a:gd name="T26" fmla="*/ 16 w 18"/>
                <a:gd name="T27" fmla="*/ 3 h 51"/>
                <a:gd name="T28" fmla="*/ 15 w 18"/>
                <a:gd name="T29" fmla="*/ 7 h 51"/>
                <a:gd name="T30" fmla="*/ 15 w 18"/>
                <a:gd name="T31" fmla="*/ 12 h 51"/>
                <a:gd name="T32" fmla="*/ 4 w 18"/>
                <a:gd name="T33" fmla="*/ 12 h 51"/>
                <a:gd name="T34" fmla="*/ 4 w 18"/>
                <a:gd name="T35" fmla="*/ 7 h 51"/>
                <a:gd name="T36" fmla="*/ 2 w 18"/>
                <a:gd name="T37" fmla="*/ 3 h 51"/>
                <a:gd name="T38" fmla="*/ 2 w 18"/>
                <a:gd name="T39" fmla="*/ 3 h 51"/>
                <a:gd name="T40" fmla="*/ 3 w 18"/>
                <a:gd name="T41" fmla="*/ 2 h 51"/>
                <a:gd name="T42" fmla="*/ 16 w 18"/>
                <a:gd name="T43" fmla="*/ 2 h 51"/>
                <a:gd name="T44" fmla="*/ 17 w 18"/>
                <a:gd name="T45" fmla="*/ 3 h 51"/>
                <a:gd name="T46" fmla="*/ 16 w 18"/>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51">
                  <a:moveTo>
                    <a:pt x="16" y="0"/>
                  </a:moveTo>
                  <a:cubicBezTo>
                    <a:pt x="3" y="0"/>
                    <a:pt x="3" y="0"/>
                    <a:pt x="3" y="0"/>
                  </a:cubicBezTo>
                  <a:cubicBezTo>
                    <a:pt x="1" y="0"/>
                    <a:pt x="0" y="1"/>
                    <a:pt x="0" y="3"/>
                  </a:cubicBezTo>
                  <a:cubicBezTo>
                    <a:pt x="0" y="4"/>
                    <a:pt x="1" y="5"/>
                    <a:pt x="1" y="5"/>
                  </a:cubicBezTo>
                  <a:cubicBezTo>
                    <a:pt x="2" y="5"/>
                    <a:pt x="2" y="5"/>
                    <a:pt x="2" y="7"/>
                  </a:cubicBezTo>
                  <a:cubicBezTo>
                    <a:pt x="2" y="45"/>
                    <a:pt x="2" y="45"/>
                    <a:pt x="2" y="45"/>
                  </a:cubicBezTo>
                  <a:cubicBezTo>
                    <a:pt x="2" y="48"/>
                    <a:pt x="5" y="51"/>
                    <a:pt x="9" y="51"/>
                  </a:cubicBezTo>
                  <a:cubicBezTo>
                    <a:pt x="9" y="51"/>
                    <a:pt x="9" y="51"/>
                    <a:pt x="9" y="51"/>
                  </a:cubicBezTo>
                  <a:cubicBezTo>
                    <a:pt x="13" y="51"/>
                    <a:pt x="16" y="48"/>
                    <a:pt x="16" y="45"/>
                  </a:cubicBezTo>
                  <a:cubicBezTo>
                    <a:pt x="16" y="7"/>
                    <a:pt x="16" y="7"/>
                    <a:pt x="16" y="7"/>
                  </a:cubicBezTo>
                  <a:cubicBezTo>
                    <a:pt x="16" y="5"/>
                    <a:pt x="16" y="5"/>
                    <a:pt x="17" y="5"/>
                  </a:cubicBezTo>
                  <a:cubicBezTo>
                    <a:pt x="17" y="5"/>
                    <a:pt x="18" y="4"/>
                    <a:pt x="18" y="3"/>
                  </a:cubicBezTo>
                  <a:cubicBezTo>
                    <a:pt x="18" y="1"/>
                    <a:pt x="17" y="0"/>
                    <a:pt x="16" y="0"/>
                  </a:cubicBezTo>
                  <a:close/>
                  <a:moveTo>
                    <a:pt x="16" y="3"/>
                  </a:moveTo>
                  <a:cubicBezTo>
                    <a:pt x="15" y="4"/>
                    <a:pt x="15" y="5"/>
                    <a:pt x="15" y="7"/>
                  </a:cubicBezTo>
                  <a:cubicBezTo>
                    <a:pt x="15" y="12"/>
                    <a:pt x="15" y="12"/>
                    <a:pt x="15" y="12"/>
                  </a:cubicBezTo>
                  <a:cubicBezTo>
                    <a:pt x="4" y="12"/>
                    <a:pt x="4" y="12"/>
                    <a:pt x="4" y="12"/>
                  </a:cubicBezTo>
                  <a:cubicBezTo>
                    <a:pt x="4" y="7"/>
                    <a:pt x="4" y="7"/>
                    <a:pt x="4" y="7"/>
                  </a:cubicBezTo>
                  <a:cubicBezTo>
                    <a:pt x="4" y="5"/>
                    <a:pt x="3" y="4"/>
                    <a:pt x="2" y="3"/>
                  </a:cubicBezTo>
                  <a:cubicBezTo>
                    <a:pt x="2" y="3"/>
                    <a:pt x="2" y="3"/>
                    <a:pt x="2" y="3"/>
                  </a:cubicBezTo>
                  <a:cubicBezTo>
                    <a:pt x="2" y="2"/>
                    <a:pt x="2" y="2"/>
                    <a:pt x="3" y="2"/>
                  </a:cubicBezTo>
                  <a:cubicBezTo>
                    <a:pt x="16" y="2"/>
                    <a:pt x="16" y="2"/>
                    <a:pt x="16" y="2"/>
                  </a:cubicBezTo>
                  <a:cubicBezTo>
                    <a:pt x="16" y="2"/>
                    <a:pt x="17" y="2"/>
                    <a:pt x="17" y="3"/>
                  </a:cubicBezTo>
                  <a:cubicBezTo>
                    <a:pt x="17" y="3"/>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Freeform 96"/>
            <p:cNvSpPr>
              <a:spLocks noEditPoints="1"/>
            </p:cNvSpPr>
            <p:nvPr/>
          </p:nvSpPr>
          <p:spPr bwMode="auto">
            <a:xfrm>
              <a:off x="9893203" y="682624"/>
              <a:ext cx="170087" cy="518767"/>
            </a:xfrm>
            <a:custGeom>
              <a:avLst/>
              <a:gdLst>
                <a:gd name="T0" fmla="*/ 15 w 17"/>
                <a:gd name="T1" fmla="*/ 0 h 51"/>
                <a:gd name="T2" fmla="*/ 2 w 17"/>
                <a:gd name="T3" fmla="*/ 0 h 51"/>
                <a:gd name="T4" fmla="*/ 0 w 17"/>
                <a:gd name="T5" fmla="*/ 3 h 51"/>
                <a:gd name="T6" fmla="*/ 1 w 17"/>
                <a:gd name="T7" fmla="*/ 5 h 51"/>
                <a:gd name="T8" fmla="*/ 2 w 17"/>
                <a:gd name="T9" fmla="*/ 7 h 51"/>
                <a:gd name="T10" fmla="*/ 2 w 17"/>
                <a:gd name="T11" fmla="*/ 45 h 51"/>
                <a:gd name="T12" fmla="*/ 8 w 17"/>
                <a:gd name="T13" fmla="*/ 51 h 51"/>
                <a:gd name="T14" fmla="*/ 9 w 17"/>
                <a:gd name="T15" fmla="*/ 51 h 51"/>
                <a:gd name="T16" fmla="*/ 15 w 17"/>
                <a:gd name="T17" fmla="*/ 45 h 51"/>
                <a:gd name="T18" fmla="*/ 15 w 17"/>
                <a:gd name="T19" fmla="*/ 7 h 51"/>
                <a:gd name="T20" fmla="*/ 16 w 17"/>
                <a:gd name="T21" fmla="*/ 5 h 51"/>
                <a:gd name="T22" fmla="*/ 17 w 17"/>
                <a:gd name="T23" fmla="*/ 3 h 51"/>
                <a:gd name="T24" fmla="*/ 15 w 17"/>
                <a:gd name="T25" fmla="*/ 0 h 51"/>
                <a:gd name="T26" fmla="*/ 16 w 17"/>
                <a:gd name="T27" fmla="*/ 3 h 51"/>
                <a:gd name="T28" fmla="*/ 14 w 17"/>
                <a:gd name="T29" fmla="*/ 7 h 51"/>
                <a:gd name="T30" fmla="*/ 14 w 17"/>
                <a:gd name="T31" fmla="*/ 27 h 51"/>
                <a:gd name="T32" fmla="*/ 3 w 17"/>
                <a:gd name="T33" fmla="*/ 27 h 51"/>
                <a:gd name="T34" fmla="*/ 3 w 17"/>
                <a:gd name="T35" fmla="*/ 7 h 51"/>
                <a:gd name="T36" fmla="*/ 1 w 17"/>
                <a:gd name="T37" fmla="*/ 3 h 51"/>
                <a:gd name="T38" fmla="*/ 1 w 17"/>
                <a:gd name="T39" fmla="*/ 3 h 51"/>
                <a:gd name="T40" fmla="*/ 2 w 17"/>
                <a:gd name="T41" fmla="*/ 2 h 51"/>
                <a:gd name="T42" fmla="*/ 15 w 17"/>
                <a:gd name="T43" fmla="*/ 2 h 51"/>
                <a:gd name="T44" fmla="*/ 16 w 17"/>
                <a:gd name="T45" fmla="*/ 3 h 51"/>
                <a:gd name="T46" fmla="*/ 16 w 17"/>
                <a:gd name="T4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51">
                  <a:moveTo>
                    <a:pt x="15" y="0"/>
                  </a:moveTo>
                  <a:cubicBezTo>
                    <a:pt x="2" y="0"/>
                    <a:pt x="2" y="0"/>
                    <a:pt x="2" y="0"/>
                  </a:cubicBezTo>
                  <a:cubicBezTo>
                    <a:pt x="1" y="0"/>
                    <a:pt x="0" y="1"/>
                    <a:pt x="0" y="3"/>
                  </a:cubicBezTo>
                  <a:cubicBezTo>
                    <a:pt x="0" y="4"/>
                    <a:pt x="0" y="5"/>
                    <a:pt x="1" y="5"/>
                  </a:cubicBezTo>
                  <a:cubicBezTo>
                    <a:pt x="1" y="5"/>
                    <a:pt x="2" y="5"/>
                    <a:pt x="2" y="7"/>
                  </a:cubicBezTo>
                  <a:cubicBezTo>
                    <a:pt x="2" y="45"/>
                    <a:pt x="2" y="45"/>
                    <a:pt x="2" y="45"/>
                  </a:cubicBezTo>
                  <a:cubicBezTo>
                    <a:pt x="2" y="48"/>
                    <a:pt x="4" y="51"/>
                    <a:pt x="8" y="51"/>
                  </a:cubicBezTo>
                  <a:cubicBezTo>
                    <a:pt x="9" y="51"/>
                    <a:pt x="9" y="51"/>
                    <a:pt x="9" y="51"/>
                  </a:cubicBezTo>
                  <a:cubicBezTo>
                    <a:pt x="12" y="51"/>
                    <a:pt x="15" y="48"/>
                    <a:pt x="15" y="45"/>
                  </a:cubicBezTo>
                  <a:cubicBezTo>
                    <a:pt x="15" y="7"/>
                    <a:pt x="15" y="7"/>
                    <a:pt x="15" y="7"/>
                  </a:cubicBezTo>
                  <a:cubicBezTo>
                    <a:pt x="15" y="5"/>
                    <a:pt x="16" y="5"/>
                    <a:pt x="16" y="5"/>
                  </a:cubicBezTo>
                  <a:cubicBezTo>
                    <a:pt x="17" y="5"/>
                    <a:pt x="17" y="4"/>
                    <a:pt x="17" y="3"/>
                  </a:cubicBezTo>
                  <a:cubicBezTo>
                    <a:pt x="17" y="1"/>
                    <a:pt x="16" y="0"/>
                    <a:pt x="15" y="0"/>
                  </a:cubicBezTo>
                  <a:close/>
                  <a:moveTo>
                    <a:pt x="16" y="3"/>
                  </a:moveTo>
                  <a:cubicBezTo>
                    <a:pt x="15" y="4"/>
                    <a:pt x="14" y="5"/>
                    <a:pt x="14" y="7"/>
                  </a:cubicBezTo>
                  <a:cubicBezTo>
                    <a:pt x="14" y="27"/>
                    <a:pt x="14" y="27"/>
                    <a:pt x="14" y="27"/>
                  </a:cubicBezTo>
                  <a:cubicBezTo>
                    <a:pt x="3" y="27"/>
                    <a:pt x="3" y="27"/>
                    <a:pt x="3" y="27"/>
                  </a:cubicBezTo>
                  <a:cubicBezTo>
                    <a:pt x="3" y="7"/>
                    <a:pt x="3" y="7"/>
                    <a:pt x="3" y="7"/>
                  </a:cubicBezTo>
                  <a:cubicBezTo>
                    <a:pt x="3" y="5"/>
                    <a:pt x="2" y="4"/>
                    <a:pt x="1" y="3"/>
                  </a:cubicBezTo>
                  <a:cubicBezTo>
                    <a:pt x="1" y="3"/>
                    <a:pt x="1" y="3"/>
                    <a:pt x="1" y="3"/>
                  </a:cubicBezTo>
                  <a:cubicBezTo>
                    <a:pt x="1" y="2"/>
                    <a:pt x="1" y="2"/>
                    <a:pt x="2" y="2"/>
                  </a:cubicBezTo>
                  <a:cubicBezTo>
                    <a:pt x="15" y="2"/>
                    <a:pt x="15" y="2"/>
                    <a:pt x="15" y="2"/>
                  </a:cubicBezTo>
                  <a:cubicBezTo>
                    <a:pt x="15" y="2"/>
                    <a:pt x="16" y="2"/>
                    <a:pt x="16" y="3"/>
                  </a:cubicBezTo>
                  <a:cubicBezTo>
                    <a:pt x="16" y="3"/>
                    <a:pt x="16"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Freeform 97"/>
            <p:cNvSpPr/>
            <p:nvPr/>
          </p:nvSpPr>
          <p:spPr bwMode="auto">
            <a:xfrm>
              <a:off x="2821816" y="733650"/>
              <a:ext cx="191348" cy="161583"/>
            </a:xfrm>
            <a:custGeom>
              <a:avLst/>
              <a:gdLst>
                <a:gd name="T0" fmla="*/ 13 w 19"/>
                <a:gd name="T1" fmla="*/ 15 h 16"/>
                <a:gd name="T2" fmla="*/ 17 w 19"/>
                <a:gd name="T3" fmla="*/ 11 h 16"/>
                <a:gd name="T4" fmla="*/ 18 w 19"/>
                <a:gd name="T5" fmla="*/ 7 h 16"/>
                <a:gd name="T6" fmla="*/ 18 w 19"/>
                <a:gd name="T7" fmla="*/ 3 h 16"/>
                <a:gd name="T8" fmla="*/ 16 w 19"/>
                <a:gd name="T9" fmla="*/ 1 h 16"/>
                <a:gd name="T10" fmla="*/ 12 w 19"/>
                <a:gd name="T11" fmla="*/ 0 h 16"/>
                <a:gd name="T12" fmla="*/ 7 w 19"/>
                <a:gd name="T13" fmla="*/ 0 h 16"/>
                <a:gd name="T14" fmla="*/ 1 w 19"/>
                <a:gd name="T15" fmla="*/ 2 h 16"/>
                <a:gd name="T16" fmla="*/ 0 w 19"/>
                <a:gd name="T17" fmla="*/ 3 h 16"/>
                <a:gd name="T18" fmla="*/ 12 w 19"/>
                <a:gd name="T19" fmla="*/ 16 h 16"/>
                <a:gd name="T20" fmla="*/ 13 w 19"/>
                <a:gd name="T2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3" y="15"/>
                  </a:moveTo>
                  <a:cubicBezTo>
                    <a:pt x="14" y="14"/>
                    <a:pt x="16" y="12"/>
                    <a:pt x="17" y="11"/>
                  </a:cubicBezTo>
                  <a:cubicBezTo>
                    <a:pt x="18" y="10"/>
                    <a:pt x="18" y="8"/>
                    <a:pt x="18" y="7"/>
                  </a:cubicBezTo>
                  <a:cubicBezTo>
                    <a:pt x="19" y="5"/>
                    <a:pt x="19" y="4"/>
                    <a:pt x="18" y="3"/>
                  </a:cubicBezTo>
                  <a:cubicBezTo>
                    <a:pt x="17" y="2"/>
                    <a:pt x="17" y="1"/>
                    <a:pt x="16" y="1"/>
                  </a:cubicBezTo>
                  <a:cubicBezTo>
                    <a:pt x="14" y="0"/>
                    <a:pt x="13" y="0"/>
                    <a:pt x="12" y="0"/>
                  </a:cubicBezTo>
                  <a:cubicBezTo>
                    <a:pt x="10" y="0"/>
                    <a:pt x="8" y="0"/>
                    <a:pt x="7" y="0"/>
                  </a:cubicBezTo>
                  <a:cubicBezTo>
                    <a:pt x="5" y="1"/>
                    <a:pt x="3" y="1"/>
                    <a:pt x="1" y="2"/>
                  </a:cubicBezTo>
                  <a:cubicBezTo>
                    <a:pt x="1" y="2"/>
                    <a:pt x="0" y="2"/>
                    <a:pt x="0" y="3"/>
                  </a:cubicBezTo>
                  <a:cubicBezTo>
                    <a:pt x="12" y="16"/>
                    <a:pt x="12" y="16"/>
                    <a:pt x="12" y="16"/>
                  </a:cubicBezTo>
                  <a:cubicBezTo>
                    <a:pt x="12" y="15"/>
                    <a:pt x="12" y="15"/>
                    <a:pt x="1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Freeform 98"/>
            <p:cNvSpPr/>
            <p:nvPr/>
          </p:nvSpPr>
          <p:spPr bwMode="auto">
            <a:xfrm>
              <a:off x="2719764" y="776172"/>
              <a:ext cx="182844" cy="161583"/>
            </a:xfrm>
            <a:custGeom>
              <a:avLst/>
              <a:gdLst>
                <a:gd name="T0" fmla="*/ 6 w 18"/>
                <a:gd name="T1" fmla="*/ 16 h 16"/>
                <a:gd name="T2" fmla="*/ 12 w 18"/>
                <a:gd name="T3" fmla="*/ 16 h 16"/>
                <a:gd name="T4" fmla="*/ 18 w 18"/>
                <a:gd name="T5" fmla="*/ 14 h 16"/>
                <a:gd name="T6" fmla="*/ 18 w 18"/>
                <a:gd name="T7" fmla="*/ 14 h 16"/>
                <a:gd name="T8" fmla="*/ 7 w 18"/>
                <a:gd name="T9" fmla="*/ 0 h 16"/>
                <a:gd name="T10" fmla="*/ 7 w 18"/>
                <a:gd name="T11" fmla="*/ 1 h 16"/>
                <a:gd name="T12" fmla="*/ 3 w 18"/>
                <a:gd name="T13" fmla="*/ 4 h 16"/>
                <a:gd name="T14" fmla="*/ 1 w 18"/>
                <a:gd name="T15" fmla="*/ 8 h 16"/>
                <a:gd name="T16" fmla="*/ 0 w 18"/>
                <a:gd name="T17" fmla="*/ 12 h 16"/>
                <a:gd name="T18" fmla="*/ 2 w 18"/>
                <a:gd name="T19" fmla="*/ 14 h 16"/>
                <a:gd name="T20" fmla="*/ 6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6" y="16"/>
                  </a:moveTo>
                  <a:cubicBezTo>
                    <a:pt x="8" y="16"/>
                    <a:pt x="10" y="16"/>
                    <a:pt x="12" y="16"/>
                  </a:cubicBezTo>
                  <a:cubicBezTo>
                    <a:pt x="14" y="15"/>
                    <a:pt x="16" y="15"/>
                    <a:pt x="18" y="14"/>
                  </a:cubicBezTo>
                  <a:cubicBezTo>
                    <a:pt x="18" y="14"/>
                    <a:pt x="18" y="14"/>
                    <a:pt x="18" y="14"/>
                  </a:cubicBezTo>
                  <a:cubicBezTo>
                    <a:pt x="7" y="0"/>
                    <a:pt x="7" y="0"/>
                    <a:pt x="7" y="0"/>
                  </a:cubicBezTo>
                  <a:cubicBezTo>
                    <a:pt x="7" y="0"/>
                    <a:pt x="7" y="1"/>
                    <a:pt x="7" y="1"/>
                  </a:cubicBezTo>
                  <a:cubicBezTo>
                    <a:pt x="5" y="2"/>
                    <a:pt x="4" y="3"/>
                    <a:pt x="3" y="4"/>
                  </a:cubicBezTo>
                  <a:cubicBezTo>
                    <a:pt x="2" y="5"/>
                    <a:pt x="1" y="7"/>
                    <a:pt x="1" y="8"/>
                  </a:cubicBezTo>
                  <a:cubicBezTo>
                    <a:pt x="0" y="9"/>
                    <a:pt x="0" y="11"/>
                    <a:pt x="0" y="12"/>
                  </a:cubicBezTo>
                  <a:cubicBezTo>
                    <a:pt x="1" y="13"/>
                    <a:pt x="1" y="14"/>
                    <a:pt x="2" y="14"/>
                  </a:cubicBezTo>
                  <a:cubicBezTo>
                    <a:pt x="3" y="15"/>
                    <a:pt x="5" y="16"/>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Freeform 99"/>
            <p:cNvSpPr/>
            <p:nvPr/>
          </p:nvSpPr>
          <p:spPr bwMode="auto">
            <a:xfrm>
              <a:off x="2923869" y="988781"/>
              <a:ext cx="289149" cy="170088"/>
            </a:xfrm>
            <a:custGeom>
              <a:avLst/>
              <a:gdLst>
                <a:gd name="T0" fmla="*/ 22 w 29"/>
                <a:gd name="T1" fmla="*/ 11 h 17"/>
                <a:gd name="T2" fmla="*/ 18 w 29"/>
                <a:gd name="T3" fmla="*/ 12 h 17"/>
                <a:gd name="T4" fmla="*/ 18 w 29"/>
                <a:gd name="T5" fmla="*/ 12 h 17"/>
                <a:gd name="T6" fmla="*/ 16 w 29"/>
                <a:gd name="T7" fmla="*/ 12 h 17"/>
                <a:gd name="T8" fmla="*/ 9 w 29"/>
                <a:gd name="T9" fmla="*/ 10 h 17"/>
                <a:gd name="T10" fmla="*/ 4 w 29"/>
                <a:gd name="T11" fmla="*/ 7 h 17"/>
                <a:gd name="T12" fmla="*/ 1 w 29"/>
                <a:gd name="T13" fmla="*/ 2 h 17"/>
                <a:gd name="T14" fmla="*/ 0 w 29"/>
                <a:gd name="T15" fmla="*/ 0 h 17"/>
                <a:gd name="T16" fmla="*/ 0 w 29"/>
                <a:gd name="T17" fmla="*/ 2 h 17"/>
                <a:gd name="T18" fmla="*/ 0 w 29"/>
                <a:gd name="T19" fmla="*/ 2 h 17"/>
                <a:gd name="T20" fmla="*/ 0 w 29"/>
                <a:gd name="T21" fmla="*/ 3 h 17"/>
                <a:gd name="T22" fmla="*/ 0 w 29"/>
                <a:gd name="T23" fmla="*/ 3 h 17"/>
                <a:gd name="T24" fmla="*/ 0 w 29"/>
                <a:gd name="T25" fmla="*/ 3 h 17"/>
                <a:gd name="T26" fmla="*/ 1 w 29"/>
                <a:gd name="T27" fmla="*/ 8 h 17"/>
                <a:gd name="T28" fmla="*/ 4 w 29"/>
                <a:gd name="T29" fmla="*/ 12 h 17"/>
                <a:gd name="T30" fmla="*/ 8 w 29"/>
                <a:gd name="T31" fmla="*/ 15 h 17"/>
                <a:gd name="T32" fmla="*/ 14 w 29"/>
                <a:gd name="T33" fmla="*/ 17 h 17"/>
                <a:gd name="T34" fmla="*/ 19 w 29"/>
                <a:gd name="T35" fmla="*/ 16 h 17"/>
                <a:gd name="T36" fmla="*/ 23 w 29"/>
                <a:gd name="T37" fmla="*/ 15 h 17"/>
                <a:gd name="T38" fmla="*/ 26 w 29"/>
                <a:gd name="T39" fmla="*/ 13 h 17"/>
                <a:gd name="T40" fmla="*/ 28 w 29"/>
                <a:gd name="T41" fmla="*/ 10 h 17"/>
                <a:gd name="T42" fmla="*/ 29 w 29"/>
                <a:gd name="T43" fmla="*/ 8 h 17"/>
                <a:gd name="T44" fmla="*/ 27 w 29"/>
                <a:gd name="T45" fmla="*/ 9 h 17"/>
                <a:gd name="T46" fmla="*/ 22 w 29"/>
                <a:gd name="T4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1"/>
                  </a:moveTo>
                  <a:cubicBezTo>
                    <a:pt x="21" y="12"/>
                    <a:pt x="19" y="12"/>
                    <a:pt x="18" y="12"/>
                  </a:cubicBezTo>
                  <a:cubicBezTo>
                    <a:pt x="18" y="12"/>
                    <a:pt x="18" y="12"/>
                    <a:pt x="18" y="12"/>
                  </a:cubicBezTo>
                  <a:cubicBezTo>
                    <a:pt x="17" y="12"/>
                    <a:pt x="17" y="12"/>
                    <a:pt x="16" y="12"/>
                  </a:cubicBezTo>
                  <a:cubicBezTo>
                    <a:pt x="14" y="11"/>
                    <a:pt x="11" y="11"/>
                    <a:pt x="9" y="10"/>
                  </a:cubicBezTo>
                  <a:cubicBezTo>
                    <a:pt x="7" y="9"/>
                    <a:pt x="6" y="8"/>
                    <a:pt x="4" y="7"/>
                  </a:cubicBezTo>
                  <a:cubicBezTo>
                    <a:pt x="3" y="5"/>
                    <a:pt x="2" y="4"/>
                    <a:pt x="1" y="2"/>
                  </a:cubicBezTo>
                  <a:cubicBezTo>
                    <a:pt x="1" y="2"/>
                    <a:pt x="0" y="1"/>
                    <a:pt x="0" y="0"/>
                  </a:cubicBezTo>
                  <a:cubicBezTo>
                    <a:pt x="0" y="1"/>
                    <a:pt x="0" y="1"/>
                    <a:pt x="0" y="2"/>
                  </a:cubicBezTo>
                  <a:cubicBezTo>
                    <a:pt x="0" y="2"/>
                    <a:pt x="0" y="2"/>
                    <a:pt x="0" y="2"/>
                  </a:cubicBezTo>
                  <a:cubicBezTo>
                    <a:pt x="0" y="3"/>
                    <a:pt x="0" y="3"/>
                    <a:pt x="0" y="3"/>
                  </a:cubicBezTo>
                  <a:cubicBezTo>
                    <a:pt x="0" y="3"/>
                    <a:pt x="0" y="3"/>
                    <a:pt x="0" y="3"/>
                  </a:cubicBezTo>
                  <a:cubicBezTo>
                    <a:pt x="0" y="3"/>
                    <a:pt x="0" y="3"/>
                    <a:pt x="0" y="3"/>
                  </a:cubicBezTo>
                  <a:cubicBezTo>
                    <a:pt x="0" y="5"/>
                    <a:pt x="0" y="6"/>
                    <a:pt x="1" y="8"/>
                  </a:cubicBezTo>
                  <a:cubicBezTo>
                    <a:pt x="1" y="9"/>
                    <a:pt x="2" y="11"/>
                    <a:pt x="4" y="12"/>
                  </a:cubicBezTo>
                  <a:cubicBezTo>
                    <a:pt x="5" y="13"/>
                    <a:pt x="7" y="14"/>
                    <a:pt x="8" y="15"/>
                  </a:cubicBezTo>
                  <a:cubicBezTo>
                    <a:pt x="10" y="16"/>
                    <a:pt x="12" y="16"/>
                    <a:pt x="14" y="17"/>
                  </a:cubicBezTo>
                  <a:cubicBezTo>
                    <a:pt x="16" y="17"/>
                    <a:pt x="18" y="17"/>
                    <a:pt x="19" y="16"/>
                  </a:cubicBezTo>
                  <a:cubicBezTo>
                    <a:pt x="21" y="16"/>
                    <a:pt x="22" y="16"/>
                    <a:pt x="23" y="15"/>
                  </a:cubicBezTo>
                  <a:cubicBezTo>
                    <a:pt x="24" y="14"/>
                    <a:pt x="25" y="14"/>
                    <a:pt x="26" y="13"/>
                  </a:cubicBezTo>
                  <a:cubicBezTo>
                    <a:pt x="27" y="12"/>
                    <a:pt x="28" y="11"/>
                    <a:pt x="28" y="10"/>
                  </a:cubicBezTo>
                  <a:cubicBezTo>
                    <a:pt x="28" y="9"/>
                    <a:pt x="29" y="8"/>
                    <a:pt x="29" y="8"/>
                  </a:cubicBezTo>
                  <a:cubicBezTo>
                    <a:pt x="28" y="8"/>
                    <a:pt x="28" y="9"/>
                    <a:pt x="27" y="9"/>
                  </a:cubicBezTo>
                  <a:cubicBezTo>
                    <a:pt x="26" y="10"/>
                    <a:pt x="24" y="11"/>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Freeform 100"/>
            <p:cNvSpPr/>
            <p:nvPr/>
          </p:nvSpPr>
          <p:spPr bwMode="auto">
            <a:xfrm>
              <a:off x="2932373" y="865468"/>
              <a:ext cx="182844" cy="212609"/>
            </a:xfrm>
            <a:custGeom>
              <a:avLst/>
              <a:gdLst>
                <a:gd name="T0" fmla="*/ 5 w 18"/>
                <a:gd name="T1" fmla="*/ 2 h 21"/>
                <a:gd name="T2" fmla="*/ 1 w 18"/>
                <a:gd name="T3" fmla="*/ 5 h 21"/>
                <a:gd name="T4" fmla="*/ 0 w 18"/>
                <a:gd name="T5" fmla="*/ 9 h 21"/>
                <a:gd name="T6" fmla="*/ 1 w 18"/>
                <a:gd name="T7" fmla="*/ 14 h 21"/>
                <a:gd name="T8" fmla="*/ 4 w 18"/>
                <a:gd name="T9" fmla="*/ 18 h 21"/>
                <a:gd name="T10" fmla="*/ 8 w 18"/>
                <a:gd name="T11" fmla="*/ 21 h 21"/>
                <a:gd name="T12" fmla="*/ 18 w 18"/>
                <a:gd name="T13" fmla="*/ 1 h 21"/>
                <a:gd name="T14" fmla="*/ 15 w 18"/>
                <a:gd name="T15" fmla="*/ 0 h 21"/>
                <a:gd name="T16" fmla="*/ 9 w 18"/>
                <a:gd name="T17" fmla="*/ 0 h 21"/>
                <a:gd name="T18" fmla="*/ 5 w 18"/>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5" y="2"/>
                  </a:moveTo>
                  <a:cubicBezTo>
                    <a:pt x="3" y="3"/>
                    <a:pt x="2" y="4"/>
                    <a:pt x="1" y="5"/>
                  </a:cubicBezTo>
                  <a:cubicBezTo>
                    <a:pt x="0" y="6"/>
                    <a:pt x="0" y="8"/>
                    <a:pt x="0" y="9"/>
                  </a:cubicBezTo>
                  <a:cubicBezTo>
                    <a:pt x="0" y="11"/>
                    <a:pt x="0" y="12"/>
                    <a:pt x="1" y="14"/>
                  </a:cubicBezTo>
                  <a:cubicBezTo>
                    <a:pt x="1" y="15"/>
                    <a:pt x="2" y="17"/>
                    <a:pt x="4" y="18"/>
                  </a:cubicBezTo>
                  <a:cubicBezTo>
                    <a:pt x="5" y="19"/>
                    <a:pt x="6" y="20"/>
                    <a:pt x="8" y="21"/>
                  </a:cubicBezTo>
                  <a:cubicBezTo>
                    <a:pt x="18" y="1"/>
                    <a:pt x="18" y="1"/>
                    <a:pt x="18" y="1"/>
                  </a:cubicBezTo>
                  <a:cubicBezTo>
                    <a:pt x="17" y="1"/>
                    <a:pt x="16" y="0"/>
                    <a:pt x="15" y="0"/>
                  </a:cubicBezTo>
                  <a:cubicBezTo>
                    <a:pt x="13" y="0"/>
                    <a:pt x="11" y="0"/>
                    <a:pt x="9" y="0"/>
                  </a:cubicBezTo>
                  <a:cubicBezTo>
                    <a:pt x="7" y="1"/>
                    <a:pt x="6"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Freeform 101"/>
            <p:cNvSpPr/>
            <p:nvPr/>
          </p:nvSpPr>
          <p:spPr bwMode="auto">
            <a:xfrm>
              <a:off x="3055687" y="886729"/>
              <a:ext cx="178592" cy="212609"/>
            </a:xfrm>
            <a:custGeom>
              <a:avLst/>
              <a:gdLst>
                <a:gd name="T0" fmla="*/ 18 w 18"/>
                <a:gd name="T1" fmla="*/ 11 h 21"/>
                <a:gd name="T2" fmla="*/ 16 w 18"/>
                <a:gd name="T3" fmla="*/ 6 h 21"/>
                <a:gd name="T4" fmla="*/ 13 w 18"/>
                <a:gd name="T5" fmla="*/ 3 h 21"/>
                <a:gd name="T6" fmla="*/ 9 w 18"/>
                <a:gd name="T7" fmla="*/ 0 h 21"/>
                <a:gd name="T8" fmla="*/ 0 w 18"/>
                <a:gd name="T9" fmla="*/ 20 h 21"/>
                <a:gd name="T10" fmla="*/ 3 w 18"/>
                <a:gd name="T11" fmla="*/ 21 h 21"/>
                <a:gd name="T12" fmla="*/ 9 w 18"/>
                <a:gd name="T13" fmla="*/ 21 h 21"/>
                <a:gd name="T14" fmla="*/ 14 w 18"/>
                <a:gd name="T15" fmla="*/ 19 h 21"/>
                <a:gd name="T16" fmla="*/ 17 w 18"/>
                <a:gd name="T17" fmla="*/ 15 h 21"/>
                <a:gd name="T18" fmla="*/ 18 w 18"/>
                <a:gd name="T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8" y="11"/>
                  </a:moveTo>
                  <a:cubicBezTo>
                    <a:pt x="17" y="9"/>
                    <a:pt x="17" y="8"/>
                    <a:pt x="16" y="6"/>
                  </a:cubicBezTo>
                  <a:cubicBezTo>
                    <a:pt x="15" y="5"/>
                    <a:pt x="14" y="4"/>
                    <a:pt x="13" y="3"/>
                  </a:cubicBezTo>
                  <a:cubicBezTo>
                    <a:pt x="12" y="2"/>
                    <a:pt x="10" y="1"/>
                    <a:pt x="9" y="0"/>
                  </a:cubicBezTo>
                  <a:cubicBezTo>
                    <a:pt x="0" y="20"/>
                    <a:pt x="0" y="20"/>
                    <a:pt x="0" y="20"/>
                  </a:cubicBezTo>
                  <a:cubicBezTo>
                    <a:pt x="1" y="21"/>
                    <a:pt x="2" y="21"/>
                    <a:pt x="3" y="21"/>
                  </a:cubicBezTo>
                  <a:cubicBezTo>
                    <a:pt x="5" y="21"/>
                    <a:pt x="7" y="21"/>
                    <a:pt x="9" y="21"/>
                  </a:cubicBezTo>
                  <a:cubicBezTo>
                    <a:pt x="11" y="20"/>
                    <a:pt x="12" y="19"/>
                    <a:pt x="14" y="19"/>
                  </a:cubicBezTo>
                  <a:cubicBezTo>
                    <a:pt x="15" y="18"/>
                    <a:pt x="16" y="16"/>
                    <a:pt x="17" y="15"/>
                  </a:cubicBezTo>
                  <a:cubicBezTo>
                    <a:pt x="17" y="14"/>
                    <a:pt x="18" y="12"/>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Freeform 102"/>
            <p:cNvSpPr/>
            <p:nvPr/>
          </p:nvSpPr>
          <p:spPr bwMode="auto">
            <a:xfrm>
              <a:off x="2741025" y="793181"/>
              <a:ext cx="293401" cy="212609"/>
            </a:xfrm>
            <a:custGeom>
              <a:avLst/>
              <a:gdLst>
                <a:gd name="T0" fmla="*/ 18 w 29"/>
                <a:gd name="T1" fmla="*/ 15 h 21"/>
                <a:gd name="T2" fmla="*/ 18 w 29"/>
                <a:gd name="T3" fmla="*/ 15 h 21"/>
                <a:gd name="T4" fmla="*/ 18 w 29"/>
                <a:gd name="T5" fmla="*/ 15 h 21"/>
                <a:gd name="T6" fmla="*/ 20 w 29"/>
                <a:gd name="T7" fmla="*/ 12 h 21"/>
                <a:gd name="T8" fmla="*/ 23 w 29"/>
                <a:gd name="T9" fmla="*/ 8 h 21"/>
                <a:gd name="T10" fmla="*/ 28 w 29"/>
                <a:gd name="T11" fmla="*/ 7 h 21"/>
                <a:gd name="T12" fmla="*/ 29 w 29"/>
                <a:gd name="T13" fmla="*/ 7 h 21"/>
                <a:gd name="T14" fmla="*/ 29 w 29"/>
                <a:gd name="T15" fmla="*/ 6 h 21"/>
                <a:gd name="T16" fmla="*/ 29 w 29"/>
                <a:gd name="T17" fmla="*/ 5 h 21"/>
                <a:gd name="T18" fmla="*/ 29 w 29"/>
                <a:gd name="T19" fmla="*/ 4 h 21"/>
                <a:gd name="T20" fmla="*/ 27 w 29"/>
                <a:gd name="T21" fmla="*/ 0 h 21"/>
                <a:gd name="T22" fmla="*/ 27 w 29"/>
                <a:gd name="T23" fmla="*/ 1 h 21"/>
                <a:gd name="T24" fmla="*/ 25 w 29"/>
                <a:gd name="T25" fmla="*/ 5 h 21"/>
                <a:gd name="T26" fmla="*/ 21 w 29"/>
                <a:gd name="T27" fmla="*/ 9 h 21"/>
                <a:gd name="T28" fmla="*/ 16 w 29"/>
                <a:gd name="T29" fmla="*/ 13 h 21"/>
                <a:gd name="T30" fmla="*/ 10 w 29"/>
                <a:gd name="T31" fmla="*/ 15 h 21"/>
                <a:gd name="T32" fmla="*/ 6 w 29"/>
                <a:gd name="T33" fmla="*/ 15 h 21"/>
                <a:gd name="T34" fmla="*/ 6 w 29"/>
                <a:gd name="T35" fmla="*/ 15 h 21"/>
                <a:gd name="T36" fmla="*/ 4 w 29"/>
                <a:gd name="T37" fmla="*/ 15 h 21"/>
                <a:gd name="T38" fmla="*/ 0 w 29"/>
                <a:gd name="T39" fmla="*/ 13 h 21"/>
                <a:gd name="T40" fmla="*/ 1 w 29"/>
                <a:gd name="T41" fmla="*/ 14 h 21"/>
                <a:gd name="T42" fmla="*/ 2 w 29"/>
                <a:gd name="T43" fmla="*/ 17 h 21"/>
                <a:gd name="T44" fmla="*/ 4 w 29"/>
                <a:gd name="T45" fmla="*/ 19 h 21"/>
                <a:gd name="T46" fmla="*/ 6 w 29"/>
                <a:gd name="T47" fmla="*/ 20 h 21"/>
                <a:gd name="T48" fmla="*/ 9 w 29"/>
                <a:gd name="T49" fmla="*/ 21 h 21"/>
                <a:gd name="T50" fmla="*/ 13 w 29"/>
                <a:gd name="T51" fmla="*/ 20 h 21"/>
                <a:gd name="T52" fmla="*/ 17 w 29"/>
                <a:gd name="T53" fmla="*/ 19 h 21"/>
                <a:gd name="T54" fmla="*/ 17 w 29"/>
                <a:gd name="T55" fmla="*/ 19 h 21"/>
                <a:gd name="T56" fmla="*/ 18 w 29"/>
                <a:gd name="T57" fmla="*/ 16 h 21"/>
                <a:gd name="T58" fmla="*/ 18 w 29"/>
                <a:gd name="T5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1">
                  <a:moveTo>
                    <a:pt x="18" y="15"/>
                  </a:moveTo>
                  <a:cubicBezTo>
                    <a:pt x="18" y="15"/>
                    <a:pt x="18" y="15"/>
                    <a:pt x="18" y="15"/>
                  </a:cubicBezTo>
                  <a:cubicBezTo>
                    <a:pt x="18" y="15"/>
                    <a:pt x="18" y="15"/>
                    <a:pt x="18" y="15"/>
                  </a:cubicBezTo>
                  <a:cubicBezTo>
                    <a:pt x="18" y="14"/>
                    <a:pt x="19" y="13"/>
                    <a:pt x="20" y="12"/>
                  </a:cubicBezTo>
                  <a:cubicBezTo>
                    <a:pt x="20" y="10"/>
                    <a:pt x="22" y="9"/>
                    <a:pt x="23" y="8"/>
                  </a:cubicBezTo>
                  <a:cubicBezTo>
                    <a:pt x="25" y="8"/>
                    <a:pt x="26" y="7"/>
                    <a:pt x="28" y="7"/>
                  </a:cubicBezTo>
                  <a:cubicBezTo>
                    <a:pt x="28" y="7"/>
                    <a:pt x="29" y="7"/>
                    <a:pt x="29" y="7"/>
                  </a:cubicBezTo>
                  <a:cubicBezTo>
                    <a:pt x="29" y="6"/>
                    <a:pt x="29" y="6"/>
                    <a:pt x="29" y="6"/>
                  </a:cubicBezTo>
                  <a:cubicBezTo>
                    <a:pt x="29" y="5"/>
                    <a:pt x="29" y="5"/>
                    <a:pt x="29" y="5"/>
                  </a:cubicBezTo>
                  <a:cubicBezTo>
                    <a:pt x="29" y="5"/>
                    <a:pt x="29" y="4"/>
                    <a:pt x="29" y="4"/>
                  </a:cubicBezTo>
                  <a:cubicBezTo>
                    <a:pt x="28" y="3"/>
                    <a:pt x="28" y="2"/>
                    <a:pt x="27" y="0"/>
                  </a:cubicBezTo>
                  <a:cubicBezTo>
                    <a:pt x="27" y="0"/>
                    <a:pt x="27" y="1"/>
                    <a:pt x="27" y="1"/>
                  </a:cubicBezTo>
                  <a:cubicBezTo>
                    <a:pt x="27" y="2"/>
                    <a:pt x="26" y="4"/>
                    <a:pt x="25" y="5"/>
                  </a:cubicBezTo>
                  <a:cubicBezTo>
                    <a:pt x="24" y="7"/>
                    <a:pt x="23" y="8"/>
                    <a:pt x="21" y="9"/>
                  </a:cubicBezTo>
                  <a:cubicBezTo>
                    <a:pt x="20" y="11"/>
                    <a:pt x="18" y="12"/>
                    <a:pt x="16" y="13"/>
                  </a:cubicBezTo>
                  <a:cubicBezTo>
                    <a:pt x="14" y="14"/>
                    <a:pt x="12" y="14"/>
                    <a:pt x="10" y="15"/>
                  </a:cubicBezTo>
                  <a:cubicBezTo>
                    <a:pt x="9" y="15"/>
                    <a:pt x="7" y="15"/>
                    <a:pt x="6" y="15"/>
                  </a:cubicBezTo>
                  <a:cubicBezTo>
                    <a:pt x="6" y="15"/>
                    <a:pt x="6" y="15"/>
                    <a:pt x="6" y="15"/>
                  </a:cubicBezTo>
                  <a:cubicBezTo>
                    <a:pt x="6" y="15"/>
                    <a:pt x="5" y="15"/>
                    <a:pt x="4" y="15"/>
                  </a:cubicBezTo>
                  <a:cubicBezTo>
                    <a:pt x="3" y="14"/>
                    <a:pt x="1" y="14"/>
                    <a:pt x="0" y="13"/>
                  </a:cubicBezTo>
                  <a:cubicBezTo>
                    <a:pt x="0" y="14"/>
                    <a:pt x="1" y="14"/>
                    <a:pt x="1" y="14"/>
                  </a:cubicBezTo>
                  <a:cubicBezTo>
                    <a:pt x="1" y="15"/>
                    <a:pt x="2" y="16"/>
                    <a:pt x="2" y="17"/>
                  </a:cubicBezTo>
                  <a:cubicBezTo>
                    <a:pt x="3" y="18"/>
                    <a:pt x="3" y="18"/>
                    <a:pt x="4" y="19"/>
                  </a:cubicBezTo>
                  <a:cubicBezTo>
                    <a:pt x="5" y="19"/>
                    <a:pt x="5" y="20"/>
                    <a:pt x="6" y="20"/>
                  </a:cubicBezTo>
                  <a:cubicBezTo>
                    <a:pt x="7" y="20"/>
                    <a:pt x="8" y="20"/>
                    <a:pt x="9" y="21"/>
                  </a:cubicBezTo>
                  <a:cubicBezTo>
                    <a:pt x="10" y="21"/>
                    <a:pt x="12" y="21"/>
                    <a:pt x="13" y="20"/>
                  </a:cubicBezTo>
                  <a:cubicBezTo>
                    <a:pt x="14" y="20"/>
                    <a:pt x="16" y="20"/>
                    <a:pt x="17" y="19"/>
                  </a:cubicBezTo>
                  <a:cubicBezTo>
                    <a:pt x="17" y="19"/>
                    <a:pt x="17" y="19"/>
                    <a:pt x="17" y="19"/>
                  </a:cubicBezTo>
                  <a:cubicBezTo>
                    <a:pt x="18" y="16"/>
                    <a:pt x="18" y="16"/>
                    <a:pt x="18" y="16"/>
                  </a:cubicBezTo>
                  <a:cubicBezTo>
                    <a:pt x="18" y="15"/>
                    <a:pt x="18" y="15"/>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Freeform 103"/>
            <p:cNvSpPr>
              <a:spLocks noEditPoints="1"/>
            </p:cNvSpPr>
            <p:nvPr/>
          </p:nvSpPr>
          <p:spPr bwMode="auto">
            <a:xfrm>
              <a:off x="5521955" y="674119"/>
              <a:ext cx="544280" cy="535776"/>
            </a:xfrm>
            <a:custGeom>
              <a:avLst/>
              <a:gdLst>
                <a:gd name="T0" fmla="*/ 111 w 128"/>
                <a:gd name="T1" fmla="*/ 66 h 126"/>
                <a:gd name="T2" fmla="*/ 128 w 128"/>
                <a:gd name="T3" fmla="*/ 52 h 126"/>
                <a:gd name="T4" fmla="*/ 111 w 128"/>
                <a:gd name="T5" fmla="*/ 26 h 126"/>
                <a:gd name="T6" fmla="*/ 83 w 128"/>
                <a:gd name="T7" fmla="*/ 9 h 126"/>
                <a:gd name="T8" fmla="*/ 64 w 128"/>
                <a:gd name="T9" fmla="*/ 0 h 126"/>
                <a:gd name="T10" fmla="*/ 33 w 128"/>
                <a:gd name="T11" fmla="*/ 7 h 126"/>
                <a:gd name="T12" fmla="*/ 16 w 128"/>
                <a:gd name="T13" fmla="*/ 19 h 126"/>
                <a:gd name="T14" fmla="*/ 0 w 128"/>
                <a:gd name="T15" fmla="*/ 50 h 126"/>
                <a:gd name="T16" fmla="*/ 14 w 128"/>
                <a:gd name="T17" fmla="*/ 62 h 126"/>
                <a:gd name="T18" fmla="*/ 0 w 128"/>
                <a:gd name="T19" fmla="*/ 76 h 126"/>
                <a:gd name="T20" fmla="*/ 14 w 128"/>
                <a:gd name="T21" fmla="*/ 102 h 126"/>
                <a:gd name="T22" fmla="*/ 45 w 128"/>
                <a:gd name="T23" fmla="*/ 116 h 126"/>
                <a:gd name="T24" fmla="*/ 62 w 128"/>
                <a:gd name="T25" fmla="*/ 126 h 126"/>
                <a:gd name="T26" fmla="*/ 95 w 128"/>
                <a:gd name="T27" fmla="*/ 121 h 126"/>
                <a:gd name="T28" fmla="*/ 109 w 128"/>
                <a:gd name="T29" fmla="*/ 107 h 126"/>
                <a:gd name="T30" fmla="*/ 128 w 128"/>
                <a:gd name="T31" fmla="*/ 76 h 126"/>
                <a:gd name="T32" fmla="*/ 35 w 128"/>
                <a:gd name="T33" fmla="*/ 9 h 126"/>
                <a:gd name="T34" fmla="*/ 62 w 128"/>
                <a:gd name="T35" fmla="*/ 43 h 126"/>
                <a:gd name="T36" fmla="*/ 35 w 128"/>
                <a:gd name="T37" fmla="*/ 9 h 126"/>
                <a:gd name="T38" fmla="*/ 107 w 128"/>
                <a:gd name="T39" fmla="*/ 26 h 126"/>
                <a:gd name="T40" fmla="*/ 95 w 128"/>
                <a:gd name="T41" fmla="*/ 38 h 126"/>
                <a:gd name="T42" fmla="*/ 83 w 128"/>
                <a:gd name="T43" fmla="*/ 14 h 126"/>
                <a:gd name="T44" fmla="*/ 83 w 128"/>
                <a:gd name="T45" fmla="*/ 14 h 126"/>
                <a:gd name="T46" fmla="*/ 64 w 128"/>
                <a:gd name="T47" fmla="*/ 19 h 126"/>
                <a:gd name="T48" fmla="*/ 64 w 128"/>
                <a:gd name="T49" fmla="*/ 5 h 126"/>
                <a:gd name="T50" fmla="*/ 16 w 128"/>
                <a:gd name="T51" fmla="*/ 24 h 126"/>
                <a:gd name="T52" fmla="*/ 31 w 128"/>
                <a:gd name="T53" fmla="*/ 57 h 126"/>
                <a:gd name="T54" fmla="*/ 2 w 128"/>
                <a:gd name="T55" fmla="*/ 50 h 126"/>
                <a:gd name="T56" fmla="*/ 28 w 128"/>
                <a:gd name="T57" fmla="*/ 69 h 126"/>
                <a:gd name="T58" fmla="*/ 28 w 128"/>
                <a:gd name="T59" fmla="*/ 69 h 126"/>
                <a:gd name="T60" fmla="*/ 28 w 128"/>
                <a:gd name="T61" fmla="*/ 88 h 126"/>
                <a:gd name="T62" fmla="*/ 5 w 128"/>
                <a:gd name="T63" fmla="*/ 74 h 126"/>
                <a:gd name="T64" fmla="*/ 28 w 128"/>
                <a:gd name="T65" fmla="*/ 69 h 126"/>
                <a:gd name="T66" fmla="*/ 28 w 128"/>
                <a:gd name="T67" fmla="*/ 90 h 126"/>
                <a:gd name="T68" fmla="*/ 16 w 128"/>
                <a:gd name="T69" fmla="*/ 100 h 126"/>
                <a:gd name="T70" fmla="*/ 62 w 128"/>
                <a:gd name="T71" fmla="*/ 105 h 126"/>
                <a:gd name="T72" fmla="*/ 62 w 128"/>
                <a:gd name="T73" fmla="*/ 121 h 126"/>
                <a:gd name="T74" fmla="*/ 62 w 128"/>
                <a:gd name="T75" fmla="*/ 105 h 126"/>
                <a:gd name="T76" fmla="*/ 92 w 128"/>
                <a:gd name="T77" fmla="*/ 95 h 126"/>
                <a:gd name="T78" fmla="*/ 90 w 128"/>
                <a:gd name="T79" fmla="*/ 119 h 126"/>
                <a:gd name="T80" fmla="*/ 64 w 128"/>
                <a:gd name="T81" fmla="*/ 102 h 126"/>
                <a:gd name="T82" fmla="*/ 45 w 128"/>
                <a:gd name="T83" fmla="*/ 114 h 126"/>
                <a:gd name="T84" fmla="*/ 31 w 128"/>
                <a:gd name="T85" fmla="*/ 90 h 126"/>
                <a:gd name="T86" fmla="*/ 47 w 128"/>
                <a:gd name="T87" fmla="*/ 74 h 126"/>
                <a:gd name="T88" fmla="*/ 33 w 128"/>
                <a:gd name="T89" fmla="*/ 62 h 126"/>
                <a:gd name="T90" fmla="*/ 62 w 128"/>
                <a:gd name="T91" fmla="*/ 47 h 126"/>
                <a:gd name="T92" fmla="*/ 64 w 128"/>
                <a:gd name="T93" fmla="*/ 24 h 126"/>
                <a:gd name="T94" fmla="*/ 90 w 128"/>
                <a:gd name="T95" fmla="*/ 19 h 126"/>
                <a:gd name="T96" fmla="*/ 95 w 128"/>
                <a:gd name="T97" fmla="*/ 43 h 126"/>
                <a:gd name="T98" fmla="*/ 123 w 128"/>
                <a:gd name="T99" fmla="*/ 52 h 126"/>
                <a:gd name="T100" fmla="*/ 107 w 128"/>
                <a:gd name="T101" fmla="*/ 69 h 126"/>
                <a:gd name="T102" fmla="*/ 109 w 128"/>
                <a:gd name="T103"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 h="126">
                  <a:moveTo>
                    <a:pt x="128" y="74"/>
                  </a:moveTo>
                  <a:lnTo>
                    <a:pt x="111" y="66"/>
                  </a:lnTo>
                  <a:lnTo>
                    <a:pt x="128" y="55"/>
                  </a:lnTo>
                  <a:lnTo>
                    <a:pt x="128" y="52"/>
                  </a:lnTo>
                  <a:lnTo>
                    <a:pt x="114" y="26"/>
                  </a:lnTo>
                  <a:lnTo>
                    <a:pt x="111" y="26"/>
                  </a:lnTo>
                  <a:lnTo>
                    <a:pt x="83" y="9"/>
                  </a:lnTo>
                  <a:lnTo>
                    <a:pt x="83" y="9"/>
                  </a:lnTo>
                  <a:lnTo>
                    <a:pt x="66" y="0"/>
                  </a:lnTo>
                  <a:lnTo>
                    <a:pt x="64" y="0"/>
                  </a:lnTo>
                  <a:lnTo>
                    <a:pt x="33" y="5"/>
                  </a:lnTo>
                  <a:lnTo>
                    <a:pt x="33" y="7"/>
                  </a:lnTo>
                  <a:lnTo>
                    <a:pt x="33" y="28"/>
                  </a:lnTo>
                  <a:lnTo>
                    <a:pt x="16" y="19"/>
                  </a:lnTo>
                  <a:lnTo>
                    <a:pt x="14" y="19"/>
                  </a:lnTo>
                  <a:lnTo>
                    <a:pt x="0" y="50"/>
                  </a:lnTo>
                  <a:lnTo>
                    <a:pt x="0" y="52"/>
                  </a:lnTo>
                  <a:lnTo>
                    <a:pt x="14" y="62"/>
                  </a:lnTo>
                  <a:lnTo>
                    <a:pt x="0" y="74"/>
                  </a:lnTo>
                  <a:lnTo>
                    <a:pt x="0" y="76"/>
                  </a:lnTo>
                  <a:lnTo>
                    <a:pt x="14" y="102"/>
                  </a:lnTo>
                  <a:lnTo>
                    <a:pt x="14" y="102"/>
                  </a:lnTo>
                  <a:lnTo>
                    <a:pt x="43" y="116"/>
                  </a:lnTo>
                  <a:lnTo>
                    <a:pt x="45" y="116"/>
                  </a:lnTo>
                  <a:lnTo>
                    <a:pt x="62" y="126"/>
                  </a:lnTo>
                  <a:lnTo>
                    <a:pt x="62" y="126"/>
                  </a:lnTo>
                  <a:lnTo>
                    <a:pt x="92" y="121"/>
                  </a:lnTo>
                  <a:lnTo>
                    <a:pt x="95" y="121"/>
                  </a:lnTo>
                  <a:lnTo>
                    <a:pt x="95" y="100"/>
                  </a:lnTo>
                  <a:lnTo>
                    <a:pt x="109" y="107"/>
                  </a:lnTo>
                  <a:lnTo>
                    <a:pt x="114" y="107"/>
                  </a:lnTo>
                  <a:lnTo>
                    <a:pt x="128" y="76"/>
                  </a:lnTo>
                  <a:lnTo>
                    <a:pt x="128" y="74"/>
                  </a:lnTo>
                  <a:close/>
                  <a:moveTo>
                    <a:pt x="35" y="9"/>
                  </a:moveTo>
                  <a:lnTo>
                    <a:pt x="62" y="24"/>
                  </a:lnTo>
                  <a:lnTo>
                    <a:pt x="62" y="43"/>
                  </a:lnTo>
                  <a:lnTo>
                    <a:pt x="35" y="28"/>
                  </a:lnTo>
                  <a:lnTo>
                    <a:pt x="35" y="9"/>
                  </a:lnTo>
                  <a:close/>
                  <a:moveTo>
                    <a:pt x="95" y="19"/>
                  </a:moveTo>
                  <a:lnTo>
                    <a:pt x="107" y="26"/>
                  </a:lnTo>
                  <a:lnTo>
                    <a:pt x="104" y="28"/>
                  </a:lnTo>
                  <a:lnTo>
                    <a:pt x="95" y="38"/>
                  </a:lnTo>
                  <a:lnTo>
                    <a:pt x="95" y="19"/>
                  </a:lnTo>
                  <a:close/>
                  <a:moveTo>
                    <a:pt x="83" y="14"/>
                  </a:moveTo>
                  <a:lnTo>
                    <a:pt x="83" y="14"/>
                  </a:lnTo>
                  <a:lnTo>
                    <a:pt x="83" y="14"/>
                  </a:lnTo>
                  <a:lnTo>
                    <a:pt x="88" y="17"/>
                  </a:lnTo>
                  <a:lnTo>
                    <a:pt x="64" y="19"/>
                  </a:lnTo>
                  <a:lnTo>
                    <a:pt x="40" y="7"/>
                  </a:lnTo>
                  <a:lnTo>
                    <a:pt x="64" y="5"/>
                  </a:lnTo>
                  <a:lnTo>
                    <a:pt x="83" y="14"/>
                  </a:lnTo>
                  <a:close/>
                  <a:moveTo>
                    <a:pt x="16" y="24"/>
                  </a:moveTo>
                  <a:lnTo>
                    <a:pt x="43" y="36"/>
                  </a:lnTo>
                  <a:lnTo>
                    <a:pt x="31" y="57"/>
                  </a:lnTo>
                  <a:lnTo>
                    <a:pt x="28" y="64"/>
                  </a:lnTo>
                  <a:lnTo>
                    <a:pt x="2" y="50"/>
                  </a:lnTo>
                  <a:lnTo>
                    <a:pt x="16" y="24"/>
                  </a:lnTo>
                  <a:close/>
                  <a:moveTo>
                    <a:pt x="28" y="69"/>
                  </a:moveTo>
                  <a:lnTo>
                    <a:pt x="28" y="69"/>
                  </a:lnTo>
                  <a:lnTo>
                    <a:pt x="28" y="69"/>
                  </a:lnTo>
                  <a:lnTo>
                    <a:pt x="43" y="76"/>
                  </a:lnTo>
                  <a:lnTo>
                    <a:pt x="28" y="88"/>
                  </a:lnTo>
                  <a:lnTo>
                    <a:pt x="26" y="85"/>
                  </a:lnTo>
                  <a:lnTo>
                    <a:pt x="5" y="74"/>
                  </a:lnTo>
                  <a:lnTo>
                    <a:pt x="19" y="62"/>
                  </a:lnTo>
                  <a:lnTo>
                    <a:pt x="28" y="69"/>
                  </a:lnTo>
                  <a:close/>
                  <a:moveTo>
                    <a:pt x="5" y="78"/>
                  </a:moveTo>
                  <a:lnTo>
                    <a:pt x="28" y="90"/>
                  </a:lnTo>
                  <a:lnTo>
                    <a:pt x="38" y="112"/>
                  </a:lnTo>
                  <a:lnTo>
                    <a:pt x="16" y="100"/>
                  </a:lnTo>
                  <a:lnTo>
                    <a:pt x="5" y="78"/>
                  </a:lnTo>
                  <a:close/>
                  <a:moveTo>
                    <a:pt x="62" y="105"/>
                  </a:moveTo>
                  <a:lnTo>
                    <a:pt x="62" y="112"/>
                  </a:lnTo>
                  <a:lnTo>
                    <a:pt x="62" y="121"/>
                  </a:lnTo>
                  <a:lnTo>
                    <a:pt x="47" y="114"/>
                  </a:lnTo>
                  <a:lnTo>
                    <a:pt x="62" y="105"/>
                  </a:lnTo>
                  <a:close/>
                  <a:moveTo>
                    <a:pt x="109" y="105"/>
                  </a:moveTo>
                  <a:lnTo>
                    <a:pt x="92" y="95"/>
                  </a:lnTo>
                  <a:lnTo>
                    <a:pt x="90" y="97"/>
                  </a:lnTo>
                  <a:lnTo>
                    <a:pt x="90" y="119"/>
                  </a:lnTo>
                  <a:lnTo>
                    <a:pt x="64" y="124"/>
                  </a:lnTo>
                  <a:lnTo>
                    <a:pt x="64" y="102"/>
                  </a:lnTo>
                  <a:lnTo>
                    <a:pt x="62" y="100"/>
                  </a:lnTo>
                  <a:lnTo>
                    <a:pt x="45" y="114"/>
                  </a:lnTo>
                  <a:lnTo>
                    <a:pt x="38" y="105"/>
                  </a:lnTo>
                  <a:lnTo>
                    <a:pt x="31" y="90"/>
                  </a:lnTo>
                  <a:lnTo>
                    <a:pt x="47" y="76"/>
                  </a:lnTo>
                  <a:lnTo>
                    <a:pt x="47" y="74"/>
                  </a:lnTo>
                  <a:lnTo>
                    <a:pt x="31" y="64"/>
                  </a:lnTo>
                  <a:lnTo>
                    <a:pt x="33" y="62"/>
                  </a:lnTo>
                  <a:lnTo>
                    <a:pt x="45" y="38"/>
                  </a:lnTo>
                  <a:lnTo>
                    <a:pt x="62" y="47"/>
                  </a:lnTo>
                  <a:lnTo>
                    <a:pt x="64" y="45"/>
                  </a:lnTo>
                  <a:lnTo>
                    <a:pt x="64" y="24"/>
                  </a:lnTo>
                  <a:lnTo>
                    <a:pt x="78" y="21"/>
                  </a:lnTo>
                  <a:lnTo>
                    <a:pt x="90" y="19"/>
                  </a:lnTo>
                  <a:lnTo>
                    <a:pt x="90" y="40"/>
                  </a:lnTo>
                  <a:lnTo>
                    <a:pt x="95" y="43"/>
                  </a:lnTo>
                  <a:lnTo>
                    <a:pt x="111" y="28"/>
                  </a:lnTo>
                  <a:lnTo>
                    <a:pt x="123" y="52"/>
                  </a:lnTo>
                  <a:lnTo>
                    <a:pt x="107" y="66"/>
                  </a:lnTo>
                  <a:lnTo>
                    <a:pt x="107" y="69"/>
                  </a:lnTo>
                  <a:lnTo>
                    <a:pt x="123" y="76"/>
                  </a:lnTo>
                  <a:lnTo>
                    <a:pt x="109"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Freeform 104"/>
            <p:cNvSpPr>
              <a:spLocks noEditPoints="1"/>
            </p:cNvSpPr>
            <p:nvPr/>
          </p:nvSpPr>
          <p:spPr bwMode="auto">
            <a:xfrm>
              <a:off x="7273856" y="644354"/>
              <a:ext cx="565541" cy="595306"/>
            </a:xfrm>
            <a:custGeom>
              <a:avLst/>
              <a:gdLst>
                <a:gd name="T0" fmla="*/ 53 w 56"/>
                <a:gd name="T1" fmla="*/ 15 h 59"/>
                <a:gd name="T2" fmla="*/ 37 w 56"/>
                <a:gd name="T3" fmla="*/ 14 h 59"/>
                <a:gd name="T4" fmla="*/ 19 w 56"/>
                <a:gd name="T5" fmla="*/ 14 h 59"/>
                <a:gd name="T6" fmla="*/ 2 w 56"/>
                <a:gd name="T7" fmla="*/ 15 h 59"/>
                <a:gd name="T8" fmla="*/ 10 w 56"/>
                <a:gd name="T9" fmla="*/ 30 h 59"/>
                <a:gd name="T10" fmla="*/ 9 w 56"/>
                <a:gd name="T11" fmla="*/ 47 h 59"/>
                <a:gd name="T12" fmla="*/ 28 w 56"/>
                <a:gd name="T13" fmla="*/ 59 h 59"/>
                <a:gd name="T14" fmla="*/ 47 w 56"/>
                <a:gd name="T15" fmla="*/ 47 h 59"/>
                <a:gd name="T16" fmla="*/ 46 w 56"/>
                <a:gd name="T17" fmla="*/ 30 h 59"/>
                <a:gd name="T18" fmla="*/ 51 w 56"/>
                <a:gd name="T19" fmla="*/ 17 h 59"/>
                <a:gd name="T20" fmla="*/ 38 w 56"/>
                <a:gd name="T21" fmla="*/ 24 h 59"/>
                <a:gd name="T22" fmla="*/ 47 w 56"/>
                <a:gd name="T23" fmla="*/ 15 h 59"/>
                <a:gd name="T24" fmla="*/ 28 w 56"/>
                <a:gd name="T25" fmla="*/ 38 h 59"/>
                <a:gd name="T26" fmla="*/ 21 w 56"/>
                <a:gd name="T27" fmla="*/ 34 h 59"/>
                <a:gd name="T28" fmla="*/ 21 w 56"/>
                <a:gd name="T29" fmla="*/ 26 h 59"/>
                <a:gd name="T30" fmla="*/ 28 w 56"/>
                <a:gd name="T31" fmla="*/ 21 h 59"/>
                <a:gd name="T32" fmla="*/ 35 w 56"/>
                <a:gd name="T33" fmla="*/ 26 h 59"/>
                <a:gd name="T34" fmla="*/ 35 w 56"/>
                <a:gd name="T35" fmla="*/ 34 h 59"/>
                <a:gd name="T36" fmla="*/ 35 w 56"/>
                <a:gd name="T37" fmla="*/ 38 h 59"/>
                <a:gd name="T38" fmla="*/ 32 w 56"/>
                <a:gd name="T39" fmla="*/ 40 h 59"/>
                <a:gd name="T40" fmla="*/ 35 w 56"/>
                <a:gd name="T41" fmla="*/ 38 h 59"/>
                <a:gd name="T42" fmla="*/ 21 w 56"/>
                <a:gd name="T43" fmla="*/ 41 h 59"/>
                <a:gd name="T44" fmla="*/ 23 w 56"/>
                <a:gd name="T45" fmla="*/ 39 h 59"/>
                <a:gd name="T46" fmla="*/ 17 w 56"/>
                <a:gd name="T47" fmla="*/ 32 h 59"/>
                <a:gd name="T48" fmla="*/ 17 w 56"/>
                <a:gd name="T49" fmla="*/ 28 h 59"/>
                <a:gd name="T50" fmla="*/ 17 w 56"/>
                <a:gd name="T51" fmla="*/ 32 h 59"/>
                <a:gd name="T52" fmla="*/ 21 w 56"/>
                <a:gd name="T53" fmla="*/ 19 h 59"/>
                <a:gd name="T54" fmla="*/ 23 w 56"/>
                <a:gd name="T55" fmla="*/ 21 h 59"/>
                <a:gd name="T56" fmla="*/ 32 w 56"/>
                <a:gd name="T57" fmla="*/ 20 h 59"/>
                <a:gd name="T58" fmla="*/ 35 w 56"/>
                <a:gd name="T59" fmla="*/ 22 h 59"/>
                <a:gd name="T60" fmla="*/ 32 w 56"/>
                <a:gd name="T61" fmla="*/ 20 h 59"/>
                <a:gd name="T62" fmla="*/ 41 w 56"/>
                <a:gd name="T63" fmla="*/ 30 h 59"/>
                <a:gd name="T64" fmla="*/ 38 w 56"/>
                <a:gd name="T65" fmla="*/ 30 h 59"/>
                <a:gd name="T66" fmla="*/ 28 w 56"/>
                <a:gd name="T67" fmla="*/ 4 h 59"/>
                <a:gd name="T68" fmla="*/ 28 w 56"/>
                <a:gd name="T69" fmla="*/ 18 h 59"/>
                <a:gd name="T70" fmla="*/ 28 w 56"/>
                <a:gd name="T71" fmla="*/ 4 h 59"/>
                <a:gd name="T72" fmla="*/ 5 w 56"/>
                <a:gd name="T73" fmla="*/ 17 h 59"/>
                <a:gd name="T74" fmla="*/ 18 w 56"/>
                <a:gd name="T75" fmla="*/ 17 h 59"/>
                <a:gd name="T76" fmla="*/ 12 w 56"/>
                <a:gd name="T77" fmla="*/ 28 h 59"/>
                <a:gd name="T78" fmla="*/ 9 w 56"/>
                <a:gd name="T79" fmla="*/ 44 h 59"/>
                <a:gd name="T80" fmla="*/ 12 w 56"/>
                <a:gd name="T81" fmla="*/ 32 h 59"/>
                <a:gd name="T82" fmla="*/ 18 w 56"/>
                <a:gd name="T83" fmla="*/ 42 h 59"/>
                <a:gd name="T84" fmla="*/ 28 w 56"/>
                <a:gd name="T85" fmla="*/ 56 h 59"/>
                <a:gd name="T86" fmla="*/ 28 w 56"/>
                <a:gd name="T87" fmla="*/ 42 h 59"/>
                <a:gd name="T88" fmla="*/ 28 w 56"/>
                <a:gd name="T89" fmla="*/ 56 h 59"/>
                <a:gd name="T90" fmla="*/ 47 w 56"/>
                <a:gd name="T91" fmla="*/ 44 h 59"/>
                <a:gd name="T92" fmla="*/ 38 w 56"/>
                <a:gd name="T93" fmla="*/ 36 h 59"/>
                <a:gd name="T94" fmla="*/ 51 w 56"/>
                <a:gd name="T95"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59">
                  <a:moveTo>
                    <a:pt x="46" y="30"/>
                  </a:moveTo>
                  <a:cubicBezTo>
                    <a:pt x="52" y="24"/>
                    <a:pt x="56" y="19"/>
                    <a:pt x="53" y="15"/>
                  </a:cubicBezTo>
                  <a:cubicBezTo>
                    <a:pt x="53" y="14"/>
                    <a:pt x="51" y="12"/>
                    <a:pt x="47" y="12"/>
                  </a:cubicBezTo>
                  <a:cubicBezTo>
                    <a:pt x="44" y="12"/>
                    <a:pt x="41" y="13"/>
                    <a:pt x="37" y="14"/>
                  </a:cubicBezTo>
                  <a:cubicBezTo>
                    <a:pt x="35" y="6"/>
                    <a:pt x="32" y="0"/>
                    <a:pt x="28" y="0"/>
                  </a:cubicBezTo>
                  <a:cubicBezTo>
                    <a:pt x="24" y="0"/>
                    <a:pt x="21" y="6"/>
                    <a:pt x="19" y="14"/>
                  </a:cubicBezTo>
                  <a:cubicBezTo>
                    <a:pt x="15" y="13"/>
                    <a:pt x="12" y="12"/>
                    <a:pt x="9" y="12"/>
                  </a:cubicBezTo>
                  <a:cubicBezTo>
                    <a:pt x="5" y="12"/>
                    <a:pt x="3" y="14"/>
                    <a:pt x="2" y="15"/>
                  </a:cubicBezTo>
                  <a:cubicBezTo>
                    <a:pt x="1" y="18"/>
                    <a:pt x="2" y="22"/>
                    <a:pt x="7" y="26"/>
                  </a:cubicBezTo>
                  <a:cubicBezTo>
                    <a:pt x="8" y="28"/>
                    <a:pt x="9" y="29"/>
                    <a:pt x="10" y="30"/>
                  </a:cubicBezTo>
                  <a:cubicBezTo>
                    <a:pt x="4" y="35"/>
                    <a:pt x="0" y="41"/>
                    <a:pt x="2" y="44"/>
                  </a:cubicBezTo>
                  <a:cubicBezTo>
                    <a:pt x="3" y="46"/>
                    <a:pt x="5" y="47"/>
                    <a:pt x="9" y="47"/>
                  </a:cubicBezTo>
                  <a:cubicBezTo>
                    <a:pt x="12" y="47"/>
                    <a:pt x="15" y="47"/>
                    <a:pt x="19" y="45"/>
                  </a:cubicBezTo>
                  <a:cubicBezTo>
                    <a:pt x="21" y="53"/>
                    <a:pt x="24" y="59"/>
                    <a:pt x="28" y="59"/>
                  </a:cubicBezTo>
                  <a:cubicBezTo>
                    <a:pt x="32" y="59"/>
                    <a:pt x="35" y="53"/>
                    <a:pt x="37" y="45"/>
                  </a:cubicBezTo>
                  <a:cubicBezTo>
                    <a:pt x="41" y="47"/>
                    <a:pt x="44" y="47"/>
                    <a:pt x="47" y="47"/>
                  </a:cubicBezTo>
                  <a:cubicBezTo>
                    <a:pt x="51" y="47"/>
                    <a:pt x="53" y="46"/>
                    <a:pt x="53" y="44"/>
                  </a:cubicBezTo>
                  <a:cubicBezTo>
                    <a:pt x="56" y="41"/>
                    <a:pt x="52" y="35"/>
                    <a:pt x="46" y="30"/>
                  </a:cubicBezTo>
                  <a:close/>
                  <a:moveTo>
                    <a:pt x="47" y="15"/>
                  </a:moveTo>
                  <a:cubicBezTo>
                    <a:pt x="49" y="15"/>
                    <a:pt x="50" y="16"/>
                    <a:pt x="51" y="17"/>
                  </a:cubicBezTo>
                  <a:cubicBezTo>
                    <a:pt x="52" y="18"/>
                    <a:pt x="49" y="23"/>
                    <a:pt x="43" y="28"/>
                  </a:cubicBezTo>
                  <a:cubicBezTo>
                    <a:pt x="42" y="26"/>
                    <a:pt x="40" y="25"/>
                    <a:pt x="38" y="24"/>
                  </a:cubicBezTo>
                  <a:cubicBezTo>
                    <a:pt x="38" y="22"/>
                    <a:pt x="38" y="19"/>
                    <a:pt x="38" y="17"/>
                  </a:cubicBezTo>
                  <a:cubicBezTo>
                    <a:pt x="41" y="16"/>
                    <a:pt x="44" y="15"/>
                    <a:pt x="47" y="15"/>
                  </a:cubicBezTo>
                  <a:close/>
                  <a:moveTo>
                    <a:pt x="32" y="36"/>
                  </a:moveTo>
                  <a:cubicBezTo>
                    <a:pt x="30" y="37"/>
                    <a:pt x="29" y="37"/>
                    <a:pt x="28" y="38"/>
                  </a:cubicBezTo>
                  <a:cubicBezTo>
                    <a:pt x="27" y="37"/>
                    <a:pt x="26" y="37"/>
                    <a:pt x="24" y="36"/>
                  </a:cubicBezTo>
                  <a:cubicBezTo>
                    <a:pt x="23" y="35"/>
                    <a:pt x="22" y="35"/>
                    <a:pt x="21" y="34"/>
                  </a:cubicBezTo>
                  <a:cubicBezTo>
                    <a:pt x="21" y="33"/>
                    <a:pt x="21" y="31"/>
                    <a:pt x="21" y="30"/>
                  </a:cubicBezTo>
                  <a:cubicBezTo>
                    <a:pt x="21" y="28"/>
                    <a:pt x="21" y="27"/>
                    <a:pt x="21" y="26"/>
                  </a:cubicBezTo>
                  <a:cubicBezTo>
                    <a:pt x="22" y="25"/>
                    <a:pt x="23" y="24"/>
                    <a:pt x="24" y="23"/>
                  </a:cubicBezTo>
                  <a:cubicBezTo>
                    <a:pt x="26" y="23"/>
                    <a:pt x="27" y="22"/>
                    <a:pt x="28" y="21"/>
                  </a:cubicBezTo>
                  <a:cubicBezTo>
                    <a:pt x="29" y="22"/>
                    <a:pt x="30" y="23"/>
                    <a:pt x="32" y="23"/>
                  </a:cubicBezTo>
                  <a:cubicBezTo>
                    <a:pt x="33" y="24"/>
                    <a:pt x="34" y="25"/>
                    <a:pt x="35" y="26"/>
                  </a:cubicBezTo>
                  <a:cubicBezTo>
                    <a:pt x="35" y="27"/>
                    <a:pt x="35" y="28"/>
                    <a:pt x="35" y="30"/>
                  </a:cubicBezTo>
                  <a:cubicBezTo>
                    <a:pt x="35" y="31"/>
                    <a:pt x="35" y="33"/>
                    <a:pt x="35" y="34"/>
                  </a:cubicBezTo>
                  <a:cubicBezTo>
                    <a:pt x="34" y="35"/>
                    <a:pt x="33" y="35"/>
                    <a:pt x="32" y="36"/>
                  </a:cubicBezTo>
                  <a:close/>
                  <a:moveTo>
                    <a:pt x="35" y="38"/>
                  </a:moveTo>
                  <a:cubicBezTo>
                    <a:pt x="35" y="39"/>
                    <a:pt x="35" y="40"/>
                    <a:pt x="34" y="41"/>
                  </a:cubicBezTo>
                  <a:cubicBezTo>
                    <a:pt x="33" y="41"/>
                    <a:pt x="33" y="40"/>
                    <a:pt x="32" y="40"/>
                  </a:cubicBezTo>
                  <a:cubicBezTo>
                    <a:pt x="32" y="39"/>
                    <a:pt x="33" y="39"/>
                    <a:pt x="33" y="39"/>
                  </a:cubicBezTo>
                  <a:cubicBezTo>
                    <a:pt x="34" y="39"/>
                    <a:pt x="34" y="38"/>
                    <a:pt x="35" y="38"/>
                  </a:cubicBezTo>
                  <a:close/>
                  <a:moveTo>
                    <a:pt x="24" y="40"/>
                  </a:moveTo>
                  <a:cubicBezTo>
                    <a:pt x="23" y="40"/>
                    <a:pt x="22" y="41"/>
                    <a:pt x="21" y="41"/>
                  </a:cubicBezTo>
                  <a:cubicBezTo>
                    <a:pt x="21" y="40"/>
                    <a:pt x="21" y="39"/>
                    <a:pt x="21" y="38"/>
                  </a:cubicBezTo>
                  <a:cubicBezTo>
                    <a:pt x="22" y="38"/>
                    <a:pt x="22" y="39"/>
                    <a:pt x="23" y="39"/>
                  </a:cubicBezTo>
                  <a:cubicBezTo>
                    <a:pt x="23" y="39"/>
                    <a:pt x="24" y="39"/>
                    <a:pt x="24" y="40"/>
                  </a:cubicBezTo>
                  <a:close/>
                  <a:moveTo>
                    <a:pt x="17" y="32"/>
                  </a:moveTo>
                  <a:cubicBezTo>
                    <a:pt x="17" y="31"/>
                    <a:pt x="16" y="30"/>
                    <a:pt x="15" y="30"/>
                  </a:cubicBezTo>
                  <a:cubicBezTo>
                    <a:pt x="16" y="29"/>
                    <a:pt x="17" y="28"/>
                    <a:pt x="17" y="28"/>
                  </a:cubicBezTo>
                  <a:cubicBezTo>
                    <a:pt x="17" y="28"/>
                    <a:pt x="17" y="29"/>
                    <a:pt x="17" y="30"/>
                  </a:cubicBezTo>
                  <a:cubicBezTo>
                    <a:pt x="17" y="30"/>
                    <a:pt x="17" y="31"/>
                    <a:pt x="17" y="32"/>
                  </a:cubicBezTo>
                  <a:close/>
                  <a:moveTo>
                    <a:pt x="21" y="22"/>
                  </a:moveTo>
                  <a:cubicBezTo>
                    <a:pt x="21" y="20"/>
                    <a:pt x="21" y="19"/>
                    <a:pt x="21" y="19"/>
                  </a:cubicBezTo>
                  <a:cubicBezTo>
                    <a:pt x="22" y="19"/>
                    <a:pt x="23" y="19"/>
                    <a:pt x="24" y="20"/>
                  </a:cubicBezTo>
                  <a:cubicBezTo>
                    <a:pt x="24" y="20"/>
                    <a:pt x="23" y="20"/>
                    <a:pt x="23" y="21"/>
                  </a:cubicBezTo>
                  <a:cubicBezTo>
                    <a:pt x="22" y="21"/>
                    <a:pt x="22" y="21"/>
                    <a:pt x="21" y="22"/>
                  </a:cubicBezTo>
                  <a:close/>
                  <a:moveTo>
                    <a:pt x="32" y="20"/>
                  </a:moveTo>
                  <a:cubicBezTo>
                    <a:pt x="33" y="19"/>
                    <a:pt x="33" y="19"/>
                    <a:pt x="34" y="19"/>
                  </a:cubicBezTo>
                  <a:cubicBezTo>
                    <a:pt x="35" y="19"/>
                    <a:pt x="35" y="20"/>
                    <a:pt x="35" y="22"/>
                  </a:cubicBezTo>
                  <a:cubicBezTo>
                    <a:pt x="34" y="21"/>
                    <a:pt x="34" y="21"/>
                    <a:pt x="33" y="21"/>
                  </a:cubicBezTo>
                  <a:cubicBezTo>
                    <a:pt x="33" y="20"/>
                    <a:pt x="32" y="20"/>
                    <a:pt x="32" y="20"/>
                  </a:cubicBezTo>
                  <a:close/>
                  <a:moveTo>
                    <a:pt x="38" y="28"/>
                  </a:moveTo>
                  <a:cubicBezTo>
                    <a:pt x="39" y="28"/>
                    <a:pt x="40" y="29"/>
                    <a:pt x="41" y="30"/>
                  </a:cubicBezTo>
                  <a:cubicBezTo>
                    <a:pt x="40" y="30"/>
                    <a:pt x="39" y="31"/>
                    <a:pt x="38" y="32"/>
                  </a:cubicBezTo>
                  <a:cubicBezTo>
                    <a:pt x="38" y="31"/>
                    <a:pt x="38" y="30"/>
                    <a:pt x="38" y="30"/>
                  </a:cubicBezTo>
                  <a:cubicBezTo>
                    <a:pt x="38" y="29"/>
                    <a:pt x="38" y="28"/>
                    <a:pt x="38" y="28"/>
                  </a:cubicBezTo>
                  <a:close/>
                  <a:moveTo>
                    <a:pt x="28" y="4"/>
                  </a:moveTo>
                  <a:cubicBezTo>
                    <a:pt x="30" y="4"/>
                    <a:pt x="32" y="8"/>
                    <a:pt x="34" y="15"/>
                  </a:cubicBezTo>
                  <a:cubicBezTo>
                    <a:pt x="32" y="16"/>
                    <a:pt x="30" y="17"/>
                    <a:pt x="28" y="18"/>
                  </a:cubicBezTo>
                  <a:cubicBezTo>
                    <a:pt x="26" y="17"/>
                    <a:pt x="24" y="16"/>
                    <a:pt x="22" y="15"/>
                  </a:cubicBezTo>
                  <a:cubicBezTo>
                    <a:pt x="24" y="8"/>
                    <a:pt x="26" y="4"/>
                    <a:pt x="28" y="4"/>
                  </a:cubicBezTo>
                  <a:close/>
                  <a:moveTo>
                    <a:pt x="9" y="24"/>
                  </a:moveTo>
                  <a:cubicBezTo>
                    <a:pt x="5" y="20"/>
                    <a:pt x="5" y="18"/>
                    <a:pt x="5" y="17"/>
                  </a:cubicBezTo>
                  <a:cubicBezTo>
                    <a:pt x="6" y="16"/>
                    <a:pt x="7" y="15"/>
                    <a:pt x="9" y="15"/>
                  </a:cubicBezTo>
                  <a:cubicBezTo>
                    <a:pt x="11" y="15"/>
                    <a:pt x="15" y="16"/>
                    <a:pt x="18" y="17"/>
                  </a:cubicBezTo>
                  <a:cubicBezTo>
                    <a:pt x="18" y="19"/>
                    <a:pt x="18" y="22"/>
                    <a:pt x="18" y="24"/>
                  </a:cubicBezTo>
                  <a:cubicBezTo>
                    <a:pt x="16" y="25"/>
                    <a:pt x="14" y="26"/>
                    <a:pt x="12" y="28"/>
                  </a:cubicBezTo>
                  <a:cubicBezTo>
                    <a:pt x="11" y="26"/>
                    <a:pt x="10" y="25"/>
                    <a:pt x="9" y="24"/>
                  </a:cubicBezTo>
                  <a:close/>
                  <a:moveTo>
                    <a:pt x="9" y="44"/>
                  </a:moveTo>
                  <a:cubicBezTo>
                    <a:pt x="7" y="44"/>
                    <a:pt x="6" y="44"/>
                    <a:pt x="5" y="43"/>
                  </a:cubicBezTo>
                  <a:cubicBezTo>
                    <a:pt x="4" y="41"/>
                    <a:pt x="7" y="37"/>
                    <a:pt x="12" y="32"/>
                  </a:cubicBezTo>
                  <a:cubicBezTo>
                    <a:pt x="14" y="33"/>
                    <a:pt x="16" y="34"/>
                    <a:pt x="18" y="36"/>
                  </a:cubicBezTo>
                  <a:cubicBezTo>
                    <a:pt x="18" y="38"/>
                    <a:pt x="18" y="40"/>
                    <a:pt x="18" y="42"/>
                  </a:cubicBezTo>
                  <a:cubicBezTo>
                    <a:pt x="15" y="43"/>
                    <a:pt x="11" y="44"/>
                    <a:pt x="9" y="44"/>
                  </a:cubicBezTo>
                  <a:close/>
                  <a:moveTo>
                    <a:pt x="28" y="56"/>
                  </a:moveTo>
                  <a:cubicBezTo>
                    <a:pt x="26" y="56"/>
                    <a:pt x="24" y="52"/>
                    <a:pt x="22" y="44"/>
                  </a:cubicBezTo>
                  <a:cubicBezTo>
                    <a:pt x="24" y="43"/>
                    <a:pt x="26" y="43"/>
                    <a:pt x="28" y="42"/>
                  </a:cubicBezTo>
                  <a:cubicBezTo>
                    <a:pt x="30" y="43"/>
                    <a:pt x="32" y="43"/>
                    <a:pt x="34" y="44"/>
                  </a:cubicBezTo>
                  <a:cubicBezTo>
                    <a:pt x="32" y="52"/>
                    <a:pt x="30" y="56"/>
                    <a:pt x="28" y="56"/>
                  </a:cubicBezTo>
                  <a:close/>
                  <a:moveTo>
                    <a:pt x="51" y="43"/>
                  </a:moveTo>
                  <a:cubicBezTo>
                    <a:pt x="50" y="44"/>
                    <a:pt x="49" y="44"/>
                    <a:pt x="47" y="44"/>
                  </a:cubicBezTo>
                  <a:cubicBezTo>
                    <a:pt x="44" y="44"/>
                    <a:pt x="41" y="43"/>
                    <a:pt x="38" y="42"/>
                  </a:cubicBezTo>
                  <a:cubicBezTo>
                    <a:pt x="38" y="40"/>
                    <a:pt x="38" y="38"/>
                    <a:pt x="38" y="36"/>
                  </a:cubicBezTo>
                  <a:cubicBezTo>
                    <a:pt x="40" y="34"/>
                    <a:pt x="42" y="33"/>
                    <a:pt x="43" y="32"/>
                  </a:cubicBezTo>
                  <a:cubicBezTo>
                    <a:pt x="49" y="37"/>
                    <a:pt x="52" y="41"/>
                    <a:pt x="5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105"/>
            <p:cNvSpPr>
              <a:spLocks noChangeArrowheads="1"/>
            </p:cNvSpPr>
            <p:nvPr/>
          </p:nvSpPr>
          <p:spPr bwMode="auto">
            <a:xfrm>
              <a:off x="7507726" y="895233"/>
              <a:ext cx="97800" cy="935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Freeform 106"/>
            <p:cNvSpPr>
              <a:spLocks noEditPoints="1"/>
            </p:cNvSpPr>
            <p:nvPr/>
          </p:nvSpPr>
          <p:spPr bwMode="auto">
            <a:xfrm>
              <a:off x="776515" y="674119"/>
              <a:ext cx="523019" cy="535776"/>
            </a:xfrm>
            <a:custGeom>
              <a:avLst/>
              <a:gdLst>
                <a:gd name="T0" fmla="*/ 26 w 52"/>
                <a:gd name="T1" fmla="*/ 0 h 53"/>
                <a:gd name="T2" fmla="*/ 0 w 52"/>
                <a:gd name="T3" fmla="*/ 27 h 53"/>
                <a:gd name="T4" fmla="*/ 26 w 52"/>
                <a:gd name="T5" fmla="*/ 53 h 53"/>
                <a:gd name="T6" fmla="*/ 52 w 52"/>
                <a:gd name="T7" fmla="*/ 27 h 53"/>
                <a:gd name="T8" fmla="*/ 26 w 52"/>
                <a:gd name="T9" fmla="*/ 0 h 53"/>
                <a:gd name="T10" fmla="*/ 40 w 52"/>
                <a:gd name="T11" fmla="*/ 43 h 53"/>
                <a:gd name="T12" fmla="*/ 33 w 52"/>
                <a:gd name="T13" fmla="*/ 39 h 53"/>
                <a:gd name="T14" fmla="*/ 33 w 52"/>
                <a:gd name="T15" fmla="*/ 47 h 53"/>
                <a:gd name="T16" fmla="*/ 19 w 52"/>
                <a:gd name="T17" fmla="*/ 47 h 53"/>
                <a:gd name="T18" fmla="*/ 19 w 52"/>
                <a:gd name="T19" fmla="*/ 39 h 53"/>
                <a:gd name="T20" fmla="*/ 12 w 52"/>
                <a:gd name="T21" fmla="*/ 43 h 53"/>
                <a:gd name="T22" fmla="*/ 5 w 52"/>
                <a:gd name="T23" fmla="*/ 31 h 53"/>
                <a:gd name="T24" fmla="*/ 12 w 52"/>
                <a:gd name="T25" fmla="*/ 27 h 53"/>
                <a:gd name="T26" fmla="*/ 5 w 52"/>
                <a:gd name="T27" fmla="*/ 23 h 53"/>
                <a:gd name="T28" fmla="*/ 12 w 52"/>
                <a:gd name="T29" fmla="*/ 11 h 53"/>
                <a:gd name="T30" fmla="*/ 19 w 52"/>
                <a:gd name="T31" fmla="*/ 15 h 53"/>
                <a:gd name="T32" fmla="*/ 19 w 52"/>
                <a:gd name="T33" fmla="*/ 6 h 53"/>
                <a:gd name="T34" fmla="*/ 33 w 52"/>
                <a:gd name="T35" fmla="*/ 6 h 53"/>
                <a:gd name="T36" fmla="*/ 33 w 52"/>
                <a:gd name="T37" fmla="*/ 15 h 53"/>
                <a:gd name="T38" fmla="*/ 40 w 52"/>
                <a:gd name="T39" fmla="*/ 11 h 53"/>
                <a:gd name="T40" fmla="*/ 47 w 52"/>
                <a:gd name="T41" fmla="*/ 23 h 53"/>
                <a:gd name="T42" fmla="*/ 40 w 52"/>
                <a:gd name="T43" fmla="*/ 27 h 53"/>
                <a:gd name="T44" fmla="*/ 47 w 52"/>
                <a:gd name="T45" fmla="*/ 31 h 53"/>
                <a:gd name="T46" fmla="*/ 40 w 52"/>
                <a:gd name="T4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53">
                  <a:moveTo>
                    <a:pt x="26" y="0"/>
                  </a:moveTo>
                  <a:cubicBezTo>
                    <a:pt x="11" y="0"/>
                    <a:pt x="0" y="12"/>
                    <a:pt x="0" y="27"/>
                  </a:cubicBezTo>
                  <a:cubicBezTo>
                    <a:pt x="0" y="41"/>
                    <a:pt x="11" y="53"/>
                    <a:pt x="26" y="53"/>
                  </a:cubicBezTo>
                  <a:cubicBezTo>
                    <a:pt x="40" y="53"/>
                    <a:pt x="52" y="41"/>
                    <a:pt x="52" y="27"/>
                  </a:cubicBezTo>
                  <a:cubicBezTo>
                    <a:pt x="52" y="12"/>
                    <a:pt x="40" y="0"/>
                    <a:pt x="26" y="0"/>
                  </a:cubicBezTo>
                  <a:close/>
                  <a:moveTo>
                    <a:pt x="40" y="43"/>
                  </a:moveTo>
                  <a:cubicBezTo>
                    <a:pt x="33" y="39"/>
                    <a:pt x="33" y="39"/>
                    <a:pt x="33" y="39"/>
                  </a:cubicBezTo>
                  <a:cubicBezTo>
                    <a:pt x="33" y="47"/>
                    <a:pt x="33" y="47"/>
                    <a:pt x="33" y="47"/>
                  </a:cubicBezTo>
                  <a:cubicBezTo>
                    <a:pt x="19" y="47"/>
                    <a:pt x="19" y="47"/>
                    <a:pt x="19" y="47"/>
                  </a:cubicBezTo>
                  <a:cubicBezTo>
                    <a:pt x="19" y="39"/>
                    <a:pt x="19" y="39"/>
                    <a:pt x="19" y="39"/>
                  </a:cubicBezTo>
                  <a:cubicBezTo>
                    <a:pt x="12" y="43"/>
                    <a:pt x="12" y="43"/>
                    <a:pt x="12" y="43"/>
                  </a:cubicBezTo>
                  <a:cubicBezTo>
                    <a:pt x="5" y="31"/>
                    <a:pt x="5" y="31"/>
                    <a:pt x="5" y="31"/>
                  </a:cubicBezTo>
                  <a:cubicBezTo>
                    <a:pt x="12" y="27"/>
                    <a:pt x="12" y="27"/>
                    <a:pt x="12" y="27"/>
                  </a:cubicBezTo>
                  <a:cubicBezTo>
                    <a:pt x="5" y="23"/>
                    <a:pt x="5" y="23"/>
                    <a:pt x="5" y="23"/>
                  </a:cubicBezTo>
                  <a:cubicBezTo>
                    <a:pt x="12" y="11"/>
                    <a:pt x="12" y="11"/>
                    <a:pt x="12" y="11"/>
                  </a:cubicBezTo>
                  <a:cubicBezTo>
                    <a:pt x="19" y="15"/>
                    <a:pt x="19" y="15"/>
                    <a:pt x="19" y="15"/>
                  </a:cubicBezTo>
                  <a:cubicBezTo>
                    <a:pt x="19" y="6"/>
                    <a:pt x="19" y="6"/>
                    <a:pt x="19" y="6"/>
                  </a:cubicBezTo>
                  <a:cubicBezTo>
                    <a:pt x="33" y="6"/>
                    <a:pt x="33" y="6"/>
                    <a:pt x="33" y="6"/>
                  </a:cubicBezTo>
                  <a:cubicBezTo>
                    <a:pt x="33" y="15"/>
                    <a:pt x="33" y="15"/>
                    <a:pt x="33" y="15"/>
                  </a:cubicBezTo>
                  <a:cubicBezTo>
                    <a:pt x="40" y="11"/>
                    <a:pt x="40" y="11"/>
                    <a:pt x="40" y="11"/>
                  </a:cubicBezTo>
                  <a:cubicBezTo>
                    <a:pt x="47" y="23"/>
                    <a:pt x="47" y="23"/>
                    <a:pt x="47" y="23"/>
                  </a:cubicBezTo>
                  <a:cubicBezTo>
                    <a:pt x="40" y="27"/>
                    <a:pt x="40" y="27"/>
                    <a:pt x="40" y="27"/>
                  </a:cubicBezTo>
                  <a:cubicBezTo>
                    <a:pt x="47" y="31"/>
                    <a:pt x="47" y="31"/>
                    <a:pt x="47" y="31"/>
                  </a:cubicBez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Rectangle 107"/>
            <p:cNvSpPr>
              <a:spLocks noChangeArrowheads="1"/>
            </p:cNvSpPr>
            <p:nvPr/>
          </p:nvSpPr>
          <p:spPr bwMode="auto">
            <a:xfrm>
              <a:off x="3608471" y="682624"/>
              <a:ext cx="102052"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Rectangle 108"/>
            <p:cNvSpPr>
              <a:spLocks noChangeArrowheads="1"/>
            </p:cNvSpPr>
            <p:nvPr/>
          </p:nvSpPr>
          <p:spPr bwMode="auto">
            <a:xfrm>
              <a:off x="3719028" y="682624"/>
              <a:ext cx="89296"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Rectangle 109"/>
            <p:cNvSpPr>
              <a:spLocks noChangeArrowheads="1"/>
            </p:cNvSpPr>
            <p:nvPr/>
          </p:nvSpPr>
          <p:spPr bwMode="auto">
            <a:xfrm>
              <a:off x="3931637" y="682624"/>
              <a:ext cx="89296"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Rectangle 110"/>
            <p:cNvSpPr>
              <a:spLocks noChangeArrowheads="1"/>
            </p:cNvSpPr>
            <p:nvPr/>
          </p:nvSpPr>
          <p:spPr bwMode="auto">
            <a:xfrm>
              <a:off x="4029437" y="682624"/>
              <a:ext cx="102052" cy="93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Rectangle 111"/>
            <p:cNvSpPr>
              <a:spLocks noChangeArrowheads="1"/>
            </p:cNvSpPr>
            <p:nvPr/>
          </p:nvSpPr>
          <p:spPr bwMode="auto">
            <a:xfrm>
              <a:off x="3608471" y="78467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Rectangle 112"/>
            <p:cNvSpPr>
              <a:spLocks noChangeArrowheads="1"/>
            </p:cNvSpPr>
            <p:nvPr/>
          </p:nvSpPr>
          <p:spPr bwMode="auto">
            <a:xfrm>
              <a:off x="3931637" y="784676"/>
              <a:ext cx="89296"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Rectangle 113"/>
            <p:cNvSpPr>
              <a:spLocks noChangeArrowheads="1"/>
            </p:cNvSpPr>
            <p:nvPr/>
          </p:nvSpPr>
          <p:spPr bwMode="auto">
            <a:xfrm>
              <a:off x="4029437" y="78467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Rectangle 114"/>
            <p:cNvSpPr>
              <a:spLocks noChangeArrowheads="1"/>
            </p:cNvSpPr>
            <p:nvPr/>
          </p:nvSpPr>
          <p:spPr bwMode="auto">
            <a:xfrm>
              <a:off x="3608471" y="997286"/>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Rectangle 115"/>
            <p:cNvSpPr>
              <a:spLocks noChangeArrowheads="1"/>
            </p:cNvSpPr>
            <p:nvPr/>
          </p:nvSpPr>
          <p:spPr bwMode="auto">
            <a:xfrm>
              <a:off x="3608471" y="1107842"/>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Rectangle 116"/>
            <p:cNvSpPr>
              <a:spLocks noChangeArrowheads="1"/>
            </p:cNvSpPr>
            <p:nvPr/>
          </p:nvSpPr>
          <p:spPr bwMode="auto">
            <a:xfrm>
              <a:off x="3719028" y="1107842"/>
              <a:ext cx="89296"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Rectangle 117"/>
            <p:cNvSpPr>
              <a:spLocks noChangeArrowheads="1"/>
            </p:cNvSpPr>
            <p:nvPr/>
          </p:nvSpPr>
          <p:spPr bwMode="auto">
            <a:xfrm>
              <a:off x="4029437" y="1107842"/>
              <a:ext cx="102052" cy="1020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Freeform 118"/>
            <p:cNvSpPr>
              <a:spLocks noEditPoints="1"/>
            </p:cNvSpPr>
            <p:nvPr/>
          </p:nvSpPr>
          <p:spPr bwMode="auto">
            <a:xfrm>
              <a:off x="3608471" y="674119"/>
              <a:ext cx="523019" cy="403958"/>
            </a:xfrm>
            <a:custGeom>
              <a:avLst/>
              <a:gdLst>
                <a:gd name="T0" fmla="*/ 41 w 52"/>
                <a:gd name="T1" fmla="*/ 28 h 40"/>
                <a:gd name="T2" fmla="*/ 37 w 52"/>
                <a:gd name="T3" fmla="*/ 22 h 40"/>
                <a:gd name="T4" fmla="*/ 36 w 52"/>
                <a:gd name="T5" fmla="*/ 22 h 40"/>
                <a:gd name="T6" fmla="*/ 32 w 52"/>
                <a:gd name="T7" fmla="*/ 24 h 40"/>
                <a:gd name="T8" fmla="*/ 31 w 52"/>
                <a:gd name="T9" fmla="*/ 11 h 40"/>
                <a:gd name="T10" fmla="*/ 30 w 52"/>
                <a:gd name="T11" fmla="*/ 10 h 40"/>
                <a:gd name="T12" fmla="*/ 31 w 52"/>
                <a:gd name="T13" fmla="*/ 1 h 40"/>
                <a:gd name="T14" fmla="*/ 21 w 52"/>
                <a:gd name="T15" fmla="*/ 10 h 40"/>
                <a:gd name="T16" fmla="*/ 23 w 52"/>
                <a:gd name="T17" fmla="*/ 11 h 40"/>
                <a:gd name="T18" fmla="*/ 21 w 52"/>
                <a:gd name="T19" fmla="*/ 18 h 40"/>
                <a:gd name="T20" fmla="*/ 20 w 52"/>
                <a:gd name="T21" fmla="*/ 22 h 40"/>
                <a:gd name="T22" fmla="*/ 15 w 52"/>
                <a:gd name="T23" fmla="*/ 21 h 40"/>
                <a:gd name="T24" fmla="*/ 20 w 52"/>
                <a:gd name="T25" fmla="*/ 21 h 40"/>
                <a:gd name="T26" fmla="*/ 11 w 52"/>
                <a:gd name="T27" fmla="*/ 11 h 40"/>
                <a:gd name="T28" fmla="*/ 11 w 52"/>
                <a:gd name="T29" fmla="*/ 21 h 40"/>
                <a:gd name="T30" fmla="*/ 10 w 52"/>
                <a:gd name="T31" fmla="*/ 22 h 40"/>
                <a:gd name="T32" fmla="*/ 0 w 52"/>
                <a:gd name="T33" fmla="*/ 28 h 40"/>
                <a:gd name="T34" fmla="*/ 9 w 52"/>
                <a:gd name="T35" fmla="*/ 28 h 40"/>
                <a:gd name="T36" fmla="*/ 11 w 52"/>
                <a:gd name="T37" fmla="*/ 24 h 40"/>
                <a:gd name="T38" fmla="*/ 11 w 52"/>
                <a:gd name="T39" fmla="*/ 21 h 40"/>
                <a:gd name="T40" fmla="*/ 12 w 52"/>
                <a:gd name="T41" fmla="*/ 20 h 40"/>
                <a:gd name="T42" fmla="*/ 12 w 52"/>
                <a:gd name="T43" fmla="*/ 20 h 40"/>
                <a:gd name="T44" fmla="*/ 12 w 52"/>
                <a:gd name="T45" fmla="*/ 20 h 40"/>
                <a:gd name="T46" fmla="*/ 12 w 52"/>
                <a:gd name="T47" fmla="*/ 20 h 40"/>
                <a:gd name="T48" fmla="*/ 12 w 52"/>
                <a:gd name="T49" fmla="*/ 20 h 40"/>
                <a:gd name="T50" fmla="*/ 13 w 52"/>
                <a:gd name="T51" fmla="*/ 20 h 40"/>
                <a:gd name="T52" fmla="*/ 13 w 52"/>
                <a:gd name="T53" fmla="*/ 20 h 40"/>
                <a:gd name="T54" fmla="*/ 13 w 52"/>
                <a:gd name="T55" fmla="*/ 20 h 40"/>
                <a:gd name="T56" fmla="*/ 13 w 52"/>
                <a:gd name="T57" fmla="*/ 20 h 40"/>
                <a:gd name="T58" fmla="*/ 13 w 52"/>
                <a:gd name="T59" fmla="*/ 20 h 40"/>
                <a:gd name="T60" fmla="*/ 14 w 52"/>
                <a:gd name="T61" fmla="*/ 22 h 40"/>
                <a:gd name="T62" fmla="*/ 17 w 52"/>
                <a:gd name="T63" fmla="*/ 32 h 40"/>
                <a:gd name="T64" fmla="*/ 18 w 52"/>
                <a:gd name="T65" fmla="*/ 34 h 40"/>
                <a:gd name="T66" fmla="*/ 19 w 52"/>
                <a:gd name="T67" fmla="*/ 32 h 40"/>
                <a:gd name="T68" fmla="*/ 21 w 52"/>
                <a:gd name="T69" fmla="*/ 21 h 40"/>
                <a:gd name="T70" fmla="*/ 26 w 52"/>
                <a:gd name="T71" fmla="*/ 2 h 40"/>
                <a:gd name="T72" fmla="*/ 30 w 52"/>
                <a:gd name="T73" fmla="*/ 11 h 40"/>
                <a:gd name="T74" fmla="*/ 33 w 52"/>
                <a:gd name="T75" fmla="*/ 40 h 40"/>
                <a:gd name="T76" fmla="*/ 36 w 52"/>
                <a:gd name="T77" fmla="*/ 23 h 40"/>
                <a:gd name="T78" fmla="*/ 40 w 52"/>
                <a:gd name="T79" fmla="*/ 31 h 40"/>
                <a:gd name="T80" fmla="*/ 41 w 52"/>
                <a:gd name="T81" fmla="*/ 28 h 40"/>
                <a:gd name="T82" fmla="*/ 42 w 52"/>
                <a:gd name="T83" fmla="*/ 28 h 40"/>
                <a:gd name="T84" fmla="*/ 52 w 52"/>
                <a:gd name="T85" fmla="*/ 28 h 40"/>
                <a:gd name="T86" fmla="*/ 52 w 52"/>
                <a:gd name="T87" fmla="*/ 22 h 40"/>
                <a:gd name="T88" fmla="*/ 42 w 52"/>
                <a:gd name="T89" fmla="*/ 28 h 40"/>
                <a:gd name="T90" fmla="*/ 33 w 52"/>
                <a:gd name="T91" fmla="*/ 32 h 40"/>
                <a:gd name="T92" fmla="*/ 34 w 52"/>
                <a:gd name="T9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40">
                  <a:moveTo>
                    <a:pt x="42" y="28"/>
                  </a:moveTo>
                  <a:cubicBezTo>
                    <a:pt x="41" y="28"/>
                    <a:pt x="41" y="28"/>
                    <a:pt x="41" y="28"/>
                  </a:cubicBezTo>
                  <a:cubicBezTo>
                    <a:pt x="41" y="22"/>
                    <a:pt x="41" y="22"/>
                    <a:pt x="41" y="22"/>
                  </a:cubicBezTo>
                  <a:cubicBezTo>
                    <a:pt x="37" y="22"/>
                    <a:pt x="37" y="22"/>
                    <a:pt x="37" y="22"/>
                  </a:cubicBezTo>
                  <a:cubicBezTo>
                    <a:pt x="37" y="22"/>
                    <a:pt x="37" y="21"/>
                    <a:pt x="36" y="21"/>
                  </a:cubicBezTo>
                  <a:cubicBezTo>
                    <a:pt x="36" y="21"/>
                    <a:pt x="36" y="22"/>
                    <a:pt x="36" y="22"/>
                  </a:cubicBezTo>
                  <a:cubicBezTo>
                    <a:pt x="32" y="22"/>
                    <a:pt x="32" y="22"/>
                    <a:pt x="32" y="22"/>
                  </a:cubicBezTo>
                  <a:cubicBezTo>
                    <a:pt x="32" y="24"/>
                    <a:pt x="32" y="24"/>
                    <a:pt x="32" y="24"/>
                  </a:cubicBezTo>
                  <a:cubicBezTo>
                    <a:pt x="31" y="16"/>
                    <a:pt x="31" y="16"/>
                    <a:pt x="31" y="16"/>
                  </a:cubicBezTo>
                  <a:cubicBezTo>
                    <a:pt x="31" y="11"/>
                    <a:pt x="31" y="11"/>
                    <a:pt x="31" y="11"/>
                  </a:cubicBezTo>
                  <a:cubicBezTo>
                    <a:pt x="30" y="11"/>
                    <a:pt x="30" y="11"/>
                    <a:pt x="30" y="11"/>
                  </a:cubicBezTo>
                  <a:cubicBezTo>
                    <a:pt x="30" y="10"/>
                    <a:pt x="30" y="10"/>
                    <a:pt x="30" y="10"/>
                  </a:cubicBezTo>
                  <a:cubicBezTo>
                    <a:pt x="31" y="10"/>
                    <a:pt x="31" y="10"/>
                    <a:pt x="31" y="10"/>
                  </a:cubicBezTo>
                  <a:cubicBezTo>
                    <a:pt x="31" y="1"/>
                    <a:pt x="31" y="1"/>
                    <a:pt x="31" y="1"/>
                  </a:cubicBezTo>
                  <a:cubicBezTo>
                    <a:pt x="21" y="1"/>
                    <a:pt x="21" y="1"/>
                    <a:pt x="21" y="1"/>
                  </a:cubicBezTo>
                  <a:cubicBezTo>
                    <a:pt x="21" y="10"/>
                    <a:pt x="21" y="10"/>
                    <a:pt x="21" y="10"/>
                  </a:cubicBezTo>
                  <a:cubicBezTo>
                    <a:pt x="23" y="10"/>
                    <a:pt x="23" y="10"/>
                    <a:pt x="23" y="10"/>
                  </a:cubicBezTo>
                  <a:cubicBezTo>
                    <a:pt x="23" y="11"/>
                    <a:pt x="23" y="11"/>
                    <a:pt x="23" y="11"/>
                  </a:cubicBezTo>
                  <a:cubicBezTo>
                    <a:pt x="21" y="11"/>
                    <a:pt x="21" y="11"/>
                    <a:pt x="21" y="11"/>
                  </a:cubicBezTo>
                  <a:cubicBezTo>
                    <a:pt x="21" y="18"/>
                    <a:pt x="21" y="18"/>
                    <a:pt x="21" y="18"/>
                  </a:cubicBezTo>
                  <a:cubicBezTo>
                    <a:pt x="20" y="22"/>
                    <a:pt x="20" y="22"/>
                    <a:pt x="20" y="22"/>
                  </a:cubicBezTo>
                  <a:cubicBezTo>
                    <a:pt x="20" y="22"/>
                    <a:pt x="20" y="22"/>
                    <a:pt x="20" y="22"/>
                  </a:cubicBezTo>
                  <a:cubicBezTo>
                    <a:pt x="15" y="22"/>
                    <a:pt x="15" y="22"/>
                    <a:pt x="15" y="22"/>
                  </a:cubicBezTo>
                  <a:cubicBezTo>
                    <a:pt x="15" y="21"/>
                    <a:pt x="15" y="21"/>
                    <a:pt x="15" y="21"/>
                  </a:cubicBezTo>
                  <a:cubicBezTo>
                    <a:pt x="15" y="21"/>
                    <a:pt x="15" y="21"/>
                    <a:pt x="15" y="21"/>
                  </a:cubicBezTo>
                  <a:cubicBezTo>
                    <a:pt x="20" y="21"/>
                    <a:pt x="20" y="21"/>
                    <a:pt x="20" y="21"/>
                  </a:cubicBezTo>
                  <a:cubicBezTo>
                    <a:pt x="20" y="11"/>
                    <a:pt x="20" y="11"/>
                    <a:pt x="20" y="11"/>
                  </a:cubicBezTo>
                  <a:cubicBezTo>
                    <a:pt x="11" y="11"/>
                    <a:pt x="11" y="11"/>
                    <a:pt x="11" y="11"/>
                  </a:cubicBezTo>
                  <a:cubicBezTo>
                    <a:pt x="11" y="21"/>
                    <a:pt x="11" y="21"/>
                    <a:pt x="11" y="21"/>
                  </a:cubicBezTo>
                  <a:cubicBezTo>
                    <a:pt x="11" y="21"/>
                    <a:pt x="11" y="21"/>
                    <a:pt x="11" y="21"/>
                  </a:cubicBezTo>
                  <a:cubicBezTo>
                    <a:pt x="10" y="24"/>
                    <a:pt x="10" y="24"/>
                    <a:pt x="10" y="24"/>
                  </a:cubicBezTo>
                  <a:cubicBezTo>
                    <a:pt x="10" y="22"/>
                    <a:pt x="10" y="22"/>
                    <a:pt x="10" y="22"/>
                  </a:cubicBezTo>
                  <a:cubicBezTo>
                    <a:pt x="0" y="22"/>
                    <a:pt x="0" y="22"/>
                    <a:pt x="0" y="22"/>
                  </a:cubicBezTo>
                  <a:cubicBezTo>
                    <a:pt x="0" y="28"/>
                    <a:pt x="0" y="28"/>
                    <a:pt x="0" y="28"/>
                  </a:cubicBezTo>
                  <a:cubicBezTo>
                    <a:pt x="0" y="28"/>
                    <a:pt x="0" y="28"/>
                    <a:pt x="0" y="28"/>
                  </a:cubicBezTo>
                  <a:cubicBezTo>
                    <a:pt x="3" y="28"/>
                    <a:pt x="6" y="28"/>
                    <a:pt x="9" y="28"/>
                  </a:cubicBezTo>
                  <a:cubicBezTo>
                    <a:pt x="9" y="28"/>
                    <a:pt x="10" y="27"/>
                    <a:pt x="10" y="27"/>
                  </a:cubicBezTo>
                  <a:cubicBezTo>
                    <a:pt x="10" y="26"/>
                    <a:pt x="10" y="25"/>
                    <a:pt x="11" y="24"/>
                  </a:cubicBezTo>
                  <a:cubicBezTo>
                    <a:pt x="11" y="23"/>
                    <a:pt x="11" y="22"/>
                    <a:pt x="11" y="22"/>
                  </a:cubicBezTo>
                  <a:cubicBezTo>
                    <a:pt x="11" y="22"/>
                    <a:pt x="11" y="21"/>
                    <a:pt x="11" y="21"/>
                  </a:cubicBezTo>
                  <a:cubicBezTo>
                    <a:pt x="12" y="21"/>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4" y="21"/>
                    <a:pt x="14" y="21"/>
                    <a:pt x="14" y="21"/>
                  </a:cubicBezTo>
                  <a:cubicBezTo>
                    <a:pt x="14" y="21"/>
                    <a:pt x="14" y="21"/>
                    <a:pt x="14" y="22"/>
                  </a:cubicBezTo>
                  <a:cubicBezTo>
                    <a:pt x="14" y="22"/>
                    <a:pt x="14" y="22"/>
                    <a:pt x="14" y="22"/>
                  </a:cubicBezTo>
                  <a:cubicBezTo>
                    <a:pt x="15" y="25"/>
                    <a:pt x="16" y="28"/>
                    <a:pt x="17" y="32"/>
                  </a:cubicBezTo>
                  <a:cubicBezTo>
                    <a:pt x="17" y="32"/>
                    <a:pt x="18" y="32"/>
                    <a:pt x="18" y="32"/>
                  </a:cubicBezTo>
                  <a:cubicBezTo>
                    <a:pt x="18" y="33"/>
                    <a:pt x="18" y="33"/>
                    <a:pt x="18" y="34"/>
                  </a:cubicBezTo>
                  <a:cubicBezTo>
                    <a:pt x="18" y="33"/>
                    <a:pt x="18" y="33"/>
                    <a:pt x="18" y="32"/>
                  </a:cubicBezTo>
                  <a:cubicBezTo>
                    <a:pt x="19" y="32"/>
                    <a:pt x="19" y="32"/>
                    <a:pt x="19" y="32"/>
                  </a:cubicBezTo>
                  <a:cubicBezTo>
                    <a:pt x="19" y="29"/>
                    <a:pt x="20" y="27"/>
                    <a:pt x="20" y="25"/>
                  </a:cubicBezTo>
                  <a:cubicBezTo>
                    <a:pt x="21" y="24"/>
                    <a:pt x="21" y="22"/>
                    <a:pt x="21" y="21"/>
                  </a:cubicBezTo>
                  <a:cubicBezTo>
                    <a:pt x="22" y="20"/>
                    <a:pt x="22" y="19"/>
                    <a:pt x="22" y="18"/>
                  </a:cubicBezTo>
                  <a:cubicBezTo>
                    <a:pt x="23" y="13"/>
                    <a:pt x="25" y="8"/>
                    <a:pt x="26" y="2"/>
                  </a:cubicBezTo>
                  <a:cubicBezTo>
                    <a:pt x="27" y="0"/>
                    <a:pt x="29" y="3"/>
                    <a:pt x="29" y="4"/>
                  </a:cubicBezTo>
                  <a:cubicBezTo>
                    <a:pt x="29" y="6"/>
                    <a:pt x="29" y="9"/>
                    <a:pt x="30" y="11"/>
                  </a:cubicBezTo>
                  <a:cubicBezTo>
                    <a:pt x="30" y="12"/>
                    <a:pt x="30" y="13"/>
                    <a:pt x="30" y="14"/>
                  </a:cubicBezTo>
                  <a:cubicBezTo>
                    <a:pt x="31" y="23"/>
                    <a:pt x="32" y="31"/>
                    <a:pt x="33" y="40"/>
                  </a:cubicBezTo>
                  <a:cubicBezTo>
                    <a:pt x="33" y="37"/>
                    <a:pt x="34" y="34"/>
                    <a:pt x="34" y="32"/>
                  </a:cubicBezTo>
                  <a:cubicBezTo>
                    <a:pt x="35" y="29"/>
                    <a:pt x="35" y="26"/>
                    <a:pt x="36" y="23"/>
                  </a:cubicBezTo>
                  <a:cubicBezTo>
                    <a:pt x="36" y="21"/>
                    <a:pt x="38" y="24"/>
                    <a:pt x="39" y="25"/>
                  </a:cubicBezTo>
                  <a:cubicBezTo>
                    <a:pt x="39" y="27"/>
                    <a:pt x="39" y="29"/>
                    <a:pt x="40" y="31"/>
                  </a:cubicBezTo>
                  <a:cubicBezTo>
                    <a:pt x="40" y="30"/>
                    <a:pt x="41" y="30"/>
                    <a:pt x="41" y="29"/>
                  </a:cubicBezTo>
                  <a:cubicBezTo>
                    <a:pt x="41" y="29"/>
                    <a:pt x="41" y="29"/>
                    <a:pt x="41" y="28"/>
                  </a:cubicBezTo>
                  <a:cubicBezTo>
                    <a:pt x="41" y="28"/>
                    <a:pt x="41" y="28"/>
                    <a:pt x="41" y="28"/>
                  </a:cubicBezTo>
                  <a:cubicBezTo>
                    <a:pt x="41" y="28"/>
                    <a:pt x="42" y="28"/>
                    <a:pt x="42" y="28"/>
                  </a:cubicBezTo>
                  <a:cubicBezTo>
                    <a:pt x="42" y="28"/>
                    <a:pt x="42" y="28"/>
                    <a:pt x="42" y="28"/>
                  </a:cubicBezTo>
                  <a:cubicBezTo>
                    <a:pt x="46" y="28"/>
                    <a:pt x="49" y="28"/>
                    <a:pt x="52" y="28"/>
                  </a:cubicBezTo>
                  <a:cubicBezTo>
                    <a:pt x="52" y="28"/>
                    <a:pt x="52" y="28"/>
                    <a:pt x="52" y="28"/>
                  </a:cubicBezTo>
                  <a:cubicBezTo>
                    <a:pt x="52" y="22"/>
                    <a:pt x="52" y="22"/>
                    <a:pt x="52" y="22"/>
                  </a:cubicBezTo>
                  <a:cubicBezTo>
                    <a:pt x="42" y="22"/>
                    <a:pt x="42" y="22"/>
                    <a:pt x="42" y="22"/>
                  </a:cubicBezTo>
                  <a:lnTo>
                    <a:pt x="42" y="28"/>
                  </a:lnTo>
                  <a:close/>
                  <a:moveTo>
                    <a:pt x="34" y="32"/>
                  </a:moveTo>
                  <a:cubicBezTo>
                    <a:pt x="33" y="32"/>
                    <a:pt x="33" y="32"/>
                    <a:pt x="33" y="32"/>
                  </a:cubicBezTo>
                  <a:cubicBezTo>
                    <a:pt x="33" y="32"/>
                    <a:pt x="33" y="32"/>
                    <a:pt x="33"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Freeform 119"/>
            <p:cNvSpPr>
              <a:spLocks noEditPoints="1"/>
            </p:cNvSpPr>
            <p:nvPr/>
          </p:nvSpPr>
          <p:spPr bwMode="auto">
            <a:xfrm>
              <a:off x="3608471" y="784676"/>
              <a:ext cx="523019" cy="425219"/>
            </a:xfrm>
            <a:custGeom>
              <a:avLst/>
              <a:gdLst>
                <a:gd name="T0" fmla="*/ 43 w 52"/>
                <a:gd name="T1" fmla="*/ 21 h 42"/>
                <a:gd name="T2" fmla="*/ 42 w 52"/>
                <a:gd name="T3" fmla="*/ 21 h 42"/>
                <a:gd name="T4" fmla="*/ 41 w 52"/>
                <a:gd name="T5" fmla="*/ 26 h 42"/>
                <a:gd name="T6" fmla="*/ 37 w 52"/>
                <a:gd name="T7" fmla="*/ 21 h 42"/>
                <a:gd name="T8" fmla="*/ 37 w 52"/>
                <a:gd name="T9" fmla="*/ 21 h 42"/>
                <a:gd name="T10" fmla="*/ 34 w 52"/>
                <a:gd name="T11" fmla="*/ 40 h 42"/>
                <a:gd name="T12" fmla="*/ 34 w 52"/>
                <a:gd name="T13" fmla="*/ 41 h 42"/>
                <a:gd name="T14" fmla="*/ 34 w 52"/>
                <a:gd name="T15" fmla="*/ 41 h 42"/>
                <a:gd name="T16" fmla="*/ 34 w 52"/>
                <a:gd name="T17" fmla="*/ 41 h 42"/>
                <a:gd name="T18" fmla="*/ 34 w 52"/>
                <a:gd name="T19" fmla="*/ 41 h 42"/>
                <a:gd name="T20" fmla="*/ 33 w 52"/>
                <a:gd name="T21" fmla="*/ 41 h 42"/>
                <a:gd name="T22" fmla="*/ 33 w 52"/>
                <a:gd name="T23" fmla="*/ 41 h 42"/>
                <a:gd name="T24" fmla="*/ 33 w 52"/>
                <a:gd name="T25" fmla="*/ 40 h 42"/>
                <a:gd name="T26" fmla="*/ 33 w 52"/>
                <a:gd name="T27" fmla="*/ 40 h 42"/>
                <a:gd name="T28" fmla="*/ 32 w 52"/>
                <a:gd name="T29" fmla="*/ 40 h 42"/>
                <a:gd name="T30" fmla="*/ 32 w 52"/>
                <a:gd name="T31" fmla="*/ 39 h 42"/>
                <a:gd name="T32" fmla="*/ 31 w 52"/>
                <a:gd name="T33" fmla="*/ 34 h 42"/>
                <a:gd name="T34" fmla="*/ 31 w 52"/>
                <a:gd name="T35" fmla="*/ 32 h 42"/>
                <a:gd name="T36" fmla="*/ 28 w 52"/>
                <a:gd name="T37" fmla="*/ 11 h 42"/>
                <a:gd name="T38" fmla="*/ 27 w 52"/>
                <a:gd name="T39" fmla="*/ 0 h 42"/>
                <a:gd name="T40" fmla="*/ 24 w 52"/>
                <a:gd name="T41" fmla="*/ 14 h 42"/>
                <a:gd name="T42" fmla="*/ 22 w 52"/>
                <a:gd name="T43" fmla="*/ 21 h 42"/>
                <a:gd name="T44" fmla="*/ 20 w 52"/>
                <a:gd name="T45" fmla="*/ 27 h 42"/>
                <a:gd name="T46" fmla="*/ 17 w 52"/>
                <a:gd name="T47" fmla="*/ 27 h 42"/>
                <a:gd name="T48" fmla="*/ 13 w 52"/>
                <a:gd name="T49" fmla="*/ 15 h 42"/>
                <a:gd name="T50" fmla="*/ 12 w 52"/>
                <a:gd name="T51" fmla="*/ 21 h 42"/>
                <a:gd name="T52" fmla="*/ 0 w 52"/>
                <a:gd name="T53" fmla="*/ 21 h 42"/>
                <a:gd name="T54" fmla="*/ 11 w 52"/>
                <a:gd name="T55" fmla="*/ 21 h 42"/>
                <a:gd name="T56" fmla="*/ 14 w 52"/>
                <a:gd name="T57" fmla="*/ 21 h 42"/>
                <a:gd name="T58" fmla="*/ 11 w 52"/>
                <a:gd name="T59" fmla="*/ 21 h 42"/>
                <a:gd name="T60" fmla="*/ 20 w 52"/>
                <a:gd name="T61" fmla="*/ 31 h 42"/>
                <a:gd name="T62" fmla="*/ 20 w 52"/>
                <a:gd name="T63" fmla="*/ 29 h 42"/>
                <a:gd name="T64" fmla="*/ 21 w 52"/>
                <a:gd name="T65" fmla="*/ 31 h 42"/>
                <a:gd name="T66" fmla="*/ 30 w 52"/>
                <a:gd name="T67" fmla="*/ 32 h 42"/>
                <a:gd name="T68" fmla="*/ 21 w 52"/>
                <a:gd name="T69" fmla="*/ 42 h 42"/>
                <a:gd name="T70" fmla="*/ 31 w 52"/>
                <a:gd name="T71" fmla="*/ 39 h 42"/>
                <a:gd name="T72" fmla="*/ 32 w 52"/>
                <a:gd name="T73" fmla="*/ 42 h 42"/>
                <a:gd name="T74" fmla="*/ 41 w 52"/>
                <a:gd name="T75" fmla="*/ 32 h 42"/>
                <a:gd name="T76" fmla="*/ 36 w 52"/>
                <a:gd name="T77" fmla="*/ 31 h 42"/>
                <a:gd name="T78" fmla="*/ 41 w 52"/>
                <a:gd name="T79" fmla="*/ 26 h 42"/>
                <a:gd name="T80" fmla="*/ 42 w 52"/>
                <a:gd name="T81" fmla="*/ 31 h 42"/>
                <a:gd name="T82" fmla="*/ 52 w 52"/>
                <a:gd name="T83" fmla="*/ 21 h 42"/>
                <a:gd name="T84" fmla="*/ 44 w 52"/>
                <a:gd name="T85" fmla="*/ 21 h 42"/>
                <a:gd name="T86" fmla="*/ 52 w 52"/>
                <a:gd name="T87" fmla="*/ 21 h 42"/>
                <a:gd name="T88" fmla="*/ 43 w 52"/>
                <a:gd name="T89" fmla="*/ 21 h 42"/>
                <a:gd name="T90" fmla="*/ 28 w 52"/>
                <a:gd name="T91" fmla="*/ 10 h 42"/>
                <a:gd name="T92" fmla="*/ 25 w 52"/>
                <a:gd name="T93" fmla="*/ 11 h 42"/>
                <a:gd name="T94" fmla="*/ 22 w 52"/>
                <a:gd name="T95" fmla="*/ 21 h 42"/>
                <a:gd name="T96" fmla="*/ 29 w 52"/>
                <a:gd name="T97" fmla="*/ 21 h 42"/>
                <a:gd name="T98" fmla="*/ 22 w 52"/>
                <a:gd name="T99"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42">
                  <a:moveTo>
                    <a:pt x="43" y="21"/>
                  </a:moveTo>
                  <a:cubicBezTo>
                    <a:pt x="43" y="21"/>
                    <a:pt x="43" y="21"/>
                    <a:pt x="43" y="21"/>
                  </a:cubicBezTo>
                  <a:cubicBezTo>
                    <a:pt x="43" y="21"/>
                    <a:pt x="43" y="21"/>
                    <a:pt x="43" y="21"/>
                  </a:cubicBezTo>
                  <a:cubicBezTo>
                    <a:pt x="42" y="21"/>
                    <a:pt x="42" y="21"/>
                    <a:pt x="42" y="21"/>
                  </a:cubicBezTo>
                  <a:cubicBezTo>
                    <a:pt x="42" y="23"/>
                    <a:pt x="42" y="23"/>
                    <a:pt x="42" y="23"/>
                  </a:cubicBezTo>
                  <a:cubicBezTo>
                    <a:pt x="42" y="24"/>
                    <a:pt x="41" y="25"/>
                    <a:pt x="41" y="26"/>
                  </a:cubicBezTo>
                  <a:cubicBezTo>
                    <a:pt x="40" y="28"/>
                    <a:pt x="38" y="25"/>
                    <a:pt x="38" y="24"/>
                  </a:cubicBezTo>
                  <a:cubicBezTo>
                    <a:pt x="38" y="23"/>
                    <a:pt x="38" y="22"/>
                    <a:pt x="37" y="21"/>
                  </a:cubicBezTo>
                  <a:cubicBezTo>
                    <a:pt x="37" y="21"/>
                    <a:pt x="37" y="21"/>
                    <a:pt x="37" y="21"/>
                  </a:cubicBezTo>
                  <a:cubicBezTo>
                    <a:pt x="37" y="21"/>
                    <a:pt x="37" y="21"/>
                    <a:pt x="37" y="21"/>
                  </a:cubicBezTo>
                  <a:cubicBezTo>
                    <a:pt x="37" y="23"/>
                    <a:pt x="37" y="24"/>
                    <a:pt x="37" y="25"/>
                  </a:cubicBezTo>
                  <a:cubicBezTo>
                    <a:pt x="36" y="30"/>
                    <a:pt x="35" y="35"/>
                    <a:pt x="34" y="40"/>
                  </a:cubicBezTo>
                  <a:cubicBezTo>
                    <a:pt x="34" y="40"/>
                    <a:pt x="34" y="40"/>
                    <a:pt x="34" y="40"/>
                  </a:cubicBezTo>
                  <a:cubicBezTo>
                    <a:pt x="34" y="40"/>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3" y="41"/>
                  </a:cubicBezTo>
                  <a:cubicBezTo>
                    <a:pt x="33" y="41"/>
                    <a:pt x="33" y="41"/>
                    <a:pt x="33" y="41"/>
                  </a:cubicBezTo>
                  <a:cubicBezTo>
                    <a:pt x="33" y="41"/>
                    <a:pt x="33" y="41"/>
                    <a:pt x="33" y="41"/>
                  </a:cubicBezTo>
                  <a:cubicBezTo>
                    <a:pt x="33" y="41"/>
                    <a:pt x="33" y="41"/>
                    <a:pt x="33" y="41"/>
                  </a:cubicBezTo>
                  <a:cubicBezTo>
                    <a:pt x="33" y="41"/>
                    <a:pt x="33" y="41"/>
                    <a:pt x="33" y="41"/>
                  </a:cubicBezTo>
                  <a:cubicBezTo>
                    <a:pt x="33" y="41"/>
                    <a:pt x="33" y="41"/>
                    <a:pt x="33" y="40"/>
                  </a:cubicBezTo>
                  <a:cubicBezTo>
                    <a:pt x="33" y="40"/>
                    <a:pt x="33" y="40"/>
                    <a:pt x="33" y="40"/>
                  </a:cubicBezTo>
                  <a:cubicBezTo>
                    <a:pt x="33" y="40"/>
                    <a:pt x="33" y="40"/>
                    <a:pt x="33" y="40"/>
                  </a:cubicBezTo>
                  <a:cubicBezTo>
                    <a:pt x="33" y="40"/>
                    <a:pt x="33" y="40"/>
                    <a:pt x="33" y="40"/>
                  </a:cubicBezTo>
                  <a:cubicBezTo>
                    <a:pt x="33" y="40"/>
                    <a:pt x="32" y="40"/>
                    <a:pt x="32" y="40"/>
                  </a:cubicBezTo>
                  <a:cubicBezTo>
                    <a:pt x="32" y="40"/>
                    <a:pt x="32" y="40"/>
                    <a:pt x="32" y="40"/>
                  </a:cubicBezTo>
                  <a:cubicBezTo>
                    <a:pt x="32" y="40"/>
                    <a:pt x="32" y="39"/>
                    <a:pt x="32" y="39"/>
                  </a:cubicBezTo>
                  <a:cubicBezTo>
                    <a:pt x="32" y="39"/>
                    <a:pt x="32" y="39"/>
                    <a:pt x="31" y="38"/>
                  </a:cubicBezTo>
                  <a:cubicBezTo>
                    <a:pt x="31" y="37"/>
                    <a:pt x="31" y="35"/>
                    <a:pt x="31" y="34"/>
                  </a:cubicBezTo>
                  <a:cubicBezTo>
                    <a:pt x="31" y="32"/>
                    <a:pt x="31" y="32"/>
                    <a:pt x="31" y="32"/>
                  </a:cubicBezTo>
                  <a:cubicBezTo>
                    <a:pt x="31" y="32"/>
                    <a:pt x="31" y="32"/>
                    <a:pt x="31" y="32"/>
                  </a:cubicBezTo>
                  <a:cubicBezTo>
                    <a:pt x="30" y="27"/>
                    <a:pt x="29" y="21"/>
                    <a:pt x="29" y="16"/>
                  </a:cubicBezTo>
                  <a:cubicBezTo>
                    <a:pt x="29" y="14"/>
                    <a:pt x="28" y="12"/>
                    <a:pt x="28" y="11"/>
                  </a:cubicBezTo>
                  <a:cubicBezTo>
                    <a:pt x="28" y="11"/>
                    <a:pt x="28" y="10"/>
                    <a:pt x="28" y="10"/>
                  </a:cubicBezTo>
                  <a:cubicBezTo>
                    <a:pt x="28" y="7"/>
                    <a:pt x="27" y="4"/>
                    <a:pt x="27" y="0"/>
                  </a:cubicBezTo>
                  <a:cubicBezTo>
                    <a:pt x="27" y="0"/>
                    <a:pt x="27" y="0"/>
                    <a:pt x="27" y="0"/>
                  </a:cubicBezTo>
                  <a:cubicBezTo>
                    <a:pt x="26" y="5"/>
                    <a:pt x="25" y="9"/>
                    <a:pt x="24" y="14"/>
                  </a:cubicBezTo>
                  <a:cubicBezTo>
                    <a:pt x="23" y="16"/>
                    <a:pt x="22" y="18"/>
                    <a:pt x="22" y="21"/>
                  </a:cubicBezTo>
                  <a:cubicBezTo>
                    <a:pt x="22" y="21"/>
                    <a:pt x="22" y="21"/>
                    <a:pt x="22" y="21"/>
                  </a:cubicBezTo>
                  <a:cubicBezTo>
                    <a:pt x="22" y="22"/>
                    <a:pt x="21" y="23"/>
                    <a:pt x="21" y="23"/>
                  </a:cubicBezTo>
                  <a:cubicBezTo>
                    <a:pt x="21" y="24"/>
                    <a:pt x="21" y="25"/>
                    <a:pt x="20" y="27"/>
                  </a:cubicBezTo>
                  <a:cubicBezTo>
                    <a:pt x="20" y="27"/>
                    <a:pt x="20" y="28"/>
                    <a:pt x="20" y="29"/>
                  </a:cubicBezTo>
                  <a:cubicBezTo>
                    <a:pt x="19" y="31"/>
                    <a:pt x="17" y="28"/>
                    <a:pt x="17" y="27"/>
                  </a:cubicBezTo>
                  <a:cubicBezTo>
                    <a:pt x="17" y="25"/>
                    <a:pt x="16" y="23"/>
                    <a:pt x="15" y="21"/>
                  </a:cubicBezTo>
                  <a:cubicBezTo>
                    <a:pt x="15" y="19"/>
                    <a:pt x="14" y="17"/>
                    <a:pt x="13" y="15"/>
                  </a:cubicBezTo>
                  <a:cubicBezTo>
                    <a:pt x="13" y="17"/>
                    <a:pt x="12" y="18"/>
                    <a:pt x="12" y="20"/>
                  </a:cubicBezTo>
                  <a:cubicBezTo>
                    <a:pt x="12" y="20"/>
                    <a:pt x="12" y="20"/>
                    <a:pt x="12" y="21"/>
                  </a:cubicBezTo>
                  <a:cubicBezTo>
                    <a:pt x="12" y="21"/>
                    <a:pt x="11" y="21"/>
                    <a:pt x="11" y="21"/>
                  </a:cubicBezTo>
                  <a:cubicBezTo>
                    <a:pt x="8" y="21"/>
                    <a:pt x="4" y="21"/>
                    <a:pt x="0" y="21"/>
                  </a:cubicBezTo>
                  <a:cubicBezTo>
                    <a:pt x="0" y="21"/>
                    <a:pt x="0" y="21"/>
                    <a:pt x="0" y="21"/>
                  </a:cubicBezTo>
                  <a:cubicBezTo>
                    <a:pt x="11" y="21"/>
                    <a:pt x="11" y="21"/>
                    <a:pt x="11" y="21"/>
                  </a:cubicBezTo>
                  <a:cubicBezTo>
                    <a:pt x="12" y="21"/>
                    <a:pt x="12" y="21"/>
                    <a:pt x="12" y="21"/>
                  </a:cubicBezTo>
                  <a:cubicBezTo>
                    <a:pt x="14" y="21"/>
                    <a:pt x="14" y="21"/>
                    <a:pt x="14" y="21"/>
                  </a:cubicBezTo>
                  <a:cubicBezTo>
                    <a:pt x="15" y="21"/>
                    <a:pt x="15" y="21"/>
                    <a:pt x="15" y="21"/>
                  </a:cubicBezTo>
                  <a:cubicBezTo>
                    <a:pt x="11" y="21"/>
                    <a:pt x="11" y="21"/>
                    <a:pt x="11" y="21"/>
                  </a:cubicBezTo>
                  <a:cubicBezTo>
                    <a:pt x="11" y="31"/>
                    <a:pt x="11" y="31"/>
                    <a:pt x="11" y="31"/>
                  </a:cubicBezTo>
                  <a:cubicBezTo>
                    <a:pt x="20" y="31"/>
                    <a:pt x="20" y="31"/>
                    <a:pt x="20" y="31"/>
                  </a:cubicBezTo>
                  <a:cubicBezTo>
                    <a:pt x="20" y="29"/>
                    <a:pt x="20" y="29"/>
                    <a:pt x="20" y="29"/>
                  </a:cubicBezTo>
                  <a:cubicBezTo>
                    <a:pt x="20" y="29"/>
                    <a:pt x="20" y="29"/>
                    <a:pt x="20" y="29"/>
                  </a:cubicBezTo>
                  <a:cubicBezTo>
                    <a:pt x="21" y="26"/>
                    <a:pt x="21" y="26"/>
                    <a:pt x="21" y="26"/>
                  </a:cubicBezTo>
                  <a:cubicBezTo>
                    <a:pt x="21" y="31"/>
                    <a:pt x="21" y="31"/>
                    <a:pt x="21" y="31"/>
                  </a:cubicBezTo>
                  <a:cubicBezTo>
                    <a:pt x="30" y="31"/>
                    <a:pt x="30" y="31"/>
                    <a:pt x="30" y="31"/>
                  </a:cubicBezTo>
                  <a:cubicBezTo>
                    <a:pt x="30" y="32"/>
                    <a:pt x="30" y="32"/>
                    <a:pt x="30" y="32"/>
                  </a:cubicBezTo>
                  <a:cubicBezTo>
                    <a:pt x="21" y="32"/>
                    <a:pt x="21" y="32"/>
                    <a:pt x="21" y="32"/>
                  </a:cubicBezTo>
                  <a:cubicBezTo>
                    <a:pt x="21" y="42"/>
                    <a:pt x="21" y="42"/>
                    <a:pt x="21" y="42"/>
                  </a:cubicBezTo>
                  <a:cubicBezTo>
                    <a:pt x="31" y="42"/>
                    <a:pt x="31" y="42"/>
                    <a:pt x="31" y="42"/>
                  </a:cubicBezTo>
                  <a:cubicBezTo>
                    <a:pt x="31" y="39"/>
                    <a:pt x="31" y="39"/>
                    <a:pt x="31" y="39"/>
                  </a:cubicBezTo>
                  <a:cubicBezTo>
                    <a:pt x="31" y="39"/>
                    <a:pt x="31" y="40"/>
                    <a:pt x="32" y="40"/>
                  </a:cubicBezTo>
                  <a:cubicBezTo>
                    <a:pt x="32" y="42"/>
                    <a:pt x="32" y="42"/>
                    <a:pt x="32" y="42"/>
                  </a:cubicBezTo>
                  <a:cubicBezTo>
                    <a:pt x="41" y="42"/>
                    <a:pt x="41" y="42"/>
                    <a:pt x="41" y="42"/>
                  </a:cubicBezTo>
                  <a:cubicBezTo>
                    <a:pt x="41" y="32"/>
                    <a:pt x="41" y="32"/>
                    <a:pt x="41" y="32"/>
                  </a:cubicBezTo>
                  <a:cubicBezTo>
                    <a:pt x="36" y="32"/>
                    <a:pt x="36" y="32"/>
                    <a:pt x="36" y="32"/>
                  </a:cubicBezTo>
                  <a:cubicBezTo>
                    <a:pt x="36" y="31"/>
                    <a:pt x="36" y="31"/>
                    <a:pt x="36" y="31"/>
                  </a:cubicBezTo>
                  <a:cubicBezTo>
                    <a:pt x="41" y="31"/>
                    <a:pt x="41" y="31"/>
                    <a:pt x="41" y="31"/>
                  </a:cubicBezTo>
                  <a:cubicBezTo>
                    <a:pt x="41" y="26"/>
                    <a:pt x="41" y="26"/>
                    <a:pt x="41" y="26"/>
                  </a:cubicBezTo>
                  <a:cubicBezTo>
                    <a:pt x="42" y="24"/>
                    <a:pt x="42" y="24"/>
                    <a:pt x="42" y="24"/>
                  </a:cubicBezTo>
                  <a:cubicBezTo>
                    <a:pt x="42" y="31"/>
                    <a:pt x="42" y="31"/>
                    <a:pt x="42" y="31"/>
                  </a:cubicBezTo>
                  <a:cubicBezTo>
                    <a:pt x="52" y="31"/>
                    <a:pt x="52" y="31"/>
                    <a:pt x="52" y="31"/>
                  </a:cubicBezTo>
                  <a:cubicBezTo>
                    <a:pt x="52" y="21"/>
                    <a:pt x="52" y="21"/>
                    <a:pt x="52" y="21"/>
                  </a:cubicBezTo>
                  <a:cubicBezTo>
                    <a:pt x="44" y="21"/>
                    <a:pt x="44" y="21"/>
                    <a:pt x="44" y="21"/>
                  </a:cubicBezTo>
                  <a:cubicBezTo>
                    <a:pt x="44" y="21"/>
                    <a:pt x="44" y="21"/>
                    <a:pt x="44" y="21"/>
                  </a:cubicBezTo>
                  <a:cubicBezTo>
                    <a:pt x="52" y="21"/>
                    <a:pt x="52" y="21"/>
                    <a:pt x="52" y="21"/>
                  </a:cubicBezTo>
                  <a:cubicBezTo>
                    <a:pt x="52" y="21"/>
                    <a:pt x="52" y="21"/>
                    <a:pt x="52" y="21"/>
                  </a:cubicBezTo>
                  <a:cubicBezTo>
                    <a:pt x="50" y="21"/>
                    <a:pt x="48" y="21"/>
                    <a:pt x="45" y="21"/>
                  </a:cubicBezTo>
                  <a:cubicBezTo>
                    <a:pt x="45" y="21"/>
                    <a:pt x="44" y="21"/>
                    <a:pt x="43" y="21"/>
                  </a:cubicBezTo>
                  <a:close/>
                  <a:moveTo>
                    <a:pt x="25" y="10"/>
                  </a:moveTo>
                  <a:cubicBezTo>
                    <a:pt x="28" y="10"/>
                    <a:pt x="28" y="10"/>
                    <a:pt x="28" y="10"/>
                  </a:cubicBezTo>
                  <a:cubicBezTo>
                    <a:pt x="28" y="11"/>
                    <a:pt x="28" y="11"/>
                    <a:pt x="28" y="11"/>
                  </a:cubicBezTo>
                  <a:cubicBezTo>
                    <a:pt x="25" y="11"/>
                    <a:pt x="25" y="11"/>
                    <a:pt x="25" y="11"/>
                  </a:cubicBezTo>
                  <a:lnTo>
                    <a:pt x="25" y="10"/>
                  </a:lnTo>
                  <a:close/>
                  <a:moveTo>
                    <a:pt x="22" y="21"/>
                  </a:moveTo>
                  <a:cubicBezTo>
                    <a:pt x="23" y="21"/>
                    <a:pt x="23" y="21"/>
                    <a:pt x="23" y="21"/>
                  </a:cubicBezTo>
                  <a:cubicBezTo>
                    <a:pt x="29" y="21"/>
                    <a:pt x="29" y="21"/>
                    <a:pt x="29" y="21"/>
                  </a:cubicBezTo>
                  <a:cubicBezTo>
                    <a:pt x="29" y="21"/>
                    <a:pt x="29" y="21"/>
                    <a:pt x="29" y="21"/>
                  </a:cubicBezTo>
                  <a:lnTo>
                    <a:pt x="2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Freeform 120"/>
            <p:cNvSpPr/>
            <p:nvPr/>
          </p:nvSpPr>
          <p:spPr bwMode="auto">
            <a:xfrm>
              <a:off x="8311390" y="1099338"/>
              <a:ext cx="293401" cy="170088"/>
            </a:xfrm>
            <a:custGeom>
              <a:avLst/>
              <a:gdLst>
                <a:gd name="T0" fmla="*/ 22 w 29"/>
                <a:gd name="T1" fmla="*/ 12 h 17"/>
                <a:gd name="T2" fmla="*/ 18 w 29"/>
                <a:gd name="T3" fmla="*/ 12 h 17"/>
                <a:gd name="T4" fmla="*/ 18 w 29"/>
                <a:gd name="T5" fmla="*/ 12 h 17"/>
                <a:gd name="T6" fmla="*/ 16 w 29"/>
                <a:gd name="T7" fmla="*/ 12 h 17"/>
                <a:gd name="T8" fmla="*/ 10 w 29"/>
                <a:gd name="T9" fmla="*/ 10 h 17"/>
                <a:gd name="T10" fmla="*/ 5 w 29"/>
                <a:gd name="T11" fmla="*/ 7 h 17"/>
                <a:gd name="T12" fmla="*/ 1 w 29"/>
                <a:gd name="T13" fmla="*/ 2 h 17"/>
                <a:gd name="T14" fmla="*/ 1 w 29"/>
                <a:gd name="T15" fmla="*/ 0 h 17"/>
                <a:gd name="T16" fmla="*/ 0 w 29"/>
                <a:gd name="T17" fmla="*/ 2 h 17"/>
                <a:gd name="T18" fmla="*/ 0 w 29"/>
                <a:gd name="T19" fmla="*/ 3 h 17"/>
                <a:gd name="T20" fmla="*/ 0 w 29"/>
                <a:gd name="T21" fmla="*/ 3 h 17"/>
                <a:gd name="T22" fmla="*/ 0 w 29"/>
                <a:gd name="T23" fmla="*/ 3 h 17"/>
                <a:gd name="T24" fmla="*/ 0 w 29"/>
                <a:gd name="T25" fmla="*/ 3 h 17"/>
                <a:gd name="T26" fmla="*/ 1 w 29"/>
                <a:gd name="T27" fmla="*/ 8 h 17"/>
                <a:gd name="T28" fmla="*/ 4 w 29"/>
                <a:gd name="T29" fmla="*/ 12 h 17"/>
                <a:gd name="T30" fmla="*/ 9 w 29"/>
                <a:gd name="T31" fmla="*/ 15 h 17"/>
                <a:gd name="T32" fmla="*/ 15 w 29"/>
                <a:gd name="T33" fmla="*/ 17 h 17"/>
                <a:gd name="T34" fmla="*/ 19 w 29"/>
                <a:gd name="T35" fmla="*/ 17 h 17"/>
                <a:gd name="T36" fmla="*/ 24 w 29"/>
                <a:gd name="T37" fmla="*/ 15 h 17"/>
                <a:gd name="T38" fmla="*/ 27 w 29"/>
                <a:gd name="T39" fmla="*/ 13 h 17"/>
                <a:gd name="T40" fmla="*/ 28 w 29"/>
                <a:gd name="T41" fmla="*/ 10 h 17"/>
                <a:gd name="T42" fmla="*/ 29 w 29"/>
                <a:gd name="T43" fmla="*/ 8 h 17"/>
                <a:gd name="T44" fmla="*/ 28 w 29"/>
                <a:gd name="T45" fmla="*/ 9 h 17"/>
                <a:gd name="T46" fmla="*/ 22 w 29"/>
                <a:gd name="T4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7">
                  <a:moveTo>
                    <a:pt x="22" y="12"/>
                  </a:moveTo>
                  <a:cubicBezTo>
                    <a:pt x="21" y="12"/>
                    <a:pt x="20" y="12"/>
                    <a:pt x="18" y="12"/>
                  </a:cubicBezTo>
                  <a:cubicBezTo>
                    <a:pt x="18" y="12"/>
                    <a:pt x="18" y="12"/>
                    <a:pt x="18" y="12"/>
                  </a:cubicBezTo>
                  <a:cubicBezTo>
                    <a:pt x="18" y="12"/>
                    <a:pt x="17" y="12"/>
                    <a:pt x="16" y="12"/>
                  </a:cubicBezTo>
                  <a:cubicBezTo>
                    <a:pt x="14" y="12"/>
                    <a:pt x="12" y="11"/>
                    <a:pt x="10" y="10"/>
                  </a:cubicBezTo>
                  <a:cubicBezTo>
                    <a:pt x="8" y="9"/>
                    <a:pt x="6" y="8"/>
                    <a:pt x="5" y="7"/>
                  </a:cubicBezTo>
                  <a:cubicBezTo>
                    <a:pt x="3" y="6"/>
                    <a:pt x="2" y="4"/>
                    <a:pt x="1" y="2"/>
                  </a:cubicBezTo>
                  <a:cubicBezTo>
                    <a:pt x="1" y="2"/>
                    <a:pt x="1" y="1"/>
                    <a:pt x="1" y="0"/>
                  </a:cubicBezTo>
                  <a:cubicBezTo>
                    <a:pt x="0" y="1"/>
                    <a:pt x="0" y="2"/>
                    <a:pt x="0" y="2"/>
                  </a:cubicBezTo>
                  <a:cubicBezTo>
                    <a:pt x="0" y="3"/>
                    <a:pt x="0" y="3"/>
                    <a:pt x="0" y="3"/>
                  </a:cubicBezTo>
                  <a:cubicBezTo>
                    <a:pt x="0" y="3"/>
                    <a:pt x="0" y="3"/>
                    <a:pt x="0" y="3"/>
                  </a:cubicBezTo>
                  <a:cubicBezTo>
                    <a:pt x="0" y="3"/>
                    <a:pt x="0" y="3"/>
                    <a:pt x="0" y="3"/>
                  </a:cubicBezTo>
                  <a:cubicBezTo>
                    <a:pt x="0" y="3"/>
                    <a:pt x="0" y="3"/>
                    <a:pt x="0" y="3"/>
                  </a:cubicBezTo>
                  <a:cubicBezTo>
                    <a:pt x="0" y="5"/>
                    <a:pt x="0" y="6"/>
                    <a:pt x="1" y="8"/>
                  </a:cubicBezTo>
                  <a:cubicBezTo>
                    <a:pt x="2" y="9"/>
                    <a:pt x="3" y="11"/>
                    <a:pt x="4" y="12"/>
                  </a:cubicBezTo>
                  <a:cubicBezTo>
                    <a:pt x="5" y="13"/>
                    <a:pt x="7" y="14"/>
                    <a:pt x="9" y="15"/>
                  </a:cubicBezTo>
                  <a:cubicBezTo>
                    <a:pt x="11" y="16"/>
                    <a:pt x="13" y="17"/>
                    <a:pt x="15" y="17"/>
                  </a:cubicBezTo>
                  <a:cubicBezTo>
                    <a:pt x="16" y="17"/>
                    <a:pt x="18" y="17"/>
                    <a:pt x="19" y="17"/>
                  </a:cubicBezTo>
                  <a:cubicBezTo>
                    <a:pt x="21" y="16"/>
                    <a:pt x="22" y="16"/>
                    <a:pt x="24" y="15"/>
                  </a:cubicBezTo>
                  <a:cubicBezTo>
                    <a:pt x="25" y="15"/>
                    <a:pt x="26" y="14"/>
                    <a:pt x="27" y="13"/>
                  </a:cubicBezTo>
                  <a:cubicBezTo>
                    <a:pt x="27" y="12"/>
                    <a:pt x="28" y="11"/>
                    <a:pt x="28" y="10"/>
                  </a:cubicBezTo>
                  <a:cubicBezTo>
                    <a:pt x="29" y="9"/>
                    <a:pt x="29" y="9"/>
                    <a:pt x="29" y="8"/>
                  </a:cubicBezTo>
                  <a:cubicBezTo>
                    <a:pt x="29" y="8"/>
                    <a:pt x="28" y="9"/>
                    <a:pt x="28" y="9"/>
                  </a:cubicBezTo>
                  <a:cubicBezTo>
                    <a:pt x="26" y="10"/>
                    <a:pt x="24" y="11"/>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Freeform 121"/>
            <p:cNvSpPr/>
            <p:nvPr/>
          </p:nvSpPr>
          <p:spPr bwMode="auto">
            <a:xfrm>
              <a:off x="8319894" y="1056816"/>
              <a:ext cx="123313" cy="131818"/>
            </a:xfrm>
            <a:custGeom>
              <a:avLst/>
              <a:gdLst>
                <a:gd name="T0" fmla="*/ 3 w 12"/>
                <a:gd name="T1" fmla="*/ 3 h 13"/>
                <a:gd name="T2" fmla="*/ 0 w 12"/>
                <a:gd name="T3" fmla="*/ 0 h 13"/>
                <a:gd name="T4" fmla="*/ 0 w 12"/>
                <a:gd name="T5" fmla="*/ 2 h 13"/>
                <a:gd name="T6" fmla="*/ 1 w 12"/>
                <a:gd name="T7" fmla="*/ 6 h 13"/>
                <a:gd name="T8" fmla="*/ 4 w 12"/>
                <a:gd name="T9" fmla="*/ 10 h 13"/>
                <a:gd name="T10" fmla="*/ 8 w 12"/>
                <a:gd name="T11" fmla="*/ 13 h 13"/>
                <a:gd name="T12" fmla="*/ 12 w 12"/>
                <a:gd name="T13" fmla="*/ 6 h 13"/>
                <a:gd name="T14" fmla="*/ 8 w 12"/>
                <a:gd name="T15" fmla="*/ 5 h 13"/>
                <a:gd name="T16" fmla="*/ 3 w 12"/>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3" y="3"/>
                  </a:moveTo>
                  <a:cubicBezTo>
                    <a:pt x="2" y="2"/>
                    <a:pt x="1" y="1"/>
                    <a:pt x="0" y="0"/>
                  </a:cubicBezTo>
                  <a:cubicBezTo>
                    <a:pt x="0" y="0"/>
                    <a:pt x="0" y="1"/>
                    <a:pt x="0" y="2"/>
                  </a:cubicBezTo>
                  <a:cubicBezTo>
                    <a:pt x="0" y="3"/>
                    <a:pt x="0" y="5"/>
                    <a:pt x="1" y="6"/>
                  </a:cubicBezTo>
                  <a:cubicBezTo>
                    <a:pt x="2" y="8"/>
                    <a:pt x="3" y="9"/>
                    <a:pt x="4" y="10"/>
                  </a:cubicBezTo>
                  <a:cubicBezTo>
                    <a:pt x="5" y="11"/>
                    <a:pt x="7" y="12"/>
                    <a:pt x="8" y="13"/>
                  </a:cubicBezTo>
                  <a:cubicBezTo>
                    <a:pt x="12" y="6"/>
                    <a:pt x="12" y="6"/>
                    <a:pt x="12" y="6"/>
                  </a:cubicBezTo>
                  <a:cubicBezTo>
                    <a:pt x="10" y="6"/>
                    <a:pt x="9" y="5"/>
                    <a:pt x="8" y="5"/>
                  </a:cubicBezTo>
                  <a:cubicBezTo>
                    <a:pt x="6" y="5"/>
                    <a:pt x="4"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Freeform 122"/>
            <p:cNvSpPr/>
            <p:nvPr/>
          </p:nvSpPr>
          <p:spPr bwMode="auto">
            <a:xfrm>
              <a:off x="8311390" y="946259"/>
              <a:ext cx="301905" cy="161583"/>
            </a:xfrm>
            <a:custGeom>
              <a:avLst/>
              <a:gdLst>
                <a:gd name="T0" fmla="*/ 7 w 30"/>
                <a:gd name="T1" fmla="*/ 10 h 16"/>
                <a:gd name="T2" fmla="*/ 2 w 30"/>
                <a:gd name="T3" fmla="*/ 8 h 16"/>
                <a:gd name="T4" fmla="*/ 0 w 30"/>
                <a:gd name="T5" fmla="*/ 6 h 16"/>
                <a:gd name="T6" fmla="*/ 1 w 30"/>
                <a:gd name="T7" fmla="*/ 9 h 16"/>
                <a:gd name="T8" fmla="*/ 1 w 30"/>
                <a:gd name="T9" fmla="*/ 9 h 16"/>
                <a:gd name="T10" fmla="*/ 1 w 30"/>
                <a:gd name="T11" fmla="*/ 9 h 16"/>
                <a:gd name="T12" fmla="*/ 1 w 30"/>
                <a:gd name="T13" fmla="*/ 9 h 16"/>
                <a:gd name="T14" fmla="*/ 1 w 30"/>
                <a:gd name="T15" fmla="*/ 9 h 16"/>
                <a:gd name="T16" fmla="*/ 4 w 30"/>
                <a:gd name="T17" fmla="*/ 13 h 16"/>
                <a:gd name="T18" fmla="*/ 9 w 30"/>
                <a:gd name="T19" fmla="*/ 15 h 16"/>
                <a:gd name="T20" fmla="*/ 14 w 30"/>
                <a:gd name="T21" fmla="*/ 16 h 16"/>
                <a:gd name="T22" fmla="*/ 20 w 30"/>
                <a:gd name="T23" fmla="*/ 15 h 16"/>
                <a:gd name="T24" fmla="*/ 25 w 30"/>
                <a:gd name="T25" fmla="*/ 12 h 16"/>
                <a:gd name="T26" fmla="*/ 28 w 30"/>
                <a:gd name="T27" fmla="*/ 9 h 16"/>
                <a:gd name="T28" fmla="*/ 29 w 30"/>
                <a:gd name="T29" fmla="*/ 6 h 16"/>
                <a:gd name="T30" fmla="*/ 30 w 30"/>
                <a:gd name="T31" fmla="*/ 2 h 16"/>
                <a:gd name="T32" fmla="*/ 29 w 30"/>
                <a:gd name="T33" fmla="*/ 0 h 16"/>
                <a:gd name="T34" fmla="*/ 28 w 30"/>
                <a:gd name="T35" fmla="*/ 2 h 16"/>
                <a:gd name="T36" fmla="*/ 25 w 30"/>
                <a:gd name="T37" fmla="*/ 6 h 16"/>
                <a:gd name="T38" fmla="*/ 22 w 30"/>
                <a:gd name="T39" fmla="*/ 9 h 16"/>
                <a:gd name="T40" fmla="*/ 22 w 30"/>
                <a:gd name="T41" fmla="*/ 9 h 16"/>
                <a:gd name="T42" fmla="*/ 20 w 30"/>
                <a:gd name="T43" fmla="*/ 10 h 16"/>
                <a:gd name="T44" fmla="*/ 13 w 30"/>
                <a:gd name="T45" fmla="*/ 11 h 16"/>
                <a:gd name="T46" fmla="*/ 7 w 30"/>
                <a:gd name="T4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16">
                  <a:moveTo>
                    <a:pt x="7" y="10"/>
                  </a:moveTo>
                  <a:cubicBezTo>
                    <a:pt x="5" y="10"/>
                    <a:pt x="3" y="9"/>
                    <a:pt x="2" y="8"/>
                  </a:cubicBezTo>
                  <a:cubicBezTo>
                    <a:pt x="1" y="8"/>
                    <a:pt x="1" y="7"/>
                    <a:pt x="0" y="6"/>
                  </a:cubicBezTo>
                  <a:cubicBezTo>
                    <a:pt x="1" y="7"/>
                    <a:pt x="1" y="8"/>
                    <a:pt x="1" y="9"/>
                  </a:cubicBezTo>
                  <a:cubicBezTo>
                    <a:pt x="1" y="9"/>
                    <a:pt x="1" y="9"/>
                    <a:pt x="1" y="9"/>
                  </a:cubicBezTo>
                  <a:cubicBezTo>
                    <a:pt x="1" y="9"/>
                    <a:pt x="1" y="9"/>
                    <a:pt x="1" y="9"/>
                  </a:cubicBezTo>
                  <a:cubicBezTo>
                    <a:pt x="1" y="9"/>
                    <a:pt x="1" y="9"/>
                    <a:pt x="1" y="9"/>
                  </a:cubicBezTo>
                  <a:cubicBezTo>
                    <a:pt x="1" y="9"/>
                    <a:pt x="1" y="9"/>
                    <a:pt x="1" y="9"/>
                  </a:cubicBezTo>
                  <a:cubicBezTo>
                    <a:pt x="2" y="11"/>
                    <a:pt x="3" y="12"/>
                    <a:pt x="4" y="13"/>
                  </a:cubicBezTo>
                  <a:cubicBezTo>
                    <a:pt x="5" y="14"/>
                    <a:pt x="7" y="15"/>
                    <a:pt x="9" y="15"/>
                  </a:cubicBezTo>
                  <a:cubicBezTo>
                    <a:pt x="11" y="16"/>
                    <a:pt x="12" y="16"/>
                    <a:pt x="14" y="16"/>
                  </a:cubicBezTo>
                  <a:cubicBezTo>
                    <a:pt x="16" y="16"/>
                    <a:pt x="18" y="15"/>
                    <a:pt x="20" y="15"/>
                  </a:cubicBezTo>
                  <a:cubicBezTo>
                    <a:pt x="22" y="14"/>
                    <a:pt x="23" y="13"/>
                    <a:pt x="25" y="12"/>
                  </a:cubicBezTo>
                  <a:cubicBezTo>
                    <a:pt x="26" y="11"/>
                    <a:pt x="27" y="10"/>
                    <a:pt x="28" y="9"/>
                  </a:cubicBezTo>
                  <a:cubicBezTo>
                    <a:pt x="28" y="8"/>
                    <a:pt x="29" y="7"/>
                    <a:pt x="29" y="6"/>
                  </a:cubicBezTo>
                  <a:cubicBezTo>
                    <a:pt x="30" y="4"/>
                    <a:pt x="30" y="3"/>
                    <a:pt x="30" y="2"/>
                  </a:cubicBezTo>
                  <a:cubicBezTo>
                    <a:pt x="29" y="1"/>
                    <a:pt x="29" y="1"/>
                    <a:pt x="29" y="0"/>
                  </a:cubicBezTo>
                  <a:cubicBezTo>
                    <a:pt x="29" y="1"/>
                    <a:pt x="29" y="1"/>
                    <a:pt x="28" y="2"/>
                  </a:cubicBezTo>
                  <a:cubicBezTo>
                    <a:pt x="28" y="4"/>
                    <a:pt x="26" y="5"/>
                    <a:pt x="25" y="6"/>
                  </a:cubicBezTo>
                  <a:cubicBezTo>
                    <a:pt x="24" y="7"/>
                    <a:pt x="23" y="8"/>
                    <a:pt x="22" y="9"/>
                  </a:cubicBezTo>
                  <a:cubicBezTo>
                    <a:pt x="22" y="9"/>
                    <a:pt x="22" y="9"/>
                    <a:pt x="22" y="9"/>
                  </a:cubicBezTo>
                  <a:cubicBezTo>
                    <a:pt x="21" y="9"/>
                    <a:pt x="20" y="9"/>
                    <a:pt x="20" y="10"/>
                  </a:cubicBezTo>
                  <a:cubicBezTo>
                    <a:pt x="17" y="10"/>
                    <a:pt x="15" y="11"/>
                    <a:pt x="13" y="11"/>
                  </a:cubicBezTo>
                  <a:cubicBezTo>
                    <a:pt x="11" y="11"/>
                    <a:pt x="9" y="11"/>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Freeform 123"/>
            <p:cNvSpPr/>
            <p:nvPr/>
          </p:nvSpPr>
          <p:spPr bwMode="auto">
            <a:xfrm>
              <a:off x="8302885" y="856963"/>
              <a:ext cx="131818" cy="191348"/>
            </a:xfrm>
            <a:custGeom>
              <a:avLst/>
              <a:gdLst>
                <a:gd name="T0" fmla="*/ 3 w 13"/>
                <a:gd name="T1" fmla="*/ 16 h 19"/>
                <a:gd name="T2" fmla="*/ 8 w 13"/>
                <a:gd name="T3" fmla="*/ 19 h 19"/>
                <a:gd name="T4" fmla="*/ 13 w 13"/>
                <a:gd name="T5" fmla="*/ 19 h 19"/>
                <a:gd name="T6" fmla="*/ 13 w 13"/>
                <a:gd name="T7" fmla="*/ 5 h 19"/>
                <a:gd name="T8" fmla="*/ 10 w 13"/>
                <a:gd name="T9" fmla="*/ 3 h 19"/>
                <a:gd name="T10" fmla="*/ 6 w 13"/>
                <a:gd name="T11" fmla="*/ 0 h 19"/>
                <a:gd name="T12" fmla="*/ 5 w 13"/>
                <a:gd name="T13" fmla="*/ 1 h 19"/>
                <a:gd name="T14" fmla="*/ 1 w 13"/>
                <a:gd name="T15" fmla="*/ 4 h 19"/>
                <a:gd name="T16" fmla="*/ 0 w 13"/>
                <a:gd name="T17" fmla="*/ 8 h 19"/>
                <a:gd name="T18" fmla="*/ 0 w 13"/>
                <a:gd name="T19" fmla="*/ 13 h 19"/>
                <a:gd name="T20" fmla="*/ 3 w 13"/>
                <a:gd name="T2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9">
                  <a:moveTo>
                    <a:pt x="3" y="16"/>
                  </a:moveTo>
                  <a:cubicBezTo>
                    <a:pt x="5" y="17"/>
                    <a:pt x="6" y="18"/>
                    <a:pt x="8" y="19"/>
                  </a:cubicBezTo>
                  <a:cubicBezTo>
                    <a:pt x="10" y="19"/>
                    <a:pt x="11" y="19"/>
                    <a:pt x="13" y="19"/>
                  </a:cubicBezTo>
                  <a:cubicBezTo>
                    <a:pt x="13" y="5"/>
                    <a:pt x="13" y="5"/>
                    <a:pt x="13" y="5"/>
                  </a:cubicBezTo>
                  <a:cubicBezTo>
                    <a:pt x="12" y="4"/>
                    <a:pt x="11" y="4"/>
                    <a:pt x="10" y="3"/>
                  </a:cubicBezTo>
                  <a:cubicBezTo>
                    <a:pt x="9" y="2"/>
                    <a:pt x="7" y="1"/>
                    <a:pt x="6" y="0"/>
                  </a:cubicBezTo>
                  <a:cubicBezTo>
                    <a:pt x="6" y="0"/>
                    <a:pt x="5" y="0"/>
                    <a:pt x="5" y="1"/>
                  </a:cubicBezTo>
                  <a:cubicBezTo>
                    <a:pt x="3" y="2"/>
                    <a:pt x="2" y="3"/>
                    <a:pt x="1" y="4"/>
                  </a:cubicBezTo>
                  <a:cubicBezTo>
                    <a:pt x="1" y="6"/>
                    <a:pt x="0" y="7"/>
                    <a:pt x="0" y="8"/>
                  </a:cubicBezTo>
                  <a:cubicBezTo>
                    <a:pt x="0" y="10"/>
                    <a:pt x="0" y="11"/>
                    <a:pt x="0" y="13"/>
                  </a:cubicBezTo>
                  <a:cubicBezTo>
                    <a:pt x="1" y="14"/>
                    <a:pt x="2"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Freeform 124"/>
            <p:cNvSpPr/>
            <p:nvPr/>
          </p:nvSpPr>
          <p:spPr bwMode="auto">
            <a:xfrm>
              <a:off x="8464468" y="886729"/>
              <a:ext cx="140322" cy="161583"/>
            </a:xfrm>
            <a:custGeom>
              <a:avLst/>
              <a:gdLst>
                <a:gd name="T0" fmla="*/ 9 w 14"/>
                <a:gd name="T1" fmla="*/ 12 h 16"/>
                <a:gd name="T2" fmla="*/ 13 w 14"/>
                <a:gd name="T3" fmla="*/ 8 h 16"/>
                <a:gd name="T4" fmla="*/ 14 w 14"/>
                <a:gd name="T5" fmla="*/ 3 h 16"/>
                <a:gd name="T6" fmla="*/ 13 w 14"/>
                <a:gd name="T7" fmla="*/ 0 h 16"/>
                <a:gd name="T8" fmla="*/ 10 w 14"/>
                <a:gd name="T9" fmla="*/ 2 h 16"/>
                <a:gd name="T10" fmla="*/ 5 w 14"/>
                <a:gd name="T11" fmla="*/ 3 h 16"/>
                <a:gd name="T12" fmla="*/ 4 w 14"/>
                <a:gd name="T13" fmla="*/ 3 h 16"/>
                <a:gd name="T14" fmla="*/ 0 w 14"/>
                <a:gd name="T15" fmla="*/ 3 h 16"/>
                <a:gd name="T16" fmla="*/ 0 w 14"/>
                <a:gd name="T17" fmla="*/ 3 h 16"/>
                <a:gd name="T18" fmla="*/ 1 w 14"/>
                <a:gd name="T19" fmla="*/ 16 h 16"/>
                <a:gd name="T20" fmla="*/ 4 w 14"/>
                <a:gd name="T21" fmla="*/ 15 h 16"/>
                <a:gd name="T22" fmla="*/ 9 w 14"/>
                <a:gd name="T2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6">
                  <a:moveTo>
                    <a:pt x="9" y="12"/>
                  </a:moveTo>
                  <a:cubicBezTo>
                    <a:pt x="11" y="11"/>
                    <a:pt x="12" y="9"/>
                    <a:pt x="13" y="8"/>
                  </a:cubicBezTo>
                  <a:cubicBezTo>
                    <a:pt x="13" y="6"/>
                    <a:pt x="14" y="5"/>
                    <a:pt x="14" y="3"/>
                  </a:cubicBezTo>
                  <a:cubicBezTo>
                    <a:pt x="14" y="2"/>
                    <a:pt x="14" y="1"/>
                    <a:pt x="13" y="0"/>
                  </a:cubicBezTo>
                  <a:cubicBezTo>
                    <a:pt x="12" y="1"/>
                    <a:pt x="11" y="2"/>
                    <a:pt x="10" y="2"/>
                  </a:cubicBezTo>
                  <a:cubicBezTo>
                    <a:pt x="8" y="3"/>
                    <a:pt x="7" y="3"/>
                    <a:pt x="5" y="3"/>
                  </a:cubicBezTo>
                  <a:cubicBezTo>
                    <a:pt x="5" y="3"/>
                    <a:pt x="5" y="3"/>
                    <a:pt x="4" y="3"/>
                  </a:cubicBezTo>
                  <a:cubicBezTo>
                    <a:pt x="3" y="3"/>
                    <a:pt x="2" y="3"/>
                    <a:pt x="0" y="3"/>
                  </a:cubicBezTo>
                  <a:cubicBezTo>
                    <a:pt x="0" y="3"/>
                    <a:pt x="0" y="3"/>
                    <a:pt x="0" y="3"/>
                  </a:cubicBezTo>
                  <a:cubicBezTo>
                    <a:pt x="1" y="16"/>
                    <a:pt x="1" y="16"/>
                    <a:pt x="1" y="16"/>
                  </a:cubicBezTo>
                  <a:cubicBezTo>
                    <a:pt x="2" y="16"/>
                    <a:pt x="3" y="15"/>
                    <a:pt x="4" y="15"/>
                  </a:cubicBezTo>
                  <a:cubicBezTo>
                    <a:pt x="6" y="14"/>
                    <a:pt x="8"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Freeform 125"/>
            <p:cNvSpPr/>
            <p:nvPr/>
          </p:nvSpPr>
          <p:spPr bwMode="auto">
            <a:xfrm>
              <a:off x="8332651" y="725146"/>
              <a:ext cx="293401" cy="182844"/>
            </a:xfrm>
            <a:custGeom>
              <a:avLst/>
              <a:gdLst>
                <a:gd name="T0" fmla="*/ 22 w 29"/>
                <a:gd name="T1" fmla="*/ 14 h 18"/>
                <a:gd name="T2" fmla="*/ 18 w 29"/>
                <a:gd name="T3" fmla="*/ 14 h 18"/>
                <a:gd name="T4" fmla="*/ 18 w 29"/>
                <a:gd name="T5" fmla="*/ 14 h 18"/>
                <a:gd name="T6" fmla="*/ 16 w 29"/>
                <a:gd name="T7" fmla="*/ 13 h 18"/>
                <a:gd name="T8" fmla="*/ 9 w 29"/>
                <a:gd name="T9" fmla="*/ 11 h 18"/>
                <a:gd name="T10" fmla="*/ 5 w 29"/>
                <a:gd name="T11" fmla="*/ 7 h 18"/>
                <a:gd name="T12" fmla="*/ 2 w 29"/>
                <a:gd name="T13" fmla="*/ 2 h 18"/>
                <a:gd name="T14" fmla="*/ 1 w 29"/>
                <a:gd name="T15" fmla="*/ 0 h 18"/>
                <a:gd name="T16" fmla="*/ 1 w 29"/>
                <a:gd name="T17" fmla="*/ 2 h 18"/>
                <a:gd name="T18" fmla="*/ 0 w 29"/>
                <a:gd name="T19" fmla="*/ 3 h 18"/>
                <a:gd name="T20" fmla="*/ 0 w 29"/>
                <a:gd name="T21" fmla="*/ 3 h 18"/>
                <a:gd name="T22" fmla="*/ 0 w 29"/>
                <a:gd name="T23" fmla="*/ 3 h 18"/>
                <a:gd name="T24" fmla="*/ 0 w 29"/>
                <a:gd name="T25" fmla="*/ 3 h 18"/>
                <a:gd name="T26" fmla="*/ 1 w 29"/>
                <a:gd name="T27" fmla="*/ 8 h 18"/>
                <a:gd name="T28" fmla="*/ 3 w 29"/>
                <a:gd name="T29" fmla="*/ 12 h 18"/>
                <a:gd name="T30" fmla="*/ 8 w 29"/>
                <a:gd name="T31" fmla="*/ 16 h 18"/>
                <a:gd name="T32" fmla="*/ 14 w 29"/>
                <a:gd name="T33" fmla="*/ 18 h 18"/>
                <a:gd name="T34" fmla="*/ 18 w 29"/>
                <a:gd name="T35" fmla="*/ 18 h 18"/>
                <a:gd name="T36" fmla="*/ 23 w 29"/>
                <a:gd name="T37" fmla="*/ 17 h 18"/>
                <a:gd name="T38" fmla="*/ 26 w 29"/>
                <a:gd name="T39" fmla="*/ 15 h 18"/>
                <a:gd name="T40" fmla="*/ 28 w 29"/>
                <a:gd name="T41" fmla="*/ 13 h 18"/>
                <a:gd name="T42" fmla="*/ 29 w 29"/>
                <a:gd name="T43" fmla="*/ 11 h 18"/>
                <a:gd name="T44" fmla="*/ 27 w 29"/>
                <a:gd name="T45" fmla="*/ 12 h 18"/>
                <a:gd name="T46" fmla="*/ 22 w 29"/>
                <a:gd name="T4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18">
                  <a:moveTo>
                    <a:pt x="22" y="14"/>
                  </a:moveTo>
                  <a:cubicBezTo>
                    <a:pt x="21" y="14"/>
                    <a:pt x="19" y="14"/>
                    <a:pt x="18" y="14"/>
                  </a:cubicBezTo>
                  <a:cubicBezTo>
                    <a:pt x="18" y="14"/>
                    <a:pt x="18" y="14"/>
                    <a:pt x="18" y="14"/>
                  </a:cubicBezTo>
                  <a:cubicBezTo>
                    <a:pt x="17" y="14"/>
                    <a:pt x="16" y="13"/>
                    <a:pt x="16" y="13"/>
                  </a:cubicBezTo>
                  <a:cubicBezTo>
                    <a:pt x="13" y="13"/>
                    <a:pt x="11" y="12"/>
                    <a:pt x="9" y="11"/>
                  </a:cubicBezTo>
                  <a:cubicBezTo>
                    <a:pt x="8" y="10"/>
                    <a:pt x="6" y="9"/>
                    <a:pt x="5" y="7"/>
                  </a:cubicBezTo>
                  <a:cubicBezTo>
                    <a:pt x="3" y="6"/>
                    <a:pt x="2" y="4"/>
                    <a:pt x="2" y="2"/>
                  </a:cubicBezTo>
                  <a:cubicBezTo>
                    <a:pt x="1" y="2"/>
                    <a:pt x="1" y="1"/>
                    <a:pt x="1" y="0"/>
                  </a:cubicBezTo>
                  <a:cubicBezTo>
                    <a:pt x="1" y="1"/>
                    <a:pt x="1" y="2"/>
                    <a:pt x="1" y="2"/>
                  </a:cubicBezTo>
                  <a:cubicBezTo>
                    <a:pt x="1" y="2"/>
                    <a:pt x="1" y="2"/>
                    <a:pt x="0" y="3"/>
                  </a:cubicBezTo>
                  <a:cubicBezTo>
                    <a:pt x="0" y="3"/>
                    <a:pt x="0" y="3"/>
                    <a:pt x="0" y="3"/>
                  </a:cubicBezTo>
                  <a:cubicBezTo>
                    <a:pt x="0" y="3"/>
                    <a:pt x="0" y="3"/>
                    <a:pt x="0" y="3"/>
                  </a:cubicBezTo>
                  <a:cubicBezTo>
                    <a:pt x="0" y="3"/>
                    <a:pt x="0" y="3"/>
                    <a:pt x="0" y="3"/>
                  </a:cubicBezTo>
                  <a:cubicBezTo>
                    <a:pt x="0" y="5"/>
                    <a:pt x="0" y="6"/>
                    <a:pt x="1" y="8"/>
                  </a:cubicBezTo>
                  <a:cubicBezTo>
                    <a:pt x="1" y="9"/>
                    <a:pt x="2" y="11"/>
                    <a:pt x="3" y="12"/>
                  </a:cubicBezTo>
                  <a:cubicBezTo>
                    <a:pt x="5" y="14"/>
                    <a:pt x="6" y="15"/>
                    <a:pt x="8" y="16"/>
                  </a:cubicBezTo>
                  <a:cubicBezTo>
                    <a:pt x="10" y="17"/>
                    <a:pt x="11" y="18"/>
                    <a:pt x="14" y="18"/>
                  </a:cubicBezTo>
                  <a:cubicBezTo>
                    <a:pt x="15" y="18"/>
                    <a:pt x="17" y="18"/>
                    <a:pt x="18" y="18"/>
                  </a:cubicBezTo>
                  <a:cubicBezTo>
                    <a:pt x="20" y="18"/>
                    <a:pt x="21" y="18"/>
                    <a:pt x="23" y="17"/>
                  </a:cubicBezTo>
                  <a:cubicBezTo>
                    <a:pt x="24" y="17"/>
                    <a:pt x="25" y="16"/>
                    <a:pt x="26" y="15"/>
                  </a:cubicBezTo>
                  <a:cubicBezTo>
                    <a:pt x="27" y="15"/>
                    <a:pt x="27" y="14"/>
                    <a:pt x="28" y="13"/>
                  </a:cubicBezTo>
                  <a:cubicBezTo>
                    <a:pt x="28" y="12"/>
                    <a:pt x="29" y="11"/>
                    <a:pt x="29" y="11"/>
                  </a:cubicBezTo>
                  <a:cubicBezTo>
                    <a:pt x="28" y="11"/>
                    <a:pt x="28" y="11"/>
                    <a:pt x="27" y="12"/>
                  </a:cubicBezTo>
                  <a:cubicBezTo>
                    <a:pt x="26" y="13"/>
                    <a:pt x="24" y="13"/>
                    <a:pt x="2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Freeform 126"/>
            <p:cNvSpPr/>
            <p:nvPr/>
          </p:nvSpPr>
          <p:spPr bwMode="auto">
            <a:xfrm>
              <a:off x="8353911" y="623093"/>
              <a:ext cx="191348" cy="204105"/>
            </a:xfrm>
            <a:custGeom>
              <a:avLst/>
              <a:gdLst>
                <a:gd name="T0" fmla="*/ 3 w 19"/>
                <a:gd name="T1" fmla="*/ 17 h 20"/>
                <a:gd name="T2" fmla="*/ 7 w 19"/>
                <a:gd name="T3" fmla="*/ 20 h 20"/>
                <a:gd name="T4" fmla="*/ 19 w 19"/>
                <a:gd name="T5" fmla="*/ 1 h 20"/>
                <a:gd name="T6" fmla="*/ 16 w 19"/>
                <a:gd name="T7" fmla="*/ 0 h 20"/>
                <a:gd name="T8" fmla="*/ 10 w 19"/>
                <a:gd name="T9" fmla="*/ 0 h 20"/>
                <a:gd name="T10" fmla="*/ 5 w 19"/>
                <a:gd name="T11" fmla="*/ 1 h 20"/>
                <a:gd name="T12" fmla="*/ 2 w 19"/>
                <a:gd name="T13" fmla="*/ 4 h 20"/>
                <a:gd name="T14" fmla="*/ 0 w 19"/>
                <a:gd name="T15" fmla="*/ 8 h 20"/>
                <a:gd name="T16" fmla="*/ 0 w 19"/>
                <a:gd name="T17" fmla="*/ 12 h 20"/>
                <a:gd name="T18" fmla="*/ 3 w 1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3" y="17"/>
                  </a:moveTo>
                  <a:cubicBezTo>
                    <a:pt x="4" y="18"/>
                    <a:pt x="6" y="19"/>
                    <a:pt x="7" y="20"/>
                  </a:cubicBezTo>
                  <a:cubicBezTo>
                    <a:pt x="19" y="1"/>
                    <a:pt x="19" y="1"/>
                    <a:pt x="19" y="1"/>
                  </a:cubicBezTo>
                  <a:cubicBezTo>
                    <a:pt x="18" y="1"/>
                    <a:pt x="17" y="0"/>
                    <a:pt x="16" y="0"/>
                  </a:cubicBezTo>
                  <a:cubicBezTo>
                    <a:pt x="14" y="0"/>
                    <a:pt x="12" y="0"/>
                    <a:pt x="10" y="0"/>
                  </a:cubicBezTo>
                  <a:cubicBezTo>
                    <a:pt x="8" y="0"/>
                    <a:pt x="7" y="0"/>
                    <a:pt x="5" y="1"/>
                  </a:cubicBezTo>
                  <a:cubicBezTo>
                    <a:pt x="4" y="1"/>
                    <a:pt x="3" y="2"/>
                    <a:pt x="2" y="4"/>
                  </a:cubicBezTo>
                  <a:cubicBezTo>
                    <a:pt x="1" y="5"/>
                    <a:pt x="0" y="6"/>
                    <a:pt x="0" y="8"/>
                  </a:cubicBezTo>
                  <a:cubicBezTo>
                    <a:pt x="0" y="9"/>
                    <a:pt x="0" y="11"/>
                    <a:pt x="0" y="12"/>
                  </a:cubicBezTo>
                  <a:cubicBezTo>
                    <a:pt x="1" y="14"/>
                    <a:pt x="2" y="15"/>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Freeform 127"/>
            <p:cNvSpPr/>
            <p:nvPr/>
          </p:nvSpPr>
          <p:spPr bwMode="auto">
            <a:xfrm>
              <a:off x="8464468" y="644354"/>
              <a:ext cx="178592" cy="212609"/>
            </a:xfrm>
            <a:custGeom>
              <a:avLst/>
              <a:gdLst>
                <a:gd name="T0" fmla="*/ 17 w 18"/>
                <a:gd name="T1" fmla="*/ 7 h 21"/>
                <a:gd name="T2" fmla="*/ 14 w 18"/>
                <a:gd name="T3" fmla="*/ 3 h 21"/>
                <a:gd name="T4" fmla="*/ 10 w 18"/>
                <a:gd name="T5" fmla="*/ 0 h 21"/>
                <a:gd name="T6" fmla="*/ 0 w 18"/>
                <a:gd name="T7" fmla="*/ 20 h 21"/>
                <a:gd name="T8" fmla="*/ 3 w 18"/>
                <a:gd name="T9" fmla="*/ 21 h 21"/>
                <a:gd name="T10" fmla="*/ 9 w 18"/>
                <a:gd name="T11" fmla="*/ 21 h 21"/>
                <a:gd name="T12" fmla="*/ 14 w 18"/>
                <a:gd name="T13" fmla="*/ 19 h 21"/>
                <a:gd name="T14" fmla="*/ 17 w 18"/>
                <a:gd name="T15" fmla="*/ 16 h 21"/>
                <a:gd name="T16" fmla="*/ 18 w 18"/>
                <a:gd name="T17" fmla="*/ 12 h 21"/>
                <a:gd name="T18" fmla="*/ 17 w 18"/>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1">
                  <a:moveTo>
                    <a:pt x="17" y="7"/>
                  </a:moveTo>
                  <a:cubicBezTo>
                    <a:pt x="17" y="6"/>
                    <a:pt x="16" y="5"/>
                    <a:pt x="14" y="3"/>
                  </a:cubicBezTo>
                  <a:cubicBezTo>
                    <a:pt x="13" y="2"/>
                    <a:pt x="12" y="1"/>
                    <a:pt x="10" y="0"/>
                  </a:cubicBezTo>
                  <a:cubicBezTo>
                    <a:pt x="0" y="20"/>
                    <a:pt x="0" y="20"/>
                    <a:pt x="0" y="20"/>
                  </a:cubicBezTo>
                  <a:cubicBezTo>
                    <a:pt x="1" y="20"/>
                    <a:pt x="2" y="20"/>
                    <a:pt x="3" y="21"/>
                  </a:cubicBezTo>
                  <a:cubicBezTo>
                    <a:pt x="5" y="21"/>
                    <a:pt x="7" y="21"/>
                    <a:pt x="9" y="21"/>
                  </a:cubicBezTo>
                  <a:cubicBezTo>
                    <a:pt x="11" y="21"/>
                    <a:pt x="12" y="20"/>
                    <a:pt x="14" y="19"/>
                  </a:cubicBezTo>
                  <a:cubicBezTo>
                    <a:pt x="15" y="18"/>
                    <a:pt x="16" y="17"/>
                    <a:pt x="17" y="16"/>
                  </a:cubicBezTo>
                  <a:cubicBezTo>
                    <a:pt x="18" y="15"/>
                    <a:pt x="18" y="13"/>
                    <a:pt x="18" y="12"/>
                  </a:cubicBezTo>
                  <a:cubicBezTo>
                    <a:pt x="18" y="10"/>
                    <a:pt x="18"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Freeform 128"/>
            <p:cNvSpPr/>
            <p:nvPr/>
          </p:nvSpPr>
          <p:spPr bwMode="auto">
            <a:xfrm>
              <a:off x="8443207" y="1048312"/>
              <a:ext cx="182844" cy="161583"/>
            </a:xfrm>
            <a:custGeom>
              <a:avLst/>
              <a:gdLst>
                <a:gd name="T0" fmla="*/ 16 w 18"/>
                <a:gd name="T1" fmla="*/ 2 h 16"/>
                <a:gd name="T2" fmla="*/ 15 w 18"/>
                <a:gd name="T3" fmla="*/ 0 h 16"/>
                <a:gd name="T4" fmla="*/ 12 w 18"/>
                <a:gd name="T5" fmla="*/ 3 h 16"/>
                <a:gd name="T6" fmla="*/ 8 w 18"/>
                <a:gd name="T7" fmla="*/ 5 h 16"/>
                <a:gd name="T8" fmla="*/ 4 w 18"/>
                <a:gd name="T9" fmla="*/ 6 h 16"/>
                <a:gd name="T10" fmla="*/ 0 w 18"/>
                <a:gd name="T11" fmla="*/ 16 h 16"/>
                <a:gd name="T12" fmla="*/ 3 w 18"/>
                <a:gd name="T13" fmla="*/ 16 h 16"/>
                <a:gd name="T14" fmla="*/ 9 w 18"/>
                <a:gd name="T15" fmla="*/ 16 h 16"/>
                <a:gd name="T16" fmla="*/ 14 w 18"/>
                <a:gd name="T17" fmla="*/ 14 h 16"/>
                <a:gd name="T18" fmla="*/ 17 w 18"/>
                <a:gd name="T19" fmla="*/ 10 h 16"/>
                <a:gd name="T20" fmla="*/ 18 w 18"/>
                <a:gd name="T21" fmla="*/ 6 h 16"/>
                <a:gd name="T22" fmla="*/ 16 w 18"/>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6" y="2"/>
                  </a:moveTo>
                  <a:cubicBezTo>
                    <a:pt x="16" y="1"/>
                    <a:pt x="16" y="0"/>
                    <a:pt x="15" y="0"/>
                  </a:cubicBezTo>
                  <a:cubicBezTo>
                    <a:pt x="14" y="1"/>
                    <a:pt x="13" y="2"/>
                    <a:pt x="12" y="3"/>
                  </a:cubicBezTo>
                  <a:cubicBezTo>
                    <a:pt x="11" y="4"/>
                    <a:pt x="9" y="5"/>
                    <a:pt x="8" y="5"/>
                  </a:cubicBezTo>
                  <a:cubicBezTo>
                    <a:pt x="7" y="6"/>
                    <a:pt x="5" y="6"/>
                    <a:pt x="4" y="6"/>
                  </a:cubicBezTo>
                  <a:cubicBezTo>
                    <a:pt x="0" y="16"/>
                    <a:pt x="0" y="16"/>
                    <a:pt x="0" y="16"/>
                  </a:cubicBezTo>
                  <a:cubicBezTo>
                    <a:pt x="1" y="16"/>
                    <a:pt x="2" y="16"/>
                    <a:pt x="3" y="16"/>
                  </a:cubicBezTo>
                  <a:cubicBezTo>
                    <a:pt x="5" y="16"/>
                    <a:pt x="7" y="16"/>
                    <a:pt x="9" y="16"/>
                  </a:cubicBezTo>
                  <a:cubicBezTo>
                    <a:pt x="11" y="15"/>
                    <a:pt x="13" y="15"/>
                    <a:pt x="14" y="14"/>
                  </a:cubicBezTo>
                  <a:cubicBezTo>
                    <a:pt x="15" y="13"/>
                    <a:pt x="16" y="12"/>
                    <a:pt x="17" y="10"/>
                  </a:cubicBezTo>
                  <a:cubicBezTo>
                    <a:pt x="18" y="9"/>
                    <a:pt x="18" y="8"/>
                    <a:pt x="18" y="6"/>
                  </a:cubicBezTo>
                  <a:cubicBezTo>
                    <a:pt x="18" y="4"/>
                    <a:pt x="17" y="3"/>
                    <a:pt x="1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Freeform 129"/>
            <p:cNvSpPr/>
            <p:nvPr/>
          </p:nvSpPr>
          <p:spPr bwMode="auto">
            <a:xfrm>
              <a:off x="4633248" y="4271470"/>
              <a:ext cx="454984" cy="182844"/>
            </a:xfrm>
            <a:custGeom>
              <a:avLst/>
              <a:gdLst>
                <a:gd name="T0" fmla="*/ 35 w 45"/>
                <a:gd name="T1" fmla="*/ 0 h 18"/>
                <a:gd name="T2" fmla="*/ 27 w 45"/>
                <a:gd name="T3" fmla="*/ 4 h 18"/>
                <a:gd name="T4" fmla="*/ 23 w 45"/>
                <a:gd name="T5" fmla="*/ 3 h 18"/>
                <a:gd name="T6" fmla="*/ 18 w 45"/>
                <a:gd name="T7" fmla="*/ 5 h 18"/>
                <a:gd name="T8" fmla="*/ 16 w 45"/>
                <a:gd name="T9" fmla="*/ 8 h 18"/>
                <a:gd name="T10" fmla="*/ 13 w 45"/>
                <a:gd name="T11" fmla="*/ 11 h 18"/>
                <a:gd name="T12" fmla="*/ 9 w 45"/>
                <a:gd name="T13" fmla="*/ 11 h 18"/>
                <a:gd name="T14" fmla="*/ 3 w 45"/>
                <a:gd name="T15" fmla="*/ 6 h 18"/>
                <a:gd name="T16" fmla="*/ 0 w 45"/>
                <a:gd name="T17" fmla="*/ 6 h 18"/>
                <a:gd name="T18" fmla="*/ 3 w 45"/>
                <a:gd name="T19" fmla="*/ 7 h 18"/>
                <a:gd name="T20" fmla="*/ 5 w 45"/>
                <a:gd name="T21" fmla="*/ 9 h 18"/>
                <a:gd name="T22" fmla="*/ 7 w 45"/>
                <a:gd name="T23" fmla="*/ 13 h 18"/>
                <a:gd name="T24" fmla="*/ 14 w 45"/>
                <a:gd name="T25" fmla="*/ 15 h 18"/>
                <a:gd name="T26" fmla="*/ 20 w 45"/>
                <a:gd name="T27" fmla="*/ 11 h 18"/>
                <a:gd name="T28" fmla="*/ 22 w 45"/>
                <a:gd name="T29" fmla="*/ 9 h 18"/>
                <a:gd name="T30" fmla="*/ 23 w 45"/>
                <a:gd name="T31" fmla="*/ 9 h 18"/>
                <a:gd name="T32" fmla="*/ 25 w 45"/>
                <a:gd name="T33" fmla="*/ 9 h 18"/>
                <a:gd name="T34" fmla="*/ 26 w 45"/>
                <a:gd name="T35" fmla="*/ 11 h 18"/>
                <a:gd name="T36" fmla="*/ 35 w 45"/>
                <a:gd name="T37" fmla="*/ 18 h 18"/>
                <a:gd name="T38" fmla="*/ 45 w 45"/>
                <a:gd name="T39" fmla="*/ 9 h 18"/>
                <a:gd name="T40" fmla="*/ 35 w 45"/>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8">
                  <a:moveTo>
                    <a:pt x="35" y="0"/>
                  </a:moveTo>
                  <a:cubicBezTo>
                    <a:pt x="32" y="0"/>
                    <a:pt x="29" y="1"/>
                    <a:pt x="27" y="4"/>
                  </a:cubicBezTo>
                  <a:cubicBezTo>
                    <a:pt x="26" y="3"/>
                    <a:pt x="24" y="3"/>
                    <a:pt x="23" y="3"/>
                  </a:cubicBezTo>
                  <a:cubicBezTo>
                    <a:pt x="21" y="3"/>
                    <a:pt x="20" y="4"/>
                    <a:pt x="18" y="5"/>
                  </a:cubicBezTo>
                  <a:cubicBezTo>
                    <a:pt x="17" y="6"/>
                    <a:pt x="16" y="7"/>
                    <a:pt x="16" y="8"/>
                  </a:cubicBezTo>
                  <a:cubicBezTo>
                    <a:pt x="14" y="9"/>
                    <a:pt x="14" y="11"/>
                    <a:pt x="13" y="11"/>
                  </a:cubicBezTo>
                  <a:cubicBezTo>
                    <a:pt x="11" y="11"/>
                    <a:pt x="10" y="11"/>
                    <a:pt x="9" y="11"/>
                  </a:cubicBezTo>
                  <a:cubicBezTo>
                    <a:pt x="7" y="9"/>
                    <a:pt x="5" y="7"/>
                    <a:pt x="3" y="6"/>
                  </a:cubicBezTo>
                  <a:cubicBezTo>
                    <a:pt x="1" y="5"/>
                    <a:pt x="0" y="6"/>
                    <a:pt x="0" y="6"/>
                  </a:cubicBezTo>
                  <a:cubicBezTo>
                    <a:pt x="0" y="6"/>
                    <a:pt x="1" y="6"/>
                    <a:pt x="3" y="7"/>
                  </a:cubicBezTo>
                  <a:cubicBezTo>
                    <a:pt x="3" y="7"/>
                    <a:pt x="4" y="8"/>
                    <a:pt x="5" y="9"/>
                  </a:cubicBezTo>
                  <a:cubicBezTo>
                    <a:pt x="5" y="10"/>
                    <a:pt x="6" y="12"/>
                    <a:pt x="7" y="13"/>
                  </a:cubicBezTo>
                  <a:cubicBezTo>
                    <a:pt x="9" y="15"/>
                    <a:pt x="11" y="16"/>
                    <a:pt x="14" y="15"/>
                  </a:cubicBezTo>
                  <a:cubicBezTo>
                    <a:pt x="16" y="15"/>
                    <a:pt x="18" y="12"/>
                    <a:pt x="20" y="11"/>
                  </a:cubicBezTo>
                  <a:cubicBezTo>
                    <a:pt x="20" y="10"/>
                    <a:pt x="21" y="9"/>
                    <a:pt x="22" y="9"/>
                  </a:cubicBezTo>
                  <a:cubicBezTo>
                    <a:pt x="22" y="9"/>
                    <a:pt x="22" y="9"/>
                    <a:pt x="23" y="9"/>
                  </a:cubicBezTo>
                  <a:cubicBezTo>
                    <a:pt x="24" y="9"/>
                    <a:pt x="24" y="9"/>
                    <a:pt x="25" y="9"/>
                  </a:cubicBezTo>
                  <a:cubicBezTo>
                    <a:pt x="25" y="10"/>
                    <a:pt x="26" y="10"/>
                    <a:pt x="26" y="11"/>
                  </a:cubicBezTo>
                  <a:cubicBezTo>
                    <a:pt x="27" y="15"/>
                    <a:pt x="31" y="18"/>
                    <a:pt x="35" y="18"/>
                  </a:cubicBezTo>
                  <a:cubicBezTo>
                    <a:pt x="41" y="18"/>
                    <a:pt x="45" y="14"/>
                    <a:pt x="45" y="9"/>
                  </a:cubicBezTo>
                  <a:cubicBezTo>
                    <a:pt x="45" y="4"/>
                    <a:pt x="41"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Freeform 130"/>
            <p:cNvSpPr/>
            <p:nvPr/>
          </p:nvSpPr>
          <p:spPr bwMode="auto">
            <a:xfrm>
              <a:off x="2115953" y="4496836"/>
              <a:ext cx="204105" cy="250879"/>
            </a:xfrm>
            <a:custGeom>
              <a:avLst/>
              <a:gdLst>
                <a:gd name="T0" fmla="*/ 10 w 20"/>
                <a:gd name="T1" fmla="*/ 0 h 25"/>
                <a:gd name="T2" fmla="*/ 0 w 20"/>
                <a:gd name="T3" fmla="*/ 15 h 25"/>
                <a:gd name="T4" fmla="*/ 10 w 20"/>
                <a:gd name="T5" fmla="*/ 25 h 25"/>
                <a:gd name="T6" fmla="*/ 20 w 20"/>
                <a:gd name="T7" fmla="*/ 15 h 25"/>
                <a:gd name="T8" fmla="*/ 10 w 20"/>
                <a:gd name="T9" fmla="*/ 0 h 25"/>
              </a:gdLst>
              <a:ahLst/>
              <a:cxnLst>
                <a:cxn ang="0">
                  <a:pos x="T0" y="T1"/>
                </a:cxn>
                <a:cxn ang="0">
                  <a:pos x="T2" y="T3"/>
                </a:cxn>
                <a:cxn ang="0">
                  <a:pos x="T4" y="T5"/>
                </a:cxn>
                <a:cxn ang="0">
                  <a:pos x="T6" y="T7"/>
                </a:cxn>
                <a:cxn ang="0">
                  <a:pos x="T8" y="T9"/>
                </a:cxn>
              </a:cxnLst>
              <a:rect l="0" t="0" r="r" b="b"/>
              <a:pathLst>
                <a:path w="20" h="25">
                  <a:moveTo>
                    <a:pt x="10" y="0"/>
                  </a:moveTo>
                  <a:cubicBezTo>
                    <a:pt x="10" y="0"/>
                    <a:pt x="0" y="10"/>
                    <a:pt x="0" y="15"/>
                  </a:cubicBezTo>
                  <a:cubicBezTo>
                    <a:pt x="0" y="21"/>
                    <a:pt x="5" y="25"/>
                    <a:pt x="10" y="25"/>
                  </a:cubicBezTo>
                  <a:cubicBezTo>
                    <a:pt x="16" y="25"/>
                    <a:pt x="20" y="21"/>
                    <a:pt x="20" y="15"/>
                  </a:cubicBezTo>
                  <a:cubicBezTo>
                    <a:pt x="20" y="10"/>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Freeform 131"/>
            <p:cNvSpPr>
              <a:spLocks noEditPoints="1"/>
            </p:cNvSpPr>
            <p:nvPr/>
          </p:nvSpPr>
          <p:spPr bwMode="auto">
            <a:xfrm>
              <a:off x="1711996" y="3969565"/>
              <a:ext cx="535776" cy="527271"/>
            </a:xfrm>
            <a:custGeom>
              <a:avLst/>
              <a:gdLst>
                <a:gd name="T0" fmla="*/ 46 w 53"/>
                <a:gd name="T1" fmla="*/ 51 h 52"/>
                <a:gd name="T2" fmla="*/ 48 w 53"/>
                <a:gd name="T3" fmla="*/ 51 h 52"/>
                <a:gd name="T4" fmla="*/ 52 w 53"/>
                <a:gd name="T5" fmla="*/ 48 h 52"/>
                <a:gd name="T6" fmla="*/ 52 w 53"/>
                <a:gd name="T7" fmla="*/ 45 h 52"/>
                <a:gd name="T8" fmla="*/ 48 w 53"/>
                <a:gd name="T9" fmla="*/ 40 h 52"/>
                <a:gd name="T10" fmla="*/ 46 w 53"/>
                <a:gd name="T11" fmla="*/ 37 h 52"/>
                <a:gd name="T12" fmla="*/ 46 w 53"/>
                <a:gd name="T13" fmla="*/ 34 h 52"/>
                <a:gd name="T14" fmla="*/ 45 w 53"/>
                <a:gd name="T15" fmla="*/ 30 h 52"/>
                <a:gd name="T16" fmla="*/ 31 w 53"/>
                <a:gd name="T17" fmla="*/ 17 h 52"/>
                <a:gd name="T18" fmla="*/ 33 w 53"/>
                <a:gd name="T19" fmla="*/ 15 h 52"/>
                <a:gd name="T20" fmla="*/ 33 w 53"/>
                <a:gd name="T21" fmla="*/ 11 h 52"/>
                <a:gd name="T22" fmla="*/ 29 w 53"/>
                <a:gd name="T23" fmla="*/ 11 h 52"/>
                <a:gd name="T24" fmla="*/ 28 w 53"/>
                <a:gd name="T25" fmla="*/ 11 h 52"/>
                <a:gd name="T26" fmla="*/ 21 w 53"/>
                <a:gd name="T27" fmla="*/ 4 h 52"/>
                <a:gd name="T28" fmla="*/ 5 w 53"/>
                <a:gd name="T29" fmla="*/ 4 h 52"/>
                <a:gd name="T30" fmla="*/ 5 w 53"/>
                <a:gd name="T31" fmla="*/ 4 h 52"/>
                <a:gd name="T32" fmla="*/ 5 w 53"/>
                <a:gd name="T33" fmla="*/ 20 h 52"/>
                <a:gd name="T34" fmla="*/ 12 w 53"/>
                <a:gd name="T35" fmla="*/ 27 h 52"/>
                <a:gd name="T36" fmla="*/ 12 w 53"/>
                <a:gd name="T37" fmla="*/ 28 h 52"/>
                <a:gd name="T38" fmla="*/ 12 w 53"/>
                <a:gd name="T39" fmla="*/ 32 h 52"/>
                <a:gd name="T40" fmla="*/ 16 w 53"/>
                <a:gd name="T41" fmla="*/ 32 h 52"/>
                <a:gd name="T42" fmla="*/ 17 w 53"/>
                <a:gd name="T43" fmla="*/ 30 h 52"/>
                <a:gd name="T44" fmla="*/ 31 w 53"/>
                <a:gd name="T45" fmla="*/ 44 h 52"/>
                <a:gd name="T46" fmla="*/ 35 w 53"/>
                <a:gd name="T47" fmla="*/ 45 h 52"/>
                <a:gd name="T48" fmla="*/ 38 w 53"/>
                <a:gd name="T49" fmla="*/ 45 h 52"/>
                <a:gd name="T50" fmla="*/ 41 w 53"/>
                <a:gd name="T51" fmla="*/ 47 h 52"/>
                <a:gd name="T52" fmla="*/ 46 w 53"/>
                <a:gd name="T53" fmla="*/ 51 h 52"/>
                <a:gd name="T54" fmla="*/ 36 w 53"/>
                <a:gd name="T55" fmla="*/ 43 h 52"/>
                <a:gd name="T56" fmla="*/ 32 w 53"/>
                <a:gd name="T57" fmla="*/ 42 h 52"/>
                <a:gd name="T58" fmla="*/ 19 w 53"/>
                <a:gd name="T59" fmla="*/ 29 h 52"/>
                <a:gd name="T60" fmla="*/ 29 w 53"/>
                <a:gd name="T61" fmla="*/ 18 h 52"/>
                <a:gd name="T62" fmla="*/ 42 w 53"/>
                <a:gd name="T63" fmla="*/ 32 h 52"/>
                <a:gd name="T64" fmla="*/ 44 w 53"/>
                <a:gd name="T65" fmla="*/ 35 h 52"/>
                <a:gd name="T66" fmla="*/ 44 w 53"/>
                <a:gd name="T67" fmla="*/ 38 h 52"/>
                <a:gd name="T68" fmla="*/ 45 w 53"/>
                <a:gd name="T69" fmla="*/ 42 h 52"/>
                <a:gd name="T70" fmla="*/ 48 w 53"/>
                <a:gd name="T71" fmla="*/ 45 h 52"/>
                <a:gd name="T72" fmla="*/ 48 w 53"/>
                <a:gd name="T73" fmla="*/ 48 h 52"/>
                <a:gd name="T74" fmla="*/ 48 w 53"/>
                <a:gd name="T75" fmla="*/ 48 h 52"/>
                <a:gd name="T76" fmla="*/ 46 w 53"/>
                <a:gd name="T77" fmla="*/ 48 h 52"/>
                <a:gd name="T78" fmla="*/ 42 w 53"/>
                <a:gd name="T79" fmla="*/ 44 h 52"/>
                <a:gd name="T80" fmla="*/ 39 w 53"/>
                <a:gd name="T81" fmla="*/ 43 h 52"/>
                <a:gd name="T82" fmla="*/ 36 w 53"/>
                <a:gd name="T83"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52">
                  <a:moveTo>
                    <a:pt x="46" y="51"/>
                  </a:moveTo>
                  <a:cubicBezTo>
                    <a:pt x="46" y="52"/>
                    <a:pt x="48" y="52"/>
                    <a:pt x="48" y="51"/>
                  </a:cubicBezTo>
                  <a:cubicBezTo>
                    <a:pt x="52" y="48"/>
                    <a:pt x="52" y="48"/>
                    <a:pt x="52" y="48"/>
                  </a:cubicBezTo>
                  <a:cubicBezTo>
                    <a:pt x="53" y="47"/>
                    <a:pt x="53" y="46"/>
                    <a:pt x="52" y="45"/>
                  </a:cubicBezTo>
                  <a:cubicBezTo>
                    <a:pt x="48" y="40"/>
                    <a:pt x="48" y="40"/>
                    <a:pt x="48" y="40"/>
                  </a:cubicBezTo>
                  <a:cubicBezTo>
                    <a:pt x="47" y="40"/>
                    <a:pt x="46" y="38"/>
                    <a:pt x="46" y="37"/>
                  </a:cubicBezTo>
                  <a:cubicBezTo>
                    <a:pt x="46" y="34"/>
                    <a:pt x="46" y="34"/>
                    <a:pt x="46" y="34"/>
                  </a:cubicBezTo>
                  <a:cubicBezTo>
                    <a:pt x="46" y="33"/>
                    <a:pt x="46" y="31"/>
                    <a:pt x="45" y="30"/>
                  </a:cubicBezTo>
                  <a:cubicBezTo>
                    <a:pt x="31" y="17"/>
                    <a:pt x="31" y="17"/>
                    <a:pt x="31" y="17"/>
                  </a:cubicBezTo>
                  <a:cubicBezTo>
                    <a:pt x="33" y="15"/>
                    <a:pt x="33" y="15"/>
                    <a:pt x="33" y="15"/>
                  </a:cubicBezTo>
                  <a:cubicBezTo>
                    <a:pt x="34" y="14"/>
                    <a:pt x="34" y="12"/>
                    <a:pt x="33" y="11"/>
                  </a:cubicBezTo>
                  <a:cubicBezTo>
                    <a:pt x="32" y="10"/>
                    <a:pt x="30" y="10"/>
                    <a:pt x="29" y="11"/>
                  </a:cubicBezTo>
                  <a:cubicBezTo>
                    <a:pt x="28" y="11"/>
                    <a:pt x="28" y="11"/>
                    <a:pt x="28" y="11"/>
                  </a:cubicBezTo>
                  <a:cubicBezTo>
                    <a:pt x="21" y="4"/>
                    <a:pt x="21" y="4"/>
                    <a:pt x="21" y="4"/>
                  </a:cubicBezTo>
                  <a:cubicBezTo>
                    <a:pt x="16" y="0"/>
                    <a:pt x="9" y="0"/>
                    <a:pt x="5" y="4"/>
                  </a:cubicBezTo>
                  <a:cubicBezTo>
                    <a:pt x="5" y="4"/>
                    <a:pt x="5" y="4"/>
                    <a:pt x="5" y="4"/>
                  </a:cubicBezTo>
                  <a:cubicBezTo>
                    <a:pt x="0" y="9"/>
                    <a:pt x="0" y="16"/>
                    <a:pt x="5" y="20"/>
                  </a:cubicBezTo>
                  <a:cubicBezTo>
                    <a:pt x="12" y="27"/>
                    <a:pt x="12" y="27"/>
                    <a:pt x="12" y="27"/>
                  </a:cubicBezTo>
                  <a:cubicBezTo>
                    <a:pt x="12" y="28"/>
                    <a:pt x="12" y="28"/>
                    <a:pt x="12" y="28"/>
                  </a:cubicBezTo>
                  <a:cubicBezTo>
                    <a:pt x="10" y="29"/>
                    <a:pt x="10" y="31"/>
                    <a:pt x="12" y="32"/>
                  </a:cubicBezTo>
                  <a:cubicBezTo>
                    <a:pt x="13" y="33"/>
                    <a:pt x="14" y="33"/>
                    <a:pt x="16" y="32"/>
                  </a:cubicBezTo>
                  <a:cubicBezTo>
                    <a:pt x="17" y="30"/>
                    <a:pt x="17" y="30"/>
                    <a:pt x="17" y="30"/>
                  </a:cubicBezTo>
                  <a:cubicBezTo>
                    <a:pt x="31" y="44"/>
                    <a:pt x="31" y="44"/>
                    <a:pt x="31" y="44"/>
                  </a:cubicBezTo>
                  <a:cubicBezTo>
                    <a:pt x="32" y="45"/>
                    <a:pt x="33" y="45"/>
                    <a:pt x="35" y="45"/>
                  </a:cubicBezTo>
                  <a:cubicBezTo>
                    <a:pt x="38" y="45"/>
                    <a:pt x="38" y="45"/>
                    <a:pt x="38" y="45"/>
                  </a:cubicBezTo>
                  <a:cubicBezTo>
                    <a:pt x="39" y="45"/>
                    <a:pt x="40" y="46"/>
                    <a:pt x="41" y="47"/>
                  </a:cubicBezTo>
                  <a:lnTo>
                    <a:pt x="46" y="51"/>
                  </a:lnTo>
                  <a:close/>
                  <a:moveTo>
                    <a:pt x="36" y="43"/>
                  </a:moveTo>
                  <a:cubicBezTo>
                    <a:pt x="35" y="43"/>
                    <a:pt x="33" y="42"/>
                    <a:pt x="32" y="42"/>
                  </a:cubicBezTo>
                  <a:cubicBezTo>
                    <a:pt x="19" y="29"/>
                    <a:pt x="19" y="29"/>
                    <a:pt x="19" y="29"/>
                  </a:cubicBezTo>
                  <a:cubicBezTo>
                    <a:pt x="29" y="18"/>
                    <a:pt x="29" y="18"/>
                    <a:pt x="29" y="18"/>
                  </a:cubicBezTo>
                  <a:cubicBezTo>
                    <a:pt x="42" y="32"/>
                    <a:pt x="42" y="32"/>
                    <a:pt x="42" y="32"/>
                  </a:cubicBezTo>
                  <a:cubicBezTo>
                    <a:pt x="43" y="32"/>
                    <a:pt x="44" y="34"/>
                    <a:pt x="44" y="35"/>
                  </a:cubicBezTo>
                  <a:cubicBezTo>
                    <a:pt x="44" y="38"/>
                    <a:pt x="44" y="38"/>
                    <a:pt x="44" y="38"/>
                  </a:cubicBezTo>
                  <a:cubicBezTo>
                    <a:pt x="44" y="39"/>
                    <a:pt x="44" y="41"/>
                    <a:pt x="45" y="42"/>
                  </a:cubicBezTo>
                  <a:cubicBezTo>
                    <a:pt x="48" y="45"/>
                    <a:pt x="48" y="45"/>
                    <a:pt x="48" y="45"/>
                  </a:cubicBezTo>
                  <a:cubicBezTo>
                    <a:pt x="49" y="46"/>
                    <a:pt x="49" y="47"/>
                    <a:pt x="48" y="48"/>
                  </a:cubicBezTo>
                  <a:cubicBezTo>
                    <a:pt x="48" y="48"/>
                    <a:pt x="48" y="48"/>
                    <a:pt x="48" y="48"/>
                  </a:cubicBezTo>
                  <a:cubicBezTo>
                    <a:pt x="48" y="48"/>
                    <a:pt x="46" y="48"/>
                    <a:pt x="46" y="48"/>
                  </a:cubicBezTo>
                  <a:cubicBezTo>
                    <a:pt x="42" y="44"/>
                    <a:pt x="42" y="44"/>
                    <a:pt x="42" y="44"/>
                  </a:cubicBezTo>
                  <a:cubicBezTo>
                    <a:pt x="42" y="44"/>
                    <a:pt x="40" y="43"/>
                    <a:pt x="39" y="43"/>
                  </a:cubicBezTo>
                  <a:lnTo>
                    <a:pt x="36"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Freeform 132"/>
            <p:cNvSpPr/>
            <p:nvPr/>
          </p:nvSpPr>
          <p:spPr bwMode="auto">
            <a:xfrm>
              <a:off x="6359636" y="4041852"/>
              <a:ext cx="310410" cy="565541"/>
            </a:xfrm>
            <a:custGeom>
              <a:avLst/>
              <a:gdLst>
                <a:gd name="T0" fmla="*/ 9 w 31"/>
                <a:gd name="T1" fmla="*/ 55 h 56"/>
                <a:gd name="T2" fmla="*/ 2 w 31"/>
                <a:gd name="T3" fmla="*/ 44 h 56"/>
                <a:gd name="T4" fmla="*/ 7 w 31"/>
                <a:gd name="T5" fmla="*/ 27 h 56"/>
                <a:gd name="T6" fmla="*/ 25 w 31"/>
                <a:gd name="T7" fmla="*/ 31 h 56"/>
                <a:gd name="T8" fmla="*/ 24 w 31"/>
                <a:gd name="T9" fmla="*/ 33 h 56"/>
                <a:gd name="T10" fmla="*/ 26 w 31"/>
                <a:gd name="T11" fmla="*/ 32 h 56"/>
                <a:gd name="T12" fmla="*/ 30 w 31"/>
                <a:gd name="T13" fmla="*/ 14 h 56"/>
                <a:gd name="T14" fmla="*/ 22 w 31"/>
                <a:gd name="T15" fmla="*/ 2 h 56"/>
                <a:gd name="T16" fmla="*/ 10 w 31"/>
                <a:gd name="T17" fmla="*/ 9 h 56"/>
                <a:gd name="T18" fmla="*/ 2 w 31"/>
                <a:gd name="T19" fmla="*/ 44 h 56"/>
                <a:gd name="T20" fmla="*/ 9 w 31"/>
                <a:gd name="T21" fmla="*/ 56 h 56"/>
                <a:gd name="T22" fmla="*/ 11 w 31"/>
                <a:gd name="T23" fmla="*/ 56 h 56"/>
                <a:gd name="T24" fmla="*/ 10 w 31"/>
                <a:gd name="T25" fmla="*/ 55 h 56"/>
                <a:gd name="T26" fmla="*/ 9 w 31"/>
                <a:gd name="T2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6">
                  <a:moveTo>
                    <a:pt x="9" y="55"/>
                  </a:moveTo>
                  <a:cubicBezTo>
                    <a:pt x="4" y="54"/>
                    <a:pt x="1" y="49"/>
                    <a:pt x="2" y="44"/>
                  </a:cubicBezTo>
                  <a:cubicBezTo>
                    <a:pt x="7" y="27"/>
                    <a:pt x="7" y="27"/>
                    <a:pt x="7" y="27"/>
                  </a:cubicBezTo>
                  <a:cubicBezTo>
                    <a:pt x="25" y="31"/>
                    <a:pt x="25" y="31"/>
                    <a:pt x="25" y="31"/>
                  </a:cubicBezTo>
                  <a:cubicBezTo>
                    <a:pt x="24" y="33"/>
                    <a:pt x="24" y="33"/>
                    <a:pt x="24" y="33"/>
                  </a:cubicBezTo>
                  <a:cubicBezTo>
                    <a:pt x="26" y="32"/>
                    <a:pt x="26" y="32"/>
                    <a:pt x="26" y="32"/>
                  </a:cubicBezTo>
                  <a:cubicBezTo>
                    <a:pt x="30" y="14"/>
                    <a:pt x="30" y="14"/>
                    <a:pt x="30" y="14"/>
                  </a:cubicBezTo>
                  <a:cubicBezTo>
                    <a:pt x="31" y="9"/>
                    <a:pt x="28" y="3"/>
                    <a:pt x="22" y="2"/>
                  </a:cubicBezTo>
                  <a:cubicBezTo>
                    <a:pt x="17" y="0"/>
                    <a:pt x="11" y="4"/>
                    <a:pt x="10" y="9"/>
                  </a:cubicBezTo>
                  <a:cubicBezTo>
                    <a:pt x="2" y="44"/>
                    <a:pt x="2" y="44"/>
                    <a:pt x="2" y="44"/>
                  </a:cubicBezTo>
                  <a:cubicBezTo>
                    <a:pt x="0" y="49"/>
                    <a:pt x="4" y="55"/>
                    <a:pt x="9" y="56"/>
                  </a:cubicBezTo>
                  <a:cubicBezTo>
                    <a:pt x="10" y="56"/>
                    <a:pt x="10" y="56"/>
                    <a:pt x="11" y="56"/>
                  </a:cubicBezTo>
                  <a:cubicBezTo>
                    <a:pt x="11" y="56"/>
                    <a:pt x="10" y="56"/>
                    <a:pt x="10" y="55"/>
                  </a:cubicBezTo>
                  <a:cubicBezTo>
                    <a:pt x="10" y="55"/>
                    <a:pt x="10" y="55"/>
                    <a:pt x="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Freeform 133"/>
            <p:cNvSpPr>
              <a:spLocks noEditPoints="1"/>
            </p:cNvSpPr>
            <p:nvPr/>
          </p:nvSpPr>
          <p:spPr bwMode="auto">
            <a:xfrm>
              <a:off x="6457436" y="4203435"/>
              <a:ext cx="484749" cy="484749"/>
            </a:xfrm>
            <a:custGeom>
              <a:avLst/>
              <a:gdLst>
                <a:gd name="T0" fmla="*/ 44 w 48"/>
                <a:gd name="T1" fmla="*/ 4 h 48"/>
                <a:gd name="T2" fmla="*/ 29 w 48"/>
                <a:gd name="T3" fmla="*/ 4 h 48"/>
                <a:gd name="T4" fmla="*/ 4 w 48"/>
                <a:gd name="T5" fmla="*/ 29 h 48"/>
                <a:gd name="T6" fmla="*/ 4 w 48"/>
                <a:gd name="T7" fmla="*/ 44 h 48"/>
                <a:gd name="T8" fmla="*/ 18 w 48"/>
                <a:gd name="T9" fmla="*/ 44 h 48"/>
                <a:gd name="T10" fmla="*/ 44 w 48"/>
                <a:gd name="T11" fmla="*/ 18 h 48"/>
                <a:gd name="T12" fmla="*/ 44 w 48"/>
                <a:gd name="T13" fmla="*/ 4 h 48"/>
                <a:gd name="T14" fmla="*/ 43 w 48"/>
                <a:gd name="T15" fmla="*/ 18 h 48"/>
                <a:gd name="T16" fmla="*/ 30 w 48"/>
                <a:gd name="T17" fmla="*/ 30 h 48"/>
                <a:gd name="T18" fmla="*/ 17 w 48"/>
                <a:gd name="T19" fmla="*/ 17 h 48"/>
                <a:gd name="T20" fmla="*/ 30 w 48"/>
                <a:gd name="T21" fmla="*/ 5 h 48"/>
                <a:gd name="T22" fmla="*/ 43 w 48"/>
                <a:gd name="T23" fmla="*/ 5 h 48"/>
                <a:gd name="T24" fmla="*/ 43 w 48"/>
                <a:gd name="T2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4" y="4"/>
                  </a:moveTo>
                  <a:cubicBezTo>
                    <a:pt x="40" y="0"/>
                    <a:pt x="33" y="0"/>
                    <a:pt x="29" y="4"/>
                  </a:cubicBezTo>
                  <a:cubicBezTo>
                    <a:pt x="4" y="29"/>
                    <a:pt x="4" y="29"/>
                    <a:pt x="4" y="29"/>
                  </a:cubicBezTo>
                  <a:cubicBezTo>
                    <a:pt x="0" y="33"/>
                    <a:pt x="0" y="40"/>
                    <a:pt x="4" y="44"/>
                  </a:cubicBezTo>
                  <a:cubicBezTo>
                    <a:pt x="8" y="48"/>
                    <a:pt x="14" y="48"/>
                    <a:pt x="18" y="44"/>
                  </a:cubicBezTo>
                  <a:cubicBezTo>
                    <a:pt x="44" y="18"/>
                    <a:pt x="44" y="18"/>
                    <a:pt x="44" y="18"/>
                  </a:cubicBezTo>
                  <a:cubicBezTo>
                    <a:pt x="48" y="14"/>
                    <a:pt x="48" y="8"/>
                    <a:pt x="44" y="4"/>
                  </a:cubicBezTo>
                  <a:close/>
                  <a:moveTo>
                    <a:pt x="43" y="18"/>
                  </a:moveTo>
                  <a:cubicBezTo>
                    <a:pt x="30" y="30"/>
                    <a:pt x="30" y="30"/>
                    <a:pt x="30" y="30"/>
                  </a:cubicBezTo>
                  <a:cubicBezTo>
                    <a:pt x="17" y="17"/>
                    <a:pt x="17" y="17"/>
                    <a:pt x="17" y="17"/>
                  </a:cubicBezTo>
                  <a:cubicBezTo>
                    <a:pt x="30" y="5"/>
                    <a:pt x="30" y="5"/>
                    <a:pt x="30" y="5"/>
                  </a:cubicBezTo>
                  <a:cubicBezTo>
                    <a:pt x="33" y="1"/>
                    <a:pt x="39" y="1"/>
                    <a:pt x="43" y="5"/>
                  </a:cubicBezTo>
                  <a:cubicBezTo>
                    <a:pt x="47" y="8"/>
                    <a:pt x="47" y="14"/>
                    <a:pt x="4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Freeform 134"/>
            <p:cNvSpPr/>
            <p:nvPr/>
          </p:nvSpPr>
          <p:spPr bwMode="auto">
            <a:xfrm>
              <a:off x="9944229" y="4131148"/>
              <a:ext cx="471993" cy="476245"/>
            </a:xfrm>
            <a:custGeom>
              <a:avLst/>
              <a:gdLst>
                <a:gd name="T0" fmla="*/ 19 w 47"/>
                <a:gd name="T1" fmla="*/ 35 h 47"/>
                <a:gd name="T2" fmla="*/ 18 w 47"/>
                <a:gd name="T3" fmla="*/ 31 h 47"/>
                <a:gd name="T4" fmla="*/ 47 w 47"/>
                <a:gd name="T5" fmla="*/ 2 h 47"/>
                <a:gd name="T6" fmla="*/ 47 w 47"/>
                <a:gd name="T7" fmla="*/ 0 h 47"/>
                <a:gd name="T8" fmla="*/ 45 w 47"/>
                <a:gd name="T9" fmla="*/ 0 h 47"/>
                <a:gd name="T10" fmla="*/ 16 w 47"/>
                <a:gd name="T11" fmla="*/ 29 h 47"/>
                <a:gd name="T12" fmla="*/ 12 w 47"/>
                <a:gd name="T13" fmla="*/ 28 h 47"/>
                <a:gd name="T14" fmla="*/ 4 w 47"/>
                <a:gd name="T15" fmla="*/ 31 h 47"/>
                <a:gd name="T16" fmla="*/ 4 w 47"/>
                <a:gd name="T17" fmla="*/ 43 h 47"/>
                <a:gd name="T18" fmla="*/ 17 w 47"/>
                <a:gd name="T19" fmla="*/ 43 h 47"/>
                <a:gd name="T20" fmla="*/ 19 w 47"/>
                <a:gd name="T2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9" y="35"/>
                  </a:moveTo>
                  <a:cubicBezTo>
                    <a:pt x="18" y="31"/>
                    <a:pt x="18" y="31"/>
                    <a:pt x="18" y="31"/>
                  </a:cubicBezTo>
                  <a:cubicBezTo>
                    <a:pt x="47" y="2"/>
                    <a:pt x="47" y="2"/>
                    <a:pt x="47" y="2"/>
                  </a:cubicBezTo>
                  <a:cubicBezTo>
                    <a:pt x="47" y="2"/>
                    <a:pt x="47" y="1"/>
                    <a:pt x="47" y="0"/>
                  </a:cubicBezTo>
                  <a:cubicBezTo>
                    <a:pt x="46" y="0"/>
                    <a:pt x="45" y="0"/>
                    <a:pt x="45" y="0"/>
                  </a:cubicBezTo>
                  <a:cubicBezTo>
                    <a:pt x="16" y="29"/>
                    <a:pt x="16" y="29"/>
                    <a:pt x="16" y="29"/>
                  </a:cubicBezTo>
                  <a:cubicBezTo>
                    <a:pt x="12" y="28"/>
                    <a:pt x="12" y="28"/>
                    <a:pt x="12" y="28"/>
                  </a:cubicBezTo>
                  <a:cubicBezTo>
                    <a:pt x="9" y="27"/>
                    <a:pt x="6" y="28"/>
                    <a:pt x="4" y="31"/>
                  </a:cubicBezTo>
                  <a:cubicBezTo>
                    <a:pt x="0" y="34"/>
                    <a:pt x="0" y="40"/>
                    <a:pt x="4" y="43"/>
                  </a:cubicBezTo>
                  <a:cubicBezTo>
                    <a:pt x="7" y="47"/>
                    <a:pt x="13" y="47"/>
                    <a:pt x="17" y="43"/>
                  </a:cubicBezTo>
                  <a:cubicBezTo>
                    <a:pt x="19" y="41"/>
                    <a:pt x="20" y="38"/>
                    <a:pt x="1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Freeform 135"/>
            <p:cNvSpPr>
              <a:spLocks noEditPoints="1"/>
            </p:cNvSpPr>
            <p:nvPr/>
          </p:nvSpPr>
          <p:spPr bwMode="auto">
            <a:xfrm>
              <a:off x="9863438" y="4050356"/>
              <a:ext cx="642080" cy="637828"/>
            </a:xfrm>
            <a:custGeom>
              <a:avLst/>
              <a:gdLst>
                <a:gd name="T0" fmla="*/ 34 w 64"/>
                <a:gd name="T1" fmla="*/ 41 h 63"/>
                <a:gd name="T2" fmla="*/ 60 w 64"/>
                <a:gd name="T3" fmla="*/ 15 h 63"/>
                <a:gd name="T4" fmla="*/ 60 w 64"/>
                <a:gd name="T5" fmla="*/ 3 h 63"/>
                <a:gd name="T6" fmla="*/ 48 w 64"/>
                <a:gd name="T7" fmla="*/ 3 h 63"/>
                <a:gd name="T8" fmla="*/ 22 w 64"/>
                <a:gd name="T9" fmla="*/ 29 h 63"/>
                <a:gd name="T10" fmla="*/ 6 w 64"/>
                <a:gd name="T11" fmla="*/ 33 h 63"/>
                <a:gd name="T12" fmla="*/ 6 w 64"/>
                <a:gd name="T13" fmla="*/ 57 h 63"/>
                <a:gd name="T14" fmla="*/ 30 w 64"/>
                <a:gd name="T15" fmla="*/ 57 h 63"/>
                <a:gd name="T16" fmla="*/ 34 w 64"/>
                <a:gd name="T17" fmla="*/ 41 h 63"/>
                <a:gd name="T18" fmla="*/ 7 w 64"/>
                <a:gd name="T19" fmla="*/ 56 h 63"/>
                <a:gd name="T20" fmla="*/ 7 w 64"/>
                <a:gd name="T21" fmla="*/ 34 h 63"/>
                <a:gd name="T22" fmla="*/ 21 w 64"/>
                <a:gd name="T23" fmla="*/ 30 h 63"/>
                <a:gd name="T24" fmla="*/ 22 w 64"/>
                <a:gd name="T25" fmla="*/ 30 h 63"/>
                <a:gd name="T26" fmla="*/ 49 w 64"/>
                <a:gd name="T27" fmla="*/ 4 h 63"/>
                <a:gd name="T28" fmla="*/ 59 w 64"/>
                <a:gd name="T29" fmla="*/ 4 h 63"/>
                <a:gd name="T30" fmla="*/ 59 w 64"/>
                <a:gd name="T31" fmla="*/ 15 h 63"/>
                <a:gd name="T32" fmla="*/ 58 w 64"/>
                <a:gd name="T33" fmla="*/ 15 h 63"/>
                <a:gd name="T34" fmla="*/ 55 w 64"/>
                <a:gd name="T35" fmla="*/ 12 h 63"/>
                <a:gd name="T36" fmla="*/ 53 w 64"/>
                <a:gd name="T37" fmla="*/ 14 h 63"/>
                <a:gd name="T38" fmla="*/ 57 w 64"/>
                <a:gd name="T39" fmla="*/ 17 h 63"/>
                <a:gd name="T40" fmla="*/ 54 w 64"/>
                <a:gd name="T41" fmla="*/ 20 h 63"/>
                <a:gd name="T42" fmla="*/ 51 w 64"/>
                <a:gd name="T43" fmla="*/ 16 h 63"/>
                <a:gd name="T44" fmla="*/ 49 w 64"/>
                <a:gd name="T45" fmla="*/ 18 h 63"/>
                <a:gd name="T46" fmla="*/ 53 w 64"/>
                <a:gd name="T47" fmla="*/ 21 h 63"/>
                <a:gd name="T48" fmla="*/ 50 w 64"/>
                <a:gd name="T49" fmla="*/ 24 h 63"/>
                <a:gd name="T50" fmla="*/ 47 w 64"/>
                <a:gd name="T51" fmla="*/ 20 h 63"/>
                <a:gd name="T52" fmla="*/ 45 w 64"/>
                <a:gd name="T53" fmla="*/ 22 h 63"/>
                <a:gd name="T54" fmla="*/ 48 w 64"/>
                <a:gd name="T55" fmla="*/ 25 h 63"/>
                <a:gd name="T56" fmla="*/ 46 w 64"/>
                <a:gd name="T57" fmla="*/ 28 h 63"/>
                <a:gd name="T58" fmla="*/ 43 w 64"/>
                <a:gd name="T59" fmla="*/ 25 h 63"/>
                <a:gd name="T60" fmla="*/ 41 w 64"/>
                <a:gd name="T61" fmla="*/ 26 h 63"/>
                <a:gd name="T62" fmla="*/ 44 w 64"/>
                <a:gd name="T63" fmla="*/ 29 h 63"/>
                <a:gd name="T64" fmla="*/ 42 w 64"/>
                <a:gd name="T65" fmla="*/ 32 h 63"/>
                <a:gd name="T66" fmla="*/ 39 w 64"/>
                <a:gd name="T67" fmla="*/ 29 h 63"/>
                <a:gd name="T68" fmla="*/ 37 w 64"/>
                <a:gd name="T69" fmla="*/ 30 h 63"/>
                <a:gd name="T70" fmla="*/ 40 w 64"/>
                <a:gd name="T71" fmla="*/ 33 h 63"/>
                <a:gd name="T72" fmla="*/ 38 w 64"/>
                <a:gd name="T73" fmla="*/ 36 h 63"/>
                <a:gd name="T74" fmla="*/ 35 w 64"/>
                <a:gd name="T75" fmla="*/ 33 h 63"/>
                <a:gd name="T76" fmla="*/ 33 w 64"/>
                <a:gd name="T77" fmla="*/ 34 h 63"/>
                <a:gd name="T78" fmla="*/ 36 w 64"/>
                <a:gd name="T79" fmla="*/ 38 h 63"/>
                <a:gd name="T80" fmla="*/ 33 w 64"/>
                <a:gd name="T81" fmla="*/ 41 h 63"/>
                <a:gd name="T82" fmla="*/ 33 w 64"/>
                <a:gd name="T83" fmla="*/ 42 h 63"/>
                <a:gd name="T84" fmla="*/ 29 w 64"/>
                <a:gd name="T85" fmla="*/ 56 h 63"/>
                <a:gd name="T86" fmla="*/ 7 w 64"/>
                <a:gd name="T87"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34" y="41"/>
                  </a:moveTo>
                  <a:cubicBezTo>
                    <a:pt x="60" y="15"/>
                    <a:pt x="60" y="15"/>
                    <a:pt x="60" y="15"/>
                  </a:cubicBezTo>
                  <a:cubicBezTo>
                    <a:pt x="64" y="12"/>
                    <a:pt x="64" y="6"/>
                    <a:pt x="60" y="3"/>
                  </a:cubicBezTo>
                  <a:cubicBezTo>
                    <a:pt x="57" y="0"/>
                    <a:pt x="51" y="0"/>
                    <a:pt x="48" y="3"/>
                  </a:cubicBezTo>
                  <a:cubicBezTo>
                    <a:pt x="22" y="29"/>
                    <a:pt x="22" y="29"/>
                    <a:pt x="22" y="29"/>
                  </a:cubicBezTo>
                  <a:cubicBezTo>
                    <a:pt x="16" y="28"/>
                    <a:pt x="11" y="29"/>
                    <a:pt x="6" y="33"/>
                  </a:cubicBezTo>
                  <a:cubicBezTo>
                    <a:pt x="0" y="40"/>
                    <a:pt x="0" y="50"/>
                    <a:pt x="6" y="57"/>
                  </a:cubicBezTo>
                  <a:cubicBezTo>
                    <a:pt x="13" y="63"/>
                    <a:pt x="23" y="63"/>
                    <a:pt x="30" y="57"/>
                  </a:cubicBezTo>
                  <a:cubicBezTo>
                    <a:pt x="34" y="53"/>
                    <a:pt x="35" y="47"/>
                    <a:pt x="34" y="41"/>
                  </a:cubicBezTo>
                  <a:close/>
                  <a:moveTo>
                    <a:pt x="7" y="56"/>
                  </a:moveTo>
                  <a:cubicBezTo>
                    <a:pt x="1" y="50"/>
                    <a:pt x="1" y="40"/>
                    <a:pt x="7" y="34"/>
                  </a:cubicBezTo>
                  <a:cubicBezTo>
                    <a:pt x="11" y="31"/>
                    <a:pt x="16" y="29"/>
                    <a:pt x="21" y="30"/>
                  </a:cubicBezTo>
                  <a:cubicBezTo>
                    <a:pt x="22" y="30"/>
                    <a:pt x="22" y="30"/>
                    <a:pt x="22" y="30"/>
                  </a:cubicBezTo>
                  <a:cubicBezTo>
                    <a:pt x="49" y="4"/>
                    <a:pt x="49" y="4"/>
                    <a:pt x="49" y="4"/>
                  </a:cubicBezTo>
                  <a:cubicBezTo>
                    <a:pt x="52" y="1"/>
                    <a:pt x="56" y="1"/>
                    <a:pt x="59" y="4"/>
                  </a:cubicBezTo>
                  <a:cubicBezTo>
                    <a:pt x="62" y="7"/>
                    <a:pt x="62" y="12"/>
                    <a:pt x="59" y="15"/>
                  </a:cubicBezTo>
                  <a:cubicBezTo>
                    <a:pt x="58" y="15"/>
                    <a:pt x="58" y="15"/>
                    <a:pt x="58" y="15"/>
                  </a:cubicBezTo>
                  <a:cubicBezTo>
                    <a:pt x="55" y="12"/>
                    <a:pt x="55" y="12"/>
                    <a:pt x="55" y="12"/>
                  </a:cubicBezTo>
                  <a:cubicBezTo>
                    <a:pt x="53" y="14"/>
                    <a:pt x="53" y="14"/>
                    <a:pt x="53" y="14"/>
                  </a:cubicBezTo>
                  <a:cubicBezTo>
                    <a:pt x="57" y="17"/>
                    <a:pt x="57" y="17"/>
                    <a:pt x="57" y="17"/>
                  </a:cubicBezTo>
                  <a:cubicBezTo>
                    <a:pt x="54" y="20"/>
                    <a:pt x="54" y="20"/>
                    <a:pt x="54" y="20"/>
                  </a:cubicBezTo>
                  <a:cubicBezTo>
                    <a:pt x="51" y="16"/>
                    <a:pt x="51" y="16"/>
                    <a:pt x="51" y="16"/>
                  </a:cubicBezTo>
                  <a:cubicBezTo>
                    <a:pt x="49" y="18"/>
                    <a:pt x="49" y="18"/>
                    <a:pt x="49" y="18"/>
                  </a:cubicBezTo>
                  <a:cubicBezTo>
                    <a:pt x="53" y="21"/>
                    <a:pt x="53" y="21"/>
                    <a:pt x="53" y="21"/>
                  </a:cubicBezTo>
                  <a:cubicBezTo>
                    <a:pt x="50" y="24"/>
                    <a:pt x="50" y="24"/>
                    <a:pt x="50" y="24"/>
                  </a:cubicBezTo>
                  <a:cubicBezTo>
                    <a:pt x="47" y="20"/>
                    <a:pt x="47" y="20"/>
                    <a:pt x="47" y="20"/>
                  </a:cubicBezTo>
                  <a:cubicBezTo>
                    <a:pt x="45" y="22"/>
                    <a:pt x="45" y="22"/>
                    <a:pt x="45" y="22"/>
                  </a:cubicBezTo>
                  <a:cubicBezTo>
                    <a:pt x="48" y="25"/>
                    <a:pt x="48" y="25"/>
                    <a:pt x="48" y="25"/>
                  </a:cubicBezTo>
                  <a:cubicBezTo>
                    <a:pt x="46" y="28"/>
                    <a:pt x="46" y="28"/>
                    <a:pt x="46" y="28"/>
                  </a:cubicBezTo>
                  <a:cubicBezTo>
                    <a:pt x="43" y="25"/>
                    <a:pt x="43" y="25"/>
                    <a:pt x="43" y="25"/>
                  </a:cubicBezTo>
                  <a:cubicBezTo>
                    <a:pt x="41" y="26"/>
                    <a:pt x="41" y="26"/>
                    <a:pt x="41" y="26"/>
                  </a:cubicBezTo>
                  <a:cubicBezTo>
                    <a:pt x="44" y="29"/>
                    <a:pt x="44" y="29"/>
                    <a:pt x="44" y="29"/>
                  </a:cubicBezTo>
                  <a:cubicBezTo>
                    <a:pt x="42" y="32"/>
                    <a:pt x="42" y="32"/>
                    <a:pt x="42" y="32"/>
                  </a:cubicBezTo>
                  <a:cubicBezTo>
                    <a:pt x="39" y="29"/>
                    <a:pt x="39" y="29"/>
                    <a:pt x="39" y="29"/>
                  </a:cubicBezTo>
                  <a:cubicBezTo>
                    <a:pt x="37" y="30"/>
                    <a:pt x="37" y="30"/>
                    <a:pt x="37" y="30"/>
                  </a:cubicBezTo>
                  <a:cubicBezTo>
                    <a:pt x="40" y="33"/>
                    <a:pt x="40" y="33"/>
                    <a:pt x="40" y="33"/>
                  </a:cubicBezTo>
                  <a:cubicBezTo>
                    <a:pt x="38" y="36"/>
                    <a:pt x="38" y="36"/>
                    <a:pt x="38" y="36"/>
                  </a:cubicBezTo>
                  <a:cubicBezTo>
                    <a:pt x="35" y="33"/>
                    <a:pt x="35" y="33"/>
                    <a:pt x="35" y="33"/>
                  </a:cubicBezTo>
                  <a:cubicBezTo>
                    <a:pt x="33" y="34"/>
                    <a:pt x="33" y="34"/>
                    <a:pt x="33" y="34"/>
                  </a:cubicBezTo>
                  <a:cubicBezTo>
                    <a:pt x="36" y="38"/>
                    <a:pt x="36" y="38"/>
                    <a:pt x="36" y="38"/>
                  </a:cubicBezTo>
                  <a:cubicBezTo>
                    <a:pt x="33" y="41"/>
                    <a:pt x="33" y="41"/>
                    <a:pt x="33" y="41"/>
                  </a:cubicBezTo>
                  <a:cubicBezTo>
                    <a:pt x="33" y="42"/>
                    <a:pt x="33" y="42"/>
                    <a:pt x="33" y="42"/>
                  </a:cubicBezTo>
                  <a:cubicBezTo>
                    <a:pt x="34" y="47"/>
                    <a:pt x="33" y="52"/>
                    <a:pt x="29" y="56"/>
                  </a:cubicBezTo>
                  <a:cubicBezTo>
                    <a:pt x="23" y="62"/>
                    <a:pt x="13" y="62"/>
                    <a:pt x="7"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Freeform 136"/>
            <p:cNvSpPr/>
            <p:nvPr/>
          </p:nvSpPr>
          <p:spPr bwMode="auto">
            <a:xfrm>
              <a:off x="2783547" y="4365018"/>
              <a:ext cx="89296" cy="80792"/>
            </a:xfrm>
            <a:custGeom>
              <a:avLst/>
              <a:gdLst>
                <a:gd name="T0" fmla="*/ 21 w 21"/>
                <a:gd name="T1" fmla="*/ 0 h 19"/>
                <a:gd name="T2" fmla="*/ 0 w 21"/>
                <a:gd name="T3" fmla="*/ 2 h 19"/>
                <a:gd name="T4" fmla="*/ 2 w 21"/>
                <a:gd name="T5" fmla="*/ 19 h 19"/>
                <a:gd name="T6" fmla="*/ 21 w 21"/>
                <a:gd name="T7" fmla="*/ 0 h 19"/>
              </a:gdLst>
              <a:ahLst/>
              <a:cxnLst>
                <a:cxn ang="0">
                  <a:pos x="T0" y="T1"/>
                </a:cxn>
                <a:cxn ang="0">
                  <a:pos x="T2" y="T3"/>
                </a:cxn>
                <a:cxn ang="0">
                  <a:pos x="T4" y="T5"/>
                </a:cxn>
                <a:cxn ang="0">
                  <a:pos x="T6" y="T7"/>
                </a:cxn>
              </a:cxnLst>
              <a:rect l="0" t="0" r="r" b="b"/>
              <a:pathLst>
                <a:path w="21" h="19">
                  <a:moveTo>
                    <a:pt x="21" y="0"/>
                  </a:moveTo>
                  <a:lnTo>
                    <a:pt x="0" y="2"/>
                  </a:lnTo>
                  <a:lnTo>
                    <a:pt x="2" y="19"/>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Freeform 137"/>
            <p:cNvSpPr/>
            <p:nvPr/>
          </p:nvSpPr>
          <p:spPr bwMode="auto">
            <a:xfrm>
              <a:off x="2770790" y="4058861"/>
              <a:ext cx="221114" cy="284897"/>
            </a:xfrm>
            <a:custGeom>
              <a:avLst/>
              <a:gdLst>
                <a:gd name="T0" fmla="*/ 1 w 22"/>
                <a:gd name="T1" fmla="*/ 28 h 28"/>
                <a:gd name="T2" fmla="*/ 14 w 22"/>
                <a:gd name="T3" fmla="*/ 27 h 28"/>
                <a:gd name="T4" fmla="*/ 22 w 22"/>
                <a:gd name="T5" fmla="*/ 18 h 28"/>
                <a:gd name="T6" fmla="*/ 22 w 22"/>
                <a:gd name="T7" fmla="*/ 10 h 28"/>
                <a:gd name="T8" fmla="*/ 10 w 22"/>
                <a:gd name="T9" fmla="*/ 0 h 28"/>
                <a:gd name="T10" fmla="*/ 0 w 22"/>
                <a:gd name="T11" fmla="*/ 12 h 28"/>
                <a:gd name="T12" fmla="*/ 1 w 2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2" h="28">
                  <a:moveTo>
                    <a:pt x="1" y="28"/>
                  </a:moveTo>
                  <a:cubicBezTo>
                    <a:pt x="14" y="27"/>
                    <a:pt x="14" y="27"/>
                    <a:pt x="14" y="27"/>
                  </a:cubicBezTo>
                  <a:cubicBezTo>
                    <a:pt x="22" y="18"/>
                    <a:pt x="22" y="18"/>
                    <a:pt x="22" y="18"/>
                  </a:cubicBezTo>
                  <a:cubicBezTo>
                    <a:pt x="22" y="10"/>
                    <a:pt x="22" y="10"/>
                    <a:pt x="22" y="10"/>
                  </a:cubicBezTo>
                  <a:cubicBezTo>
                    <a:pt x="21" y="4"/>
                    <a:pt x="16" y="0"/>
                    <a:pt x="10" y="0"/>
                  </a:cubicBezTo>
                  <a:cubicBezTo>
                    <a:pt x="4" y="1"/>
                    <a:pt x="0" y="6"/>
                    <a:pt x="0" y="12"/>
                  </a:cubicBezTo>
                  <a:lnTo>
                    <a:pt x="1"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Freeform 138"/>
            <p:cNvSpPr/>
            <p:nvPr/>
          </p:nvSpPr>
          <p:spPr bwMode="auto">
            <a:xfrm>
              <a:off x="2732520" y="4365018"/>
              <a:ext cx="310410" cy="310410"/>
            </a:xfrm>
            <a:custGeom>
              <a:avLst/>
              <a:gdLst>
                <a:gd name="T0" fmla="*/ 4 w 31"/>
                <a:gd name="T1" fmla="*/ 11 h 31"/>
                <a:gd name="T2" fmla="*/ 4 w 31"/>
                <a:gd name="T3" fmla="*/ 27 h 31"/>
                <a:gd name="T4" fmla="*/ 20 w 31"/>
                <a:gd name="T5" fmla="*/ 27 h 31"/>
                <a:gd name="T6" fmla="*/ 31 w 31"/>
                <a:gd name="T7" fmla="*/ 15 h 31"/>
                <a:gd name="T8" fmla="*/ 16 w 31"/>
                <a:gd name="T9" fmla="*/ 0 h 31"/>
                <a:gd name="T10" fmla="*/ 4 w 31"/>
                <a:gd name="T11" fmla="*/ 11 h 31"/>
              </a:gdLst>
              <a:ahLst/>
              <a:cxnLst>
                <a:cxn ang="0">
                  <a:pos x="T0" y="T1"/>
                </a:cxn>
                <a:cxn ang="0">
                  <a:pos x="T2" y="T3"/>
                </a:cxn>
                <a:cxn ang="0">
                  <a:pos x="T4" y="T5"/>
                </a:cxn>
                <a:cxn ang="0">
                  <a:pos x="T6" y="T7"/>
                </a:cxn>
                <a:cxn ang="0">
                  <a:pos x="T8" y="T9"/>
                </a:cxn>
                <a:cxn ang="0">
                  <a:pos x="T10" y="T11"/>
                </a:cxn>
              </a:cxnLst>
              <a:rect l="0" t="0" r="r" b="b"/>
              <a:pathLst>
                <a:path w="31" h="31">
                  <a:moveTo>
                    <a:pt x="4" y="11"/>
                  </a:moveTo>
                  <a:cubicBezTo>
                    <a:pt x="0" y="16"/>
                    <a:pt x="0" y="22"/>
                    <a:pt x="4" y="27"/>
                  </a:cubicBezTo>
                  <a:cubicBezTo>
                    <a:pt x="9" y="31"/>
                    <a:pt x="16" y="31"/>
                    <a:pt x="20" y="27"/>
                  </a:cubicBezTo>
                  <a:cubicBezTo>
                    <a:pt x="31" y="15"/>
                    <a:pt x="31" y="15"/>
                    <a:pt x="31" y="15"/>
                  </a:cubicBezTo>
                  <a:cubicBezTo>
                    <a:pt x="16" y="0"/>
                    <a:pt x="16" y="0"/>
                    <a:pt x="16" y="0"/>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Freeform 139"/>
            <p:cNvSpPr/>
            <p:nvPr/>
          </p:nvSpPr>
          <p:spPr bwMode="auto">
            <a:xfrm>
              <a:off x="2911112" y="4182174"/>
              <a:ext cx="314662" cy="314662"/>
            </a:xfrm>
            <a:custGeom>
              <a:avLst/>
              <a:gdLst>
                <a:gd name="T0" fmla="*/ 26 w 31"/>
                <a:gd name="T1" fmla="*/ 5 h 31"/>
                <a:gd name="T2" fmla="*/ 11 w 31"/>
                <a:gd name="T3" fmla="*/ 5 h 31"/>
                <a:gd name="T4" fmla="*/ 0 w 31"/>
                <a:gd name="T5" fmla="*/ 16 h 31"/>
                <a:gd name="T6" fmla="*/ 15 w 31"/>
                <a:gd name="T7" fmla="*/ 31 h 31"/>
                <a:gd name="T8" fmla="*/ 26 w 31"/>
                <a:gd name="T9" fmla="*/ 20 h 31"/>
                <a:gd name="T10" fmla="*/ 26 w 31"/>
                <a:gd name="T11" fmla="*/ 5 h 31"/>
              </a:gdLst>
              <a:ahLst/>
              <a:cxnLst>
                <a:cxn ang="0">
                  <a:pos x="T0" y="T1"/>
                </a:cxn>
                <a:cxn ang="0">
                  <a:pos x="T2" y="T3"/>
                </a:cxn>
                <a:cxn ang="0">
                  <a:pos x="T4" y="T5"/>
                </a:cxn>
                <a:cxn ang="0">
                  <a:pos x="T6" y="T7"/>
                </a:cxn>
                <a:cxn ang="0">
                  <a:pos x="T8" y="T9"/>
                </a:cxn>
                <a:cxn ang="0">
                  <a:pos x="T10" y="T11"/>
                </a:cxn>
              </a:cxnLst>
              <a:rect l="0" t="0" r="r" b="b"/>
              <a:pathLst>
                <a:path w="31" h="31">
                  <a:moveTo>
                    <a:pt x="26" y="5"/>
                  </a:moveTo>
                  <a:cubicBezTo>
                    <a:pt x="22" y="0"/>
                    <a:pt x="15" y="0"/>
                    <a:pt x="11" y="5"/>
                  </a:cubicBezTo>
                  <a:cubicBezTo>
                    <a:pt x="0" y="16"/>
                    <a:pt x="0" y="16"/>
                    <a:pt x="0" y="16"/>
                  </a:cubicBezTo>
                  <a:cubicBezTo>
                    <a:pt x="15" y="31"/>
                    <a:pt x="15" y="31"/>
                    <a:pt x="15" y="31"/>
                  </a:cubicBezTo>
                  <a:cubicBezTo>
                    <a:pt x="26" y="20"/>
                    <a:pt x="26" y="20"/>
                    <a:pt x="26" y="20"/>
                  </a:cubicBezTo>
                  <a:cubicBezTo>
                    <a:pt x="31" y="16"/>
                    <a:pt x="31" y="9"/>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Freeform 140"/>
            <p:cNvSpPr>
              <a:spLocks noEditPoints="1"/>
            </p:cNvSpPr>
            <p:nvPr/>
          </p:nvSpPr>
          <p:spPr bwMode="auto">
            <a:xfrm>
              <a:off x="5670782" y="4050356"/>
              <a:ext cx="233870" cy="182844"/>
            </a:xfrm>
            <a:custGeom>
              <a:avLst/>
              <a:gdLst>
                <a:gd name="T0" fmla="*/ 23 w 23"/>
                <a:gd name="T1" fmla="*/ 15 h 18"/>
                <a:gd name="T2" fmla="*/ 12 w 23"/>
                <a:gd name="T3" fmla="*/ 0 h 18"/>
                <a:gd name="T4" fmla="*/ 0 w 23"/>
                <a:gd name="T5" fmla="*/ 15 h 18"/>
                <a:gd name="T6" fmla="*/ 3 w 23"/>
                <a:gd name="T7" fmla="*/ 16 h 18"/>
                <a:gd name="T8" fmla="*/ 2 w 23"/>
                <a:gd name="T9" fmla="*/ 6 h 18"/>
                <a:gd name="T10" fmla="*/ 3 w 23"/>
                <a:gd name="T11" fmla="*/ 16 h 18"/>
                <a:gd name="T12" fmla="*/ 4 w 23"/>
                <a:gd name="T13" fmla="*/ 16 h 18"/>
                <a:gd name="T14" fmla="*/ 4 w 23"/>
                <a:gd name="T15" fmla="*/ 7 h 18"/>
                <a:gd name="T16" fmla="*/ 6 w 23"/>
                <a:gd name="T17" fmla="*/ 17 h 18"/>
                <a:gd name="T18" fmla="*/ 5 w 23"/>
                <a:gd name="T19" fmla="*/ 7 h 18"/>
                <a:gd name="T20" fmla="*/ 6 w 23"/>
                <a:gd name="T21" fmla="*/ 17 h 18"/>
                <a:gd name="T22" fmla="*/ 7 w 23"/>
                <a:gd name="T23" fmla="*/ 17 h 18"/>
                <a:gd name="T24" fmla="*/ 8 w 23"/>
                <a:gd name="T25" fmla="*/ 7 h 18"/>
                <a:gd name="T26" fmla="*/ 9 w 23"/>
                <a:gd name="T27" fmla="*/ 17 h 18"/>
                <a:gd name="T28" fmla="*/ 8 w 23"/>
                <a:gd name="T29" fmla="*/ 8 h 18"/>
                <a:gd name="T30" fmla="*/ 9 w 23"/>
                <a:gd name="T31" fmla="*/ 17 h 18"/>
                <a:gd name="T32" fmla="*/ 10 w 23"/>
                <a:gd name="T33" fmla="*/ 17 h 18"/>
                <a:gd name="T34" fmla="*/ 11 w 23"/>
                <a:gd name="T35" fmla="*/ 8 h 18"/>
                <a:gd name="T36" fmla="*/ 13 w 23"/>
                <a:gd name="T37" fmla="*/ 17 h 18"/>
                <a:gd name="T38" fmla="*/ 12 w 23"/>
                <a:gd name="T39" fmla="*/ 8 h 18"/>
                <a:gd name="T40" fmla="*/ 13 w 23"/>
                <a:gd name="T41" fmla="*/ 17 h 18"/>
                <a:gd name="T42" fmla="*/ 14 w 23"/>
                <a:gd name="T43" fmla="*/ 17 h 18"/>
                <a:gd name="T44" fmla="*/ 15 w 23"/>
                <a:gd name="T45" fmla="*/ 8 h 18"/>
                <a:gd name="T46" fmla="*/ 17 w 23"/>
                <a:gd name="T47" fmla="*/ 17 h 18"/>
                <a:gd name="T48" fmla="*/ 16 w 23"/>
                <a:gd name="T49" fmla="*/ 7 h 18"/>
                <a:gd name="T50" fmla="*/ 17 w 23"/>
                <a:gd name="T51" fmla="*/ 17 h 18"/>
                <a:gd name="T52" fmla="*/ 18 w 23"/>
                <a:gd name="T53" fmla="*/ 17 h 18"/>
                <a:gd name="T54" fmla="*/ 19 w 23"/>
                <a:gd name="T55" fmla="*/ 7 h 18"/>
                <a:gd name="T56" fmla="*/ 20 w 23"/>
                <a:gd name="T57" fmla="*/ 16 h 18"/>
                <a:gd name="T58" fmla="*/ 19 w 23"/>
                <a:gd name="T59" fmla="*/ 7 h 18"/>
                <a:gd name="T60" fmla="*/ 20 w 23"/>
                <a:gd name="T61" fmla="*/ 16 h 18"/>
                <a:gd name="T62" fmla="*/ 21 w 23"/>
                <a:gd name="T63" fmla="*/ 16 h 18"/>
                <a:gd name="T64" fmla="*/ 21 w 23"/>
                <a:gd name="T65" fmla="*/ 6 h 18"/>
                <a:gd name="T66" fmla="*/ 22 w 23"/>
                <a:gd name="T67" fmla="*/ 6 h 18"/>
                <a:gd name="T68" fmla="*/ 22 w 23"/>
                <a:gd name="T69" fmla="*/ 15 h 18"/>
                <a:gd name="T70" fmla="*/ 22 w 23"/>
                <a:gd name="T71" fmla="*/ 6 h 18"/>
                <a:gd name="T72" fmla="*/ 12 w 23"/>
                <a:gd name="T73" fmla="*/ 1 h 18"/>
                <a:gd name="T74" fmla="*/ 12 w 23"/>
                <a:gd name="T75" fmla="*/ 6 h 18"/>
                <a:gd name="T76" fmla="*/ 12 w 23"/>
                <a:gd name="T77" fmla="*/ 1 h 18"/>
                <a:gd name="T78" fmla="*/ 1 w 23"/>
                <a:gd name="T79" fmla="*/ 6 h 18"/>
                <a:gd name="T80" fmla="*/ 2 w 23"/>
                <a:gd name="T81" fmla="*/ 15 h 18"/>
                <a:gd name="T82" fmla="*/ 1 w 23"/>
                <a:gd name="T8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18">
                  <a:moveTo>
                    <a:pt x="12" y="18"/>
                  </a:moveTo>
                  <a:cubicBezTo>
                    <a:pt x="18" y="18"/>
                    <a:pt x="23" y="17"/>
                    <a:pt x="23" y="15"/>
                  </a:cubicBezTo>
                  <a:cubicBezTo>
                    <a:pt x="23" y="4"/>
                    <a:pt x="23" y="4"/>
                    <a:pt x="23" y="4"/>
                  </a:cubicBezTo>
                  <a:cubicBezTo>
                    <a:pt x="23" y="2"/>
                    <a:pt x="18" y="0"/>
                    <a:pt x="12" y="0"/>
                  </a:cubicBezTo>
                  <a:cubicBezTo>
                    <a:pt x="5" y="0"/>
                    <a:pt x="0" y="2"/>
                    <a:pt x="0" y="4"/>
                  </a:cubicBezTo>
                  <a:cubicBezTo>
                    <a:pt x="0" y="15"/>
                    <a:pt x="0" y="15"/>
                    <a:pt x="0" y="15"/>
                  </a:cubicBezTo>
                  <a:cubicBezTo>
                    <a:pt x="0" y="17"/>
                    <a:pt x="5" y="18"/>
                    <a:pt x="12" y="18"/>
                  </a:cubicBezTo>
                  <a:close/>
                  <a:moveTo>
                    <a:pt x="3" y="16"/>
                  </a:moveTo>
                  <a:cubicBezTo>
                    <a:pt x="3" y="16"/>
                    <a:pt x="3" y="15"/>
                    <a:pt x="2" y="15"/>
                  </a:cubicBezTo>
                  <a:cubicBezTo>
                    <a:pt x="2" y="12"/>
                    <a:pt x="2" y="9"/>
                    <a:pt x="2" y="6"/>
                  </a:cubicBezTo>
                  <a:cubicBezTo>
                    <a:pt x="3" y="6"/>
                    <a:pt x="3" y="6"/>
                    <a:pt x="3" y="6"/>
                  </a:cubicBezTo>
                  <a:cubicBezTo>
                    <a:pt x="3" y="10"/>
                    <a:pt x="3" y="13"/>
                    <a:pt x="3" y="16"/>
                  </a:cubicBezTo>
                  <a:close/>
                  <a:moveTo>
                    <a:pt x="4" y="16"/>
                  </a:moveTo>
                  <a:cubicBezTo>
                    <a:pt x="4" y="16"/>
                    <a:pt x="4" y="16"/>
                    <a:pt x="4" y="16"/>
                  </a:cubicBezTo>
                  <a:cubicBezTo>
                    <a:pt x="4" y="13"/>
                    <a:pt x="4" y="10"/>
                    <a:pt x="4" y="7"/>
                  </a:cubicBezTo>
                  <a:cubicBezTo>
                    <a:pt x="4" y="7"/>
                    <a:pt x="4" y="7"/>
                    <a:pt x="4" y="7"/>
                  </a:cubicBezTo>
                  <a:cubicBezTo>
                    <a:pt x="4" y="10"/>
                    <a:pt x="4" y="13"/>
                    <a:pt x="4" y="16"/>
                  </a:cubicBezTo>
                  <a:close/>
                  <a:moveTo>
                    <a:pt x="6" y="17"/>
                  </a:moveTo>
                  <a:cubicBezTo>
                    <a:pt x="6" y="16"/>
                    <a:pt x="5" y="16"/>
                    <a:pt x="5" y="16"/>
                  </a:cubicBezTo>
                  <a:cubicBezTo>
                    <a:pt x="5" y="13"/>
                    <a:pt x="5" y="10"/>
                    <a:pt x="5" y="7"/>
                  </a:cubicBezTo>
                  <a:cubicBezTo>
                    <a:pt x="5" y="7"/>
                    <a:pt x="6" y="7"/>
                    <a:pt x="6" y="7"/>
                  </a:cubicBezTo>
                  <a:cubicBezTo>
                    <a:pt x="6" y="10"/>
                    <a:pt x="6" y="13"/>
                    <a:pt x="6" y="17"/>
                  </a:cubicBezTo>
                  <a:close/>
                  <a:moveTo>
                    <a:pt x="8" y="17"/>
                  </a:moveTo>
                  <a:cubicBezTo>
                    <a:pt x="7" y="17"/>
                    <a:pt x="7" y="17"/>
                    <a:pt x="7" y="17"/>
                  </a:cubicBezTo>
                  <a:cubicBezTo>
                    <a:pt x="7" y="14"/>
                    <a:pt x="7" y="10"/>
                    <a:pt x="7" y="7"/>
                  </a:cubicBezTo>
                  <a:cubicBezTo>
                    <a:pt x="7" y="7"/>
                    <a:pt x="7" y="7"/>
                    <a:pt x="8" y="7"/>
                  </a:cubicBezTo>
                  <a:cubicBezTo>
                    <a:pt x="8" y="11"/>
                    <a:pt x="8" y="14"/>
                    <a:pt x="8" y="17"/>
                  </a:cubicBezTo>
                  <a:close/>
                  <a:moveTo>
                    <a:pt x="9" y="17"/>
                  </a:moveTo>
                  <a:cubicBezTo>
                    <a:pt x="9" y="17"/>
                    <a:pt x="9" y="17"/>
                    <a:pt x="8" y="17"/>
                  </a:cubicBezTo>
                  <a:cubicBezTo>
                    <a:pt x="8" y="14"/>
                    <a:pt x="8" y="11"/>
                    <a:pt x="8" y="8"/>
                  </a:cubicBezTo>
                  <a:cubicBezTo>
                    <a:pt x="9" y="8"/>
                    <a:pt x="9" y="8"/>
                    <a:pt x="9" y="8"/>
                  </a:cubicBezTo>
                  <a:cubicBezTo>
                    <a:pt x="9" y="11"/>
                    <a:pt x="9" y="14"/>
                    <a:pt x="9" y="17"/>
                  </a:cubicBezTo>
                  <a:close/>
                  <a:moveTo>
                    <a:pt x="11" y="17"/>
                  </a:moveTo>
                  <a:cubicBezTo>
                    <a:pt x="11" y="17"/>
                    <a:pt x="11" y="17"/>
                    <a:pt x="10" y="17"/>
                  </a:cubicBezTo>
                  <a:cubicBezTo>
                    <a:pt x="10" y="14"/>
                    <a:pt x="10" y="11"/>
                    <a:pt x="10" y="8"/>
                  </a:cubicBezTo>
                  <a:cubicBezTo>
                    <a:pt x="11" y="8"/>
                    <a:pt x="11" y="8"/>
                    <a:pt x="11" y="8"/>
                  </a:cubicBezTo>
                  <a:cubicBezTo>
                    <a:pt x="11" y="11"/>
                    <a:pt x="11" y="14"/>
                    <a:pt x="11" y="17"/>
                  </a:cubicBezTo>
                  <a:close/>
                  <a:moveTo>
                    <a:pt x="13" y="17"/>
                  </a:moveTo>
                  <a:cubicBezTo>
                    <a:pt x="13" y="17"/>
                    <a:pt x="13" y="17"/>
                    <a:pt x="12" y="17"/>
                  </a:cubicBezTo>
                  <a:cubicBezTo>
                    <a:pt x="12" y="14"/>
                    <a:pt x="12" y="11"/>
                    <a:pt x="12" y="8"/>
                  </a:cubicBezTo>
                  <a:cubicBezTo>
                    <a:pt x="12" y="8"/>
                    <a:pt x="13" y="8"/>
                    <a:pt x="13" y="8"/>
                  </a:cubicBezTo>
                  <a:cubicBezTo>
                    <a:pt x="13" y="11"/>
                    <a:pt x="13" y="14"/>
                    <a:pt x="13" y="17"/>
                  </a:cubicBezTo>
                  <a:close/>
                  <a:moveTo>
                    <a:pt x="15" y="17"/>
                  </a:moveTo>
                  <a:cubicBezTo>
                    <a:pt x="15" y="17"/>
                    <a:pt x="14" y="17"/>
                    <a:pt x="14" y="17"/>
                  </a:cubicBezTo>
                  <a:cubicBezTo>
                    <a:pt x="14" y="14"/>
                    <a:pt x="14" y="11"/>
                    <a:pt x="14" y="8"/>
                  </a:cubicBezTo>
                  <a:cubicBezTo>
                    <a:pt x="14" y="8"/>
                    <a:pt x="15" y="8"/>
                    <a:pt x="15" y="8"/>
                  </a:cubicBezTo>
                  <a:cubicBezTo>
                    <a:pt x="15" y="11"/>
                    <a:pt x="15" y="14"/>
                    <a:pt x="15" y="17"/>
                  </a:cubicBezTo>
                  <a:close/>
                  <a:moveTo>
                    <a:pt x="17" y="17"/>
                  </a:moveTo>
                  <a:cubicBezTo>
                    <a:pt x="17" y="17"/>
                    <a:pt x="16" y="17"/>
                    <a:pt x="16" y="17"/>
                  </a:cubicBezTo>
                  <a:cubicBezTo>
                    <a:pt x="16" y="14"/>
                    <a:pt x="16" y="11"/>
                    <a:pt x="16" y="7"/>
                  </a:cubicBezTo>
                  <a:cubicBezTo>
                    <a:pt x="16" y="7"/>
                    <a:pt x="17" y="7"/>
                    <a:pt x="17" y="7"/>
                  </a:cubicBezTo>
                  <a:cubicBezTo>
                    <a:pt x="17" y="10"/>
                    <a:pt x="17" y="14"/>
                    <a:pt x="17" y="17"/>
                  </a:cubicBezTo>
                  <a:close/>
                  <a:moveTo>
                    <a:pt x="19" y="16"/>
                  </a:moveTo>
                  <a:cubicBezTo>
                    <a:pt x="18" y="16"/>
                    <a:pt x="18" y="16"/>
                    <a:pt x="18" y="17"/>
                  </a:cubicBezTo>
                  <a:cubicBezTo>
                    <a:pt x="18" y="13"/>
                    <a:pt x="18" y="10"/>
                    <a:pt x="18" y="7"/>
                  </a:cubicBezTo>
                  <a:cubicBezTo>
                    <a:pt x="18" y="7"/>
                    <a:pt x="18" y="7"/>
                    <a:pt x="19" y="7"/>
                  </a:cubicBezTo>
                  <a:cubicBezTo>
                    <a:pt x="19" y="10"/>
                    <a:pt x="19" y="13"/>
                    <a:pt x="19" y="16"/>
                  </a:cubicBezTo>
                  <a:close/>
                  <a:moveTo>
                    <a:pt x="20" y="16"/>
                  </a:moveTo>
                  <a:cubicBezTo>
                    <a:pt x="20" y="16"/>
                    <a:pt x="19" y="16"/>
                    <a:pt x="19" y="16"/>
                  </a:cubicBezTo>
                  <a:cubicBezTo>
                    <a:pt x="19" y="13"/>
                    <a:pt x="19" y="10"/>
                    <a:pt x="19" y="7"/>
                  </a:cubicBezTo>
                  <a:cubicBezTo>
                    <a:pt x="19" y="7"/>
                    <a:pt x="20" y="7"/>
                    <a:pt x="20" y="7"/>
                  </a:cubicBezTo>
                  <a:cubicBezTo>
                    <a:pt x="20" y="10"/>
                    <a:pt x="20" y="13"/>
                    <a:pt x="20" y="16"/>
                  </a:cubicBezTo>
                  <a:close/>
                  <a:moveTo>
                    <a:pt x="21" y="15"/>
                  </a:moveTo>
                  <a:cubicBezTo>
                    <a:pt x="21" y="15"/>
                    <a:pt x="21" y="16"/>
                    <a:pt x="21" y="16"/>
                  </a:cubicBezTo>
                  <a:cubicBezTo>
                    <a:pt x="21" y="13"/>
                    <a:pt x="21" y="10"/>
                    <a:pt x="21" y="6"/>
                  </a:cubicBezTo>
                  <a:cubicBezTo>
                    <a:pt x="21" y="6"/>
                    <a:pt x="21" y="6"/>
                    <a:pt x="21" y="6"/>
                  </a:cubicBezTo>
                  <a:cubicBezTo>
                    <a:pt x="21" y="9"/>
                    <a:pt x="21" y="12"/>
                    <a:pt x="21" y="15"/>
                  </a:cubicBezTo>
                  <a:close/>
                  <a:moveTo>
                    <a:pt x="22" y="6"/>
                  </a:moveTo>
                  <a:cubicBezTo>
                    <a:pt x="22" y="15"/>
                    <a:pt x="22" y="15"/>
                    <a:pt x="22" y="15"/>
                  </a:cubicBezTo>
                  <a:cubicBezTo>
                    <a:pt x="22" y="15"/>
                    <a:pt x="22" y="15"/>
                    <a:pt x="22" y="15"/>
                  </a:cubicBezTo>
                  <a:cubicBezTo>
                    <a:pt x="22" y="12"/>
                    <a:pt x="22" y="9"/>
                    <a:pt x="22" y="6"/>
                  </a:cubicBezTo>
                  <a:cubicBezTo>
                    <a:pt x="22" y="6"/>
                    <a:pt x="22" y="6"/>
                    <a:pt x="22" y="6"/>
                  </a:cubicBezTo>
                  <a:cubicBezTo>
                    <a:pt x="22" y="6"/>
                    <a:pt x="22" y="6"/>
                    <a:pt x="22" y="6"/>
                  </a:cubicBezTo>
                  <a:close/>
                  <a:moveTo>
                    <a:pt x="12" y="1"/>
                  </a:moveTo>
                  <a:cubicBezTo>
                    <a:pt x="17" y="1"/>
                    <a:pt x="22" y="2"/>
                    <a:pt x="22" y="4"/>
                  </a:cubicBezTo>
                  <a:cubicBezTo>
                    <a:pt x="22" y="5"/>
                    <a:pt x="17" y="6"/>
                    <a:pt x="12" y="6"/>
                  </a:cubicBezTo>
                  <a:cubicBezTo>
                    <a:pt x="6" y="6"/>
                    <a:pt x="2" y="5"/>
                    <a:pt x="2" y="4"/>
                  </a:cubicBezTo>
                  <a:cubicBezTo>
                    <a:pt x="2" y="2"/>
                    <a:pt x="6" y="1"/>
                    <a:pt x="12" y="1"/>
                  </a:cubicBezTo>
                  <a:close/>
                  <a:moveTo>
                    <a:pt x="1" y="6"/>
                  </a:moveTo>
                  <a:cubicBezTo>
                    <a:pt x="1" y="6"/>
                    <a:pt x="1" y="6"/>
                    <a:pt x="1" y="6"/>
                  </a:cubicBezTo>
                  <a:cubicBezTo>
                    <a:pt x="2" y="6"/>
                    <a:pt x="2" y="6"/>
                    <a:pt x="2" y="6"/>
                  </a:cubicBezTo>
                  <a:cubicBezTo>
                    <a:pt x="2" y="9"/>
                    <a:pt x="2" y="12"/>
                    <a:pt x="2" y="15"/>
                  </a:cubicBezTo>
                  <a:cubicBezTo>
                    <a:pt x="2" y="15"/>
                    <a:pt x="1" y="15"/>
                    <a:pt x="1" y="15"/>
                  </a:cubicBezTo>
                  <a:lnTo>
                    <a:pt x="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Freeform 141"/>
            <p:cNvSpPr>
              <a:spLocks noEditPoints="1"/>
            </p:cNvSpPr>
            <p:nvPr/>
          </p:nvSpPr>
          <p:spPr bwMode="auto">
            <a:xfrm>
              <a:off x="5602747" y="4182174"/>
              <a:ext cx="374192" cy="493254"/>
            </a:xfrm>
            <a:custGeom>
              <a:avLst/>
              <a:gdLst>
                <a:gd name="T0" fmla="*/ 31 w 37"/>
                <a:gd name="T1" fmla="*/ 0 h 49"/>
                <a:gd name="T2" fmla="*/ 31 w 37"/>
                <a:gd name="T3" fmla="*/ 2 h 49"/>
                <a:gd name="T4" fmla="*/ 19 w 37"/>
                <a:gd name="T5" fmla="*/ 6 h 49"/>
                <a:gd name="T6" fmla="*/ 6 w 37"/>
                <a:gd name="T7" fmla="*/ 2 h 49"/>
                <a:gd name="T8" fmla="*/ 6 w 37"/>
                <a:gd name="T9" fmla="*/ 0 h 49"/>
                <a:gd name="T10" fmla="*/ 0 w 37"/>
                <a:gd name="T11" fmla="*/ 4 h 49"/>
                <a:gd name="T12" fmla="*/ 0 w 37"/>
                <a:gd name="T13" fmla="*/ 43 h 49"/>
                <a:gd name="T14" fmla="*/ 19 w 37"/>
                <a:gd name="T15" fmla="*/ 49 h 49"/>
                <a:gd name="T16" fmla="*/ 37 w 37"/>
                <a:gd name="T17" fmla="*/ 43 h 49"/>
                <a:gd name="T18" fmla="*/ 37 w 37"/>
                <a:gd name="T19" fmla="*/ 4 h 49"/>
                <a:gd name="T20" fmla="*/ 31 w 37"/>
                <a:gd name="T21" fmla="*/ 0 h 49"/>
                <a:gd name="T22" fmla="*/ 29 w 37"/>
                <a:gd name="T23" fmla="*/ 36 h 49"/>
                <a:gd name="T24" fmla="*/ 19 w 37"/>
                <a:gd name="T25" fmla="*/ 37 h 49"/>
                <a:gd name="T26" fmla="*/ 9 w 37"/>
                <a:gd name="T27" fmla="*/ 36 h 49"/>
                <a:gd name="T28" fmla="*/ 9 w 37"/>
                <a:gd name="T29" fmla="*/ 16 h 49"/>
                <a:gd name="T30" fmla="*/ 19 w 37"/>
                <a:gd name="T31" fmla="*/ 17 h 49"/>
                <a:gd name="T32" fmla="*/ 29 w 37"/>
                <a:gd name="T33" fmla="*/ 16 h 49"/>
                <a:gd name="T34" fmla="*/ 29 w 37"/>
                <a:gd name="T35"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9">
                  <a:moveTo>
                    <a:pt x="31" y="0"/>
                  </a:moveTo>
                  <a:cubicBezTo>
                    <a:pt x="31" y="2"/>
                    <a:pt x="31" y="2"/>
                    <a:pt x="31" y="2"/>
                  </a:cubicBezTo>
                  <a:cubicBezTo>
                    <a:pt x="31" y="5"/>
                    <a:pt x="25" y="6"/>
                    <a:pt x="19" y="6"/>
                  </a:cubicBezTo>
                  <a:cubicBezTo>
                    <a:pt x="12" y="6"/>
                    <a:pt x="6" y="5"/>
                    <a:pt x="6" y="2"/>
                  </a:cubicBezTo>
                  <a:cubicBezTo>
                    <a:pt x="6" y="0"/>
                    <a:pt x="6" y="0"/>
                    <a:pt x="6" y="0"/>
                  </a:cubicBezTo>
                  <a:cubicBezTo>
                    <a:pt x="3" y="1"/>
                    <a:pt x="0" y="2"/>
                    <a:pt x="0" y="4"/>
                  </a:cubicBezTo>
                  <a:cubicBezTo>
                    <a:pt x="0" y="43"/>
                    <a:pt x="0" y="43"/>
                    <a:pt x="0" y="43"/>
                  </a:cubicBezTo>
                  <a:cubicBezTo>
                    <a:pt x="0" y="46"/>
                    <a:pt x="9" y="49"/>
                    <a:pt x="19" y="49"/>
                  </a:cubicBezTo>
                  <a:cubicBezTo>
                    <a:pt x="29" y="49"/>
                    <a:pt x="37" y="46"/>
                    <a:pt x="37" y="43"/>
                  </a:cubicBezTo>
                  <a:cubicBezTo>
                    <a:pt x="37" y="4"/>
                    <a:pt x="37" y="4"/>
                    <a:pt x="37" y="4"/>
                  </a:cubicBezTo>
                  <a:cubicBezTo>
                    <a:pt x="37" y="2"/>
                    <a:pt x="35" y="1"/>
                    <a:pt x="31" y="0"/>
                  </a:cubicBezTo>
                  <a:close/>
                  <a:moveTo>
                    <a:pt x="29" y="36"/>
                  </a:moveTo>
                  <a:cubicBezTo>
                    <a:pt x="26" y="36"/>
                    <a:pt x="23" y="37"/>
                    <a:pt x="19" y="37"/>
                  </a:cubicBezTo>
                  <a:cubicBezTo>
                    <a:pt x="15" y="37"/>
                    <a:pt x="11" y="36"/>
                    <a:pt x="9" y="36"/>
                  </a:cubicBezTo>
                  <a:cubicBezTo>
                    <a:pt x="9" y="16"/>
                    <a:pt x="9" y="16"/>
                    <a:pt x="9" y="16"/>
                  </a:cubicBezTo>
                  <a:cubicBezTo>
                    <a:pt x="11" y="17"/>
                    <a:pt x="15" y="17"/>
                    <a:pt x="19" y="17"/>
                  </a:cubicBezTo>
                  <a:cubicBezTo>
                    <a:pt x="23" y="17"/>
                    <a:pt x="26" y="17"/>
                    <a:pt x="29" y="16"/>
                  </a:cubicBezTo>
                  <a:lnTo>
                    <a:pt x="2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Freeform 142"/>
            <p:cNvSpPr/>
            <p:nvPr/>
          </p:nvSpPr>
          <p:spPr bwMode="auto">
            <a:xfrm>
              <a:off x="695723" y="4211940"/>
              <a:ext cx="110557" cy="454984"/>
            </a:xfrm>
            <a:custGeom>
              <a:avLst/>
              <a:gdLst>
                <a:gd name="T0" fmla="*/ 0 w 26"/>
                <a:gd name="T1" fmla="*/ 93 h 107"/>
                <a:gd name="T2" fmla="*/ 26 w 26"/>
                <a:gd name="T3" fmla="*/ 107 h 107"/>
                <a:gd name="T4" fmla="*/ 26 w 26"/>
                <a:gd name="T5" fmla="*/ 14 h 107"/>
                <a:gd name="T6" fmla="*/ 0 w 26"/>
                <a:gd name="T7" fmla="*/ 0 h 107"/>
                <a:gd name="T8" fmla="*/ 0 w 26"/>
                <a:gd name="T9" fmla="*/ 93 h 107"/>
              </a:gdLst>
              <a:ahLst/>
              <a:cxnLst>
                <a:cxn ang="0">
                  <a:pos x="T0" y="T1"/>
                </a:cxn>
                <a:cxn ang="0">
                  <a:pos x="T2" y="T3"/>
                </a:cxn>
                <a:cxn ang="0">
                  <a:pos x="T4" y="T5"/>
                </a:cxn>
                <a:cxn ang="0">
                  <a:pos x="T6" y="T7"/>
                </a:cxn>
                <a:cxn ang="0">
                  <a:pos x="T8" y="T9"/>
                </a:cxn>
              </a:cxnLst>
              <a:rect l="0" t="0" r="r" b="b"/>
              <a:pathLst>
                <a:path w="26" h="107">
                  <a:moveTo>
                    <a:pt x="0" y="93"/>
                  </a:moveTo>
                  <a:lnTo>
                    <a:pt x="26" y="107"/>
                  </a:lnTo>
                  <a:lnTo>
                    <a:pt x="26" y="14"/>
                  </a:lnTo>
                  <a:lnTo>
                    <a:pt x="0"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Freeform 143"/>
            <p:cNvSpPr>
              <a:spLocks noEditPoints="1"/>
            </p:cNvSpPr>
            <p:nvPr/>
          </p:nvSpPr>
          <p:spPr bwMode="auto">
            <a:xfrm>
              <a:off x="806280" y="4190679"/>
              <a:ext cx="574045" cy="476245"/>
            </a:xfrm>
            <a:custGeom>
              <a:avLst/>
              <a:gdLst>
                <a:gd name="T0" fmla="*/ 0 w 135"/>
                <a:gd name="T1" fmla="*/ 112 h 112"/>
                <a:gd name="T2" fmla="*/ 135 w 135"/>
                <a:gd name="T3" fmla="*/ 93 h 112"/>
                <a:gd name="T4" fmla="*/ 135 w 135"/>
                <a:gd name="T5" fmla="*/ 0 h 112"/>
                <a:gd name="T6" fmla="*/ 3 w 135"/>
                <a:gd name="T7" fmla="*/ 19 h 112"/>
                <a:gd name="T8" fmla="*/ 0 w 135"/>
                <a:gd name="T9" fmla="*/ 112 h 112"/>
                <a:gd name="T10" fmla="*/ 38 w 135"/>
                <a:gd name="T11" fmla="*/ 55 h 112"/>
                <a:gd name="T12" fmla="*/ 48 w 135"/>
                <a:gd name="T13" fmla="*/ 34 h 112"/>
                <a:gd name="T14" fmla="*/ 60 w 135"/>
                <a:gd name="T15" fmla="*/ 41 h 112"/>
                <a:gd name="T16" fmla="*/ 60 w 135"/>
                <a:gd name="T17" fmla="*/ 26 h 112"/>
                <a:gd name="T18" fmla="*/ 78 w 135"/>
                <a:gd name="T19" fmla="*/ 24 h 112"/>
                <a:gd name="T20" fmla="*/ 78 w 135"/>
                <a:gd name="T21" fmla="*/ 38 h 112"/>
                <a:gd name="T22" fmla="*/ 90 w 135"/>
                <a:gd name="T23" fmla="*/ 29 h 112"/>
                <a:gd name="T24" fmla="*/ 100 w 135"/>
                <a:gd name="T25" fmla="*/ 45 h 112"/>
                <a:gd name="T26" fmla="*/ 88 w 135"/>
                <a:gd name="T27" fmla="*/ 55 h 112"/>
                <a:gd name="T28" fmla="*/ 100 w 135"/>
                <a:gd name="T29" fmla="*/ 60 h 112"/>
                <a:gd name="T30" fmla="*/ 90 w 135"/>
                <a:gd name="T31" fmla="*/ 79 h 112"/>
                <a:gd name="T32" fmla="*/ 78 w 135"/>
                <a:gd name="T33" fmla="*/ 74 h 112"/>
                <a:gd name="T34" fmla="*/ 78 w 135"/>
                <a:gd name="T35" fmla="*/ 88 h 112"/>
                <a:gd name="T36" fmla="*/ 57 w 135"/>
                <a:gd name="T37" fmla="*/ 91 h 112"/>
                <a:gd name="T38" fmla="*/ 57 w 135"/>
                <a:gd name="T39" fmla="*/ 76 h 112"/>
                <a:gd name="T40" fmla="*/ 48 w 135"/>
                <a:gd name="T41" fmla="*/ 86 h 112"/>
                <a:gd name="T42" fmla="*/ 38 w 135"/>
                <a:gd name="T43" fmla="*/ 69 h 112"/>
                <a:gd name="T44" fmla="*/ 48 w 135"/>
                <a:gd name="T45" fmla="*/ 60 h 112"/>
                <a:gd name="T46" fmla="*/ 38 w 135"/>
                <a:gd name="T4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12">
                  <a:moveTo>
                    <a:pt x="0" y="112"/>
                  </a:moveTo>
                  <a:lnTo>
                    <a:pt x="135" y="93"/>
                  </a:lnTo>
                  <a:lnTo>
                    <a:pt x="135" y="0"/>
                  </a:lnTo>
                  <a:lnTo>
                    <a:pt x="3" y="19"/>
                  </a:lnTo>
                  <a:lnTo>
                    <a:pt x="0" y="112"/>
                  </a:lnTo>
                  <a:close/>
                  <a:moveTo>
                    <a:pt x="38" y="55"/>
                  </a:moveTo>
                  <a:lnTo>
                    <a:pt x="48" y="34"/>
                  </a:lnTo>
                  <a:lnTo>
                    <a:pt x="60" y="41"/>
                  </a:lnTo>
                  <a:lnTo>
                    <a:pt x="60" y="26"/>
                  </a:lnTo>
                  <a:lnTo>
                    <a:pt x="78" y="24"/>
                  </a:lnTo>
                  <a:lnTo>
                    <a:pt x="78" y="38"/>
                  </a:lnTo>
                  <a:lnTo>
                    <a:pt x="90" y="29"/>
                  </a:lnTo>
                  <a:lnTo>
                    <a:pt x="100" y="45"/>
                  </a:lnTo>
                  <a:lnTo>
                    <a:pt x="88" y="55"/>
                  </a:lnTo>
                  <a:lnTo>
                    <a:pt x="100" y="60"/>
                  </a:lnTo>
                  <a:lnTo>
                    <a:pt x="90" y="79"/>
                  </a:lnTo>
                  <a:lnTo>
                    <a:pt x="78" y="74"/>
                  </a:lnTo>
                  <a:lnTo>
                    <a:pt x="78" y="88"/>
                  </a:lnTo>
                  <a:lnTo>
                    <a:pt x="57" y="91"/>
                  </a:lnTo>
                  <a:lnTo>
                    <a:pt x="57" y="76"/>
                  </a:lnTo>
                  <a:lnTo>
                    <a:pt x="48" y="86"/>
                  </a:lnTo>
                  <a:lnTo>
                    <a:pt x="38" y="69"/>
                  </a:lnTo>
                  <a:lnTo>
                    <a:pt x="48" y="60"/>
                  </a:lnTo>
                  <a:lnTo>
                    <a:pt x="38"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Freeform 144"/>
            <p:cNvSpPr/>
            <p:nvPr/>
          </p:nvSpPr>
          <p:spPr bwMode="auto">
            <a:xfrm>
              <a:off x="946602" y="4088626"/>
              <a:ext cx="34017" cy="123313"/>
            </a:xfrm>
            <a:custGeom>
              <a:avLst/>
              <a:gdLst>
                <a:gd name="T0" fmla="*/ 8 w 8"/>
                <a:gd name="T1" fmla="*/ 3 h 29"/>
                <a:gd name="T2" fmla="*/ 0 w 8"/>
                <a:gd name="T3" fmla="*/ 0 h 29"/>
                <a:gd name="T4" fmla="*/ 0 w 8"/>
                <a:gd name="T5" fmla="*/ 24 h 29"/>
                <a:gd name="T6" fmla="*/ 8 w 8"/>
                <a:gd name="T7" fmla="*/ 29 h 29"/>
                <a:gd name="T8" fmla="*/ 8 w 8"/>
                <a:gd name="T9" fmla="*/ 3 h 29"/>
              </a:gdLst>
              <a:ahLst/>
              <a:cxnLst>
                <a:cxn ang="0">
                  <a:pos x="T0" y="T1"/>
                </a:cxn>
                <a:cxn ang="0">
                  <a:pos x="T2" y="T3"/>
                </a:cxn>
                <a:cxn ang="0">
                  <a:pos x="T4" y="T5"/>
                </a:cxn>
                <a:cxn ang="0">
                  <a:pos x="T6" y="T7"/>
                </a:cxn>
                <a:cxn ang="0">
                  <a:pos x="T8" y="T9"/>
                </a:cxn>
              </a:cxnLst>
              <a:rect l="0" t="0" r="r" b="b"/>
              <a:pathLst>
                <a:path w="8" h="29">
                  <a:moveTo>
                    <a:pt x="8" y="3"/>
                  </a:moveTo>
                  <a:lnTo>
                    <a:pt x="0" y="0"/>
                  </a:lnTo>
                  <a:lnTo>
                    <a:pt x="0" y="24"/>
                  </a:lnTo>
                  <a:lnTo>
                    <a:pt x="8" y="29"/>
                  </a:lnTo>
                  <a:lnTo>
                    <a:pt x="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Freeform 145"/>
            <p:cNvSpPr/>
            <p:nvPr/>
          </p:nvSpPr>
          <p:spPr bwMode="auto">
            <a:xfrm>
              <a:off x="946602" y="4058861"/>
              <a:ext cx="204105" cy="42522"/>
            </a:xfrm>
            <a:custGeom>
              <a:avLst/>
              <a:gdLst>
                <a:gd name="T0" fmla="*/ 48 w 48"/>
                <a:gd name="T1" fmla="*/ 5 h 10"/>
                <a:gd name="T2" fmla="*/ 41 w 48"/>
                <a:gd name="T3" fmla="*/ 0 h 10"/>
                <a:gd name="T4" fmla="*/ 0 w 48"/>
                <a:gd name="T5" fmla="*/ 7 h 10"/>
                <a:gd name="T6" fmla="*/ 8 w 48"/>
                <a:gd name="T7" fmla="*/ 10 h 10"/>
                <a:gd name="T8" fmla="*/ 48 w 48"/>
                <a:gd name="T9" fmla="*/ 5 h 10"/>
              </a:gdLst>
              <a:ahLst/>
              <a:cxnLst>
                <a:cxn ang="0">
                  <a:pos x="T0" y="T1"/>
                </a:cxn>
                <a:cxn ang="0">
                  <a:pos x="T2" y="T3"/>
                </a:cxn>
                <a:cxn ang="0">
                  <a:pos x="T4" y="T5"/>
                </a:cxn>
                <a:cxn ang="0">
                  <a:pos x="T6" y="T7"/>
                </a:cxn>
                <a:cxn ang="0">
                  <a:pos x="T8" y="T9"/>
                </a:cxn>
              </a:cxnLst>
              <a:rect l="0" t="0" r="r" b="b"/>
              <a:pathLst>
                <a:path w="48" h="10">
                  <a:moveTo>
                    <a:pt x="48" y="5"/>
                  </a:moveTo>
                  <a:lnTo>
                    <a:pt x="41" y="0"/>
                  </a:lnTo>
                  <a:lnTo>
                    <a:pt x="0" y="7"/>
                  </a:lnTo>
                  <a:lnTo>
                    <a:pt x="8" y="10"/>
                  </a:lnTo>
                  <a:lnTo>
                    <a:pt x="4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Freeform 146"/>
            <p:cNvSpPr/>
            <p:nvPr/>
          </p:nvSpPr>
          <p:spPr bwMode="auto">
            <a:xfrm>
              <a:off x="980620" y="4080122"/>
              <a:ext cx="170087" cy="131818"/>
            </a:xfrm>
            <a:custGeom>
              <a:avLst/>
              <a:gdLst>
                <a:gd name="T0" fmla="*/ 40 w 40"/>
                <a:gd name="T1" fmla="*/ 24 h 31"/>
                <a:gd name="T2" fmla="*/ 40 w 40"/>
                <a:gd name="T3" fmla="*/ 0 h 31"/>
                <a:gd name="T4" fmla="*/ 0 w 40"/>
                <a:gd name="T5" fmla="*/ 5 h 31"/>
                <a:gd name="T6" fmla="*/ 0 w 40"/>
                <a:gd name="T7" fmla="*/ 31 h 31"/>
                <a:gd name="T8" fmla="*/ 7 w 40"/>
                <a:gd name="T9" fmla="*/ 29 h 31"/>
                <a:gd name="T10" fmla="*/ 7 w 40"/>
                <a:gd name="T11" fmla="*/ 12 h 31"/>
                <a:gd name="T12" fmla="*/ 33 w 40"/>
                <a:gd name="T13" fmla="*/ 7 h 31"/>
                <a:gd name="T14" fmla="*/ 33 w 40"/>
                <a:gd name="T15" fmla="*/ 26 h 31"/>
                <a:gd name="T16" fmla="*/ 40 w 40"/>
                <a:gd name="T1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1">
                  <a:moveTo>
                    <a:pt x="40" y="24"/>
                  </a:moveTo>
                  <a:lnTo>
                    <a:pt x="40" y="0"/>
                  </a:lnTo>
                  <a:lnTo>
                    <a:pt x="0" y="5"/>
                  </a:lnTo>
                  <a:lnTo>
                    <a:pt x="0" y="31"/>
                  </a:lnTo>
                  <a:lnTo>
                    <a:pt x="7" y="29"/>
                  </a:lnTo>
                  <a:lnTo>
                    <a:pt x="7" y="12"/>
                  </a:lnTo>
                  <a:lnTo>
                    <a:pt x="33" y="7"/>
                  </a:lnTo>
                  <a:lnTo>
                    <a:pt x="33" y="26"/>
                  </a:lnTo>
                  <a:lnTo>
                    <a:pt x="4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Freeform 147"/>
            <p:cNvSpPr/>
            <p:nvPr/>
          </p:nvSpPr>
          <p:spPr bwMode="auto">
            <a:xfrm>
              <a:off x="1091176" y="4109887"/>
              <a:ext cx="17009" cy="80792"/>
            </a:xfrm>
            <a:custGeom>
              <a:avLst/>
              <a:gdLst>
                <a:gd name="T0" fmla="*/ 4 w 4"/>
                <a:gd name="T1" fmla="*/ 19 h 19"/>
                <a:gd name="T2" fmla="*/ 4 w 4"/>
                <a:gd name="T3" fmla="*/ 0 h 19"/>
                <a:gd name="T4" fmla="*/ 0 w 4"/>
                <a:gd name="T5" fmla="*/ 3 h 19"/>
                <a:gd name="T6" fmla="*/ 0 w 4"/>
                <a:gd name="T7" fmla="*/ 14 h 19"/>
                <a:gd name="T8" fmla="*/ 4 w 4"/>
                <a:gd name="T9" fmla="*/ 19 h 19"/>
              </a:gdLst>
              <a:ahLst/>
              <a:cxnLst>
                <a:cxn ang="0">
                  <a:pos x="T0" y="T1"/>
                </a:cxn>
                <a:cxn ang="0">
                  <a:pos x="T2" y="T3"/>
                </a:cxn>
                <a:cxn ang="0">
                  <a:pos x="T4" y="T5"/>
                </a:cxn>
                <a:cxn ang="0">
                  <a:pos x="T6" y="T7"/>
                </a:cxn>
                <a:cxn ang="0">
                  <a:pos x="T8" y="T9"/>
                </a:cxn>
              </a:cxnLst>
              <a:rect l="0" t="0" r="r" b="b"/>
              <a:pathLst>
                <a:path w="4" h="19">
                  <a:moveTo>
                    <a:pt x="4" y="19"/>
                  </a:moveTo>
                  <a:lnTo>
                    <a:pt x="4" y="0"/>
                  </a:lnTo>
                  <a:lnTo>
                    <a:pt x="0" y="3"/>
                  </a:lnTo>
                  <a:lnTo>
                    <a:pt x="0" y="14"/>
                  </a:lnTo>
                  <a:lnTo>
                    <a:pt x="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Freeform 148"/>
            <p:cNvSpPr/>
            <p:nvPr/>
          </p:nvSpPr>
          <p:spPr bwMode="auto">
            <a:xfrm>
              <a:off x="708480" y="4122644"/>
              <a:ext cx="671846" cy="140322"/>
            </a:xfrm>
            <a:custGeom>
              <a:avLst/>
              <a:gdLst>
                <a:gd name="T0" fmla="*/ 158 w 158"/>
                <a:gd name="T1" fmla="*/ 14 h 33"/>
                <a:gd name="T2" fmla="*/ 132 w 158"/>
                <a:gd name="T3" fmla="*/ 0 h 33"/>
                <a:gd name="T4" fmla="*/ 104 w 158"/>
                <a:gd name="T5" fmla="*/ 4 h 33"/>
                <a:gd name="T6" fmla="*/ 104 w 158"/>
                <a:gd name="T7" fmla="*/ 16 h 33"/>
                <a:gd name="T8" fmla="*/ 94 w 158"/>
                <a:gd name="T9" fmla="*/ 19 h 33"/>
                <a:gd name="T10" fmla="*/ 87 w 158"/>
                <a:gd name="T11" fmla="*/ 14 h 33"/>
                <a:gd name="T12" fmla="*/ 87 w 158"/>
                <a:gd name="T13" fmla="*/ 7 h 33"/>
                <a:gd name="T14" fmla="*/ 73 w 158"/>
                <a:gd name="T15" fmla="*/ 9 h 33"/>
                <a:gd name="T16" fmla="*/ 73 w 158"/>
                <a:gd name="T17" fmla="*/ 21 h 33"/>
                <a:gd name="T18" fmla="*/ 64 w 158"/>
                <a:gd name="T19" fmla="*/ 23 h 33"/>
                <a:gd name="T20" fmla="*/ 54 w 158"/>
                <a:gd name="T21" fmla="*/ 19 h 33"/>
                <a:gd name="T22" fmla="*/ 54 w 158"/>
                <a:gd name="T23" fmla="*/ 11 h 33"/>
                <a:gd name="T24" fmla="*/ 0 w 158"/>
                <a:gd name="T25" fmla="*/ 19 h 33"/>
                <a:gd name="T26" fmla="*/ 26 w 158"/>
                <a:gd name="T27" fmla="*/ 33 h 33"/>
                <a:gd name="T28" fmla="*/ 158 w 158"/>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33">
                  <a:moveTo>
                    <a:pt x="158" y="14"/>
                  </a:moveTo>
                  <a:lnTo>
                    <a:pt x="132" y="0"/>
                  </a:lnTo>
                  <a:lnTo>
                    <a:pt x="104" y="4"/>
                  </a:lnTo>
                  <a:lnTo>
                    <a:pt x="104" y="16"/>
                  </a:lnTo>
                  <a:lnTo>
                    <a:pt x="94" y="19"/>
                  </a:lnTo>
                  <a:lnTo>
                    <a:pt x="87" y="14"/>
                  </a:lnTo>
                  <a:lnTo>
                    <a:pt x="87" y="7"/>
                  </a:lnTo>
                  <a:lnTo>
                    <a:pt x="73" y="9"/>
                  </a:lnTo>
                  <a:lnTo>
                    <a:pt x="73" y="21"/>
                  </a:lnTo>
                  <a:lnTo>
                    <a:pt x="64" y="23"/>
                  </a:lnTo>
                  <a:lnTo>
                    <a:pt x="54" y="19"/>
                  </a:lnTo>
                  <a:lnTo>
                    <a:pt x="54" y="11"/>
                  </a:lnTo>
                  <a:lnTo>
                    <a:pt x="0" y="19"/>
                  </a:lnTo>
                  <a:lnTo>
                    <a:pt x="26" y="33"/>
                  </a:lnTo>
                  <a:lnTo>
                    <a:pt x="15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Freeform 149"/>
            <p:cNvSpPr>
              <a:spLocks noEditPoints="1"/>
            </p:cNvSpPr>
            <p:nvPr/>
          </p:nvSpPr>
          <p:spPr bwMode="auto">
            <a:xfrm>
              <a:off x="3557445" y="4088626"/>
              <a:ext cx="625071" cy="548532"/>
            </a:xfrm>
            <a:custGeom>
              <a:avLst/>
              <a:gdLst>
                <a:gd name="T0" fmla="*/ 61 w 62"/>
                <a:gd name="T1" fmla="*/ 47 h 54"/>
                <a:gd name="T2" fmla="*/ 36 w 62"/>
                <a:gd name="T3" fmla="*/ 2 h 54"/>
                <a:gd name="T4" fmla="*/ 31 w 62"/>
                <a:gd name="T5" fmla="*/ 0 h 54"/>
                <a:gd name="T6" fmla="*/ 27 w 62"/>
                <a:gd name="T7" fmla="*/ 2 h 54"/>
                <a:gd name="T8" fmla="*/ 1 w 62"/>
                <a:gd name="T9" fmla="*/ 47 h 54"/>
                <a:gd name="T10" fmla="*/ 1 w 62"/>
                <a:gd name="T11" fmla="*/ 52 h 54"/>
                <a:gd name="T12" fmla="*/ 6 w 62"/>
                <a:gd name="T13" fmla="*/ 54 h 54"/>
                <a:gd name="T14" fmla="*/ 57 w 62"/>
                <a:gd name="T15" fmla="*/ 54 h 54"/>
                <a:gd name="T16" fmla="*/ 61 w 62"/>
                <a:gd name="T17" fmla="*/ 52 h 54"/>
                <a:gd name="T18" fmla="*/ 61 w 62"/>
                <a:gd name="T19" fmla="*/ 47 h 54"/>
                <a:gd name="T20" fmla="*/ 60 w 62"/>
                <a:gd name="T21" fmla="*/ 51 h 54"/>
                <a:gd name="T22" fmla="*/ 57 w 62"/>
                <a:gd name="T23" fmla="*/ 53 h 54"/>
                <a:gd name="T24" fmla="*/ 6 w 62"/>
                <a:gd name="T25" fmla="*/ 53 h 54"/>
                <a:gd name="T26" fmla="*/ 3 w 62"/>
                <a:gd name="T27" fmla="*/ 51 h 54"/>
                <a:gd name="T28" fmla="*/ 3 w 62"/>
                <a:gd name="T29" fmla="*/ 48 h 54"/>
                <a:gd name="T30" fmla="*/ 28 w 62"/>
                <a:gd name="T31" fmla="*/ 3 h 54"/>
                <a:gd name="T32" fmla="*/ 31 w 62"/>
                <a:gd name="T33" fmla="*/ 1 h 54"/>
                <a:gd name="T34" fmla="*/ 34 w 62"/>
                <a:gd name="T35" fmla="*/ 3 h 54"/>
                <a:gd name="T36" fmla="*/ 59 w 62"/>
                <a:gd name="T37" fmla="*/ 48 h 54"/>
                <a:gd name="T38" fmla="*/ 60 w 62"/>
                <a:gd name="T3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4">
                  <a:moveTo>
                    <a:pt x="61" y="47"/>
                  </a:moveTo>
                  <a:cubicBezTo>
                    <a:pt x="36" y="2"/>
                    <a:pt x="36" y="2"/>
                    <a:pt x="36" y="2"/>
                  </a:cubicBezTo>
                  <a:cubicBezTo>
                    <a:pt x="35" y="1"/>
                    <a:pt x="33" y="0"/>
                    <a:pt x="31" y="0"/>
                  </a:cubicBezTo>
                  <a:cubicBezTo>
                    <a:pt x="29" y="0"/>
                    <a:pt x="28" y="1"/>
                    <a:pt x="27" y="2"/>
                  </a:cubicBezTo>
                  <a:cubicBezTo>
                    <a:pt x="1" y="47"/>
                    <a:pt x="1" y="47"/>
                    <a:pt x="1" y="47"/>
                  </a:cubicBezTo>
                  <a:cubicBezTo>
                    <a:pt x="0" y="48"/>
                    <a:pt x="0" y="50"/>
                    <a:pt x="1" y="52"/>
                  </a:cubicBezTo>
                  <a:cubicBezTo>
                    <a:pt x="2" y="53"/>
                    <a:pt x="4" y="54"/>
                    <a:pt x="6" y="54"/>
                  </a:cubicBezTo>
                  <a:cubicBezTo>
                    <a:pt x="57" y="54"/>
                    <a:pt x="57" y="54"/>
                    <a:pt x="57" y="54"/>
                  </a:cubicBezTo>
                  <a:cubicBezTo>
                    <a:pt x="59" y="54"/>
                    <a:pt x="60" y="53"/>
                    <a:pt x="61" y="52"/>
                  </a:cubicBezTo>
                  <a:cubicBezTo>
                    <a:pt x="62" y="50"/>
                    <a:pt x="62" y="48"/>
                    <a:pt x="61" y="47"/>
                  </a:cubicBezTo>
                  <a:close/>
                  <a:moveTo>
                    <a:pt x="60" y="51"/>
                  </a:moveTo>
                  <a:cubicBezTo>
                    <a:pt x="59" y="52"/>
                    <a:pt x="58" y="53"/>
                    <a:pt x="57" y="53"/>
                  </a:cubicBezTo>
                  <a:cubicBezTo>
                    <a:pt x="6" y="53"/>
                    <a:pt x="6" y="53"/>
                    <a:pt x="6" y="53"/>
                  </a:cubicBezTo>
                  <a:cubicBezTo>
                    <a:pt x="4" y="53"/>
                    <a:pt x="3" y="52"/>
                    <a:pt x="3" y="51"/>
                  </a:cubicBezTo>
                  <a:cubicBezTo>
                    <a:pt x="2" y="50"/>
                    <a:pt x="2" y="49"/>
                    <a:pt x="3" y="48"/>
                  </a:cubicBezTo>
                  <a:cubicBezTo>
                    <a:pt x="28" y="3"/>
                    <a:pt x="28" y="3"/>
                    <a:pt x="28" y="3"/>
                  </a:cubicBezTo>
                  <a:cubicBezTo>
                    <a:pt x="29" y="2"/>
                    <a:pt x="30" y="1"/>
                    <a:pt x="31" y="1"/>
                  </a:cubicBezTo>
                  <a:cubicBezTo>
                    <a:pt x="32" y="1"/>
                    <a:pt x="33" y="2"/>
                    <a:pt x="34" y="3"/>
                  </a:cubicBezTo>
                  <a:cubicBezTo>
                    <a:pt x="59" y="48"/>
                    <a:pt x="59" y="48"/>
                    <a:pt x="59" y="48"/>
                  </a:cubicBezTo>
                  <a:cubicBezTo>
                    <a:pt x="60" y="49"/>
                    <a:pt x="60" y="50"/>
                    <a:pt x="6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Freeform 150"/>
            <p:cNvSpPr>
              <a:spLocks noEditPoints="1"/>
            </p:cNvSpPr>
            <p:nvPr/>
          </p:nvSpPr>
          <p:spPr bwMode="auto">
            <a:xfrm>
              <a:off x="3808324" y="4284227"/>
              <a:ext cx="131818" cy="131818"/>
            </a:xfrm>
            <a:custGeom>
              <a:avLst/>
              <a:gdLst>
                <a:gd name="T0" fmla="*/ 6 w 13"/>
                <a:gd name="T1" fmla="*/ 13 h 13"/>
                <a:gd name="T2" fmla="*/ 13 w 13"/>
                <a:gd name="T3" fmla="*/ 7 h 13"/>
                <a:gd name="T4" fmla="*/ 6 w 13"/>
                <a:gd name="T5" fmla="*/ 0 h 13"/>
                <a:gd name="T6" fmla="*/ 0 w 13"/>
                <a:gd name="T7" fmla="*/ 7 h 13"/>
                <a:gd name="T8" fmla="*/ 6 w 13"/>
                <a:gd name="T9" fmla="*/ 13 h 13"/>
                <a:gd name="T10" fmla="*/ 6 w 13"/>
                <a:gd name="T11" fmla="*/ 8 h 13"/>
                <a:gd name="T12" fmla="*/ 11 w 13"/>
                <a:gd name="T13" fmla="*/ 10 h 13"/>
                <a:gd name="T14" fmla="*/ 10 w 13"/>
                <a:gd name="T15" fmla="*/ 12 h 13"/>
                <a:gd name="T16" fmla="*/ 6 w 13"/>
                <a:gd name="T17" fmla="*/ 10 h 13"/>
                <a:gd name="T18" fmla="*/ 2 w 13"/>
                <a:gd name="T19" fmla="*/ 12 h 13"/>
                <a:gd name="T20" fmla="*/ 1 w 13"/>
                <a:gd name="T21" fmla="*/ 10 h 13"/>
                <a:gd name="T22" fmla="*/ 6 w 13"/>
                <a:gd name="T2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6" y="13"/>
                  </a:moveTo>
                  <a:cubicBezTo>
                    <a:pt x="10" y="13"/>
                    <a:pt x="13" y="10"/>
                    <a:pt x="13" y="7"/>
                  </a:cubicBezTo>
                  <a:cubicBezTo>
                    <a:pt x="13" y="3"/>
                    <a:pt x="10" y="0"/>
                    <a:pt x="6" y="0"/>
                  </a:cubicBezTo>
                  <a:cubicBezTo>
                    <a:pt x="2" y="0"/>
                    <a:pt x="0" y="3"/>
                    <a:pt x="0" y="7"/>
                  </a:cubicBezTo>
                  <a:cubicBezTo>
                    <a:pt x="0" y="10"/>
                    <a:pt x="2" y="13"/>
                    <a:pt x="6" y="13"/>
                  </a:cubicBezTo>
                  <a:close/>
                  <a:moveTo>
                    <a:pt x="6" y="8"/>
                  </a:moveTo>
                  <a:cubicBezTo>
                    <a:pt x="8" y="8"/>
                    <a:pt x="10" y="9"/>
                    <a:pt x="11" y="10"/>
                  </a:cubicBezTo>
                  <a:cubicBezTo>
                    <a:pt x="11" y="11"/>
                    <a:pt x="10" y="11"/>
                    <a:pt x="10" y="12"/>
                  </a:cubicBezTo>
                  <a:cubicBezTo>
                    <a:pt x="9" y="11"/>
                    <a:pt x="8" y="10"/>
                    <a:pt x="6" y="10"/>
                  </a:cubicBezTo>
                  <a:cubicBezTo>
                    <a:pt x="5" y="10"/>
                    <a:pt x="3" y="11"/>
                    <a:pt x="2" y="12"/>
                  </a:cubicBezTo>
                  <a:cubicBezTo>
                    <a:pt x="2" y="11"/>
                    <a:pt x="1" y="11"/>
                    <a:pt x="1" y="10"/>
                  </a:cubicBezTo>
                  <a:cubicBezTo>
                    <a:pt x="2" y="9"/>
                    <a:pt x="4"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Freeform 151"/>
            <p:cNvSpPr>
              <a:spLocks noEditPoints="1"/>
            </p:cNvSpPr>
            <p:nvPr/>
          </p:nvSpPr>
          <p:spPr bwMode="auto">
            <a:xfrm>
              <a:off x="3710523" y="4416045"/>
              <a:ext cx="148827" cy="148827"/>
            </a:xfrm>
            <a:custGeom>
              <a:avLst/>
              <a:gdLst>
                <a:gd name="T0" fmla="*/ 4 w 15"/>
                <a:gd name="T1" fmla="*/ 2 h 15"/>
                <a:gd name="T2" fmla="*/ 2 w 15"/>
                <a:gd name="T3" fmla="*/ 11 h 15"/>
                <a:gd name="T4" fmla="*/ 11 w 15"/>
                <a:gd name="T5" fmla="*/ 13 h 15"/>
                <a:gd name="T6" fmla="*/ 13 w 15"/>
                <a:gd name="T7" fmla="*/ 5 h 15"/>
                <a:gd name="T8" fmla="*/ 4 w 15"/>
                <a:gd name="T9" fmla="*/ 2 h 15"/>
                <a:gd name="T10" fmla="*/ 13 w 15"/>
                <a:gd name="T11" fmla="*/ 10 h 15"/>
                <a:gd name="T12" fmla="*/ 8 w 15"/>
                <a:gd name="T13" fmla="*/ 3 h 15"/>
                <a:gd name="T14" fmla="*/ 8 w 15"/>
                <a:gd name="T15" fmla="*/ 2 h 15"/>
                <a:gd name="T16" fmla="*/ 10 w 15"/>
                <a:gd name="T17" fmla="*/ 2 h 15"/>
                <a:gd name="T18" fmla="*/ 10 w 15"/>
                <a:gd name="T19" fmla="*/ 3 h 15"/>
                <a:gd name="T20" fmla="*/ 13 w 15"/>
                <a:gd name="T21" fmla="*/ 9 h 15"/>
                <a:gd name="T22" fmla="*/ 13 w 15"/>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4" y="2"/>
                  </a:moveTo>
                  <a:cubicBezTo>
                    <a:pt x="1" y="4"/>
                    <a:pt x="0" y="8"/>
                    <a:pt x="2" y="11"/>
                  </a:cubicBezTo>
                  <a:cubicBezTo>
                    <a:pt x="3" y="14"/>
                    <a:pt x="7" y="15"/>
                    <a:pt x="11" y="13"/>
                  </a:cubicBezTo>
                  <a:cubicBezTo>
                    <a:pt x="14" y="12"/>
                    <a:pt x="15" y="8"/>
                    <a:pt x="13" y="5"/>
                  </a:cubicBezTo>
                  <a:cubicBezTo>
                    <a:pt x="11" y="1"/>
                    <a:pt x="7" y="0"/>
                    <a:pt x="4" y="2"/>
                  </a:cubicBezTo>
                  <a:close/>
                  <a:moveTo>
                    <a:pt x="13" y="10"/>
                  </a:moveTo>
                  <a:cubicBezTo>
                    <a:pt x="10" y="9"/>
                    <a:pt x="8" y="6"/>
                    <a:pt x="8" y="3"/>
                  </a:cubicBezTo>
                  <a:cubicBezTo>
                    <a:pt x="8" y="3"/>
                    <a:pt x="8" y="2"/>
                    <a:pt x="8" y="2"/>
                  </a:cubicBezTo>
                  <a:cubicBezTo>
                    <a:pt x="9" y="2"/>
                    <a:pt x="10" y="2"/>
                    <a:pt x="10" y="2"/>
                  </a:cubicBezTo>
                  <a:cubicBezTo>
                    <a:pt x="10" y="3"/>
                    <a:pt x="10" y="3"/>
                    <a:pt x="10" y="3"/>
                  </a:cubicBezTo>
                  <a:cubicBezTo>
                    <a:pt x="10" y="6"/>
                    <a:pt x="11" y="8"/>
                    <a:pt x="13" y="9"/>
                  </a:cubicBezTo>
                  <a:cubicBezTo>
                    <a:pt x="13" y="9"/>
                    <a:pt x="13"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Oval 152"/>
            <p:cNvSpPr>
              <a:spLocks noChangeArrowheads="1"/>
            </p:cNvSpPr>
            <p:nvPr/>
          </p:nvSpPr>
          <p:spPr bwMode="auto">
            <a:xfrm>
              <a:off x="3850846" y="4433053"/>
              <a:ext cx="38270" cy="297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Freeform 153"/>
            <p:cNvSpPr>
              <a:spLocks noEditPoints="1"/>
            </p:cNvSpPr>
            <p:nvPr/>
          </p:nvSpPr>
          <p:spPr bwMode="auto">
            <a:xfrm>
              <a:off x="3587210" y="4122644"/>
              <a:ext cx="565541" cy="484749"/>
            </a:xfrm>
            <a:custGeom>
              <a:avLst/>
              <a:gdLst>
                <a:gd name="T0" fmla="*/ 29 w 56"/>
                <a:gd name="T1" fmla="*/ 1 h 48"/>
                <a:gd name="T2" fmla="*/ 27 w 56"/>
                <a:gd name="T3" fmla="*/ 1 h 48"/>
                <a:gd name="T4" fmla="*/ 1 w 56"/>
                <a:gd name="T5" fmla="*/ 45 h 48"/>
                <a:gd name="T6" fmla="*/ 3 w 56"/>
                <a:gd name="T7" fmla="*/ 48 h 48"/>
                <a:gd name="T8" fmla="*/ 54 w 56"/>
                <a:gd name="T9" fmla="*/ 48 h 48"/>
                <a:gd name="T10" fmla="*/ 55 w 56"/>
                <a:gd name="T11" fmla="*/ 45 h 48"/>
                <a:gd name="T12" fmla="*/ 29 w 56"/>
                <a:gd name="T13" fmla="*/ 1 h 48"/>
                <a:gd name="T14" fmla="*/ 43 w 56"/>
                <a:gd name="T15" fmla="*/ 40 h 48"/>
                <a:gd name="T16" fmla="*/ 31 w 56"/>
                <a:gd name="T17" fmla="*/ 43 h 48"/>
                <a:gd name="T18" fmla="*/ 28 w 56"/>
                <a:gd name="T19" fmla="*/ 40 h 48"/>
                <a:gd name="T20" fmla="*/ 25 w 56"/>
                <a:gd name="T21" fmla="*/ 43 h 48"/>
                <a:gd name="T22" fmla="*/ 13 w 56"/>
                <a:gd name="T23" fmla="*/ 40 h 48"/>
                <a:gd name="T24" fmla="*/ 16 w 56"/>
                <a:gd name="T25" fmla="*/ 29 h 48"/>
                <a:gd name="T26" fmla="*/ 20 w 56"/>
                <a:gd name="T27" fmla="*/ 28 h 48"/>
                <a:gd name="T28" fmla="*/ 20 w 56"/>
                <a:gd name="T29" fmla="*/ 24 h 48"/>
                <a:gd name="T30" fmla="*/ 28 w 56"/>
                <a:gd name="T31" fmla="*/ 16 h 48"/>
                <a:gd name="T32" fmla="*/ 37 w 56"/>
                <a:gd name="T33" fmla="*/ 24 h 48"/>
                <a:gd name="T34" fmla="*/ 36 w 56"/>
                <a:gd name="T35" fmla="*/ 28 h 48"/>
                <a:gd name="T36" fmla="*/ 40 w 56"/>
                <a:gd name="T37" fmla="*/ 29 h 48"/>
                <a:gd name="T38" fmla="*/ 43 w 56"/>
                <a:gd name="T3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48">
                  <a:moveTo>
                    <a:pt x="29" y="1"/>
                  </a:moveTo>
                  <a:cubicBezTo>
                    <a:pt x="29" y="0"/>
                    <a:pt x="27" y="0"/>
                    <a:pt x="27" y="1"/>
                  </a:cubicBezTo>
                  <a:cubicBezTo>
                    <a:pt x="1" y="45"/>
                    <a:pt x="1" y="45"/>
                    <a:pt x="1" y="45"/>
                  </a:cubicBezTo>
                  <a:cubicBezTo>
                    <a:pt x="0" y="47"/>
                    <a:pt x="1" y="48"/>
                    <a:pt x="3" y="48"/>
                  </a:cubicBezTo>
                  <a:cubicBezTo>
                    <a:pt x="54" y="48"/>
                    <a:pt x="54" y="48"/>
                    <a:pt x="54" y="48"/>
                  </a:cubicBezTo>
                  <a:cubicBezTo>
                    <a:pt x="55" y="48"/>
                    <a:pt x="56" y="47"/>
                    <a:pt x="55" y="45"/>
                  </a:cubicBezTo>
                  <a:lnTo>
                    <a:pt x="29" y="1"/>
                  </a:lnTo>
                  <a:close/>
                  <a:moveTo>
                    <a:pt x="43" y="40"/>
                  </a:moveTo>
                  <a:cubicBezTo>
                    <a:pt x="41" y="44"/>
                    <a:pt x="35" y="46"/>
                    <a:pt x="31" y="43"/>
                  </a:cubicBezTo>
                  <a:cubicBezTo>
                    <a:pt x="30" y="43"/>
                    <a:pt x="29" y="41"/>
                    <a:pt x="28" y="40"/>
                  </a:cubicBezTo>
                  <a:cubicBezTo>
                    <a:pt x="27" y="41"/>
                    <a:pt x="26" y="43"/>
                    <a:pt x="25" y="43"/>
                  </a:cubicBezTo>
                  <a:cubicBezTo>
                    <a:pt x="21" y="46"/>
                    <a:pt x="16" y="44"/>
                    <a:pt x="13" y="40"/>
                  </a:cubicBezTo>
                  <a:cubicBezTo>
                    <a:pt x="11" y="36"/>
                    <a:pt x="12" y="31"/>
                    <a:pt x="16" y="29"/>
                  </a:cubicBezTo>
                  <a:cubicBezTo>
                    <a:pt x="18" y="28"/>
                    <a:pt x="19" y="28"/>
                    <a:pt x="20" y="28"/>
                  </a:cubicBezTo>
                  <a:cubicBezTo>
                    <a:pt x="20" y="27"/>
                    <a:pt x="20" y="25"/>
                    <a:pt x="20" y="24"/>
                  </a:cubicBezTo>
                  <a:cubicBezTo>
                    <a:pt x="20" y="20"/>
                    <a:pt x="23" y="16"/>
                    <a:pt x="28" y="16"/>
                  </a:cubicBezTo>
                  <a:cubicBezTo>
                    <a:pt x="33" y="16"/>
                    <a:pt x="37" y="20"/>
                    <a:pt x="37" y="24"/>
                  </a:cubicBezTo>
                  <a:cubicBezTo>
                    <a:pt x="37" y="25"/>
                    <a:pt x="36" y="27"/>
                    <a:pt x="36" y="28"/>
                  </a:cubicBezTo>
                  <a:cubicBezTo>
                    <a:pt x="37" y="28"/>
                    <a:pt x="39" y="28"/>
                    <a:pt x="40" y="29"/>
                  </a:cubicBezTo>
                  <a:cubicBezTo>
                    <a:pt x="44" y="31"/>
                    <a:pt x="45" y="36"/>
                    <a:pt x="4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Freeform 154"/>
            <p:cNvSpPr>
              <a:spLocks noEditPoints="1"/>
            </p:cNvSpPr>
            <p:nvPr/>
          </p:nvSpPr>
          <p:spPr bwMode="auto">
            <a:xfrm>
              <a:off x="3880611" y="4416045"/>
              <a:ext cx="148827" cy="148827"/>
            </a:xfrm>
            <a:custGeom>
              <a:avLst/>
              <a:gdLst>
                <a:gd name="T0" fmla="*/ 11 w 15"/>
                <a:gd name="T1" fmla="*/ 2 h 15"/>
                <a:gd name="T2" fmla="*/ 2 w 15"/>
                <a:gd name="T3" fmla="*/ 5 h 15"/>
                <a:gd name="T4" fmla="*/ 5 w 15"/>
                <a:gd name="T5" fmla="*/ 13 h 15"/>
                <a:gd name="T6" fmla="*/ 14 w 15"/>
                <a:gd name="T7" fmla="*/ 11 h 15"/>
                <a:gd name="T8" fmla="*/ 11 w 15"/>
                <a:gd name="T9" fmla="*/ 2 h 15"/>
                <a:gd name="T10" fmla="*/ 2 w 15"/>
                <a:gd name="T11" fmla="*/ 10 h 15"/>
                <a:gd name="T12" fmla="*/ 2 w 15"/>
                <a:gd name="T13" fmla="*/ 9 h 15"/>
                <a:gd name="T14" fmla="*/ 5 w 15"/>
                <a:gd name="T15" fmla="*/ 3 h 15"/>
                <a:gd name="T16" fmla="*/ 5 w 15"/>
                <a:gd name="T17" fmla="*/ 2 h 15"/>
                <a:gd name="T18" fmla="*/ 7 w 15"/>
                <a:gd name="T19" fmla="*/ 2 h 15"/>
                <a:gd name="T20" fmla="*/ 7 w 15"/>
                <a:gd name="T21" fmla="*/ 3 h 15"/>
                <a:gd name="T22" fmla="*/ 2 w 15"/>
                <a:gd name="T2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11" y="2"/>
                  </a:moveTo>
                  <a:cubicBezTo>
                    <a:pt x="8" y="0"/>
                    <a:pt x="4" y="1"/>
                    <a:pt x="2" y="5"/>
                  </a:cubicBezTo>
                  <a:cubicBezTo>
                    <a:pt x="0" y="8"/>
                    <a:pt x="1" y="12"/>
                    <a:pt x="5" y="13"/>
                  </a:cubicBezTo>
                  <a:cubicBezTo>
                    <a:pt x="8" y="15"/>
                    <a:pt x="12" y="14"/>
                    <a:pt x="14" y="11"/>
                  </a:cubicBezTo>
                  <a:cubicBezTo>
                    <a:pt x="15" y="8"/>
                    <a:pt x="14" y="4"/>
                    <a:pt x="11" y="2"/>
                  </a:cubicBezTo>
                  <a:close/>
                  <a:moveTo>
                    <a:pt x="2" y="10"/>
                  </a:moveTo>
                  <a:cubicBezTo>
                    <a:pt x="2" y="10"/>
                    <a:pt x="2" y="9"/>
                    <a:pt x="2" y="9"/>
                  </a:cubicBezTo>
                  <a:cubicBezTo>
                    <a:pt x="4" y="8"/>
                    <a:pt x="5" y="6"/>
                    <a:pt x="5" y="3"/>
                  </a:cubicBezTo>
                  <a:cubicBezTo>
                    <a:pt x="5" y="3"/>
                    <a:pt x="5" y="3"/>
                    <a:pt x="5" y="2"/>
                  </a:cubicBezTo>
                  <a:cubicBezTo>
                    <a:pt x="6" y="2"/>
                    <a:pt x="6" y="2"/>
                    <a:pt x="7" y="2"/>
                  </a:cubicBezTo>
                  <a:cubicBezTo>
                    <a:pt x="7" y="2"/>
                    <a:pt x="7" y="3"/>
                    <a:pt x="7" y="3"/>
                  </a:cubicBezTo>
                  <a:cubicBezTo>
                    <a:pt x="7" y="6"/>
                    <a:pt x="5" y="9"/>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Freeform 155"/>
            <p:cNvSpPr>
              <a:spLocks noEditPoints="1"/>
            </p:cNvSpPr>
            <p:nvPr/>
          </p:nvSpPr>
          <p:spPr bwMode="auto">
            <a:xfrm>
              <a:off x="8111537" y="4139652"/>
              <a:ext cx="722872" cy="437975"/>
            </a:xfrm>
            <a:custGeom>
              <a:avLst/>
              <a:gdLst>
                <a:gd name="T0" fmla="*/ 0 w 72"/>
                <a:gd name="T1" fmla="*/ 6 h 43"/>
                <a:gd name="T2" fmla="*/ 9 w 72"/>
                <a:gd name="T3" fmla="*/ 43 h 43"/>
                <a:gd name="T4" fmla="*/ 63 w 72"/>
                <a:gd name="T5" fmla="*/ 43 h 43"/>
                <a:gd name="T6" fmla="*/ 72 w 72"/>
                <a:gd name="T7" fmla="*/ 6 h 43"/>
                <a:gd name="T8" fmla="*/ 0 w 72"/>
                <a:gd name="T9" fmla="*/ 6 h 43"/>
                <a:gd name="T10" fmla="*/ 50 w 72"/>
                <a:gd name="T11" fmla="*/ 26 h 43"/>
                <a:gd name="T12" fmla="*/ 42 w 72"/>
                <a:gd name="T13" fmla="*/ 26 h 43"/>
                <a:gd name="T14" fmla="*/ 42 w 72"/>
                <a:gd name="T15" fmla="*/ 35 h 43"/>
                <a:gd name="T16" fmla="*/ 30 w 72"/>
                <a:gd name="T17" fmla="*/ 35 h 43"/>
                <a:gd name="T18" fmla="*/ 30 w 72"/>
                <a:gd name="T19" fmla="*/ 26 h 43"/>
                <a:gd name="T20" fmla="*/ 22 w 72"/>
                <a:gd name="T21" fmla="*/ 26 h 43"/>
                <a:gd name="T22" fmla="*/ 22 w 72"/>
                <a:gd name="T23" fmla="*/ 15 h 43"/>
                <a:gd name="T24" fmla="*/ 30 w 72"/>
                <a:gd name="T25" fmla="*/ 15 h 43"/>
                <a:gd name="T26" fmla="*/ 30 w 72"/>
                <a:gd name="T27" fmla="*/ 6 h 43"/>
                <a:gd name="T28" fmla="*/ 42 w 72"/>
                <a:gd name="T29" fmla="*/ 6 h 43"/>
                <a:gd name="T30" fmla="*/ 42 w 72"/>
                <a:gd name="T31" fmla="*/ 15 h 43"/>
                <a:gd name="T32" fmla="*/ 50 w 72"/>
                <a:gd name="T33" fmla="*/ 15 h 43"/>
                <a:gd name="T34" fmla="*/ 50 w 72"/>
                <a:gd name="T35"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
                  <a:moveTo>
                    <a:pt x="0" y="6"/>
                  </a:moveTo>
                  <a:cubicBezTo>
                    <a:pt x="3" y="18"/>
                    <a:pt x="6" y="30"/>
                    <a:pt x="9" y="43"/>
                  </a:cubicBezTo>
                  <a:cubicBezTo>
                    <a:pt x="27" y="38"/>
                    <a:pt x="45" y="38"/>
                    <a:pt x="63" y="43"/>
                  </a:cubicBezTo>
                  <a:cubicBezTo>
                    <a:pt x="66" y="30"/>
                    <a:pt x="69" y="18"/>
                    <a:pt x="72" y="6"/>
                  </a:cubicBezTo>
                  <a:cubicBezTo>
                    <a:pt x="49" y="0"/>
                    <a:pt x="24" y="0"/>
                    <a:pt x="0" y="6"/>
                  </a:cubicBezTo>
                  <a:close/>
                  <a:moveTo>
                    <a:pt x="50" y="26"/>
                  </a:moveTo>
                  <a:cubicBezTo>
                    <a:pt x="42" y="26"/>
                    <a:pt x="42" y="26"/>
                    <a:pt x="42" y="26"/>
                  </a:cubicBezTo>
                  <a:cubicBezTo>
                    <a:pt x="42" y="35"/>
                    <a:pt x="42" y="35"/>
                    <a:pt x="42" y="35"/>
                  </a:cubicBezTo>
                  <a:cubicBezTo>
                    <a:pt x="30" y="35"/>
                    <a:pt x="30" y="35"/>
                    <a:pt x="30" y="35"/>
                  </a:cubicBezTo>
                  <a:cubicBezTo>
                    <a:pt x="30" y="26"/>
                    <a:pt x="30" y="26"/>
                    <a:pt x="30" y="26"/>
                  </a:cubicBezTo>
                  <a:cubicBezTo>
                    <a:pt x="22" y="26"/>
                    <a:pt x="22" y="26"/>
                    <a:pt x="22" y="26"/>
                  </a:cubicBezTo>
                  <a:cubicBezTo>
                    <a:pt x="22" y="15"/>
                    <a:pt x="22" y="15"/>
                    <a:pt x="22" y="15"/>
                  </a:cubicBezTo>
                  <a:cubicBezTo>
                    <a:pt x="30" y="15"/>
                    <a:pt x="30" y="15"/>
                    <a:pt x="30" y="15"/>
                  </a:cubicBezTo>
                  <a:cubicBezTo>
                    <a:pt x="30" y="6"/>
                    <a:pt x="30" y="6"/>
                    <a:pt x="30" y="6"/>
                  </a:cubicBezTo>
                  <a:cubicBezTo>
                    <a:pt x="42" y="6"/>
                    <a:pt x="42" y="6"/>
                    <a:pt x="42" y="6"/>
                  </a:cubicBezTo>
                  <a:cubicBezTo>
                    <a:pt x="42" y="15"/>
                    <a:pt x="42" y="15"/>
                    <a:pt x="42" y="15"/>
                  </a:cubicBezTo>
                  <a:cubicBezTo>
                    <a:pt x="50" y="15"/>
                    <a:pt x="50" y="15"/>
                    <a:pt x="50" y="15"/>
                  </a:cubicBezTo>
                  <a:lnTo>
                    <a:pt x="5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Freeform 156"/>
            <p:cNvSpPr/>
            <p:nvPr/>
          </p:nvSpPr>
          <p:spPr bwMode="auto">
            <a:xfrm>
              <a:off x="9025757" y="4058861"/>
              <a:ext cx="633576" cy="608063"/>
            </a:xfrm>
            <a:custGeom>
              <a:avLst/>
              <a:gdLst>
                <a:gd name="T0" fmla="*/ 63 w 63"/>
                <a:gd name="T1" fmla="*/ 27 h 60"/>
                <a:gd name="T2" fmla="*/ 55 w 63"/>
                <a:gd name="T3" fmla="*/ 18 h 60"/>
                <a:gd name="T4" fmla="*/ 47 w 63"/>
                <a:gd name="T5" fmla="*/ 27 h 60"/>
                <a:gd name="T6" fmla="*/ 54 w 63"/>
                <a:gd name="T7" fmla="*/ 35 h 60"/>
                <a:gd name="T8" fmla="*/ 50 w 63"/>
                <a:gd name="T9" fmla="*/ 51 h 60"/>
                <a:gd name="T10" fmla="*/ 38 w 63"/>
                <a:gd name="T11" fmla="*/ 56 h 60"/>
                <a:gd name="T12" fmla="*/ 27 w 63"/>
                <a:gd name="T13" fmla="*/ 52 h 60"/>
                <a:gd name="T14" fmla="*/ 24 w 63"/>
                <a:gd name="T15" fmla="*/ 46 h 60"/>
                <a:gd name="T16" fmla="*/ 36 w 63"/>
                <a:gd name="T17" fmla="*/ 42 h 60"/>
                <a:gd name="T18" fmla="*/ 35 w 63"/>
                <a:gd name="T19" fmla="*/ 41 h 60"/>
                <a:gd name="T20" fmla="*/ 44 w 63"/>
                <a:gd name="T21" fmla="*/ 23 h 60"/>
                <a:gd name="T22" fmla="*/ 40 w 63"/>
                <a:gd name="T23" fmla="*/ 10 h 60"/>
                <a:gd name="T24" fmla="*/ 41 w 63"/>
                <a:gd name="T25" fmla="*/ 7 h 60"/>
                <a:gd name="T26" fmla="*/ 34 w 63"/>
                <a:gd name="T27" fmla="*/ 0 h 60"/>
                <a:gd name="T28" fmla="*/ 27 w 63"/>
                <a:gd name="T29" fmla="*/ 7 h 60"/>
                <a:gd name="T30" fmla="*/ 34 w 63"/>
                <a:gd name="T31" fmla="*/ 13 h 60"/>
                <a:gd name="T32" fmla="*/ 37 w 63"/>
                <a:gd name="T33" fmla="*/ 13 h 60"/>
                <a:gd name="T34" fmla="*/ 40 w 63"/>
                <a:gd name="T35" fmla="*/ 23 h 60"/>
                <a:gd name="T36" fmla="*/ 33 w 63"/>
                <a:gd name="T37" fmla="*/ 37 h 60"/>
                <a:gd name="T38" fmla="*/ 33 w 63"/>
                <a:gd name="T39" fmla="*/ 36 h 60"/>
                <a:gd name="T40" fmla="*/ 22 w 63"/>
                <a:gd name="T41" fmla="*/ 39 h 60"/>
                <a:gd name="T42" fmla="*/ 12 w 63"/>
                <a:gd name="T43" fmla="*/ 36 h 60"/>
                <a:gd name="T44" fmla="*/ 11 w 63"/>
                <a:gd name="T45" fmla="*/ 37 h 60"/>
                <a:gd name="T46" fmla="*/ 4 w 63"/>
                <a:gd name="T47" fmla="*/ 23 h 60"/>
                <a:gd name="T48" fmla="*/ 8 w 63"/>
                <a:gd name="T49" fmla="*/ 13 h 60"/>
                <a:gd name="T50" fmla="*/ 11 w 63"/>
                <a:gd name="T51" fmla="*/ 13 h 60"/>
                <a:gd name="T52" fmla="*/ 17 w 63"/>
                <a:gd name="T53" fmla="*/ 7 h 60"/>
                <a:gd name="T54" fmla="*/ 11 w 63"/>
                <a:gd name="T55" fmla="*/ 0 h 60"/>
                <a:gd name="T56" fmla="*/ 4 w 63"/>
                <a:gd name="T57" fmla="*/ 7 h 60"/>
                <a:gd name="T58" fmla="*/ 5 w 63"/>
                <a:gd name="T59" fmla="*/ 10 h 60"/>
                <a:gd name="T60" fmla="*/ 0 w 63"/>
                <a:gd name="T61" fmla="*/ 23 h 60"/>
                <a:gd name="T62" fmla="*/ 9 w 63"/>
                <a:gd name="T63" fmla="*/ 41 h 60"/>
                <a:gd name="T64" fmla="*/ 8 w 63"/>
                <a:gd name="T65" fmla="*/ 42 h 60"/>
                <a:gd name="T66" fmla="*/ 20 w 63"/>
                <a:gd name="T67" fmla="*/ 46 h 60"/>
                <a:gd name="T68" fmla="*/ 24 w 63"/>
                <a:gd name="T69" fmla="*/ 55 h 60"/>
                <a:gd name="T70" fmla="*/ 38 w 63"/>
                <a:gd name="T71" fmla="*/ 60 h 60"/>
                <a:gd name="T72" fmla="*/ 53 w 63"/>
                <a:gd name="T73" fmla="*/ 54 h 60"/>
                <a:gd name="T74" fmla="*/ 58 w 63"/>
                <a:gd name="T75" fmla="*/ 35 h 60"/>
                <a:gd name="T76" fmla="*/ 63 w 63"/>
                <a:gd name="T77"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60">
                  <a:moveTo>
                    <a:pt x="63" y="27"/>
                  </a:moveTo>
                  <a:cubicBezTo>
                    <a:pt x="63" y="22"/>
                    <a:pt x="60" y="18"/>
                    <a:pt x="55" y="18"/>
                  </a:cubicBezTo>
                  <a:cubicBezTo>
                    <a:pt x="51" y="18"/>
                    <a:pt x="47" y="22"/>
                    <a:pt x="47" y="27"/>
                  </a:cubicBezTo>
                  <a:cubicBezTo>
                    <a:pt x="47" y="31"/>
                    <a:pt x="50" y="34"/>
                    <a:pt x="54" y="35"/>
                  </a:cubicBezTo>
                  <a:cubicBezTo>
                    <a:pt x="54" y="40"/>
                    <a:pt x="53" y="47"/>
                    <a:pt x="50" y="51"/>
                  </a:cubicBezTo>
                  <a:cubicBezTo>
                    <a:pt x="47" y="55"/>
                    <a:pt x="43" y="56"/>
                    <a:pt x="38" y="56"/>
                  </a:cubicBezTo>
                  <a:cubicBezTo>
                    <a:pt x="33" y="56"/>
                    <a:pt x="29" y="55"/>
                    <a:pt x="27" y="52"/>
                  </a:cubicBezTo>
                  <a:cubicBezTo>
                    <a:pt x="25" y="50"/>
                    <a:pt x="25" y="48"/>
                    <a:pt x="24" y="46"/>
                  </a:cubicBezTo>
                  <a:cubicBezTo>
                    <a:pt x="29" y="46"/>
                    <a:pt x="33" y="44"/>
                    <a:pt x="36" y="42"/>
                  </a:cubicBezTo>
                  <a:cubicBezTo>
                    <a:pt x="36" y="42"/>
                    <a:pt x="36" y="41"/>
                    <a:pt x="35" y="41"/>
                  </a:cubicBezTo>
                  <a:cubicBezTo>
                    <a:pt x="41" y="37"/>
                    <a:pt x="44" y="30"/>
                    <a:pt x="44" y="23"/>
                  </a:cubicBezTo>
                  <a:cubicBezTo>
                    <a:pt x="44" y="18"/>
                    <a:pt x="43" y="13"/>
                    <a:pt x="40" y="10"/>
                  </a:cubicBezTo>
                  <a:cubicBezTo>
                    <a:pt x="40" y="9"/>
                    <a:pt x="41" y="8"/>
                    <a:pt x="41" y="7"/>
                  </a:cubicBezTo>
                  <a:cubicBezTo>
                    <a:pt x="41" y="3"/>
                    <a:pt x="38" y="0"/>
                    <a:pt x="34" y="0"/>
                  </a:cubicBezTo>
                  <a:cubicBezTo>
                    <a:pt x="30" y="0"/>
                    <a:pt x="27" y="3"/>
                    <a:pt x="27" y="7"/>
                  </a:cubicBezTo>
                  <a:cubicBezTo>
                    <a:pt x="27" y="10"/>
                    <a:pt x="30" y="13"/>
                    <a:pt x="34" y="13"/>
                  </a:cubicBezTo>
                  <a:cubicBezTo>
                    <a:pt x="35" y="13"/>
                    <a:pt x="36" y="13"/>
                    <a:pt x="37" y="13"/>
                  </a:cubicBezTo>
                  <a:cubicBezTo>
                    <a:pt x="39" y="16"/>
                    <a:pt x="40" y="19"/>
                    <a:pt x="40" y="23"/>
                  </a:cubicBezTo>
                  <a:cubicBezTo>
                    <a:pt x="40" y="28"/>
                    <a:pt x="37" y="34"/>
                    <a:pt x="33" y="37"/>
                  </a:cubicBezTo>
                  <a:cubicBezTo>
                    <a:pt x="33" y="36"/>
                    <a:pt x="33" y="36"/>
                    <a:pt x="33" y="36"/>
                  </a:cubicBezTo>
                  <a:cubicBezTo>
                    <a:pt x="30" y="38"/>
                    <a:pt x="26" y="39"/>
                    <a:pt x="22" y="39"/>
                  </a:cubicBezTo>
                  <a:cubicBezTo>
                    <a:pt x="18" y="39"/>
                    <a:pt x="15" y="38"/>
                    <a:pt x="12" y="36"/>
                  </a:cubicBezTo>
                  <a:cubicBezTo>
                    <a:pt x="12" y="36"/>
                    <a:pt x="12" y="36"/>
                    <a:pt x="11" y="37"/>
                  </a:cubicBezTo>
                  <a:cubicBezTo>
                    <a:pt x="7" y="34"/>
                    <a:pt x="4" y="28"/>
                    <a:pt x="4" y="23"/>
                  </a:cubicBezTo>
                  <a:cubicBezTo>
                    <a:pt x="4" y="19"/>
                    <a:pt x="6" y="16"/>
                    <a:pt x="8" y="13"/>
                  </a:cubicBezTo>
                  <a:cubicBezTo>
                    <a:pt x="9" y="13"/>
                    <a:pt x="10" y="13"/>
                    <a:pt x="11" y="13"/>
                  </a:cubicBezTo>
                  <a:cubicBezTo>
                    <a:pt x="14" y="13"/>
                    <a:pt x="17" y="10"/>
                    <a:pt x="17" y="7"/>
                  </a:cubicBezTo>
                  <a:cubicBezTo>
                    <a:pt x="17" y="3"/>
                    <a:pt x="14" y="0"/>
                    <a:pt x="11" y="0"/>
                  </a:cubicBezTo>
                  <a:cubicBezTo>
                    <a:pt x="7" y="0"/>
                    <a:pt x="4" y="3"/>
                    <a:pt x="4" y="7"/>
                  </a:cubicBezTo>
                  <a:cubicBezTo>
                    <a:pt x="4" y="8"/>
                    <a:pt x="4" y="9"/>
                    <a:pt x="5" y="10"/>
                  </a:cubicBezTo>
                  <a:cubicBezTo>
                    <a:pt x="2" y="13"/>
                    <a:pt x="0" y="18"/>
                    <a:pt x="0" y="23"/>
                  </a:cubicBezTo>
                  <a:cubicBezTo>
                    <a:pt x="0" y="30"/>
                    <a:pt x="4" y="37"/>
                    <a:pt x="9" y="41"/>
                  </a:cubicBezTo>
                  <a:cubicBezTo>
                    <a:pt x="9" y="41"/>
                    <a:pt x="9" y="42"/>
                    <a:pt x="8" y="42"/>
                  </a:cubicBezTo>
                  <a:cubicBezTo>
                    <a:pt x="12" y="44"/>
                    <a:pt x="16" y="46"/>
                    <a:pt x="20" y="46"/>
                  </a:cubicBezTo>
                  <a:cubicBezTo>
                    <a:pt x="21" y="49"/>
                    <a:pt x="22" y="52"/>
                    <a:pt x="24" y="55"/>
                  </a:cubicBezTo>
                  <a:cubicBezTo>
                    <a:pt x="27" y="58"/>
                    <a:pt x="32" y="60"/>
                    <a:pt x="38" y="60"/>
                  </a:cubicBezTo>
                  <a:cubicBezTo>
                    <a:pt x="44" y="60"/>
                    <a:pt x="49" y="58"/>
                    <a:pt x="53" y="54"/>
                  </a:cubicBezTo>
                  <a:cubicBezTo>
                    <a:pt x="57" y="48"/>
                    <a:pt x="58" y="40"/>
                    <a:pt x="58" y="35"/>
                  </a:cubicBezTo>
                  <a:cubicBezTo>
                    <a:pt x="61" y="33"/>
                    <a:pt x="63" y="30"/>
                    <a:pt x="6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Freeform 157"/>
            <p:cNvSpPr/>
            <p:nvPr/>
          </p:nvSpPr>
          <p:spPr bwMode="auto">
            <a:xfrm>
              <a:off x="4816092" y="4998594"/>
              <a:ext cx="280644" cy="204105"/>
            </a:xfrm>
            <a:custGeom>
              <a:avLst/>
              <a:gdLst>
                <a:gd name="T0" fmla="*/ 26 w 28"/>
                <a:gd name="T1" fmla="*/ 10 h 20"/>
                <a:gd name="T2" fmla="*/ 26 w 28"/>
                <a:gd name="T3" fmla="*/ 2 h 20"/>
                <a:gd name="T4" fmla="*/ 18 w 28"/>
                <a:gd name="T5" fmla="*/ 2 h 20"/>
                <a:gd name="T6" fmla="*/ 0 w 28"/>
                <a:gd name="T7" fmla="*/ 20 h 20"/>
                <a:gd name="T8" fmla="*/ 16 w 28"/>
                <a:gd name="T9" fmla="*/ 20 h 20"/>
                <a:gd name="T10" fmla="*/ 26 w 28"/>
                <a:gd name="T11" fmla="*/ 10 h 20"/>
              </a:gdLst>
              <a:ahLst/>
              <a:cxnLst>
                <a:cxn ang="0">
                  <a:pos x="T0" y="T1"/>
                </a:cxn>
                <a:cxn ang="0">
                  <a:pos x="T2" y="T3"/>
                </a:cxn>
                <a:cxn ang="0">
                  <a:pos x="T4" y="T5"/>
                </a:cxn>
                <a:cxn ang="0">
                  <a:pos x="T6" y="T7"/>
                </a:cxn>
                <a:cxn ang="0">
                  <a:pos x="T8" y="T9"/>
                </a:cxn>
                <a:cxn ang="0">
                  <a:pos x="T10" y="T11"/>
                </a:cxn>
              </a:cxnLst>
              <a:rect l="0" t="0" r="r" b="b"/>
              <a:pathLst>
                <a:path w="28" h="20">
                  <a:moveTo>
                    <a:pt x="26" y="10"/>
                  </a:moveTo>
                  <a:cubicBezTo>
                    <a:pt x="28" y="7"/>
                    <a:pt x="28" y="4"/>
                    <a:pt x="26" y="2"/>
                  </a:cubicBezTo>
                  <a:cubicBezTo>
                    <a:pt x="24" y="0"/>
                    <a:pt x="20" y="0"/>
                    <a:pt x="18" y="2"/>
                  </a:cubicBezTo>
                  <a:cubicBezTo>
                    <a:pt x="0" y="20"/>
                    <a:pt x="0" y="20"/>
                    <a:pt x="0" y="20"/>
                  </a:cubicBezTo>
                  <a:cubicBezTo>
                    <a:pt x="16" y="20"/>
                    <a:pt x="16" y="20"/>
                    <a:pt x="16" y="20"/>
                  </a:cubicBez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Freeform 158"/>
            <p:cNvSpPr>
              <a:spLocks noEditPoints="1"/>
            </p:cNvSpPr>
            <p:nvPr/>
          </p:nvSpPr>
          <p:spPr bwMode="auto">
            <a:xfrm>
              <a:off x="4573717" y="5211204"/>
              <a:ext cx="574045" cy="527271"/>
            </a:xfrm>
            <a:custGeom>
              <a:avLst/>
              <a:gdLst>
                <a:gd name="T0" fmla="*/ 51 w 57"/>
                <a:gd name="T1" fmla="*/ 0 h 52"/>
                <a:gd name="T2" fmla="*/ 6 w 57"/>
                <a:gd name="T3" fmla="*/ 0 h 52"/>
                <a:gd name="T4" fmla="*/ 0 w 57"/>
                <a:gd name="T5" fmla="*/ 6 h 52"/>
                <a:gd name="T6" fmla="*/ 5 w 57"/>
                <a:gd name="T7" fmla="*/ 12 h 52"/>
                <a:gd name="T8" fmla="*/ 9 w 57"/>
                <a:gd name="T9" fmla="*/ 41 h 52"/>
                <a:gd name="T10" fmla="*/ 5 w 57"/>
                <a:gd name="T11" fmla="*/ 46 h 52"/>
                <a:gd name="T12" fmla="*/ 11 w 57"/>
                <a:gd name="T13" fmla="*/ 52 h 52"/>
                <a:gd name="T14" fmla="*/ 46 w 57"/>
                <a:gd name="T15" fmla="*/ 52 h 52"/>
                <a:gd name="T16" fmla="*/ 52 w 57"/>
                <a:gd name="T17" fmla="*/ 46 h 52"/>
                <a:gd name="T18" fmla="*/ 48 w 57"/>
                <a:gd name="T19" fmla="*/ 41 h 52"/>
                <a:gd name="T20" fmla="*/ 52 w 57"/>
                <a:gd name="T21" fmla="*/ 12 h 52"/>
                <a:gd name="T22" fmla="*/ 57 w 57"/>
                <a:gd name="T23" fmla="*/ 6 h 52"/>
                <a:gd name="T24" fmla="*/ 51 w 57"/>
                <a:gd name="T25" fmla="*/ 0 h 52"/>
                <a:gd name="T26" fmla="*/ 50 w 57"/>
                <a:gd name="T27" fmla="*/ 46 h 52"/>
                <a:gd name="T28" fmla="*/ 46 w 57"/>
                <a:gd name="T29" fmla="*/ 51 h 52"/>
                <a:gd name="T30" fmla="*/ 11 w 57"/>
                <a:gd name="T31" fmla="*/ 51 h 52"/>
                <a:gd name="T32" fmla="*/ 7 w 57"/>
                <a:gd name="T33" fmla="*/ 46 h 52"/>
                <a:gd name="T34" fmla="*/ 11 w 57"/>
                <a:gd name="T35" fmla="*/ 42 h 52"/>
                <a:gd name="T36" fmla="*/ 46 w 57"/>
                <a:gd name="T37" fmla="*/ 42 h 52"/>
                <a:gd name="T38" fmla="*/ 50 w 57"/>
                <a:gd name="T39" fmla="*/ 46 h 52"/>
                <a:gd name="T40" fmla="*/ 18 w 57"/>
                <a:gd name="T41" fmla="*/ 24 h 52"/>
                <a:gd name="T42" fmla="*/ 21 w 57"/>
                <a:gd name="T43" fmla="*/ 18 h 52"/>
                <a:gd name="T44" fmla="*/ 25 w 57"/>
                <a:gd name="T45" fmla="*/ 20 h 52"/>
                <a:gd name="T46" fmla="*/ 25 w 57"/>
                <a:gd name="T47" fmla="*/ 16 h 52"/>
                <a:gd name="T48" fmla="*/ 32 w 57"/>
                <a:gd name="T49" fmla="*/ 16 h 52"/>
                <a:gd name="T50" fmla="*/ 32 w 57"/>
                <a:gd name="T51" fmla="*/ 20 h 52"/>
                <a:gd name="T52" fmla="*/ 35 w 57"/>
                <a:gd name="T53" fmla="*/ 18 h 52"/>
                <a:gd name="T54" fmla="*/ 39 w 57"/>
                <a:gd name="T55" fmla="*/ 24 h 52"/>
                <a:gd name="T56" fmla="*/ 35 w 57"/>
                <a:gd name="T57" fmla="*/ 26 h 52"/>
                <a:gd name="T58" fmla="*/ 39 w 57"/>
                <a:gd name="T59" fmla="*/ 28 h 52"/>
                <a:gd name="T60" fmla="*/ 35 w 57"/>
                <a:gd name="T61" fmla="*/ 34 h 52"/>
                <a:gd name="T62" fmla="*/ 32 w 57"/>
                <a:gd name="T63" fmla="*/ 32 h 52"/>
                <a:gd name="T64" fmla="*/ 32 w 57"/>
                <a:gd name="T65" fmla="*/ 36 h 52"/>
                <a:gd name="T66" fmla="*/ 25 w 57"/>
                <a:gd name="T67" fmla="*/ 36 h 52"/>
                <a:gd name="T68" fmla="*/ 25 w 57"/>
                <a:gd name="T69" fmla="*/ 32 h 52"/>
                <a:gd name="T70" fmla="*/ 21 w 57"/>
                <a:gd name="T71" fmla="*/ 34 h 52"/>
                <a:gd name="T72" fmla="*/ 18 w 57"/>
                <a:gd name="T73" fmla="*/ 28 h 52"/>
                <a:gd name="T74" fmla="*/ 21 w 57"/>
                <a:gd name="T75" fmla="*/ 26 h 52"/>
                <a:gd name="T76" fmla="*/ 18 w 57"/>
                <a:gd name="T77" fmla="*/ 24 h 52"/>
                <a:gd name="T78" fmla="*/ 51 w 57"/>
                <a:gd name="T79" fmla="*/ 11 h 52"/>
                <a:gd name="T80" fmla="*/ 6 w 57"/>
                <a:gd name="T81" fmla="*/ 11 h 52"/>
                <a:gd name="T82" fmla="*/ 2 w 57"/>
                <a:gd name="T83" fmla="*/ 6 h 52"/>
                <a:gd name="T84" fmla="*/ 6 w 57"/>
                <a:gd name="T85" fmla="*/ 2 h 52"/>
                <a:gd name="T86" fmla="*/ 51 w 57"/>
                <a:gd name="T87" fmla="*/ 2 h 52"/>
                <a:gd name="T88" fmla="*/ 55 w 57"/>
                <a:gd name="T89" fmla="*/ 6 h 52"/>
                <a:gd name="T90" fmla="*/ 51 w 57"/>
                <a:gd name="T9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52">
                  <a:moveTo>
                    <a:pt x="51" y="0"/>
                  </a:moveTo>
                  <a:cubicBezTo>
                    <a:pt x="6" y="0"/>
                    <a:pt x="6" y="0"/>
                    <a:pt x="6" y="0"/>
                  </a:cubicBezTo>
                  <a:cubicBezTo>
                    <a:pt x="3" y="0"/>
                    <a:pt x="0" y="3"/>
                    <a:pt x="0" y="6"/>
                  </a:cubicBezTo>
                  <a:cubicBezTo>
                    <a:pt x="0" y="9"/>
                    <a:pt x="2" y="11"/>
                    <a:pt x="5" y="12"/>
                  </a:cubicBezTo>
                  <a:cubicBezTo>
                    <a:pt x="9" y="41"/>
                    <a:pt x="9" y="41"/>
                    <a:pt x="9" y="41"/>
                  </a:cubicBezTo>
                  <a:cubicBezTo>
                    <a:pt x="7" y="41"/>
                    <a:pt x="5" y="44"/>
                    <a:pt x="5" y="46"/>
                  </a:cubicBezTo>
                  <a:cubicBezTo>
                    <a:pt x="5" y="49"/>
                    <a:pt x="8" y="52"/>
                    <a:pt x="11" y="52"/>
                  </a:cubicBezTo>
                  <a:cubicBezTo>
                    <a:pt x="46" y="52"/>
                    <a:pt x="46" y="52"/>
                    <a:pt x="46" y="52"/>
                  </a:cubicBezTo>
                  <a:cubicBezTo>
                    <a:pt x="49" y="52"/>
                    <a:pt x="52" y="49"/>
                    <a:pt x="52" y="46"/>
                  </a:cubicBezTo>
                  <a:cubicBezTo>
                    <a:pt x="52" y="44"/>
                    <a:pt x="50" y="41"/>
                    <a:pt x="48" y="41"/>
                  </a:cubicBezTo>
                  <a:cubicBezTo>
                    <a:pt x="52" y="12"/>
                    <a:pt x="52" y="12"/>
                    <a:pt x="52" y="12"/>
                  </a:cubicBezTo>
                  <a:cubicBezTo>
                    <a:pt x="55" y="11"/>
                    <a:pt x="57" y="9"/>
                    <a:pt x="57" y="6"/>
                  </a:cubicBezTo>
                  <a:cubicBezTo>
                    <a:pt x="57" y="3"/>
                    <a:pt x="54" y="0"/>
                    <a:pt x="51" y="0"/>
                  </a:cubicBezTo>
                  <a:close/>
                  <a:moveTo>
                    <a:pt x="50" y="46"/>
                  </a:moveTo>
                  <a:cubicBezTo>
                    <a:pt x="50" y="49"/>
                    <a:pt x="48" y="51"/>
                    <a:pt x="46" y="51"/>
                  </a:cubicBezTo>
                  <a:cubicBezTo>
                    <a:pt x="11" y="51"/>
                    <a:pt x="11" y="51"/>
                    <a:pt x="11" y="51"/>
                  </a:cubicBezTo>
                  <a:cubicBezTo>
                    <a:pt x="9" y="51"/>
                    <a:pt x="7" y="49"/>
                    <a:pt x="7" y="46"/>
                  </a:cubicBezTo>
                  <a:cubicBezTo>
                    <a:pt x="7" y="44"/>
                    <a:pt x="9" y="42"/>
                    <a:pt x="11" y="42"/>
                  </a:cubicBezTo>
                  <a:cubicBezTo>
                    <a:pt x="46" y="42"/>
                    <a:pt x="46" y="42"/>
                    <a:pt x="46" y="42"/>
                  </a:cubicBezTo>
                  <a:cubicBezTo>
                    <a:pt x="48" y="42"/>
                    <a:pt x="50" y="44"/>
                    <a:pt x="50" y="46"/>
                  </a:cubicBezTo>
                  <a:close/>
                  <a:moveTo>
                    <a:pt x="18" y="24"/>
                  </a:moveTo>
                  <a:cubicBezTo>
                    <a:pt x="21" y="18"/>
                    <a:pt x="21" y="18"/>
                    <a:pt x="21" y="18"/>
                  </a:cubicBezTo>
                  <a:cubicBezTo>
                    <a:pt x="25" y="20"/>
                    <a:pt x="25" y="20"/>
                    <a:pt x="25" y="20"/>
                  </a:cubicBezTo>
                  <a:cubicBezTo>
                    <a:pt x="25" y="16"/>
                    <a:pt x="25" y="16"/>
                    <a:pt x="25" y="16"/>
                  </a:cubicBezTo>
                  <a:cubicBezTo>
                    <a:pt x="32" y="16"/>
                    <a:pt x="32" y="16"/>
                    <a:pt x="32" y="16"/>
                  </a:cubicBezTo>
                  <a:cubicBezTo>
                    <a:pt x="32" y="20"/>
                    <a:pt x="32" y="20"/>
                    <a:pt x="32" y="20"/>
                  </a:cubicBezTo>
                  <a:cubicBezTo>
                    <a:pt x="35" y="18"/>
                    <a:pt x="35" y="18"/>
                    <a:pt x="35" y="18"/>
                  </a:cubicBezTo>
                  <a:cubicBezTo>
                    <a:pt x="39" y="24"/>
                    <a:pt x="39" y="24"/>
                    <a:pt x="39" y="24"/>
                  </a:cubicBezTo>
                  <a:cubicBezTo>
                    <a:pt x="35" y="26"/>
                    <a:pt x="35" y="26"/>
                    <a:pt x="35" y="26"/>
                  </a:cubicBezTo>
                  <a:cubicBezTo>
                    <a:pt x="39" y="28"/>
                    <a:pt x="39" y="28"/>
                    <a:pt x="39" y="28"/>
                  </a:cubicBezTo>
                  <a:cubicBezTo>
                    <a:pt x="35" y="34"/>
                    <a:pt x="35" y="34"/>
                    <a:pt x="35" y="34"/>
                  </a:cubicBezTo>
                  <a:cubicBezTo>
                    <a:pt x="32" y="32"/>
                    <a:pt x="32" y="32"/>
                    <a:pt x="32" y="32"/>
                  </a:cubicBezTo>
                  <a:cubicBezTo>
                    <a:pt x="32" y="36"/>
                    <a:pt x="32" y="36"/>
                    <a:pt x="32" y="36"/>
                  </a:cubicBezTo>
                  <a:cubicBezTo>
                    <a:pt x="25" y="36"/>
                    <a:pt x="25" y="36"/>
                    <a:pt x="25" y="36"/>
                  </a:cubicBezTo>
                  <a:cubicBezTo>
                    <a:pt x="25" y="32"/>
                    <a:pt x="25" y="32"/>
                    <a:pt x="25" y="32"/>
                  </a:cubicBezTo>
                  <a:cubicBezTo>
                    <a:pt x="21" y="34"/>
                    <a:pt x="21" y="34"/>
                    <a:pt x="21" y="34"/>
                  </a:cubicBezTo>
                  <a:cubicBezTo>
                    <a:pt x="18" y="28"/>
                    <a:pt x="18" y="28"/>
                    <a:pt x="18" y="28"/>
                  </a:cubicBezTo>
                  <a:cubicBezTo>
                    <a:pt x="21" y="26"/>
                    <a:pt x="21" y="26"/>
                    <a:pt x="21" y="26"/>
                  </a:cubicBezTo>
                  <a:lnTo>
                    <a:pt x="18" y="24"/>
                  </a:lnTo>
                  <a:close/>
                  <a:moveTo>
                    <a:pt x="51" y="11"/>
                  </a:moveTo>
                  <a:cubicBezTo>
                    <a:pt x="6" y="11"/>
                    <a:pt x="6" y="11"/>
                    <a:pt x="6" y="11"/>
                  </a:cubicBezTo>
                  <a:cubicBezTo>
                    <a:pt x="4" y="11"/>
                    <a:pt x="2" y="9"/>
                    <a:pt x="2" y="6"/>
                  </a:cubicBezTo>
                  <a:cubicBezTo>
                    <a:pt x="2" y="4"/>
                    <a:pt x="4" y="2"/>
                    <a:pt x="6" y="2"/>
                  </a:cubicBezTo>
                  <a:cubicBezTo>
                    <a:pt x="51" y="2"/>
                    <a:pt x="51" y="2"/>
                    <a:pt x="51" y="2"/>
                  </a:cubicBezTo>
                  <a:cubicBezTo>
                    <a:pt x="53" y="2"/>
                    <a:pt x="55" y="4"/>
                    <a:pt x="55" y="6"/>
                  </a:cubicBezTo>
                  <a:cubicBezTo>
                    <a:pt x="55" y="9"/>
                    <a:pt x="53" y="11"/>
                    <a:pt x="5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Freeform 159"/>
            <p:cNvSpPr>
              <a:spLocks noEditPoints="1"/>
            </p:cNvSpPr>
            <p:nvPr/>
          </p:nvSpPr>
          <p:spPr bwMode="auto">
            <a:xfrm>
              <a:off x="10135578" y="5487596"/>
              <a:ext cx="323166" cy="59531"/>
            </a:xfrm>
            <a:custGeom>
              <a:avLst/>
              <a:gdLst>
                <a:gd name="T0" fmla="*/ 31 w 32"/>
                <a:gd name="T1" fmla="*/ 0 h 6"/>
                <a:gd name="T2" fmla="*/ 1 w 32"/>
                <a:gd name="T3" fmla="*/ 0 h 6"/>
                <a:gd name="T4" fmla="*/ 0 w 32"/>
                <a:gd name="T5" fmla="*/ 1 h 6"/>
                <a:gd name="T6" fmla="*/ 0 w 32"/>
                <a:gd name="T7" fmla="*/ 5 h 6"/>
                <a:gd name="T8" fmla="*/ 1 w 32"/>
                <a:gd name="T9" fmla="*/ 6 h 6"/>
                <a:gd name="T10" fmla="*/ 31 w 32"/>
                <a:gd name="T11" fmla="*/ 6 h 6"/>
                <a:gd name="T12" fmla="*/ 32 w 32"/>
                <a:gd name="T13" fmla="*/ 5 h 6"/>
                <a:gd name="T14" fmla="*/ 32 w 32"/>
                <a:gd name="T15" fmla="*/ 1 h 6"/>
                <a:gd name="T16" fmla="*/ 31 w 32"/>
                <a:gd name="T17" fmla="*/ 0 h 6"/>
                <a:gd name="T18" fmla="*/ 30 w 32"/>
                <a:gd name="T19" fmla="*/ 2 h 6"/>
                <a:gd name="T20" fmla="*/ 1 w 32"/>
                <a:gd name="T21" fmla="*/ 2 h 6"/>
                <a:gd name="T22" fmla="*/ 1 w 32"/>
                <a:gd name="T23" fmla="*/ 1 h 6"/>
                <a:gd name="T24" fmla="*/ 30 w 32"/>
                <a:gd name="T25" fmla="*/ 1 h 6"/>
                <a:gd name="T26" fmla="*/ 30 w 32"/>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
                  <a:moveTo>
                    <a:pt x="31" y="0"/>
                  </a:moveTo>
                  <a:cubicBezTo>
                    <a:pt x="1" y="0"/>
                    <a:pt x="1" y="0"/>
                    <a:pt x="1" y="0"/>
                  </a:cubicBezTo>
                  <a:cubicBezTo>
                    <a:pt x="0" y="0"/>
                    <a:pt x="0" y="1"/>
                    <a:pt x="0" y="1"/>
                  </a:cubicBezTo>
                  <a:cubicBezTo>
                    <a:pt x="0" y="5"/>
                    <a:pt x="0" y="5"/>
                    <a:pt x="0" y="5"/>
                  </a:cubicBezTo>
                  <a:cubicBezTo>
                    <a:pt x="0" y="5"/>
                    <a:pt x="0" y="6"/>
                    <a:pt x="1" y="6"/>
                  </a:cubicBezTo>
                  <a:cubicBezTo>
                    <a:pt x="31" y="6"/>
                    <a:pt x="31" y="6"/>
                    <a:pt x="31" y="6"/>
                  </a:cubicBezTo>
                  <a:cubicBezTo>
                    <a:pt x="32" y="6"/>
                    <a:pt x="32" y="5"/>
                    <a:pt x="32" y="5"/>
                  </a:cubicBezTo>
                  <a:cubicBezTo>
                    <a:pt x="32" y="1"/>
                    <a:pt x="32" y="1"/>
                    <a:pt x="32" y="1"/>
                  </a:cubicBezTo>
                  <a:cubicBezTo>
                    <a:pt x="32" y="1"/>
                    <a:pt x="32" y="0"/>
                    <a:pt x="31" y="0"/>
                  </a:cubicBezTo>
                  <a:close/>
                  <a:moveTo>
                    <a:pt x="30" y="2"/>
                  </a:moveTo>
                  <a:cubicBezTo>
                    <a:pt x="1" y="2"/>
                    <a:pt x="1" y="2"/>
                    <a:pt x="1" y="2"/>
                  </a:cubicBezTo>
                  <a:cubicBezTo>
                    <a:pt x="1" y="1"/>
                    <a:pt x="1" y="1"/>
                    <a:pt x="1" y="1"/>
                  </a:cubicBezTo>
                  <a:cubicBezTo>
                    <a:pt x="30" y="1"/>
                    <a:pt x="30" y="1"/>
                    <a:pt x="30" y="1"/>
                  </a:cubicBezTo>
                  <a:lnTo>
                    <a:pt x="3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Freeform 160"/>
            <p:cNvSpPr>
              <a:spLocks noEditPoints="1"/>
            </p:cNvSpPr>
            <p:nvPr/>
          </p:nvSpPr>
          <p:spPr bwMode="auto">
            <a:xfrm>
              <a:off x="10046282" y="4998594"/>
              <a:ext cx="250879" cy="357184"/>
            </a:xfrm>
            <a:custGeom>
              <a:avLst/>
              <a:gdLst>
                <a:gd name="T0" fmla="*/ 2 w 25"/>
                <a:gd name="T1" fmla="*/ 8 h 35"/>
                <a:gd name="T2" fmla="*/ 4 w 25"/>
                <a:gd name="T3" fmla="*/ 8 h 35"/>
                <a:gd name="T4" fmla="*/ 6 w 25"/>
                <a:gd name="T5" fmla="*/ 13 h 35"/>
                <a:gd name="T6" fmla="*/ 4 w 25"/>
                <a:gd name="T7" fmla="*/ 15 h 35"/>
                <a:gd name="T8" fmla="*/ 10 w 25"/>
                <a:gd name="T9" fmla="*/ 26 h 35"/>
                <a:gd name="T10" fmla="*/ 13 w 25"/>
                <a:gd name="T11" fmla="*/ 26 h 35"/>
                <a:gd name="T12" fmla="*/ 14 w 25"/>
                <a:gd name="T13" fmla="*/ 31 h 35"/>
                <a:gd name="T14" fmla="*/ 13 w 25"/>
                <a:gd name="T15" fmla="*/ 33 h 35"/>
                <a:gd name="T16" fmla="*/ 15 w 25"/>
                <a:gd name="T17" fmla="*/ 35 h 35"/>
                <a:gd name="T18" fmla="*/ 25 w 25"/>
                <a:gd name="T19" fmla="*/ 30 h 35"/>
                <a:gd name="T20" fmla="*/ 23 w 25"/>
                <a:gd name="T21" fmla="*/ 27 h 35"/>
                <a:gd name="T22" fmla="*/ 20 w 25"/>
                <a:gd name="T23" fmla="*/ 28 h 35"/>
                <a:gd name="T24" fmla="*/ 19 w 25"/>
                <a:gd name="T25" fmla="*/ 22 h 35"/>
                <a:gd name="T26" fmla="*/ 20 w 25"/>
                <a:gd name="T27" fmla="*/ 21 h 35"/>
                <a:gd name="T28" fmla="*/ 14 w 25"/>
                <a:gd name="T29" fmla="*/ 10 h 35"/>
                <a:gd name="T30" fmla="*/ 12 w 25"/>
                <a:gd name="T31" fmla="*/ 10 h 35"/>
                <a:gd name="T32" fmla="*/ 10 w 25"/>
                <a:gd name="T33" fmla="*/ 4 h 35"/>
                <a:gd name="T34" fmla="*/ 12 w 25"/>
                <a:gd name="T35" fmla="*/ 3 h 35"/>
                <a:gd name="T36" fmla="*/ 10 w 25"/>
                <a:gd name="T37" fmla="*/ 0 h 35"/>
                <a:gd name="T38" fmla="*/ 0 w 25"/>
                <a:gd name="T39" fmla="*/ 6 h 35"/>
                <a:gd name="T40" fmla="*/ 22 w 25"/>
                <a:gd name="T41" fmla="*/ 30 h 35"/>
                <a:gd name="T42" fmla="*/ 22 w 25"/>
                <a:gd name="T43" fmla="*/ 29 h 35"/>
                <a:gd name="T44" fmla="*/ 23 w 25"/>
                <a:gd name="T45" fmla="*/ 30 h 35"/>
                <a:gd name="T46" fmla="*/ 15 w 25"/>
                <a:gd name="T47" fmla="*/ 34 h 35"/>
                <a:gd name="T48" fmla="*/ 13 w 25"/>
                <a:gd name="T49" fmla="*/ 11 h 35"/>
                <a:gd name="T50" fmla="*/ 19 w 25"/>
                <a:gd name="T51" fmla="*/ 21 h 35"/>
                <a:gd name="T52" fmla="*/ 17 w 25"/>
                <a:gd name="T53" fmla="*/ 22 h 35"/>
                <a:gd name="T54" fmla="*/ 19 w 25"/>
                <a:gd name="T55" fmla="*/ 28 h 35"/>
                <a:gd name="T56" fmla="*/ 20 w 25"/>
                <a:gd name="T57" fmla="*/ 29 h 35"/>
                <a:gd name="T58" fmla="*/ 16 w 25"/>
                <a:gd name="T59" fmla="*/ 24 h 35"/>
                <a:gd name="T60" fmla="*/ 17 w 25"/>
                <a:gd name="T61" fmla="*/ 21 h 35"/>
                <a:gd name="T62" fmla="*/ 13 w 25"/>
                <a:gd name="T63" fmla="*/ 11 h 35"/>
                <a:gd name="T64" fmla="*/ 9 w 25"/>
                <a:gd name="T65" fmla="*/ 3 h 35"/>
                <a:gd name="T66" fmla="*/ 9 w 25"/>
                <a:gd name="T67" fmla="*/ 2 h 35"/>
                <a:gd name="T68" fmla="*/ 10 w 25"/>
                <a:gd name="T69" fmla="*/ 3 h 35"/>
                <a:gd name="T70" fmla="*/ 9 w 25"/>
                <a:gd name="T71" fmla="*/ 6 h 35"/>
                <a:gd name="T72" fmla="*/ 12 w 25"/>
                <a:gd name="T73" fmla="*/ 12 h 35"/>
                <a:gd name="T74" fmla="*/ 10 w 25"/>
                <a:gd name="T75" fmla="*/ 10 h 35"/>
                <a:gd name="T76" fmla="*/ 9 w 25"/>
                <a:gd name="T7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5">
                  <a:moveTo>
                    <a:pt x="1" y="8"/>
                  </a:moveTo>
                  <a:cubicBezTo>
                    <a:pt x="1" y="8"/>
                    <a:pt x="2" y="8"/>
                    <a:pt x="2" y="8"/>
                  </a:cubicBezTo>
                  <a:cubicBezTo>
                    <a:pt x="3" y="8"/>
                    <a:pt x="3" y="8"/>
                    <a:pt x="3" y="8"/>
                  </a:cubicBezTo>
                  <a:cubicBezTo>
                    <a:pt x="3" y="8"/>
                    <a:pt x="4" y="8"/>
                    <a:pt x="4" y="8"/>
                  </a:cubicBezTo>
                  <a:cubicBezTo>
                    <a:pt x="6" y="12"/>
                    <a:pt x="6" y="12"/>
                    <a:pt x="6" y="12"/>
                  </a:cubicBezTo>
                  <a:cubicBezTo>
                    <a:pt x="6" y="13"/>
                    <a:pt x="6" y="13"/>
                    <a:pt x="6" y="13"/>
                  </a:cubicBezTo>
                  <a:cubicBezTo>
                    <a:pt x="5" y="14"/>
                    <a:pt x="5" y="14"/>
                    <a:pt x="5" y="14"/>
                  </a:cubicBezTo>
                  <a:cubicBezTo>
                    <a:pt x="4" y="14"/>
                    <a:pt x="4" y="15"/>
                    <a:pt x="4" y="15"/>
                  </a:cubicBezTo>
                  <a:cubicBezTo>
                    <a:pt x="10" y="26"/>
                    <a:pt x="10" y="26"/>
                    <a:pt x="10" y="26"/>
                  </a:cubicBezTo>
                  <a:cubicBezTo>
                    <a:pt x="10" y="26"/>
                    <a:pt x="10" y="26"/>
                    <a:pt x="10" y="26"/>
                  </a:cubicBezTo>
                  <a:cubicBezTo>
                    <a:pt x="12" y="25"/>
                    <a:pt x="12" y="25"/>
                    <a:pt x="12" y="25"/>
                  </a:cubicBezTo>
                  <a:cubicBezTo>
                    <a:pt x="12" y="25"/>
                    <a:pt x="12" y="25"/>
                    <a:pt x="13" y="26"/>
                  </a:cubicBezTo>
                  <a:cubicBezTo>
                    <a:pt x="15" y="30"/>
                    <a:pt x="15" y="30"/>
                    <a:pt x="15" y="30"/>
                  </a:cubicBezTo>
                  <a:cubicBezTo>
                    <a:pt x="15" y="31"/>
                    <a:pt x="15" y="31"/>
                    <a:pt x="14" y="31"/>
                  </a:cubicBezTo>
                  <a:cubicBezTo>
                    <a:pt x="13" y="32"/>
                    <a:pt x="13" y="32"/>
                    <a:pt x="13" y="32"/>
                  </a:cubicBezTo>
                  <a:cubicBezTo>
                    <a:pt x="13" y="32"/>
                    <a:pt x="13" y="32"/>
                    <a:pt x="13" y="33"/>
                  </a:cubicBezTo>
                  <a:cubicBezTo>
                    <a:pt x="14" y="35"/>
                    <a:pt x="14" y="35"/>
                    <a:pt x="14" y="35"/>
                  </a:cubicBezTo>
                  <a:cubicBezTo>
                    <a:pt x="14" y="35"/>
                    <a:pt x="15" y="35"/>
                    <a:pt x="15" y="35"/>
                  </a:cubicBezTo>
                  <a:cubicBezTo>
                    <a:pt x="24" y="31"/>
                    <a:pt x="24" y="31"/>
                    <a:pt x="24" y="31"/>
                  </a:cubicBezTo>
                  <a:cubicBezTo>
                    <a:pt x="25" y="31"/>
                    <a:pt x="25" y="30"/>
                    <a:pt x="25" y="30"/>
                  </a:cubicBezTo>
                  <a:cubicBezTo>
                    <a:pt x="24" y="28"/>
                    <a:pt x="24" y="28"/>
                    <a:pt x="24" y="28"/>
                  </a:cubicBezTo>
                  <a:cubicBezTo>
                    <a:pt x="23" y="27"/>
                    <a:pt x="23" y="27"/>
                    <a:pt x="23" y="27"/>
                  </a:cubicBezTo>
                  <a:cubicBezTo>
                    <a:pt x="21" y="28"/>
                    <a:pt x="21" y="28"/>
                    <a:pt x="21" y="28"/>
                  </a:cubicBezTo>
                  <a:cubicBezTo>
                    <a:pt x="21" y="28"/>
                    <a:pt x="21" y="28"/>
                    <a:pt x="20" y="28"/>
                  </a:cubicBezTo>
                  <a:cubicBezTo>
                    <a:pt x="18" y="23"/>
                    <a:pt x="18" y="23"/>
                    <a:pt x="18" y="23"/>
                  </a:cubicBezTo>
                  <a:cubicBezTo>
                    <a:pt x="18" y="23"/>
                    <a:pt x="18" y="22"/>
                    <a:pt x="19" y="22"/>
                  </a:cubicBezTo>
                  <a:cubicBezTo>
                    <a:pt x="20" y="22"/>
                    <a:pt x="20" y="22"/>
                    <a:pt x="20" y="22"/>
                  </a:cubicBezTo>
                  <a:cubicBezTo>
                    <a:pt x="20" y="21"/>
                    <a:pt x="20" y="21"/>
                    <a:pt x="20" y="21"/>
                  </a:cubicBezTo>
                  <a:cubicBezTo>
                    <a:pt x="15" y="10"/>
                    <a:pt x="15" y="10"/>
                    <a:pt x="15" y="10"/>
                  </a:cubicBezTo>
                  <a:cubicBezTo>
                    <a:pt x="15" y="10"/>
                    <a:pt x="14" y="9"/>
                    <a:pt x="14" y="10"/>
                  </a:cubicBezTo>
                  <a:cubicBezTo>
                    <a:pt x="13" y="10"/>
                    <a:pt x="13" y="10"/>
                    <a:pt x="13" y="10"/>
                  </a:cubicBezTo>
                  <a:cubicBezTo>
                    <a:pt x="12" y="10"/>
                    <a:pt x="12" y="10"/>
                    <a:pt x="12" y="10"/>
                  </a:cubicBezTo>
                  <a:cubicBezTo>
                    <a:pt x="10" y="5"/>
                    <a:pt x="10" y="5"/>
                    <a:pt x="10" y="5"/>
                  </a:cubicBezTo>
                  <a:cubicBezTo>
                    <a:pt x="10" y="5"/>
                    <a:pt x="10" y="5"/>
                    <a:pt x="10" y="4"/>
                  </a:cubicBezTo>
                  <a:cubicBezTo>
                    <a:pt x="11" y="4"/>
                    <a:pt x="11" y="4"/>
                    <a:pt x="11" y="4"/>
                  </a:cubicBezTo>
                  <a:cubicBezTo>
                    <a:pt x="12" y="4"/>
                    <a:pt x="12" y="3"/>
                    <a:pt x="12" y="3"/>
                  </a:cubicBezTo>
                  <a:cubicBezTo>
                    <a:pt x="11" y="1"/>
                    <a:pt x="11" y="1"/>
                    <a:pt x="11" y="1"/>
                  </a:cubicBezTo>
                  <a:cubicBezTo>
                    <a:pt x="10" y="0"/>
                    <a:pt x="10" y="0"/>
                    <a:pt x="10" y="0"/>
                  </a:cubicBezTo>
                  <a:cubicBezTo>
                    <a:pt x="0" y="5"/>
                    <a:pt x="0" y="5"/>
                    <a:pt x="0" y="5"/>
                  </a:cubicBezTo>
                  <a:cubicBezTo>
                    <a:pt x="0" y="5"/>
                    <a:pt x="0" y="5"/>
                    <a:pt x="0" y="6"/>
                  </a:cubicBezTo>
                  <a:lnTo>
                    <a:pt x="1" y="8"/>
                  </a:lnTo>
                  <a:close/>
                  <a:moveTo>
                    <a:pt x="22" y="30"/>
                  </a:moveTo>
                  <a:cubicBezTo>
                    <a:pt x="22" y="29"/>
                    <a:pt x="22" y="29"/>
                    <a:pt x="22" y="29"/>
                  </a:cubicBezTo>
                  <a:cubicBezTo>
                    <a:pt x="22" y="29"/>
                    <a:pt x="22" y="29"/>
                    <a:pt x="22" y="29"/>
                  </a:cubicBezTo>
                  <a:cubicBezTo>
                    <a:pt x="23" y="29"/>
                    <a:pt x="23" y="29"/>
                    <a:pt x="23" y="29"/>
                  </a:cubicBezTo>
                  <a:cubicBezTo>
                    <a:pt x="23" y="30"/>
                    <a:pt x="23" y="30"/>
                    <a:pt x="23" y="30"/>
                  </a:cubicBezTo>
                  <a:cubicBezTo>
                    <a:pt x="15" y="34"/>
                    <a:pt x="15" y="34"/>
                    <a:pt x="15" y="34"/>
                  </a:cubicBezTo>
                  <a:cubicBezTo>
                    <a:pt x="15" y="34"/>
                    <a:pt x="15" y="34"/>
                    <a:pt x="15" y="34"/>
                  </a:cubicBezTo>
                  <a:lnTo>
                    <a:pt x="22" y="30"/>
                  </a:lnTo>
                  <a:close/>
                  <a:moveTo>
                    <a:pt x="13" y="11"/>
                  </a:moveTo>
                  <a:cubicBezTo>
                    <a:pt x="14" y="11"/>
                    <a:pt x="14" y="11"/>
                    <a:pt x="14" y="11"/>
                  </a:cubicBezTo>
                  <a:cubicBezTo>
                    <a:pt x="19" y="21"/>
                    <a:pt x="19" y="21"/>
                    <a:pt x="19" y="21"/>
                  </a:cubicBezTo>
                  <a:cubicBezTo>
                    <a:pt x="18" y="21"/>
                    <a:pt x="18" y="21"/>
                    <a:pt x="18" y="21"/>
                  </a:cubicBezTo>
                  <a:cubicBezTo>
                    <a:pt x="18" y="21"/>
                    <a:pt x="17" y="22"/>
                    <a:pt x="17" y="22"/>
                  </a:cubicBezTo>
                  <a:cubicBezTo>
                    <a:pt x="17" y="23"/>
                    <a:pt x="17" y="23"/>
                    <a:pt x="17" y="24"/>
                  </a:cubicBezTo>
                  <a:cubicBezTo>
                    <a:pt x="19" y="28"/>
                    <a:pt x="19" y="28"/>
                    <a:pt x="19" y="28"/>
                  </a:cubicBezTo>
                  <a:cubicBezTo>
                    <a:pt x="19" y="29"/>
                    <a:pt x="20" y="29"/>
                    <a:pt x="21" y="29"/>
                  </a:cubicBezTo>
                  <a:cubicBezTo>
                    <a:pt x="21" y="29"/>
                    <a:pt x="20" y="29"/>
                    <a:pt x="20" y="29"/>
                  </a:cubicBezTo>
                  <a:cubicBezTo>
                    <a:pt x="19" y="29"/>
                    <a:pt x="19" y="29"/>
                    <a:pt x="18" y="28"/>
                  </a:cubicBezTo>
                  <a:cubicBezTo>
                    <a:pt x="16" y="24"/>
                    <a:pt x="16" y="24"/>
                    <a:pt x="16" y="24"/>
                  </a:cubicBezTo>
                  <a:cubicBezTo>
                    <a:pt x="16" y="23"/>
                    <a:pt x="16" y="23"/>
                    <a:pt x="16" y="22"/>
                  </a:cubicBezTo>
                  <a:cubicBezTo>
                    <a:pt x="16" y="22"/>
                    <a:pt x="17" y="21"/>
                    <a:pt x="17" y="21"/>
                  </a:cubicBezTo>
                  <a:cubicBezTo>
                    <a:pt x="18" y="21"/>
                    <a:pt x="18" y="21"/>
                    <a:pt x="18" y="21"/>
                  </a:cubicBezTo>
                  <a:cubicBezTo>
                    <a:pt x="13" y="11"/>
                    <a:pt x="13" y="11"/>
                    <a:pt x="13" y="11"/>
                  </a:cubicBezTo>
                  <a:cubicBezTo>
                    <a:pt x="13" y="11"/>
                    <a:pt x="13" y="11"/>
                    <a:pt x="13" y="11"/>
                  </a:cubicBezTo>
                  <a:close/>
                  <a:moveTo>
                    <a:pt x="9" y="3"/>
                  </a:moveTo>
                  <a:cubicBezTo>
                    <a:pt x="9" y="3"/>
                    <a:pt x="9" y="3"/>
                    <a:pt x="9" y="3"/>
                  </a:cubicBezTo>
                  <a:cubicBezTo>
                    <a:pt x="9" y="2"/>
                    <a:pt x="9" y="2"/>
                    <a:pt x="9" y="2"/>
                  </a:cubicBezTo>
                  <a:cubicBezTo>
                    <a:pt x="10" y="2"/>
                    <a:pt x="10" y="2"/>
                    <a:pt x="10" y="2"/>
                  </a:cubicBezTo>
                  <a:cubicBezTo>
                    <a:pt x="10" y="3"/>
                    <a:pt x="10" y="3"/>
                    <a:pt x="10" y="3"/>
                  </a:cubicBezTo>
                  <a:cubicBezTo>
                    <a:pt x="9" y="3"/>
                    <a:pt x="9" y="3"/>
                    <a:pt x="9" y="3"/>
                  </a:cubicBezTo>
                  <a:cubicBezTo>
                    <a:pt x="8" y="4"/>
                    <a:pt x="8" y="5"/>
                    <a:pt x="9" y="6"/>
                  </a:cubicBezTo>
                  <a:cubicBezTo>
                    <a:pt x="11" y="10"/>
                    <a:pt x="11" y="10"/>
                    <a:pt x="11" y="10"/>
                  </a:cubicBezTo>
                  <a:cubicBezTo>
                    <a:pt x="11" y="11"/>
                    <a:pt x="12" y="11"/>
                    <a:pt x="12" y="12"/>
                  </a:cubicBezTo>
                  <a:cubicBezTo>
                    <a:pt x="12" y="12"/>
                    <a:pt x="12" y="12"/>
                    <a:pt x="12" y="12"/>
                  </a:cubicBezTo>
                  <a:cubicBezTo>
                    <a:pt x="11" y="12"/>
                    <a:pt x="10" y="11"/>
                    <a:pt x="10" y="10"/>
                  </a:cubicBezTo>
                  <a:cubicBezTo>
                    <a:pt x="8" y="6"/>
                    <a:pt x="8" y="6"/>
                    <a:pt x="8" y="6"/>
                  </a:cubicBezTo>
                  <a:cubicBezTo>
                    <a:pt x="7" y="5"/>
                    <a:pt x="8" y="4"/>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Freeform 161"/>
            <p:cNvSpPr/>
            <p:nvPr/>
          </p:nvSpPr>
          <p:spPr bwMode="auto">
            <a:xfrm>
              <a:off x="10054786" y="4998594"/>
              <a:ext cx="68035" cy="42522"/>
            </a:xfrm>
            <a:custGeom>
              <a:avLst/>
              <a:gdLst>
                <a:gd name="T0" fmla="*/ 7 w 7"/>
                <a:gd name="T1" fmla="*/ 1 h 4"/>
                <a:gd name="T2" fmla="*/ 3 w 7"/>
                <a:gd name="T3" fmla="*/ 1 h 4"/>
                <a:gd name="T4" fmla="*/ 0 w 7"/>
                <a:gd name="T5" fmla="*/ 4 h 4"/>
                <a:gd name="T6" fmla="*/ 7 w 7"/>
                <a:gd name="T7" fmla="*/ 1 h 4"/>
              </a:gdLst>
              <a:ahLst/>
              <a:cxnLst>
                <a:cxn ang="0">
                  <a:pos x="T0" y="T1"/>
                </a:cxn>
                <a:cxn ang="0">
                  <a:pos x="T2" y="T3"/>
                </a:cxn>
                <a:cxn ang="0">
                  <a:pos x="T4" y="T5"/>
                </a:cxn>
                <a:cxn ang="0">
                  <a:pos x="T6" y="T7"/>
                </a:cxn>
              </a:cxnLst>
              <a:rect l="0" t="0" r="r" b="b"/>
              <a:pathLst>
                <a:path w="7" h="4">
                  <a:moveTo>
                    <a:pt x="7" y="1"/>
                  </a:moveTo>
                  <a:cubicBezTo>
                    <a:pt x="7" y="0"/>
                    <a:pt x="5" y="0"/>
                    <a:pt x="3" y="1"/>
                  </a:cubicBezTo>
                  <a:cubicBezTo>
                    <a:pt x="1" y="2"/>
                    <a:pt x="0" y="3"/>
                    <a:pt x="0" y="4"/>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Freeform 162"/>
            <p:cNvSpPr>
              <a:spLocks noEditPoints="1"/>
            </p:cNvSpPr>
            <p:nvPr/>
          </p:nvSpPr>
          <p:spPr bwMode="auto">
            <a:xfrm>
              <a:off x="9914464" y="5172934"/>
              <a:ext cx="412462" cy="463488"/>
            </a:xfrm>
            <a:custGeom>
              <a:avLst/>
              <a:gdLst>
                <a:gd name="T0" fmla="*/ 23 w 41"/>
                <a:gd name="T1" fmla="*/ 40 h 46"/>
                <a:gd name="T2" fmla="*/ 11 w 41"/>
                <a:gd name="T3" fmla="*/ 35 h 46"/>
                <a:gd name="T4" fmla="*/ 6 w 41"/>
                <a:gd name="T5" fmla="*/ 23 h 46"/>
                <a:gd name="T6" fmla="*/ 11 w 41"/>
                <a:gd name="T7" fmla="*/ 10 h 46"/>
                <a:gd name="T8" fmla="*/ 20 w 41"/>
                <a:gd name="T9" fmla="*/ 5 h 46"/>
                <a:gd name="T10" fmla="*/ 18 w 41"/>
                <a:gd name="T11" fmla="*/ 0 h 46"/>
                <a:gd name="T12" fmla="*/ 7 w 41"/>
                <a:gd name="T13" fmla="*/ 6 h 46"/>
                <a:gd name="T14" fmla="*/ 0 w 41"/>
                <a:gd name="T15" fmla="*/ 23 h 46"/>
                <a:gd name="T16" fmla="*/ 7 w 41"/>
                <a:gd name="T17" fmla="*/ 39 h 46"/>
                <a:gd name="T18" fmla="*/ 23 w 41"/>
                <a:gd name="T19" fmla="*/ 46 h 46"/>
                <a:gd name="T20" fmla="*/ 40 w 41"/>
                <a:gd name="T21" fmla="*/ 39 h 46"/>
                <a:gd name="T22" fmla="*/ 41 w 41"/>
                <a:gd name="T23" fmla="*/ 37 h 46"/>
                <a:gd name="T24" fmla="*/ 34 w 41"/>
                <a:gd name="T25" fmla="*/ 37 h 46"/>
                <a:gd name="T26" fmla="*/ 23 w 41"/>
                <a:gd name="T27" fmla="*/ 40 h 46"/>
                <a:gd name="T28" fmla="*/ 23 w 41"/>
                <a:gd name="T29" fmla="*/ 44 h 46"/>
                <a:gd name="T30" fmla="*/ 8 w 41"/>
                <a:gd name="T31" fmla="*/ 38 h 46"/>
                <a:gd name="T32" fmla="*/ 2 w 41"/>
                <a:gd name="T33" fmla="*/ 23 h 46"/>
                <a:gd name="T34" fmla="*/ 8 w 41"/>
                <a:gd name="T35" fmla="*/ 7 h 46"/>
                <a:gd name="T36" fmla="*/ 17 w 41"/>
                <a:gd name="T37" fmla="*/ 2 h 46"/>
                <a:gd name="T38" fmla="*/ 17 w 41"/>
                <a:gd name="T39" fmla="*/ 2 h 46"/>
                <a:gd name="T40" fmla="*/ 9 w 41"/>
                <a:gd name="T41" fmla="*/ 7 h 46"/>
                <a:gd name="T42" fmla="*/ 3 w 41"/>
                <a:gd name="T43" fmla="*/ 23 h 46"/>
                <a:gd name="T44" fmla="*/ 9 w 41"/>
                <a:gd name="T45" fmla="*/ 38 h 46"/>
                <a:gd name="T46" fmla="*/ 24 w 41"/>
                <a:gd name="T47" fmla="*/ 44 h 46"/>
                <a:gd name="T48" fmla="*/ 23 w 41"/>
                <a:gd name="T49" fmla="*/ 44 h 46"/>
                <a:gd name="T50" fmla="*/ 35 w 41"/>
                <a:gd name="T51" fmla="*/ 39 h 46"/>
                <a:gd name="T52" fmla="*/ 24 w 41"/>
                <a:gd name="T53" fmla="*/ 42 h 46"/>
                <a:gd name="T54" fmla="*/ 24 w 41"/>
                <a:gd name="T55" fmla="*/ 42 h 46"/>
                <a:gd name="T56" fmla="*/ 34 w 41"/>
                <a:gd name="T57" fmla="*/ 39 h 46"/>
                <a:gd name="T58" fmla="*/ 35 w 41"/>
                <a:gd name="T5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6">
                  <a:moveTo>
                    <a:pt x="23" y="40"/>
                  </a:moveTo>
                  <a:cubicBezTo>
                    <a:pt x="19" y="40"/>
                    <a:pt x="14" y="39"/>
                    <a:pt x="11" y="35"/>
                  </a:cubicBezTo>
                  <a:cubicBezTo>
                    <a:pt x="8" y="32"/>
                    <a:pt x="6" y="27"/>
                    <a:pt x="6" y="23"/>
                  </a:cubicBezTo>
                  <a:cubicBezTo>
                    <a:pt x="6" y="18"/>
                    <a:pt x="8" y="13"/>
                    <a:pt x="11" y="10"/>
                  </a:cubicBezTo>
                  <a:cubicBezTo>
                    <a:pt x="13" y="8"/>
                    <a:pt x="17" y="6"/>
                    <a:pt x="20" y="5"/>
                  </a:cubicBezTo>
                  <a:cubicBezTo>
                    <a:pt x="18" y="0"/>
                    <a:pt x="18" y="0"/>
                    <a:pt x="18" y="0"/>
                  </a:cubicBezTo>
                  <a:cubicBezTo>
                    <a:pt x="14" y="1"/>
                    <a:pt x="10" y="3"/>
                    <a:pt x="7" y="6"/>
                  </a:cubicBezTo>
                  <a:cubicBezTo>
                    <a:pt x="3" y="11"/>
                    <a:pt x="0" y="16"/>
                    <a:pt x="0" y="23"/>
                  </a:cubicBezTo>
                  <a:cubicBezTo>
                    <a:pt x="0" y="29"/>
                    <a:pt x="3" y="35"/>
                    <a:pt x="7" y="39"/>
                  </a:cubicBezTo>
                  <a:cubicBezTo>
                    <a:pt x="12" y="43"/>
                    <a:pt x="17" y="46"/>
                    <a:pt x="23" y="46"/>
                  </a:cubicBezTo>
                  <a:cubicBezTo>
                    <a:pt x="30" y="46"/>
                    <a:pt x="35" y="43"/>
                    <a:pt x="40" y="39"/>
                  </a:cubicBezTo>
                  <a:cubicBezTo>
                    <a:pt x="40" y="39"/>
                    <a:pt x="40" y="38"/>
                    <a:pt x="41" y="37"/>
                  </a:cubicBezTo>
                  <a:cubicBezTo>
                    <a:pt x="34" y="37"/>
                    <a:pt x="34" y="37"/>
                    <a:pt x="34" y="37"/>
                  </a:cubicBezTo>
                  <a:cubicBezTo>
                    <a:pt x="31" y="39"/>
                    <a:pt x="27" y="40"/>
                    <a:pt x="23" y="40"/>
                  </a:cubicBezTo>
                  <a:close/>
                  <a:moveTo>
                    <a:pt x="23" y="44"/>
                  </a:moveTo>
                  <a:cubicBezTo>
                    <a:pt x="18" y="44"/>
                    <a:pt x="12" y="42"/>
                    <a:pt x="8" y="38"/>
                  </a:cubicBezTo>
                  <a:cubicBezTo>
                    <a:pt x="4" y="34"/>
                    <a:pt x="2" y="28"/>
                    <a:pt x="2" y="23"/>
                  </a:cubicBezTo>
                  <a:cubicBezTo>
                    <a:pt x="2" y="17"/>
                    <a:pt x="4" y="11"/>
                    <a:pt x="8" y="7"/>
                  </a:cubicBezTo>
                  <a:cubicBezTo>
                    <a:pt x="11" y="5"/>
                    <a:pt x="14" y="3"/>
                    <a:pt x="17" y="2"/>
                  </a:cubicBezTo>
                  <a:cubicBezTo>
                    <a:pt x="17" y="2"/>
                    <a:pt x="17" y="2"/>
                    <a:pt x="17" y="2"/>
                  </a:cubicBezTo>
                  <a:cubicBezTo>
                    <a:pt x="14" y="3"/>
                    <a:pt x="11" y="5"/>
                    <a:pt x="9" y="7"/>
                  </a:cubicBezTo>
                  <a:cubicBezTo>
                    <a:pt x="5" y="11"/>
                    <a:pt x="3" y="17"/>
                    <a:pt x="3" y="23"/>
                  </a:cubicBezTo>
                  <a:cubicBezTo>
                    <a:pt x="3" y="28"/>
                    <a:pt x="5" y="34"/>
                    <a:pt x="9" y="38"/>
                  </a:cubicBezTo>
                  <a:cubicBezTo>
                    <a:pt x="13" y="42"/>
                    <a:pt x="18" y="44"/>
                    <a:pt x="24" y="44"/>
                  </a:cubicBezTo>
                  <a:cubicBezTo>
                    <a:pt x="24" y="44"/>
                    <a:pt x="24" y="44"/>
                    <a:pt x="23" y="44"/>
                  </a:cubicBezTo>
                  <a:close/>
                  <a:moveTo>
                    <a:pt x="35" y="39"/>
                  </a:moveTo>
                  <a:cubicBezTo>
                    <a:pt x="32" y="41"/>
                    <a:pt x="28" y="42"/>
                    <a:pt x="24" y="42"/>
                  </a:cubicBezTo>
                  <a:cubicBezTo>
                    <a:pt x="24" y="42"/>
                    <a:pt x="24" y="42"/>
                    <a:pt x="24" y="42"/>
                  </a:cubicBezTo>
                  <a:cubicBezTo>
                    <a:pt x="28" y="42"/>
                    <a:pt x="31" y="41"/>
                    <a:pt x="34" y="39"/>
                  </a:cubicBezTo>
                  <a:lnTo>
                    <a:pt x="3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Freeform 163"/>
            <p:cNvSpPr/>
            <p:nvPr/>
          </p:nvSpPr>
          <p:spPr bwMode="auto">
            <a:xfrm>
              <a:off x="10203613" y="5326013"/>
              <a:ext cx="72287" cy="38270"/>
            </a:xfrm>
            <a:custGeom>
              <a:avLst/>
              <a:gdLst>
                <a:gd name="T0" fmla="*/ 4 w 7"/>
                <a:gd name="T1" fmla="*/ 2 h 4"/>
                <a:gd name="T2" fmla="*/ 7 w 7"/>
                <a:gd name="T3" fmla="*/ 0 h 4"/>
                <a:gd name="T4" fmla="*/ 0 w 7"/>
                <a:gd name="T5" fmla="*/ 3 h 4"/>
                <a:gd name="T6" fmla="*/ 4 w 7"/>
                <a:gd name="T7" fmla="*/ 2 h 4"/>
              </a:gdLst>
              <a:ahLst/>
              <a:cxnLst>
                <a:cxn ang="0">
                  <a:pos x="T0" y="T1"/>
                </a:cxn>
                <a:cxn ang="0">
                  <a:pos x="T2" y="T3"/>
                </a:cxn>
                <a:cxn ang="0">
                  <a:pos x="T4" y="T5"/>
                </a:cxn>
                <a:cxn ang="0">
                  <a:pos x="T6" y="T7"/>
                </a:cxn>
              </a:cxnLst>
              <a:rect l="0" t="0" r="r" b="b"/>
              <a:pathLst>
                <a:path w="7" h="4">
                  <a:moveTo>
                    <a:pt x="4" y="2"/>
                  </a:moveTo>
                  <a:cubicBezTo>
                    <a:pt x="6" y="2"/>
                    <a:pt x="7" y="0"/>
                    <a:pt x="7" y="0"/>
                  </a:cubicBezTo>
                  <a:cubicBezTo>
                    <a:pt x="0" y="3"/>
                    <a:pt x="0" y="3"/>
                    <a:pt x="0" y="3"/>
                  </a:cubicBezTo>
                  <a:cubicBezTo>
                    <a:pt x="1" y="4"/>
                    <a:pt x="2"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Freeform 164"/>
            <p:cNvSpPr>
              <a:spLocks noEditPoints="1"/>
            </p:cNvSpPr>
            <p:nvPr/>
          </p:nvSpPr>
          <p:spPr bwMode="auto">
            <a:xfrm>
              <a:off x="10003760" y="5636422"/>
              <a:ext cx="293401" cy="102053"/>
            </a:xfrm>
            <a:custGeom>
              <a:avLst/>
              <a:gdLst>
                <a:gd name="T0" fmla="*/ 28 w 29"/>
                <a:gd name="T1" fmla="*/ 3 h 10"/>
                <a:gd name="T2" fmla="*/ 21 w 29"/>
                <a:gd name="T3" fmla="*/ 3 h 10"/>
                <a:gd name="T4" fmla="*/ 20 w 29"/>
                <a:gd name="T5" fmla="*/ 2 h 10"/>
                <a:gd name="T6" fmla="*/ 20 w 29"/>
                <a:gd name="T7" fmla="*/ 0 h 10"/>
                <a:gd name="T8" fmla="*/ 14 w 29"/>
                <a:gd name="T9" fmla="*/ 0 h 10"/>
                <a:gd name="T10" fmla="*/ 9 w 29"/>
                <a:gd name="T11" fmla="*/ 0 h 10"/>
                <a:gd name="T12" fmla="*/ 9 w 29"/>
                <a:gd name="T13" fmla="*/ 2 h 10"/>
                <a:gd name="T14" fmla="*/ 8 w 29"/>
                <a:gd name="T15" fmla="*/ 3 h 10"/>
                <a:gd name="T16" fmla="*/ 1 w 29"/>
                <a:gd name="T17" fmla="*/ 3 h 10"/>
                <a:gd name="T18" fmla="*/ 0 w 29"/>
                <a:gd name="T19" fmla="*/ 3 h 10"/>
                <a:gd name="T20" fmla="*/ 0 w 29"/>
                <a:gd name="T21" fmla="*/ 9 h 10"/>
                <a:gd name="T22" fmla="*/ 1 w 29"/>
                <a:gd name="T23" fmla="*/ 10 h 10"/>
                <a:gd name="T24" fmla="*/ 28 w 29"/>
                <a:gd name="T25" fmla="*/ 10 h 10"/>
                <a:gd name="T26" fmla="*/ 29 w 29"/>
                <a:gd name="T27" fmla="*/ 9 h 10"/>
                <a:gd name="T28" fmla="*/ 29 w 29"/>
                <a:gd name="T29" fmla="*/ 3 h 10"/>
                <a:gd name="T30" fmla="*/ 28 w 29"/>
                <a:gd name="T31" fmla="*/ 3 h 10"/>
                <a:gd name="T32" fmla="*/ 27 w 29"/>
                <a:gd name="T33" fmla="*/ 5 h 10"/>
                <a:gd name="T34" fmla="*/ 2 w 29"/>
                <a:gd name="T35" fmla="*/ 5 h 10"/>
                <a:gd name="T36" fmla="*/ 2 w 29"/>
                <a:gd name="T37" fmla="*/ 5 h 10"/>
                <a:gd name="T38" fmla="*/ 2 w 29"/>
                <a:gd name="T39" fmla="*/ 4 h 10"/>
                <a:gd name="T40" fmla="*/ 27 w 29"/>
                <a:gd name="T41" fmla="*/ 4 h 10"/>
                <a:gd name="T42" fmla="*/ 27 w 29"/>
                <a:gd name="T43" fmla="*/ 5 h 10"/>
                <a:gd name="T44" fmla="*/ 27 w 29"/>
                <a:gd name="T4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10">
                  <a:moveTo>
                    <a:pt x="28" y="3"/>
                  </a:moveTo>
                  <a:cubicBezTo>
                    <a:pt x="21" y="3"/>
                    <a:pt x="21" y="3"/>
                    <a:pt x="21" y="3"/>
                  </a:cubicBezTo>
                  <a:cubicBezTo>
                    <a:pt x="21" y="3"/>
                    <a:pt x="20" y="2"/>
                    <a:pt x="20" y="2"/>
                  </a:cubicBezTo>
                  <a:cubicBezTo>
                    <a:pt x="20" y="0"/>
                    <a:pt x="20" y="0"/>
                    <a:pt x="20" y="0"/>
                  </a:cubicBezTo>
                  <a:cubicBezTo>
                    <a:pt x="18" y="0"/>
                    <a:pt x="16" y="0"/>
                    <a:pt x="14" y="0"/>
                  </a:cubicBezTo>
                  <a:cubicBezTo>
                    <a:pt x="13" y="0"/>
                    <a:pt x="11" y="0"/>
                    <a:pt x="9" y="0"/>
                  </a:cubicBezTo>
                  <a:cubicBezTo>
                    <a:pt x="9" y="2"/>
                    <a:pt x="9" y="2"/>
                    <a:pt x="9" y="2"/>
                  </a:cubicBezTo>
                  <a:cubicBezTo>
                    <a:pt x="9" y="2"/>
                    <a:pt x="8" y="3"/>
                    <a:pt x="8" y="3"/>
                  </a:cubicBezTo>
                  <a:cubicBezTo>
                    <a:pt x="1" y="3"/>
                    <a:pt x="1" y="3"/>
                    <a:pt x="1" y="3"/>
                  </a:cubicBezTo>
                  <a:cubicBezTo>
                    <a:pt x="1" y="3"/>
                    <a:pt x="0" y="3"/>
                    <a:pt x="0" y="3"/>
                  </a:cubicBezTo>
                  <a:cubicBezTo>
                    <a:pt x="0" y="9"/>
                    <a:pt x="0" y="9"/>
                    <a:pt x="0" y="9"/>
                  </a:cubicBezTo>
                  <a:cubicBezTo>
                    <a:pt x="0" y="9"/>
                    <a:pt x="1" y="10"/>
                    <a:pt x="1" y="10"/>
                  </a:cubicBezTo>
                  <a:cubicBezTo>
                    <a:pt x="28" y="10"/>
                    <a:pt x="28" y="10"/>
                    <a:pt x="28" y="10"/>
                  </a:cubicBezTo>
                  <a:cubicBezTo>
                    <a:pt x="28" y="10"/>
                    <a:pt x="29" y="9"/>
                    <a:pt x="29" y="9"/>
                  </a:cubicBezTo>
                  <a:cubicBezTo>
                    <a:pt x="29" y="3"/>
                    <a:pt x="29" y="3"/>
                    <a:pt x="29" y="3"/>
                  </a:cubicBezTo>
                  <a:cubicBezTo>
                    <a:pt x="29" y="3"/>
                    <a:pt x="28" y="3"/>
                    <a:pt x="28" y="3"/>
                  </a:cubicBezTo>
                  <a:close/>
                  <a:moveTo>
                    <a:pt x="27" y="5"/>
                  </a:moveTo>
                  <a:cubicBezTo>
                    <a:pt x="2" y="5"/>
                    <a:pt x="2" y="5"/>
                    <a:pt x="2" y="5"/>
                  </a:cubicBezTo>
                  <a:cubicBezTo>
                    <a:pt x="2" y="5"/>
                    <a:pt x="2" y="5"/>
                    <a:pt x="2" y="5"/>
                  </a:cubicBezTo>
                  <a:cubicBezTo>
                    <a:pt x="2" y="4"/>
                    <a:pt x="2" y="4"/>
                    <a:pt x="2" y="4"/>
                  </a:cubicBezTo>
                  <a:cubicBezTo>
                    <a:pt x="27" y="4"/>
                    <a:pt x="27" y="4"/>
                    <a:pt x="27" y="4"/>
                  </a:cubicBezTo>
                  <a:cubicBezTo>
                    <a:pt x="27" y="4"/>
                    <a:pt x="27" y="4"/>
                    <a:pt x="27" y="5"/>
                  </a:cubicBezTo>
                  <a:cubicBezTo>
                    <a:pt x="27" y="5"/>
                    <a:pt x="27" y="5"/>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Freeform 165"/>
            <p:cNvSpPr>
              <a:spLocks noEditPoints="1"/>
            </p:cNvSpPr>
            <p:nvPr/>
          </p:nvSpPr>
          <p:spPr bwMode="auto">
            <a:xfrm>
              <a:off x="7435439" y="5062377"/>
              <a:ext cx="242375" cy="182844"/>
            </a:xfrm>
            <a:custGeom>
              <a:avLst/>
              <a:gdLst>
                <a:gd name="T0" fmla="*/ 24 w 24"/>
                <a:gd name="T1" fmla="*/ 14 h 18"/>
                <a:gd name="T2" fmla="*/ 12 w 24"/>
                <a:gd name="T3" fmla="*/ 0 h 18"/>
                <a:gd name="T4" fmla="*/ 0 w 24"/>
                <a:gd name="T5" fmla="*/ 14 h 18"/>
                <a:gd name="T6" fmla="*/ 3 w 24"/>
                <a:gd name="T7" fmla="*/ 15 h 18"/>
                <a:gd name="T8" fmla="*/ 2 w 24"/>
                <a:gd name="T9" fmla="*/ 6 h 18"/>
                <a:gd name="T10" fmla="*/ 3 w 24"/>
                <a:gd name="T11" fmla="*/ 15 h 18"/>
                <a:gd name="T12" fmla="*/ 4 w 24"/>
                <a:gd name="T13" fmla="*/ 15 h 18"/>
                <a:gd name="T14" fmla="*/ 4 w 24"/>
                <a:gd name="T15" fmla="*/ 6 h 18"/>
                <a:gd name="T16" fmla="*/ 6 w 24"/>
                <a:gd name="T17" fmla="*/ 16 h 18"/>
                <a:gd name="T18" fmla="*/ 5 w 24"/>
                <a:gd name="T19" fmla="*/ 7 h 18"/>
                <a:gd name="T20" fmla="*/ 6 w 24"/>
                <a:gd name="T21" fmla="*/ 16 h 18"/>
                <a:gd name="T22" fmla="*/ 7 w 24"/>
                <a:gd name="T23" fmla="*/ 16 h 18"/>
                <a:gd name="T24" fmla="*/ 8 w 24"/>
                <a:gd name="T25" fmla="*/ 7 h 18"/>
                <a:gd name="T26" fmla="*/ 10 w 24"/>
                <a:gd name="T27" fmla="*/ 16 h 18"/>
                <a:gd name="T28" fmla="*/ 9 w 24"/>
                <a:gd name="T29" fmla="*/ 7 h 18"/>
                <a:gd name="T30" fmla="*/ 10 w 24"/>
                <a:gd name="T31" fmla="*/ 16 h 18"/>
                <a:gd name="T32" fmla="*/ 10 w 24"/>
                <a:gd name="T33" fmla="*/ 17 h 18"/>
                <a:gd name="T34" fmla="*/ 12 w 24"/>
                <a:gd name="T35" fmla="*/ 7 h 18"/>
                <a:gd name="T36" fmla="*/ 13 w 24"/>
                <a:gd name="T37" fmla="*/ 17 h 18"/>
                <a:gd name="T38" fmla="*/ 12 w 24"/>
                <a:gd name="T39" fmla="*/ 7 h 18"/>
                <a:gd name="T40" fmla="*/ 13 w 24"/>
                <a:gd name="T41" fmla="*/ 17 h 18"/>
                <a:gd name="T42" fmla="*/ 14 w 24"/>
                <a:gd name="T43" fmla="*/ 16 h 18"/>
                <a:gd name="T44" fmla="*/ 15 w 24"/>
                <a:gd name="T45" fmla="*/ 7 h 18"/>
                <a:gd name="T46" fmla="*/ 17 w 24"/>
                <a:gd name="T47" fmla="*/ 16 h 18"/>
                <a:gd name="T48" fmla="*/ 16 w 24"/>
                <a:gd name="T49" fmla="*/ 7 h 18"/>
                <a:gd name="T50" fmla="*/ 17 w 24"/>
                <a:gd name="T51" fmla="*/ 16 h 18"/>
                <a:gd name="T52" fmla="*/ 18 w 24"/>
                <a:gd name="T53" fmla="*/ 16 h 18"/>
                <a:gd name="T54" fmla="*/ 19 w 24"/>
                <a:gd name="T55" fmla="*/ 7 h 18"/>
                <a:gd name="T56" fmla="*/ 20 w 24"/>
                <a:gd name="T57" fmla="*/ 15 h 18"/>
                <a:gd name="T58" fmla="*/ 19 w 24"/>
                <a:gd name="T59" fmla="*/ 6 h 18"/>
                <a:gd name="T60" fmla="*/ 20 w 24"/>
                <a:gd name="T61" fmla="*/ 15 h 18"/>
                <a:gd name="T62" fmla="*/ 21 w 24"/>
                <a:gd name="T63" fmla="*/ 15 h 18"/>
                <a:gd name="T64" fmla="*/ 21 w 24"/>
                <a:gd name="T65" fmla="*/ 6 h 18"/>
                <a:gd name="T66" fmla="*/ 22 w 24"/>
                <a:gd name="T67" fmla="*/ 5 h 18"/>
                <a:gd name="T68" fmla="*/ 22 w 24"/>
                <a:gd name="T69" fmla="*/ 15 h 18"/>
                <a:gd name="T70" fmla="*/ 22 w 24"/>
                <a:gd name="T71" fmla="*/ 5 h 18"/>
                <a:gd name="T72" fmla="*/ 12 w 24"/>
                <a:gd name="T73" fmla="*/ 0 h 18"/>
                <a:gd name="T74" fmla="*/ 12 w 24"/>
                <a:gd name="T75" fmla="*/ 6 h 18"/>
                <a:gd name="T76" fmla="*/ 12 w 24"/>
                <a:gd name="T77" fmla="*/ 0 h 18"/>
                <a:gd name="T78" fmla="*/ 2 w 24"/>
                <a:gd name="T79" fmla="*/ 5 h 18"/>
                <a:gd name="T80" fmla="*/ 2 w 24"/>
                <a:gd name="T81" fmla="*/ 15 h 18"/>
                <a:gd name="T82" fmla="*/ 2 w 24"/>
                <a:gd name="T8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18">
                  <a:moveTo>
                    <a:pt x="12" y="18"/>
                  </a:moveTo>
                  <a:cubicBezTo>
                    <a:pt x="18" y="18"/>
                    <a:pt x="24" y="16"/>
                    <a:pt x="24" y="14"/>
                  </a:cubicBezTo>
                  <a:cubicBezTo>
                    <a:pt x="24" y="3"/>
                    <a:pt x="24" y="3"/>
                    <a:pt x="24" y="3"/>
                  </a:cubicBezTo>
                  <a:cubicBezTo>
                    <a:pt x="24" y="1"/>
                    <a:pt x="18" y="0"/>
                    <a:pt x="12" y="0"/>
                  </a:cubicBezTo>
                  <a:cubicBezTo>
                    <a:pt x="5" y="0"/>
                    <a:pt x="0" y="1"/>
                    <a:pt x="0" y="3"/>
                  </a:cubicBezTo>
                  <a:cubicBezTo>
                    <a:pt x="0" y="14"/>
                    <a:pt x="0" y="14"/>
                    <a:pt x="0" y="14"/>
                  </a:cubicBezTo>
                  <a:cubicBezTo>
                    <a:pt x="0" y="16"/>
                    <a:pt x="5" y="18"/>
                    <a:pt x="12" y="18"/>
                  </a:cubicBezTo>
                  <a:close/>
                  <a:moveTo>
                    <a:pt x="3" y="15"/>
                  </a:moveTo>
                  <a:cubicBezTo>
                    <a:pt x="3" y="15"/>
                    <a:pt x="3" y="15"/>
                    <a:pt x="2" y="15"/>
                  </a:cubicBezTo>
                  <a:cubicBezTo>
                    <a:pt x="2" y="12"/>
                    <a:pt x="2" y="9"/>
                    <a:pt x="2" y="6"/>
                  </a:cubicBezTo>
                  <a:cubicBezTo>
                    <a:pt x="3" y="6"/>
                    <a:pt x="3" y="6"/>
                    <a:pt x="3" y="6"/>
                  </a:cubicBezTo>
                  <a:cubicBezTo>
                    <a:pt x="3" y="9"/>
                    <a:pt x="3" y="12"/>
                    <a:pt x="3" y="15"/>
                  </a:cubicBezTo>
                  <a:close/>
                  <a:moveTo>
                    <a:pt x="4" y="16"/>
                  </a:moveTo>
                  <a:cubicBezTo>
                    <a:pt x="4" y="16"/>
                    <a:pt x="4" y="15"/>
                    <a:pt x="4" y="15"/>
                  </a:cubicBezTo>
                  <a:cubicBezTo>
                    <a:pt x="4" y="12"/>
                    <a:pt x="4" y="9"/>
                    <a:pt x="4" y="6"/>
                  </a:cubicBezTo>
                  <a:cubicBezTo>
                    <a:pt x="4" y="6"/>
                    <a:pt x="4" y="6"/>
                    <a:pt x="4" y="6"/>
                  </a:cubicBezTo>
                  <a:cubicBezTo>
                    <a:pt x="4" y="9"/>
                    <a:pt x="4" y="13"/>
                    <a:pt x="4" y="16"/>
                  </a:cubicBezTo>
                  <a:close/>
                  <a:moveTo>
                    <a:pt x="6" y="16"/>
                  </a:moveTo>
                  <a:cubicBezTo>
                    <a:pt x="6" y="16"/>
                    <a:pt x="5" y="16"/>
                    <a:pt x="5" y="16"/>
                  </a:cubicBezTo>
                  <a:cubicBezTo>
                    <a:pt x="5" y="13"/>
                    <a:pt x="5" y="10"/>
                    <a:pt x="5" y="7"/>
                  </a:cubicBezTo>
                  <a:cubicBezTo>
                    <a:pt x="5" y="7"/>
                    <a:pt x="6" y="7"/>
                    <a:pt x="6" y="7"/>
                  </a:cubicBezTo>
                  <a:cubicBezTo>
                    <a:pt x="6" y="10"/>
                    <a:pt x="6" y="13"/>
                    <a:pt x="6" y="16"/>
                  </a:cubicBezTo>
                  <a:close/>
                  <a:moveTo>
                    <a:pt x="8" y="16"/>
                  </a:moveTo>
                  <a:cubicBezTo>
                    <a:pt x="7" y="16"/>
                    <a:pt x="7" y="16"/>
                    <a:pt x="7" y="16"/>
                  </a:cubicBezTo>
                  <a:cubicBezTo>
                    <a:pt x="7" y="13"/>
                    <a:pt x="7" y="10"/>
                    <a:pt x="7" y="7"/>
                  </a:cubicBezTo>
                  <a:cubicBezTo>
                    <a:pt x="7" y="7"/>
                    <a:pt x="7" y="7"/>
                    <a:pt x="8" y="7"/>
                  </a:cubicBezTo>
                  <a:cubicBezTo>
                    <a:pt x="8" y="10"/>
                    <a:pt x="8" y="13"/>
                    <a:pt x="8" y="16"/>
                  </a:cubicBezTo>
                  <a:close/>
                  <a:moveTo>
                    <a:pt x="10" y="16"/>
                  </a:moveTo>
                  <a:cubicBezTo>
                    <a:pt x="9" y="16"/>
                    <a:pt x="9" y="16"/>
                    <a:pt x="9" y="16"/>
                  </a:cubicBezTo>
                  <a:cubicBezTo>
                    <a:pt x="9" y="13"/>
                    <a:pt x="9" y="10"/>
                    <a:pt x="9" y="7"/>
                  </a:cubicBezTo>
                  <a:cubicBezTo>
                    <a:pt x="9" y="7"/>
                    <a:pt x="9" y="7"/>
                    <a:pt x="10" y="7"/>
                  </a:cubicBezTo>
                  <a:cubicBezTo>
                    <a:pt x="10" y="10"/>
                    <a:pt x="10" y="13"/>
                    <a:pt x="10" y="16"/>
                  </a:cubicBezTo>
                  <a:close/>
                  <a:moveTo>
                    <a:pt x="12" y="17"/>
                  </a:moveTo>
                  <a:cubicBezTo>
                    <a:pt x="11" y="17"/>
                    <a:pt x="11" y="17"/>
                    <a:pt x="10" y="17"/>
                  </a:cubicBezTo>
                  <a:cubicBezTo>
                    <a:pt x="10" y="13"/>
                    <a:pt x="10" y="10"/>
                    <a:pt x="10" y="7"/>
                  </a:cubicBezTo>
                  <a:cubicBezTo>
                    <a:pt x="11" y="7"/>
                    <a:pt x="11" y="7"/>
                    <a:pt x="12" y="7"/>
                  </a:cubicBezTo>
                  <a:cubicBezTo>
                    <a:pt x="12" y="10"/>
                    <a:pt x="12" y="13"/>
                    <a:pt x="12" y="17"/>
                  </a:cubicBezTo>
                  <a:close/>
                  <a:moveTo>
                    <a:pt x="13" y="17"/>
                  </a:moveTo>
                  <a:cubicBezTo>
                    <a:pt x="13" y="17"/>
                    <a:pt x="13" y="17"/>
                    <a:pt x="12" y="17"/>
                  </a:cubicBezTo>
                  <a:cubicBezTo>
                    <a:pt x="12" y="13"/>
                    <a:pt x="12" y="10"/>
                    <a:pt x="12" y="7"/>
                  </a:cubicBezTo>
                  <a:cubicBezTo>
                    <a:pt x="13" y="7"/>
                    <a:pt x="13" y="7"/>
                    <a:pt x="13" y="7"/>
                  </a:cubicBezTo>
                  <a:cubicBezTo>
                    <a:pt x="13" y="10"/>
                    <a:pt x="13" y="13"/>
                    <a:pt x="13" y="17"/>
                  </a:cubicBezTo>
                  <a:close/>
                  <a:moveTo>
                    <a:pt x="15" y="16"/>
                  </a:moveTo>
                  <a:cubicBezTo>
                    <a:pt x="15" y="16"/>
                    <a:pt x="15" y="16"/>
                    <a:pt x="14" y="16"/>
                  </a:cubicBezTo>
                  <a:cubicBezTo>
                    <a:pt x="14" y="13"/>
                    <a:pt x="14" y="10"/>
                    <a:pt x="14" y="7"/>
                  </a:cubicBezTo>
                  <a:cubicBezTo>
                    <a:pt x="15" y="7"/>
                    <a:pt x="15" y="7"/>
                    <a:pt x="15" y="7"/>
                  </a:cubicBezTo>
                  <a:cubicBezTo>
                    <a:pt x="15" y="10"/>
                    <a:pt x="15" y="13"/>
                    <a:pt x="15" y="16"/>
                  </a:cubicBezTo>
                  <a:close/>
                  <a:moveTo>
                    <a:pt x="17" y="16"/>
                  </a:moveTo>
                  <a:cubicBezTo>
                    <a:pt x="17" y="16"/>
                    <a:pt x="16" y="16"/>
                    <a:pt x="16" y="16"/>
                  </a:cubicBezTo>
                  <a:cubicBezTo>
                    <a:pt x="16" y="13"/>
                    <a:pt x="16" y="10"/>
                    <a:pt x="16" y="7"/>
                  </a:cubicBezTo>
                  <a:cubicBezTo>
                    <a:pt x="16" y="7"/>
                    <a:pt x="17" y="7"/>
                    <a:pt x="17" y="7"/>
                  </a:cubicBezTo>
                  <a:cubicBezTo>
                    <a:pt x="17" y="10"/>
                    <a:pt x="17" y="13"/>
                    <a:pt x="17" y="16"/>
                  </a:cubicBezTo>
                  <a:close/>
                  <a:moveTo>
                    <a:pt x="19" y="16"/>
                  </a:moveTo>
                  <a:cubicBezTo>
                    <a:pt x="18" y="16"/>
                    <a:pt x="18" y="16"/>
                    <a:pt x="18" y="16"/>
                  </a:cubicBezTo>
                  <a:cubicBezTo>
                    <a:pt x="18" y="13"/>
                    <a:pt x="18" y="10"/>
                    <a:pt x="18" y="7"/>
                  </a:cubicBezTo>
                  <a:cubicBezTo>
                    <a:pt x="18" y="7"/>
                    <a:pt x="18" y="7"/>
                    <a:pt x="19" y="7"/>
                  </a:cubicBezTo>
                  <a:cubicBezTo>
                    <a:pt x="19" y="10"/>
                    <a:pt x="19" y="13"/>
                    <a:pt x="19" y="16"/>
                  </a:cubicBezTo>
                  <a:close/>
                  <a:moveTo>
                    <a:pt x="20" y="15"/>
                  </a:moveTo>
                  <a:cubicBezTo>
                    <a:pt x="20" y="15"/>
                    <a:pt x="20" y="16"/>
                    <a:pt x="19" y="16"/>
                  </a:cubicBezTo>
                  <a:cubicBezTo>
                    <a:pt x="19" y="13"/>
                    <a:pt x="19" y="9"/>
                    <a:pt x="19" y="6"/>
                  </a:cubicBezTo>
                  <a:cubicBezTo>
                    <a:pt x="20" y="6"/>
                    <a:pt x="20" y="6"/>
                    <a:pt x="20" y="6"/>
                  </a:cubicBezTo>
                  <a:cubicBezTo>
                    <a:pt x="20" y="9"/>
                    <a:pt x="20" y="12"/>
                    <a:pt x="20" y="15"/>
                  </a:cubicBezTo>
                  <a:close/>
                  <a:moveTo>
                    <a:pt x="21" y="15"/>
                  </a:moveTo>
                  <a:cubicBezTo>
                    <a:pt x="21" y="15"/>
                    <a:pt x="21" y="15"/>
                    <a:pt x="21" y="15"/>
                  </a:cubicBezTo>
                  <a:cubicBezTo>
                    <a:pt x="21" y="12"/>
                    <a:pt x="21" y="9"/>
                    <a:pt x="21" y="6"/>
                  </a:cubicBezTo>
                  <a:cubicBezTo>
                    <a:pt x="21" y="6"/>
                    <a:pt x="21" y="6"/>
                    <a:pt x="21" y="6"/>
                  </a:cubicBezTo>
                  <a:cubicBezTo>
                    <a:pt x="21" y="9"/>
                    <a:pt x="21" y="12"/>
                    <a:pt x="21" y="15"/>
                  </a:cubicBezTo>
                  <a:close/>
                  <a:moveTo>
                    <a:pt x="22" y="5"/>
                  </a:moveTo>
                  <a:cubicBezTo>
                    <a:pt x="22" y="14"/>
                    <a:pt x="22" y="14"/>
                    <a:pt x="22" y="14"/>
                  </a:cubicBezTo>
                  <a:cubicBezTo>
                    <a:pt x="22" y="14"/>
                    <a:pt x="22" y="14"/>
                    <a:pt x="22" y="15"/>
                  </a:cubicBezTo>
                  <a:cubicBezTo>
                    <a:pt x="22" y="12"/>
                    <a:pt x="22" y="8"/>
                    <a:pt x="22" y="5"/>
                  </a:cubicBezTo>
                  <a:cubicBezTo>
                    <a:pt x="22" y="5"/>
                    <a:pt x="22" y="5"/>
                    <a:pt x="22" y="5"/>
                  </a:cubicBezTo>
                  <a:cubicBezTo>
                    <a:pt x="22" y="5"/>
                    <a:pt x="22" y="5"/>
                    <a:pt x="22" y="5"/>
                  </a:cubicBezTo>
                  <a:close/>
                  <a:moveTo>
                    <a:pt x="12" y="0"/>
                  </a:moveTo>
                  <a:cubicBezTo>
                    <a:pt x="18" y="0"/>
                    <a:pt x="22" y="2"/>
                    <a:pt x="22" y="3"/>
                  </a:cubicBezTo>
                  <a:cubicBezTo>
                    <a:pt x="22" y="5"/>
                    <a:pt x="18" y="6"/>
                    <a:pt x="12" y="6"/>
                  </a:cubicBezTo>
                  <a:cubicBezTo>
                    <a:pt x="6" y="6"/>
                    <a:pt x="2" y="5"/>
                    <a:pt x="2" y="3"/>
                  </a:cubicBezTo>
                  <a:cubicBezTo>
                    <a:pt x="2" y="2"/>
                    <a:pt x="6" y="0"/>
                    <a:pt x="12" y="0"/>
                  </a:cubicBezTo>
                  <a:close/>
                  <a:moveTo>
                    <a:pt x="2" y="5"/>
                  </a:moveTo>
                  <a:cubicBezTo>
                    <a:pt x="2" y="5"/>
                    <a:pt x="2" y="5"/>
                    <a:pt x="2" y="5"/>
                  </a:cubicBezTo>
                  <a:cubicBezTo>
                    <a:pt x="2" y="5"/>
                    <a:pt x="2" y="5"/>
                    <a:pt x="2" y="5"/>
                  </a:cubicBezTo>
                  <a:cubicBezTo>
                    <a:pt x="2" y="8"/>
                    <a:pt x="2" y="12"/>
                    <a:pt x="2" y="15"/>
                  </a:cubicBezTo>
                  <a:cubicBezTo>
                    <a:pt x="2" y="14"/>
                    <a:pt x="2" y="14"/>
                    <a:pt x="2" y="14"/>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Freeform 166"/>
            <p:cNvSpPr>
              <a:spLocks noEditPoints="1"/>
            </p:cNvSpPr>
            <p:nvPr/>
          </p:nvSpPr>
          <p:spPr bwMode="auto">
            <a:xfrm>
              <a:off x="7375909" y="5181438"/>
              <a:ext cx="361436" cy="497506"/>
            </a:xfrm>
            <a:custGeom>
              <a:avLst/>
              <a:gdLst>
                <a:gd name="T0" fmla="*/ 31 w 36"/>
                <a:gd name="T1" fmla="*/ 0 h 49"/>
                <a:gd name="T2" fmla="*/ 31 w 36"/>
                <a:gd name="T3" fmla="*/ 2 h 49"/>
                <a:gd name="T4" fmla="*/ 18 w 36"/>
                <a:gd name="T5" fmla="*/ 7 h 49"/>
                <a:gd name="T6" fmla="*/ 5 w 36"/>
                <a:gd name="T7" fmla="*/ 2 h 49"/>
                <a:gd name="T8" fmla="*/ 5 w 36"/>
                <a:gd name="T9" fmla="*/ 0 h 49"/>
                <a:gd name="T10" fmla="*/ 0 w 36"/>
                <a:gd name="T11" fmla="*/ 5 h 49"/>
                <a:gd name="T12" fmla="*/ 0 w 36"/>
                <a:gd name="T13" fmla="*/ 43 h 49"/>
                <a:gd name="T14" fmla="*/ 18 w 36"/>
                <a:gd name="T15" fmla="*/ 49 h 49"/>
                <a:gd name="T16" fmla="*/ 36 w 36"/>
                <a:gd name="T17" fmla="*/ 43 h 49"/>
                <a:gd name="T18" fmla="*/ 36 w 36"/>
                <a:gd name="T19" fmla="*/ 5 h 49"/>
                <a:gd name="T20" fmla="*/ 31 w 36"/>
                <a:gd name="T21" fmla="*/ 0 h 49"/>
                <a:gd name="T22" fmla="*/ 31 w 36"/>
                <a:gd name="T23" fmla="*/ 30 h 49"/>
                <a:gd name="T24" fmla="*/ 27 w 36"/>
                <a:gd name="T25" fmla="*/ 38 h 49"/>
                <a:gd name="T26" fmla="*/ 22 w 36"/>
                <a:gd name="T27" fmla="*/ 36 h 49"/>
                <a:gd name="T28" fmla="*/ 22 w 36"/>
                <a:gd name="T29" fmla="*/ 41 h 49"/>
                <a:gd name="T30" fmla="*/ 14 w 36"/>
                <a:gd name="T31" fmla="*/ 41 h 49"/>
                <a:gd name="T32" fmla="*/ 14 w 36"/>
                <a:gd name="T33" fmla="*/ 36 h 49"/>
                <a:gd name="T34" fmla="*/ 9 w 36"/>
                <a:gd name="T35" fmla="*/ 38 h 49"/>
                <a:gd name="T36" fmla="*/ 5 w 36"/>
                <a:gd name="T37" fmla="*/ 30 h 49"/>
                <a:gd name="T38" fmla="*/ 9 w 36"/>
                <a:gd name="T39" fmla="*/ 28 h 49"/>
                <a:gd name="T40" fmla="*/ 5 w 36"/>
                <a:gd name="T41" fmla="*/ 25 h 49"/>
                <a:gd name="T42" fmla="*/ 9 w 36"/>
                <a:gd name="T43" fmla="*/ 18 h 49"/>
                <a:gd name="T44" fmla="*/ 14 w 36"/>
                <a:gd name="T45" fmla="*/ 21 h 49"/>
                <a:gd name="T46" fmla="*/ 14 w 36"/>
                <a:gd name="T47" fmla="*/ 16 h 49"/>
                <a:gd name="T48" fmla="*/ 22 w 36"/>
                <a:gd name="T49" fmla="*/ 16 h 49"/>
                <a:gd name="T50" fmla="*/ 22 w 36"/>
                <a:gd name="T51" fmla="*/ 21 h 49"/>
                <a:gd name="T52" fmla="*/ 27 w 36"/>
                <a:gd name="T53" fmla="*/ 18 h 49"/>
                <a:gd name="T54" fmla="*/ 31 w 36"/>
                <a:gd name="T55" fmla="*/ 25 h 49"/>
                <a:gd name="T56" fmla="*/ 26 w 36"/>
                <a:gd name="T57" fmla="*/ 28 h 49"/>
                <a:gd name="T58" fmla="*/ 31 w 36"/>
                <a:gd name="T59"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9">
                  <a:moveTo>
                    <a:pt x="31" y="0"/>
                  </a:moveTo>
                  <a:cubicBezTo>
                    <a:pt x="31" y="2"/>
                    <a:pt x="31" y="2"/>
                    <a:pt x="31" y="2"/>
                  </a:cubicBezTo>
                  <a:cubicBezTo>
                    <a:pt x="31" y="5"/>
                    <a:pt x="24" y="7"/>
                    <a:pt x="18" y="7"/>
                  </a:cubicBezTo>
                  <a:cubicBezTo>
                    <a:pt x="12" y="7"/>
                    <a:pt x="5" y="5"/>
                    <a:pt x="5" y="2"/>
                  </a:cubicBezTo>
                  <a:cubicBezTo>
                    <a:pt x="5" y="0"/>
                    <a:pt x="5" y="0"/>
                    <a:pt x="5" y="0"/>
                  </a:cubicBezTo>
                  <a:cubicBezTo>
                    <a:pt x="2" y="1"/>
                    <a:pt x="0" y="3"/>
                    <a:pt x="0" y="5"/>
                  </a:cubicBezTo>
                  <a:cubicBezTo>
                    <a:pt x="0" y="43"/>
                    <a:pt x="0" y="43"/>
                    <a:pt x="0" y="43"/>
                  </a:cubicBezTo>
                  <a:cubicBezTo>
                    <a:pt x="0" y="47"/>
                    <a:pt x="8" y="49"/>
                    <a:pt x="18" y="49"/>
                  </a:cubicBezTo>
                  <a:cubicBezTo>
                    <a:pt x="28" y="49"/>
                    <a:pt x="36" y="47"/>
                    <a:pt x="36" y="43"/>
                  </a:cubicBezTo>
                  <a:cubicBezTo>
                    <a:pt x="36" y="5"/>
                    <a:pt x="36" y="5"/>
                    <a:pt x="36" y="5"/>
                  </a:cubicBezTo>
                  <a:cubicBezTo>
                    <a:pt x="36" y="3"/>
                    <a:pt x="34" y="1"/>
                    <a:pt x="31" y="0"/>
                  </a:cubicBezTo>
                  <a:close/>
                  <a:moveTo>
                    <a:pt x="31" y="30"/>
                  </a:moveTo>
                  <a:cubicBezTo>
                    <a:pt x="30" y="33"/>
                    <a:pt x="28" y="35"/>
                    <a:pt x="27" y="38"/>
                  </a:cubicBezTo>
                  <a:cubicBezTo>
                    <a:pt x="25" y="37"/>
                    <a:pt x="24" y="36"/>
                    <a:pt x="22" y="36"/>
                  </a:cubicBezTo>
                  <a:cubicBezTo>
                    <a:pt x="22" y="37"/>
                    <a:pt x="22" y="39"/>
                    <a:pt x="22" y="41"/>
                  </a:cubicBezTo>
                  <a:cubicBezTo>
                    <a:pt x="19" y="41"/>
                    <a:pt x="17" y="41"/>
                    <a:pt x="14" y="41"/>
                  </a:cubicBezTo>
                  <a:cubicBezTo>
                    <a:pt x="14" y="39"/>
                    <a:pt x="14" y="37"/>
                    <a:pt x="14" y="36"/>
                  </a:cubicBezTo>
                  <a:cubicBezTo>
                    <a:pt x="12" y="36"/>
                    <a:pt x="11" y="37"/>
                    <a:pt x="9" y="38"/>
                  </a:cubicBezTo>
                  <a:cubicBezTo>
                    <a:pt x="8" y="35"/>
                    <a:pt x="6" y="33"/>
                    <a:pt x="5" y="30"/>
                  </a:cubicBezTo>
                  <a:cubicBezTo>
                    <a:pt x="6" y="29"/>
                    <a:pt x="8" y="29"/>
                    <a:pt x="9" y="28"/>
                  </a:cubicBezTo>
                  <a:cubicBezTo>
                    <a:pt x="8" y="27"/>
                    <a:pt x="6" y="26"/>
                    <a:pt x="5" y="25"/>
                  </a:cubicBezTo>
                  <a:cubicBezTo>
                    <a:pt x="6" y="23"/>
                    <a:pt x="8" y="20"/>
                    <a:pt x="9" y="18"/>
                  </a:cubicBezTo>
                  <a:cubicBezTo>
                    <a:pt x="11" y="19"/>
                    <a:pt x="12" y="20"/>
                    <a:pt x="14" y="21"/>
                  </a:cubicBezTo>
                  <a:cubicBezTo>
                    <a:pt x="14" y="19"/>
                    <a:pt x="14" y="17"/>
                    <a:pt x="14" y="16"/>
                  </a:cubicBezTo>
                  <a:cubicBezTo>
                    <a:pt x="17" y="16"/>
                    <a:pt x="19" y="16"/>
                    <a:pt x="22" y="16"/>
                  </a:cubicBezTo>
                  <a:cubicBezTo>
                    <a:pt x="22" y="17"/>
                    <a:pt x="22" y="19"/>
                    <a:pt x="22" y="21"/>
                  </a:cubicBezTo>
                  <a:cubicBezTo>
                    <a:pt x="24" y="20"/>
                    <a:pt x="25" y="19"/>
                    <a:pt x="27" y="18"/>
                  </a:cubicBezTo>
                  <a:cubicBezTo>
                    <a:pt x="28" y="20"/>
                    <a:pt x="30" y="23"/>
                    <a:pt x="31" y="25"/>
                  </a:cubicBezTo>
                  <a:cubicBezTo>
                    <a:pt x="29" y="26"/>
                    <a:pt x="28" y="27"/>
                    <a:pt x="26" y="28"/>
                  </a:cubicBezTo>
                  <a:cubicBezTo>
                    <a:pt x="28" y="29"/>
                    <a:pt x="29" y="29"/>
                    <a:pt x="3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Freeform 167"/>
            <p:cNvSpPr>
              <a:spLocks noEditPoints="1"/>
            </p:cNvSpPr>
            <p:nvPr/>
          </p:nvSpPr>
          <p:spPr bwMode="auto">
            <a:xfrm>
              <a:off x="3557445" y="5211204"/>
              <a:ext cx="633576" cy="425219"/>
            </a:xfrm>
            <a:custGeom>
              <a:avLst/>
              <a:gdLst>
                <a:gd name="T0" fmla="*/ 57 w 63"/>
                <a:gd name="T1" fmla="*/ 0 h 42"/>
                <a:gd name="T2" fmla="*/ 5 w 63"/>
                <a:gd name="T3" fmla="*/ 0 h 42"/>
                <a:gd name="T4" fmla="*/ 0 w 63"/>
                <a:gd name="T5" fmla="*/ 6 h 42"/>
                <a:gd name="T6" fmla="*/ 0 w 63"/>
                <a:gd name="T7" fmla="*/ 36 h 42"/>
                <a:gd name="T8" fmla="*/ 5 w 63"/>
                <a:gd name="T9" fmla="*/ 42 h 42"/>
                <a:gd name="T10" fmla="*/ 57 w 63"/>
                <a:gd name="T11" fmla="*/ 42 h 42"/>
                <a:gd name="T12" fmla="*/ 63 w 63"/>
                <a:gd name="T13" fmla="*/ 36 h 42"/>
                <a:gd name="T14" fmla="*/ 63 w 63"/>
                <a:gd name="T15" fmla="*/ 6 h 42"/>
                <a:gd name="T16" fmla="*/ 57 w 63"/>
                <a:gd name="T17" fmla="*/ 0 h 42"/>
                <a:gd name="T18" fmla="*/ 62 w 63"/>
                <a:gd name="T19" fmla="*/ 36 h 42"/>
                <a:gd name="T20" fmla="*/ 57 w 63"/>
                <a:gd name="T21" fmla="*/ 41 h 42"/>
                <a:gd name="T22" fmla="*/ 5 w 63"/>
                <a:gd name="T23" fmla="*/ 41 h 42"/>
                <a:gd name="T24" fmla="*/ 0 w 63"/>
                <a:gd name="T25" fmla="*/ 36 h 42"/>
                <a:gd name="T26" fmla="*/ 0 w 63"/>
                <a:gd name="T27" fmla="*/ 6 h 42"/>
                <a:gd name="T28" fmla="*/ 5 w 63"/>
                <a:gd name="T29" fmla="*/ 1 h 42"/>
                <a:gd name="T30" fmla="*/ 57 w 63"/>
                <a:gd name="T31" fmla="*/ 1 h 42"/>
                <a:gd name="T32" fmla="*/ 62 w 63"/>
                <a:gd name="T33" fmla="*/ 6 h 42"/>
                <a:gd name="T34" fmla="*/ 62 w 63"/>
                <a:gd name="T3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42">
                  <a:moveTo>
                    <a:pt x="57" y="0"/>
                  </a:moveTo>
                  <a:cubicBezTo>
                    <a:pt x="5" y="0"/>
                    <a:pt x="5" y="0"/>
                    <a:pt x="5" y="0"/>
                  </a:cubicBezTo>
                  <a:cubicBezTo>
                    <a:pt x="2" y="0"/>
                    <a:pt x="0" y="3"/>
                    <a:pt x="0" y="6"/>
                  </a:cubicBezTo>
                  <a:cubicBezTo>
                    <a:pt x="0" y="36"/>
                    <a:pt x="0" y="36"/>
                    <a:pt x="0" y="36"/>
                  </a:cubicBezTo>
                  <a:cubicBezTo>
                    <a:pt x="0" y="39"/>
                    <a:pt x="2" y="42"/>
                    <a:pt x="5" y="42"/>
                  </a:cubicBezTo>
                  <a:cubicBezTo>
                    <a:pt x="57" y="42"/>
                    <a:pt x="57" y="42"/>
                    <a:pt x="57" y="42"/>
                  </a:cubicBezTo>
                  <a:cubicBezTo>
                    <a:pt x="60" y="42"/>
                    <a:pt x="63" y="39"/>
                    <a:pt x="63" y="36"/>
                  </a:cubicBezTo>
                  <a:cubicBezTo>
                    <a:pt x="63" y="6"/>
                    <a:pt x="63" y="6"/>
                    <a:pt x="63" y="6"/>
                  </a:cubicBezTo>
                  <a:cubicBezTo>
                    <a:pt x="63" y="3"/>
                    <a:pt x="60" y="0"/>
                    <a:pt x="57" y="0"/>
                  </a:cubicBezTo>
                  <a:close/>
                  <a:moveTo>
                    <a:pt x="62" y="36"/>
                  </a:moveTo>
                  <a:cubicBezTo>
                    <a:pt x="62" y="39"/>
                    <a:pt x="59" y="41"/>
                    <a:pt x="57" y="41"/>
                  </a:cubicBezTo>
                  <a:cubicBezTo>
                    <a:pt x="5" y="41"/>
                    <a:pt x="5" y="41"/>
                    <a:pt x="5" y="41"/>
                  </a:cubicBezTo>
                  <a:cubicBezTo>
                    <a:pt x="3" y="41"/>
                    <a:pt x="0" y="39"/>
                    <a:pt x="0" y="36"/>
                  </a:cubicBezTo>
                  <a:cubicBezTo>
                    <a:pt x="0" y="6"/>
                    <a:pt x="0" y="6"/>
                    <a:pt x="0" y="6"/>
                  </a:cubicBezTo>
                  <a:cubicBezTo>
                    <a:pt x="0" y="3"/>
                    <a:pt x="3" y="1"/>
                    <a:pt x="5" y="1"/>
                  </a:cubicBezTo>
                  <a:cubicBezTo>
                    <a:pt x="57" y="1"/>
                    <a:pt x="57" y="1"/>
                    <a:pt x="57" y="1"/>
                  </a:cubicBezTo>
                  <a:cubicBezTo>
                    <a:pt x="59" y="1"/>
                    <a:pt x="62" y="3"/>
                    <a:pt x="62" y="6"/>
                  </a:cubicBezTo>
                  <a:lnTo>
                    <a:pt x="6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Freeform 168"/>
            <p:cNvSpPr>
              <a:spLocks noEditPoints="1"/>
            </p:cNvSpPr>
            <p:nvPr/>
          </p:nvSpPr>
          <p:spPr bwMode="auto">
            <a:xfrm>
              <a:off x="3578706" y="5245221"/>
              <a:ext cx="582550" cy="361436"/>
            </a:xfrm>
            <a:custGeom>
              <a:avLst/>
              <a:gdLst>
                <a:gd name="T0" fmla="*/ 55 w 58"/>
                <a:gd name="T1" fmla="*/ 0 h 36"/>
                <a:gd name="T2" fmla="*/ 3 w 58"/>
                <a:gd name="T3" fmla="*/ 0 h 36"/>
                <a:gd name="T4" fmla="*/ 0 w 58"/>
                <a:gd name="T5" fmla="*/ 3 h 36"/>
                <a:gd name="T6" fmla="*/ 0 w 58"/>
                <a:gd name="T7" fmla="*/ 33 h 36"/>
                <a:gd name="T8" fmla="*/ 3 w 58"/>
                <a:gd name="T9" fmla="*/ 36 h 36"/>
                <a:gd name="T10" fmla="*/ 55 w 58"/>
                <a:gd name="T11" fmla="*/ 36 h 36"/>
                <a:gd name="T12" fmla="*/ 58 w 58"/>
                <a:gd name="T13" fmla="*/ 33 h 36"/>
                <a:gd name="T14" fmla="*/ 58 w 58"/>
                <a:gd name="T15" fmla="*/ 3 h 36"/>
                <a:gd name="T16" fmla="*/ 55 w 58"/>
                <a:gd name="T17" fmla="*/ 0 h 36"/>
                <a:gd name="T18" fmla="*/ 40 w 58"/>
                <a:gd name="T19" fmla="*/ 23 h 36"/>
                <a:gd name="T20" fmla="*/ 34 w 58"/>
                <a:gd name="T21" fmla="*/ 23 h 36"/>
                <a:gd name="T22" fmla="*/ 34 w 58"/>
                <a:gd name="T23" fmla="*/ 29 h 36"/>
                <a:gd name="T24" fmla="*/ 24 w 58"/>
                <a:gd name="T25" fmla="*/ 29 h 36"/>
                <a:gd name="T26" fmla="*/ 24 w 58"/>
                <a:gd name="T27" fmla="*/ 23 h 36"/>
                <a:gd name="T28" fmla="*/ 18 w 58"/>
                <a:gd name="T29" fmla="*/ 23 h 36"/>
                <a:gd name="T30" fmla="*/ 18 w 58"/>
                <a:gd name="T31" fmla="*/ 13 h 36"/>
                <a:gd name="T32" fmla="*/ 24 w 58"/>
                <a:gd name="T33" fmla="*/ 13 h 36"/>
                <a:gd name="T34" fmla="*/ 24 w 58"/>
                <a:gd name="T35" fmla="*/ 7 h 36"/>
                <a:gd name="T36" fmla="*/ 34 w 58"/>
                <a:gd name="T37" fmla="*/ 7 h 36"/>
                <a:gd name="T38" fmla="*/ 34 w 58"/>
                <a:gd name="T39" fmla="*/ 13 h 36"/>
                <a:gd name="T40" fmla="*/ 40 w 58"/>
                <a:gd name="T41" fmla="*/ 13 h 36"/>
                <a:gd name="T42" fmla="*/ 40 w 58"/>
                <a:gd name="T4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36">
                  <a:moveTo>
                    <a:pt x="55" y="0"/>
                  </a:moveTo>
                  <a:cubicBezTo>
                    <a:pt x="3" y="0"/>
                    <a:pt x="3" y="0"/>
                    <a:pt x="3" y="0"/>
                  </a:cubicBezTo>
                  <a:cubicBezTo>
                    <a:pt x="2" y="0"/>
                    <a:pt x="0" y="1"/>
                    <a:pt x="0" y="3"/>
                  </a:cubicBezTo>
                  <a:cubicBezTo>
                    <a:pt x="0" y="33"/>
                    <a:pt x="0" y="33"/>
                    <a:pt x="0" y="33"/>
                  </a:cubicBezTo>
                  <a:cubicBezTo>
                    <a:pt x="0" y="35"/>
                    <a:pt x="2" y="36"/>
                    <a:pt x="3" y="36"/>
                  </a:cubicBezTo>
                  <a:cubicBezTo>
                    <a:pt x="55" y="36"/>
                    <a:pt x="55" y="36"/>
                    <a:pt x="55" y="36"/>
                  </a:cubicBezTo>
                  <a:cubicBezTo>
                    <a:pt x="57" y="36"/>
                    <a:pt x="58" y="35"/>
                    <a:pt x="58" y="33"/>
                  </a:cubicBezTo>
                  <a:cubicBezTo>
                    <a:pt x="58" y="3"/>
                    <a:pt x="58" y="3"/>
                    <a:pt x="58" y="3"/>
                  </a:cubicBezTo>
                  <a:cubicBezTo>
                    <a:pt x="58" y="1"/>
                    <a:pt x="57" y="0"/>
                    <a:pt x="55" y="0"/>
                  </a:cubicBezTo>
                  <a:close/>
                  <a:moveTo>
                    <a:pt x="40" y="23"/>
                  </a:moveTo>
                  <a:cubicBezTo>
                    <a:pt x="34" y="23"/>
                    <a:pt x="34" y="23"/>
                    <a:pt x="34" y="23"/>
                  </a:cubicBezTo>
                  <a:cubicBezTo>
                    <a:pt x="34" y="29"/>
                    <a:pt x="34" y="29"/>
                    <a:pt x="34" y="29"/>
                  </a:cubicBezTo>
                  <a:cubicBezTo>
                    <a:pt x="24" y="29"/>
                    <a:pt x="24" y="29"/>
                    <a:pt x="24" y="29"/>
                  </a:cubicBezTo>
                  <a:cubicBezTo>
                    <a:pt x="24" y="23"/>
                    <a:pt x="24" y="23"/>
                    <a:pt x="24" y="23"/>
                  </a:cubicBezTo>
                  <a:cubicBezTo>
                    <a:pt x="18" y="23"/>
                    <a:pt x="18" y="23"/>
                    <a:pt x="18" y="23"/>
                  </a:cubicBezTo>
                  <a:cubicBezTo>
                    <a:pt x="18" y="13"/>
                    <a:pt x="18" y="13"/>
                    <a:pt x="18" y="13"/>
                  </a:cubicBezTo>
                  <a:cubicBezTo>
                    <a:pt x="24" y="13"/>
                    <a:pt x="24" y="13"/>
                    <a:pt x="24" y="13"/>
                  </a:cubicBezTo>
                  <a:cubicBezTo>
                    <a:pt x="24" y="7"/>
                    <a:pt x="24" y="7"/>
                    <a:pt x="24" y="7"/>
                  </a:cubicBezTo>
                  <a:cubicBezTo>
                    <a:pt x="34" y="7"/>
                    <a:pt x="34" y="7"/>
                    <a:pt x="34" y="7"/>
                  </a:cubicBezTo>
                  <a:cubicBezTo>
                    <a:pt x="34" y="13"/>
                    <a:pt x="34" y="13"/>
                    <a:pt x="34" y="13"/>
                  </a:cubicBezTo>
                  <a:cubicBezTo>
                    <a:pt x="40" y="13"/>
                    <a:pt x="40" y="13"/>
                    <a:pt x="40" y="13"/>
                  </a:cubicBezTo>
                  <a:lnTo>
                    <a:pt x="4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Freeform 169"/>
            <p:cNvSpPr/>
            <p:nvPr/>
          </p:nvSpPr>
          <p:spPr bwMode="auto">
            <a:xfrm>
              <a:off x="3757298" y="5100647"/>
              <a:ext cx="221114" cy="102053"/>
            </a:xfrm>
            <a:custGeom>
              <a:avLst/>
              <a:gdLst>
                <a:gd name="T0" fmla="*/ 2 w 22"/>
                <a:gd name="T1" fmla="*/ 5 h 10"/>
                <a:gd name="T2" fmla="*/ 5 w 22"/>
                <a:gd name="T3" fmla="*/ 2 h 10"/>
                <a:gd name="T4" fmla="*/ 17 w 22"/>
                <a:gd name="T5" fmla="*/ 2 h 10"/>
                <a:gd name="T6" fmla="*/ 20 w 22"/>
                <a:gd name="T7" fmla="*/ 5 h 10"/>
                <a:gd name="T8" fmla="*/ 20 w 22"/>
                <a:gd name="T9" fmla="*/ 10 h 10"/>
                <a:gd name="T10" fmla="*/ 22 w 22"/>
                <a:gd name="T11" fmla="*/ 10 h 10"/>
                <a:gd name="T12" fmla="*/ 22 w 22"/>
                <a:gd name="T13" fmla="*/ 4 h 10"/>
                <a:gd name="T14" fmla="*/ 18 w 22"/>
                <a:gd name="T15" fmla="*/ 0 h 10"/>
                <a:gd name="T16" fmla="*/ 4 w 22"/>
                <a:gd name="T17" fmla="*/ 0 h 10"/>
                <a:gd name="T18" fmla="*/ 0 w 22"/>
                <a:gd name="T19" fmla="*/ 4 h 10"/>
                <a:gd name="T20" fmla="*/ 0 w 22"/>
                <a:gd name="T21" fmla="*/ 10 h 10"/>
                <a:gd name="T22" fmla="*/ 2 w 22"/>
                <a:gd name="T23" fmla="*/ 10 h 10"/>
                <a:gd name="T24" fmla="*/ 2 w 22"/>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2" y="5"/>
                  </a:moveTo>
                  <a:cubicBezTo>
                    <a:pt x="2" y="4"/>
                    <a:pt x="4" y="2"/>
                    <a:pt x="5" y="2"/>
                  </a:cubicBezTo>
                  <a:cubicBezTo>
                    <a:pt x="17" y="2"/>
                    <a:pt x="17" y="2"/>
                    <a:pt x="17" y="2"/>
                  </a:cubicBezTo>
                  <a:cubicBezTo>
                    <a:pt x="18" y="2"/>
                    <a:pt x="20" y="4"/>
                    <a:pt x="20" y="5"/>
                  </a:cubicBezTo>
                  <a:cubicBezTo>
                    <a:pt x="20" y="10"/>
                    <a:pt x="20" y="10"/>
                    <a:pt x="20" y="10"/>
                  </a:cubicBezTo>
                  <a:cubicBezTo>
                    <a:pt x="22" y="10"/>
                    <a:pt x="22" y="10"/>
                    <a:pt x="22" y="10"/>
                  </a:cubicBezTo>
                  <a:cubicBezTo>
                    <a:pt x="22" y="4"/>
                    <a:pt x="22" y="4"/>
                    <a:pt x="22" y="4"/>
                  </a:cubicBezTo>
                  <a:cubicBezTo>
                    <a:pt x="22" y="2"/>
                    <a:pt x="20" y="0"/>
                    <a:pt x="18" y="0"/>
                  </a:cubicBezTo>
                  <a:cubicBezTo>
                    <a:pt x="4" y="0"/>
                    <a:pt x="4" y="0"/>
                    <a:pt x="4" y="0"/>
                  </a:cubicBezTo>
                  <a:cubicBezTo>
                    <a:pt x="2" y="0"/>
                    <a:pt x="0" y="2"/>
                    <a:pt x="0" y="4"/>
                  </a:cubicBezTo>
                  <a:cubicBezTo>
                    <a:pt x="0" y="10"/>
                    <a:pt x="0" y="10"/>
                    <a:pt x="0" y="10"/>
                  </a:cubicBezTo>
                  <a:cubicBezTo>
                    <a:pt x="2" y="10"/>
                    <a:pt x="2" y="10"/>
                    <a:pt x="2" y="10"/>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Freeform 170"/>
            <p:cNvSpPr>
              <a:spLocks noEditPoints="1"/>
            </p:cNvSpPr>
            <p:nvPr/>
          </p:nvSpPr>
          <p:spPr bwMode="auto">
            <a:xfrm>
              <a:off x="11020033" y="5019855"/>
              <a:ext cx="182844" cy="140322"/>
            </a:xfrm>
            <a:custGeom>
              <a:avLst/>
              <a:gdLst>
                <a:gd name="T0" fmla="*/ 2 w 18"/>
                <a:gd name="T1" fmla="*/ 14 h 14"/>
                <a:gd name="T2" fmla="*/ 15 w 18"/>
                <a:gd name="T3" fmla="*/ 14 h 14"/>
                <a:gd name="T4" fmla="*/ 18 w 18"/>
                <a:gd name="T5" fmla="*/ 12 h 14"/>
                <a:gd name="T6" fmla="*/ 18 w 18"/>
                <a:gd name="T7" fmla="*/ 7 h 14"/>
                <a:gd name="T8" fmla="*/ 15 w 18"/>
                <a:gd name="T9" fmla="*/ 5 h 14"/>
                <a:gd name="T10" fmla="*/ 14 w 18"/>
                <a:gd name="T11" fmla="*/ 5 h 14"/>
                <a:gd name="T12" fmla="*/ 14 w 18"/>
                <a:gd name="T13" fmla="*/ 5 h 14"/>
                <a:gd name="T14" fmla="*/ 9 w 18"/>
                <a:gd name="T15" fmla="*/ 0 h 14"/>
                <a:gd name="T16" fmla="*/ 4 w 18"/>
                <a:gd name="T17" fmla="*/ 5 h 14"/>
                <a:gd name="T18" fmla="*/ 4 w 18"/>
                <a:gd name="T19" fmla="*/ 5 h 14"/>
                <a:gd name="T20" fmla="*/ 2 w 18"/>
                <a:gd name="T21" fmla="*/ 5 h 14"/>
                <a:gd name="T22" fmla="*/ 0 w 18"/>
                <a:gd name="T23" fmla="*/ 7 h 14"/>
                <a:gd name="T24" fmla="*/ 0 w 18"/>
                <a:gd name="T25" fmla="*/ 12 h 14"/>
                <a:gd name="T26" fmla="*/ 2 w 18"/>
                <a:gd name="T27" fmla="*/ 14 h 14"/>
                <a:gd name="T28" fmla="*/ 9 w 18"/>
                <a:gd name="T29" fmla="*/ 3 h 14"/>
                <a:gd name="T30" fmla="*/ 10 w 18"/>
                <a:gd name="T31" fmla="*/ 5 h 14"/>
                <a:gd name="T32" fmla="*/ 9 w 18"/>
                <a:gd name="T33" fmla="*/ 6 h 14"/>
                <a:gd name="T34" fmla="*/ 7 w 18"/>
                <a:gd name="T35" fmla="*/ 5 h 14"/>
                <a:gd name="T36" fmla="*/ 9 w 18"/>
                <a:gd name="T3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2" y="14"/>
                  </a:moveTo>
                  <a:cubicBezTo>
                    <a:pt x="15" y="14"/>
                    <a:pt x="15" y="14"/>
                    <a:pt x="15" y="14"/>
                  </a:cubicBezTo>
                  <a:cubicBezTo>
                    <a:pt x="17" y="14"/>
                    <a:pt x="18" y="13"/>
                    <a:pt x="18" y="12"/>
                  </a:cubicBezTo>
                  <a:cubicBezTo>
                    <a:pt x="18" y="7"/>
                    <a:pt x="18" y="7"/>
                    <a:pt x="18" y="7"/>
                  </a:cubicBezTo>
                  <a:cubicBezTo>
                    <a:pt x="18" y="6"/>
                    <a:pt x="17" y="5"/>
                    <a:pt x="15" y="5"/>
                  </a:cubicBezTo>
                  <a:cubicBezTo>
                    <a:pt x="14" y="5"/>
                    <a:pt x="14" y="5"/>
                    <a:pt x="14" y="5"/>
                  </a:cubicBezTo>
                  <a:cubicBezTo>
                    <a:pt x="14" y="5"/>
                    <a:pt x="14" y="5"/>
                    <a:pt x="14" y="5"/>
                  </a:cubicBezTo>
                  <a:cubicBezTo>
                    <a:pt x="14" y="2"/>
                    <a:pt x="11" y="0"/>
                    <a:pt x="9" y="0"/>
                  </a:cubicBezTo>
                  <a:cubicBezTo>
                    <a:pt x="6" y="0"/>
                    <a:pt x="4" y="2"/>
                    <a:pt x="4" y="5"/>
                  </a:cubicBezTo>
                  <a:cubicBezTo>
                    <a:pt x="4" y="5"/>
                    <a:pt x="4" y="5"/>
                    <a:pt x="4" y="5"/>
                  </a:cubicBezTo>
                  <a:cubicBezTo>
                    <a:pt x="2" y="5"/>
                    <a:pt x="2" y="5"/>
                    <a:pt x="2" y="5"/>
                  </a:cubicBezTo>
                  <a:cubicBezTo>
                    <a:pt x="1" y="5"/>
                    <a:pt x="0" y="6"/>
                    <a:pt x="0" y="7"/>
                  </a:cubicBezTo>
                  <a:cubicBezTo>
                    <a:pt x="0" y="12"/>
                    <a:pt x="0" y="12"/>
                    <a:pt x="0" y="12"/>
                  </a:cubicBezTo>
                  <a:cubicBezTo>
                    <a:pt x="0" y="13"/>
                    <a:pt x="1" y="14"/>
                    <a:pt x="2" y="14"/>
                  </a:cubicBezTo>
                  <a:close/>
                  <a:moveTo>
                    <a:pt x="9" y="3"/>
                  </a:moveTo>
                  <a:cubicBezTo>
                    <a:pt x="10" y="3"/>
                    <a:pt x="10" y="4"/>
                    <a:pt x="10" y="5"/>
                  </a:cubicBezTo>
                  <a:cubicBezTo>
                    <a:pt x="10" y="6"/>
                    <a:pt x="10" y="6"/>
                    <a:pt x="9" y="6"/>
                  </a:cubicBezTo>
                  <a:cubicBezTo>
                    <a:pt x="8" y="6"/>
                    <a:pt x="7" y="6"/>
                    <a:pt x="7" y="5"/>
                  </a:cubicBezTo>
                  <a:cubicBezTo>
                    <a:pt x="7" y="4"/>
                    <a:pt x="8"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Freeform 171"/>
            <p:cNvSpPr/>
            <p:nvPr/>
          </p:nvSpPr>
          <p:spPr bwMode="auto">
            <a:xfrm>
              <a:off x="10871206" y="5100647"/>
              <a:ext cx="480497" cy="616567"/>
            </a:xfrm>
            <a:custGeom>
              <a:avLst/>
              <a:gdLst>
                <a:gd name="T0" fmla="*/ 43 w 48"/>
                <a:gd name="T1" fmla="*/ 0 h 61"/>
                <a:gd name="T2" fmla="*/ 33 w 48"/>
                <a:gd name="T3" fmla="*/ 0 h 61"/>
                <a:gd name="T4" fmla="*/ 33 w 48"/>
                <a:gd name="T5" fmla="*/ 4 h 61"/>
                <a:gd name="T6" fmla="*/ 43 w 48"/>
                <a:gd name="T7" fmla="*/ 4 h 61"/>
                <a:gd name="T8" fmla="*/ 44 w 48"/>
                <a:gd name="T9" fmla="*/ 5 h 61"/>
                <a:gd name="T10" fmla="*/ 44 w 48"/>
                <a:gd name="T11" fmla="*/ 56 h 61"/>
                <a:gd name="T12" fmla="*/ 43 w 48"/>
                <a:gd name="T13" fmla="*/ 57 h 61"/>
                <a:gd name="T14" fmla="*/ 5 w 48"/>
                <a:gd name="T15" fmla="*/ 57 h 61"/>
                <a:gd name="T16" fmla="*/ 4 w 48"/>
                <a:gd name="T17" fmla="*/ 56 h 61"/>
                <a:gd name="T18" fmla="*/ 4 w 48"/>
                <a:gd name="T19" fmla="*/ 5 h 61"/>
                <a:gd name="T20" fmla="*/ 5 w 48"/>
                <a:gd name="T21" fmla="*/ 4 h 61"/>
                <a:gd name="T22" fmla="*/ 14 w 48"/>
                <a:gd name="T23" fmla="*/ 4 h 61"/>
                <a:gd name="T24" fmla="*/ 14 w 48"/>
                <a:gd name="T25" fmla="*/ 0 h 61"/>
                <a:gd name="T26" fmla="*/ 5 w 48"/>
                <a:gd name="T27" fmla="*/ 0 h 61"/>
                <a:gd name="T28" fmla="*/ 0 w 48"/>
                <a:gd name="T29" fmla="*/ 5 h 61"/>
                <a:gd name="T30" fmla="*/ 0 w 48"/>
                <a:gd name="T31" fmla="*/ 56 h 61"/>
                <a:gd name="T32" fmla="*/ 5 w 48"/>
                <a:gd name="T33" fmla="*/ 61 h 61"/>
                <a:gd name="T34" fmla="*/ 43 w 48"/>
                <a:gd name="T35" fmla="*/ 61 h 61"/>
                <a:gd name="T36" fmla="*/ 48 w 48"/>
                <a:gd name="T37" fmla="*/ 56 h 61"/>
                <a:gd name="T38" fmla="*/ 48 w 48"/>
                <a:gd name="T39" fmla="*/ 5 h 61"/>
                <a:gd name="T40" fmla="*/ 43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43" y="0"/>
                  </a:moveTo>
                  <a:cubicBezTo>
                    <a:pt x="33" y="0"/>
                    <a:pt x="33" y="0"/>
                    <a:pt x="33" y="0"/>
                  </a:cubicBezTo>
                  <a:cubicBezTo>
                    <a:pt x="33" y="4"/>
                    <a:pt x="33" y="4"/>
                    <a:pt x="33" y="4"/>
                  </a:cubicBezTo>
                  <a:cubicBezTo>
                    <a:pt x="43" y="4"/>
                    <a:pt x="43" y="4"/>
                    <a:pt x="43" y="4"/>
                  </a:cubicBezTo>
                  <a:cubicBezTo>
                    <a:pt x="43" y="4"/>
                    <a:pt x="44" y="5"/>
                    <a:pt x="44" y="5"/>
                  </a:cubicBezTo>
                  <a:cubicBezTo>
                    <a:pt x="44" y="56"/>
                    <a:pt x="44" y="56"/>
                    <a:pt x="44" y="56"/>
                  </a:cubicBezTo>
                  <a:cubicBezTo>
                    <a:pt x="44" y="57"/>
                    <a:pt x="43" y="57"/>
                    <a:pt x="43" y="57"/>
                  </a:cubicBezTo>
                  <a:cubicBezTo>
                    <a:pt x="5" y="57"/>
                    <a:pt x="5" y="57"/>
                    <a:pt x="5" y="57"/>
                  </a:cubicBezTo>
                  <a:cubicBezTo>
                    <a:pt x="4" y="57"/>
                    <a:pt x="4" y="57"/>
                    <a:pt x="4" y="56"/>
                  </a:cubicBezTo>
                  <a:cubicBezTo>
                    <a:pt x="4" y="5"/>
                    <a:pt x="4" y="5"/>
                    <a:pt x="4" y="5"/>
                  </a:cubicBezTo>
                  <a:cubicBezTo>
                    <a:pt x="4" y="5"/>
                    <a:pt x="4" y="4"/>
                    <a:pt x="5" y="4"/>
                  </a:cubicBezTo>
                  <a:cubicBezTo>
                    <a:pt x="14" y="4"/>
                    <a:pt x="14" y="4"/>
                    <a:pt x="14" y="4"/>
                  </a:cubicBezTo>
                  <a:cubicBezTo>
                    <a:pt x="14" y="0"/>
                    <a:pt x="14" y="0"/>
                    <a:pt x="14" y="0"/>
                  </a:cubicBezTo>
                  <a:cubicBezTo>
                    <a:pt x="5" y="0"/>
                    <a:pt x="5" y="0"/>
                    <a:pt x="5" y="0"/>
                  </a:cubicBezTo>
                  <a:cubicBezTo>
                    <a:pt x="2" y="0"/>
                    <a:pt x="0" y="3"/>
                    <a:pt x="0" y="5"/>
                  </a:cubicBezTo>
                  <a:cubicBezTo>
                    <a:pt x="0" y="56"/>
                    <a:pt x="0" y="56"/>
                    <a:pt x="0" y="56"/>
                  </a:cubicBezTo>
                  <a:cubicBezTo>
                    <a:pt x="0" y="59"/>
                    <a:pt x="2" y="61"/>
                    <a:pt x="5" y="61"/>
                  </a:cubicBezTo>
                  <a:cubicBezTo>
                    <a:pt x="43" y="61"/>
                    <a:pt x="43" y="61"/>
                    <a:pt x="43" y="61"/>
                  </a:cubicBezTo>
                  <a:cubicBezTo>
                    <a:pt x="45" y="61"/>
                    <a:pt x="48" y="59"/>
                    <a:pt x="48" y="56"/>
                  </a:cubicBezTo>
                  <a:cubicBezTo>
                    <a:pt x="48" y="5"/>
                    <a:pt x="48" y="5"/>
                    <a:pt x="48" y="5"/>
                  </a:cubicBezTo>
                  <a:cubicBezTo>
                    <a:pt x="48" y="3"/>
                    <a:pt x="45"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Rectangle 172"/>
            <p:cNvSpPr>
              <a:spLocks noChangeArrowheads="1"/>
            </p:cNvSpPr>
            <p:nvPr/>
          </p:nvSpPr>
          <p:spPr bwMode="auto">
            <a:xfrm>
              <a:off x="10951998" y="5576892"/>
              <a:ext cx="97800"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Rectangle 173"/>
            <p:cNvSpPr>
              <a:spLocks noChangeArrowheads="1"/>
            </p:cNvSpPr>
            <p:nvPr/>
          </p:nvSpPr>
          <p:spPr bwMode="auto">
            <a:xfrm>
              <a:off x="10951998" y="5534370"/>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Rectangle 174"/>
            <p:cNvSpPr>
              <a:spLocks noChangeArrowheads="1"/>
            </p:cNvSpPr>
            <p:nvPr/>
          </p:nvSpPr>
          <p:spPr bwMode="auto">
            <a:xfrm>
              <a:off x="11173111" y="5627918"/>
              <a:ext cx="102052"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Rectangle 175"/>
            <p:cNvSpPr>
              <a:spLocks noChangeArrowheads="1"/>
            </p:cNvSpPr>
            <p:nvPr/>
          </p:nvSpPr>
          <p:spPr bwMode="auto">
            <a:xfrm>
              <a:off x="10951998" y="5504605"/>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Rectangle 176"/>
            <p:cNvSpPr>
              <a:spLocks noChangeArrowheads="1"/>
            </p:cNvSpPr>
            <p:nvPr/>
          </p:nvSpPr>
          <p:spPr bwMode="auto">
            <a:xfrm>
              <a:off x="10951998" y="5474839"/>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Rectangle 177"/>
            <p:cNvSpPr>
              <a:spLocks noChangeArrowheads="1"/>
            </p:cNvSpPr>
            <p:nvPr/>
          </p:nvSpPr>
          <p:spPr bwMode="auto">
            <a:xfrm>
              <a:off x="10951998" y="5436570"/>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Rectangle 178"/>
            <p:cNvSpPr>
              <a:spLocks noChangeArrowheads="1"/>
            </p:cNvSpPr>
            <p:nvPr/>
          </p:nvSpPr>
          <p:spPr bwMode="auto">
            <a:xfrm>
              <a:off x="10951998" y="5406804"/>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Rectangle 179"/>
            <p:cNvSpPr>
              <a:spLocks noChangeArrowheads="1"/>
            </p:cNvSpPr>
            <p:nvPr/>
          </p:nvSpPr>
          <p:spPr bwMode="auto">
            <a:xfrm>
              <a:off x="10951998" y="5372787"/>
              <a:ext cx="3231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Rectangle 180"/>
            <p:cNvSpPr>
              <a:spLocks noChangeArrowheads="1"/>
            </p:cNvSpPr>
            <p:nvPr/>
          </p:nvSpPr>
          <p:spPr bwMode="auto">
            <a:xfrm>
              <a:off x="10951998" y="5334517"/>
              <a:ext cx="3231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Rectangle 181"/>
            <p:cNvSpPr>
              <a:spLocks noChangeArrowheads="1"/>
            </p:cNvSpPr>
            <p:nvPr/>
          </p:nvSpPr>
          <p:spPr bwMode="auto">
            <a:xfrm>
              <a:off x="11049798" y="5304752"/>
              <a:ext cx="2253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Rectangle 182"/>
            <p:cNvSpPr>
              <a:spLocks noChangeArrowheads="1"/>
            </p:cNvSpPr>
            <p:nvPr/>
          </p:nvSpPr>
          <p:spPr bwMode="auto">
            <a:xfrm>
              <a:off x="11049798" y="5274987"/>
              <a:ext cx="225366" cy="4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Rectangle 183"/>
            <p:cNvSpPr>
              <a:spLocks noChangeArrowheads="1"/>
            </p:cNvSpPr>
            <p:nvPr/>
          </p:nvSpPr>
          <p:spPr bwMode="auto">
            <a:xfrm>
              <a:off x="11049798" y="5232465"/>
              <a:ext cx="225366" cy="127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Rectangle 184"/>
            <p:cNvSpPr>
              <a:spLocks noChangeArrowheads="1"/>
            </p:cNvSpPr>
            <p:nvPr/>
          </p:nvSpPr>
          <p:spPr bwMode="auto">
            <a:xfrm>
              <a:off x="11049798" y="5202699"/>
              <a:ext cx="225366"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Freeform 185"/>
            <p:cNvSpPr>
              <a:spLocks noEditPoints="1"/>
            </p:cNvSpPr>
            <p:nvPr/>
          </p:nvSpPr>
          <p:spPr bwMode="auto">
            <a:xfrm>
              <a:off x="10951998" y="5202699"/>
              <a:ext cx="80792" cy="110557"/>
            </a:xfrm>
            <a:custGeom>
              <a:avLst/>
              <a:gdLst>
                <a:gd name="T0" fmla="*/ 8 w 8"/>
                <a:gd name="T1" fmla="*/ 11 h 11"/>
                <a:gd name="T2" fmla="*/ 8 w 8"/>
                <a:gd name="T3" fmla="*/ 0 h 11"/>
                <a:gd name="T4" fmla="*/ 0 w 8"/>
                <a:gd name="T5" fmla="*/ 0 h 11"/>
                <a:gd name="T6" fmla="*/ 0 w 8"/>
                <a:gd name="T7" fmla="*/ 11 h 11"/>
                <a:gd name="T8" fmla="*/ 1 w 8"/>
                <a:gd name="T9" fmla="*/ 11 h 11"/>
                <a:gd name="T10" fmla="*/ 1 w 8"/>
                <a:gd name="T11" fmla="*/ 6 h 11"/>
                <a:gd name="T12" fmla="*/ 7 w 8"/>
                <a:gd name="T13" fmla="*/ 6 h 11"/>
                <a:gd name="T14" fmla="*/ 7 w 8"/>
                <a:gd name="T15" fmla="*/ 11 h 11"/>
                <a:gd name="T16" fmla="*/ 8 w 8"/>
                <a:gd name="T17" fmla="*/ 11 h 11"/>
                <a:gd name="T18" fmla="*/ 4 w 8"/>
                <a:gd name="T19" fmla="*/ 5 h 11"/>
                <a:gd name="T20" fmla="*/ 2 w 8"/>
                <a:gd name="T21" fmla="*/ 3 h 11"/>
                <a:gd name="T22" fmla="*/ 4 w 8"/>
                <a:gd name="T23" fmla="*/ 1 h 11"/>
                <a:gd name="T24" fmla="*/ 6 w 8"/>
                <a:gd name="T25" fmla="*/ 3 h 11"/>
                <a:gd name="T26" fmla="*/ 4 w 8"/>
                <a:gd name="T2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8" y="11"/>
                  </a:moveTo>
                  <a:cubicBezTo>
                    <a:pt x="8" y="0"/>
                    <a:pt x="8" y="0"/>
                    <a:pt x="8" y="0"/>
                  </a:cubicBezTo>
                  <a:cubicBezTo>
                    <a:pt x="0" y="0"/>
                    <a:pt x="0" y="0"/>
                    <a:pt x="0" y="0"/>
                  </a:cubicBezTo>
                  <a:cubicBezTo>
                    <a:pt x="0" y="11"/>
                    <a:pt x="0" y="11"/>
                    <a:pt x="0" y="11"/>
                  </a:cubicBezTo>
                  <a:cubicBezTo>
                    <a:pt x="1" y="11"/>
                    <a:pt x="1" y="11"/>
                    <a:pt x="1" y="11"/>
                  </a:cubicBezTo>
                  <a:cubicBezTo>
                    <a:pt x="1" y="6"/>
                    <a:pt x="1" y="6"/>
                    <a:pt x="1" y="6"/>
                  </a:cubicBezTo>
                  <a:cubicBezTo>
                    <a:pt x="7" y="6"/>
                    <a:pt x="7" y="6"/>
                    <a:pt x="7" y="6"/>
                  </a:cubicBezTo>
                  <a:cubicBezTo>
                    <a:pt x="7" y="11"/>
                    <a:pt x="7" y="11"/>
                    <a:pt x="7" y="11"/>
                  </a:cubicBezTo>
                  <a:lnTo>
                    <a:pt x="8" y="11"/>
                  </a:lnTo>
                  <a:close/>
                  <a:moveTo>
                    <a:pt x="4" y="5"/>
                  </a:moveTo>
                  <a:cubicBezTo>
                    <a:pt x="3" y="5"/>
                    <a:pt x="2" y="4"/>
                    <a:pt x="2" y="3"/>
                  </a:cubicBezTo>
                  <a:cubicBezTo>
                    <a:pt x="2" y="2"/>
                    <a:pt x="3" y="1"/>
                    <a:pt x="4" y="1"/>
                  </a:cubicBezTo>
                  <a:cubicBezTo>
                    <a:pt x="5" y="1"/>
                    <a:pt x="6" y="2"/>
                    <a:pt x="6" y="3"/>
                  </a:cubicBezTo>
                  <a:cubicBezTo>
                    <a:pt x="6" y="4"/>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Freeform 186"/>
            <p:cNvSpPr>
              <a:spLocks noEditPoints="1"/>
            </p:cNvSpPr>
            <p:nvPr/>
          </p:nvSpPr>
          <p:spPr bwMode="auto">
            <a:xfrm>
              <a:off x="8260363" y="5049621"/>
              <a:ext cx="442227" cy="637828"/>
            </a:xfrm>
            <a:custGeom>
              <a:avLst/>
              <a:gdLst>
                <a:gd name="T0" fmla="*/ 37 w 44"/>
                <a:gd name="T1" fmla="*/ 8 h 63"/>
                <a:gd name="T2" fmla="*/ 20 w 44"/>
                <a:gd name="T3" fmla="*/ 8 h 63"/>
                <a:gd name="T4" fmla="*/ 10 w 44"/>
                <a:gd name="T5" fmla="*/ 7 h 63"/>
                <a:gd name="T6" fmla="*/ 3 w 44"/>
                <a:gd name="T7" fmla="*/ 19 h 63"/>
                <a:gd name="T8" fmla="*/ 16 w 44"/>
                <a:gd name="T9" fmla="*/ 39 h 63"/>
                <a:gd name="T10" fmla="*/ 26 w 44"/>
                <a:gd name="T11" fmla="*/ 49 h 63"/>
                <a:gd name="T12" fmla="*/ 34 w 44"/>
                <a:gd name="T13" fmla="*/ 44 h 63"/>
                <a:gd name="T14" fmla="*/ 37 w 44"/>
                <a:gd name="T15" fmla="*/ 8 h 63"/>
                <a:gd name="T16" fmla="*/ 14 w 44"/>
                <a:gd name="T17" fmla="*/ 11 h 63"/>
                <a:gd name="T18" fmla="*/ 7 w 44"/>
                <a:gd name="T19" fmla="*/ 9 h 63"/>
                <a:gd name="T20" fmla="*/ 13 w 44"/>
                <a:gd name="T21" fmla="*/ 9 h 63"/>
                <a:gd name="T22" fmla="*/ 14 w 44"/>
                <a:gd name="T23" fmla="*/ 11 h 63"/>
                <a:gd name="T24" fmla="*/ 34 w 44"/>
                <a:gd name="T25" fmla="*/ 37 h 63"/>
                <a:gd name="T26" fmla="*/ 32 w 44"/>
                <a:gd name="T27" fmla="*/ 49 h 63"/>
                <a:gd name="T28" fmla="*/ 33 w 44"/>
                <a:gd name="T29" fmla="*/ 37 h 63"/>
                <a:gd name="T30" fmla="*/ 36 w 44"/>
                <a:gd name="T31" fmla="*/ 16 h 63"/>
                <a:gd name="T32" fmla="*/ 30 w 44"/>
                <a:gd name="T33" fmla="*/ 8 h 63"/>
                <a:gd name="T34" fmla="*/ 24 w 44"/>
                <a:gd name="T35" fmla="*/ 8 h 63"/>
                <a:gd name="T36" fmla="*/ 31 w 44"/>
                <a:gd name="T37" fmla="*/ 6 h 63"/>
                <a:gd name="T38" fmla="*/ 39 w 44"/>
                <a:gd name="T39" fmla="*/ 17 h 63"/>
                <a:gd name="T40" fmla="*/ 34 w 44"/>
                <a:gd name="T41"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63">
                  <a:moveTo>
                    <a:pt x="37" y="8"/>
                  </a:moveTo>
                  <a:cubicBezTo>
                    <a:pt x="30" y="0"/>
                    <a:pt x="24" y="7"/>
                    <a:pt x="20" y="8"/>
                  </a:cubicBezTo>
                  <a:cubicBezTo>
                    <a:pt x="17" y="9"/>
                    <a:pt x="16" y="8"/>
                    <a:pt x="10" y="7"/>
                  </a:cubicBezTo>
                  <a:cubicBezTo>
                    <a:pt x="5" y="6"/>
                    <a:pt x="0" y="8"/>
                    <a:pt x="3" y="19"/>
                  </a:cubicBezTo>
                  <a:cubicBezTo>
                    <a:pt x="11" y="61"/>
                    <a:pt x="13" y="61"/>
                    <a:pt x="16" y="39"/>
                  </a:cubicBezTo>
                  <a:cubicBezTo>
                    <a:pt x="19" y="25"/>
                    <a:pt x="24" y="35"/>
                    <a:pt x="26" y="49"/>
                  </a:cubicBezTo>
                  <a:cubicBezTo>
                    <a:pt x="28" y="63"/>
                    <a:pt x="31" y="62"/>
                    <a:pt x="34" y="44"/>
                  </a:cubicBezTo>
                  <a:cubicBezTo>
                    <a:pt x="38" y="26"/>
                    <a:pt x="44" y="16"/>
                    <a:pt x="37" y="8"/>
                  </a:cubicBezTo>
                  <a:close/>
                  <a:moveTo>
                    <a:pt x="14" y="11"/>
                  </a:moveTo>
                  <a:cubicBezTo>
                    <a:pt x="10" y="9"/>
                    <a:pt x="7" y="9"/>
                    <a:pt x="7" y="9"/>
                  </a:cubicBezTo>
                  <a:cubicBezTo>
                    <a:pt x="7" y="9"/>
                    <a:pt x="10" y="9"/>
                    <a:pt x="13" y="9"/>
                  </a:cubicBezTo>
                  <a:cubicBezTo>
                    <a:pt x="17" y="10"/>
                    <a:pt x="18" y="13"/>
                    <a:pt x="14" y="11"/>
                  </a:cubicBezTo>
                  <a:close/>
                  <a:moveTo>
                    <a:pt x="34" y="37"/>
                  </a:moveTo>
                  <a:cubicBezTo>
                    <a:pt x="32" y="45"/>
                    <a:pt x="32" y="49"/>
                    <a:pt x="32" y="49"/>
                  </a:cubicBezTo>
                  <a:cubicBezTo>
                    <a:pt x="32" y="49"/>
                    <a:pt x="32" y="43"/>
                    <a:pt x="33" y="37"/>
                  </a:cubicBezTo>
                  <a:cubicBezTo>
                    <a:pt x="34" y="31"/>
                    <a:pt x="36" y="21"/>
                    <a:pt x="36" y="16"/>
                  </a:cubicBezTo>
                  <a:cubicBezTo>
                    <a:pt x="36" y="11"/>
                    <a:pt x="33" y="8"/>
                    <a:pt x="30" y="8"/>
                  </a:cubicBezTo>
                  <a:cubicBezTo>
                    <a:pt x="27" y="8"/>
                    <a:pt x="24" y="8"/>
                    <a:pt x="24" y="8"/>
                  </a:cubicBezTo>
                  <a:cubicBezTo>
                    <a:pt x="24" y="8"/>
                    <a:pt x="26" y="5"/>
                    <a:pt x="31" y="6"/>
                  </a:cubicBezTo>
                  <a:cubicBezTo>
                    <a:pt x="35" y="6"/>
                    <a:pt x="39" y="11"/>
                    <a:pt x="39" y="17"/>
                  </a:cubicBezTo>
                  <a:cubicBezTo>
                    <a:pt x="38" y="22"/>
                    <a:pt x="36" y="30"/>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Freeform 187"/>
            <p:cNvSpPr/>
            <p:nvPr/>
          </p:nvSpPr>
          <p:spPr bwMode="auto">
            <a:xfrm>
              <a:off x="9259627" y="5079386"/>
              <a:ext cx="199853" cy="204105"/>
            </a:xfrm>
            <a:custGeom>
              <a:avLst/>
              <a:gdLst>
                <a:gd name="T0" fmla="*/ 7 w 47"/>
                <a:gd name="T1" fmla="*/ 43 h 48"/>
                <a:gd name="T2" fmla="*/ 16 w 47"/>
                <a:gd name="T3" fmla="*/ 39 h 48"/>
                <a:gd name="T4" fmla="*/ 16 w 47"/>
                <a:gd name="T5" fmla="*/ 48 h 48"/>
                <a:gd name="T6" fmla="*/ 33 w 47"/>
                <a:gd name="T7" fmla="*/ 48 h 48"/>
                <a:gd name="T8" fmla="*/ 33 w 47"/>
                <a:gd name="T9" fmla="*/ 39 h 48"/>
                <a:gd name="T10" fmla="*/ 40 w 47"/>
                <a:gd name="T11" fmla="*/ 43 h 48"/>
                <a:gd name="T12" fmla="*/ 47 w 47"/>
                <a:gd name="T13" fmla="*/ 29 h 48"/>
                <a:gd name="T14" fmla="*/ 40 w 47"/>
                <a:gd name="T15" fmla="*/ 24 h 48"/>
                <a:gd name="T16" fmla="*/ 47 w 47"/>
                <a:gd name="T17" fmla="*/ 19 h 48"/>
                <a:gd name="T18" fmla="*/ 40 w 47"/>
                <a:gd name="T19" fmla="*/ 5 h 48"/>
                <a:gd name="T20" fmla="*/ 33 w 47"/>
                <a:gd name="T21" fmla="*/ 10 h 48"/>
                <a:gd name="T22" fmla="*/ 33 w 47"/>
                <a:gd name="T23" fmla="*/ 0 h 48"/>
                <a:gd name="T24" fmla="*/ 16 w 47"/>
                <a:gd name="T25" fmla="*/ 0 h 48"/>
                <a:gd name="T26" fmla="*/ 16 w 47"/>
                <a:gd name="T27" fmla="*/ 10 h 48"/>
                <a:gd name="T28" fmla="*/ 7 w 47"/>
                <a:gd name="T29" fmla="*/ 5 h 48"/>
                <a:gd name="T30" fmla="*/ 0 w 47"/>
                <a:gd name="T31" fmla="*/ 19 h 48"/>
                <a:gd name="T32" fmla="*/ 7 w 47"/>
                <a:gd name="T33" fmla="*/ 24 h 48"/>
                <a:gd name="T34" fmla="*/ 0 w 47"/>
                <a:gd name="T35" fmla="*/ 29 h 48"/>
                <a:gd name="T36" fmla="*/ 7 w 47"/>
                <a:gd name="T3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8">
                  <a:moveTo>
                    <a:pt x="7" y="43"/>
                  </a:moveTo>
                  <a:lnTo>
                    <a:pt x="16" y="39"/>
                  </a:lnTo>
                  <a:lnTo>
                    <a:pt x="16" y="48"/>
                  </a:lnTo>
                  <a:lnTo>
                    <a:pt x="33" y="48"/>
                  </a:lnTo>
                  <a:lnTo>
                    <a:pt x="33" y="39"/>
                  </a:lnTo>
                  <a:lnTo>
                    <a:pt x="40" y="43"/>
                  </a:lnTo>
                  <a:lnTo>
                    <a:pt x="47" y="29"/>
                  </a:lnTo>
                  <a:lnTo>
                    <a:pt x="40" y="24"/>
                  </a:lnTo>
                  <a:lnTo>
                    <a:pt x="47" y="19"/>
                  </a:lnTo>
                  <a:lnTo>
                    <a:pt x="40" y="5"/>
                  </a:lnTo>
                  <a:lnTo>
                    <a:pt x="33" y="10"/>
                  </a:lnTo>
                  <a:lnTo>
                    <a:pt x="33" y="0"/>
                  </a:lnTo>
                  <a:lnTo>
                    <a:pt x="16" y="0"/>
                  </a:lnTo>
                  <a:lnTo>
                    <a:pt x="16" y="10"/>
                  </a:lnTo>
                  <a:lnTo>
                    <a:pt x="7" y="5"/>
                  </a:lnTo>
                  <a:lnTo>
                    <a:pt x="0" y="19"/>
                  </a:lnTo>
                  <a:lnTo>
                    <a:pt x="7" y="24"/>
                  </a:lnTo>
                  <a:lnTo>
                    <a:pt x="0" y="29"/>
                  </a:lnTo>
                  <a:lnTo>
                    <a:pt x="7"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Freeform 188"/>
            <p:cNvSpPr/>
            <p:nvPr/>
          </p:nvSpPr>
          <p:spPr bwMode="auto">
            <a:xfrm>
              <a:off x="9098044" y="5274987"/>
              <a:ext cx="501758" cy="382697"/>
            </a:xfrm>
            <a:custGeom>
              <a:avLst/>
              <a:gdLst>
                <a:gd name="T0" fmla="*/ 48 w 50"/>
                <a:gd name="T1" fmla="*/ 15 h 38"/>
                <a:gd name="T2" fmla="*/ 8 w 50"/>
                <a:gd name="T3" fmla="*/ 15 h 38"/>
                <a:gd name="T4" fmla="*/ 6 w 50"/>
                <a:gd name="T5" fmla="*/ 13 h 38"/>
                <a:gd name="T6" fmla="*/ 6 w 50"/>
                <a:gd name="T7" fmla="*/ 2 h 38"/>
                <a:gd name="T8" fmla="*/ 4 w 50"/>
                <a:gd name="T9" fmla="*/ 0 h 38"/>
                <a:gd name="T10" fmla="*/ 1 w 50"/>
                <a:gd name="T11" fmla="*/ 0 h 38"/>
                <a:gd name="T12" fmla="*/ 0 w 50"/>
                <a:gd name="T13" fmla="*/ 2 h 38"/>
                <a:gd name="T14" fmla="*/ 0 w 50"/>
                <a:gd name="T15" fmla="*/ 36 h 38"/>
                <a:gd name="T16" fmla="*/ 1 w 50"/>
                <a:gd name="T17" fmla="*/ 38 h 38"/>
                <a:gd name="T18" fmla="*/ 4 w 50"/>
                <a:gd name="T19" fmla="*/ 38 h 38"/>
                <a:gd name="T20" fmla="*/ 6 w 50"/>
                <a:gd name="T21" fmla="*/ 36 h 38"/>
                <a:gd name="T22" fmla="*/ 6 w 50"/>
                <a:gd name="T23" fmla="*/ 31 h 38"/>
                <a:gd name="T24" fmla="*/ 8 w 50"/>
                <a:gd name="T25" fmla="*/ 29 h 38"/>
                <a:gd name="T26" fmla="*/ 42 w 50"/>
                <a:gd name="T27" fmla="*/ 29 h 38"/>
                <a:gd name="T28" fmla="*/ 44 w 50"/>
                <a:gd name="T29" fmla="*/ 31 h 38"/>
                <a:gd name="T30" fmla="*/ 44 w 50"/>
                <a:gd name="T31" fmla="*/ 36 h 38"/>
                <a:gd name="T32" fmla="*/ 45 w 50"/>
                <a:gd name="T33" fmla="*/ 38 h 38"/>
                <a:gd name="T34" fmla="*/ 48 w 50"/>
                <a:gd name="T35" fmla="*/ 38 h 38"/>
                <a:gd name="T36" fmla="*/ 50 w 50"/>
                <a:gd name="T37" fmla="*/ 36 h 38"/>
                <a:gd name="T38" fmla="*/ 50 w 50"/>
                <a:gd name="T39" fmla="*/ 16 h 38"/>
                <a:gd name="T40" fmla="*/ 48 w 50"/>
                <a:gd name="T41"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8">
                  <a:moveTo>
                    <a:pt x="48" y="15"/>
                  </a:moveTo>
                  <a:cubicBezTo>
                    <a:pt x="8" y="15"/>
                    <a:pt x="8" y="15"/>
                    <a:pt x="8" y="15"/>
                  </a:cubicBezTo>
                  <a:cubicBezTo>
                    <a:pt x="7" y="15"/>
                    <a:pt x="6" y="14"/>
                    <a:pt x="6" y="13"/>
                  </a:cubicBezTo>
                  <a:cubicBezTo>
                    <a:pt x="6" y="2"/>
                    <a:pt x="6" y="2"/>
                    <a:pt x="6" y="2"/>
                  </a:cubicBezTo>
                  <a:cubicBezTo>
                    <a:pt x="6" y="1"/>
                    <a:pt x="5" y="0"/>
                    <a:pt x="4" y="0"/>
                  </a:cubicBezTo>
                  <a:cubicBezTo>
                    <a:pt x="1" y="0"/>
                    <a:pt x="1" y="0"/>
                    <a:pt x="1" y="0"/>
                  </a:cubicBezTo>
                  <a:cubicBezTo>
                    <a:pt x="0" y="0"/>
                    <a:pt x="0" y="1"/>
                    <a:pt x="0" y="2"/>
                  </a:cubicBezTo>
                  <a:cubicBezTo>
                    <a:pt x="0" y="36"/>
                    <a:pt x="0" y="36"/>
                    <a:pt x="0" y="36"/>
                  </a:cubicBezTo>
                  <a:cubicBezTo>
                    <a:pt x="0" y="37"/>
                    <a:pt x="0" y="38"/>
                    <a:pt x="1" y="38"/>
                  </a:cubicBezTo>
                  <a:cubicBezTo>
                    <a:pt x="4" y="38"/>
                    <a:pt x="4" y="38"/>
                    <a:pt x="4" y="38"/>
                  </a:cubicBezTo>
                  <a:cubicBezTo>
                    <a:pt x="5" y="38"/>
                    <a:pt x="6" y="37"/>
                    <a:pt x="6" y="36"/>
                  </a:cubicBezTo>
                  <a:cubicBezTo>
                    <a:pt x="6" y="31"/>
                    <a:pt x="6" y="31"/>
                    <a:pt x="6" y="31"/>
                  </a:cubicBezTo>
                  <a:cubicBezTo>
                    <a:pt x="6" y="30"/>
                    <a:pt x="7" y="29"/>
                    <a:pt x="8" y="29"/>
                  </a:cubicBezTo>
                  <a:cubicBezTo>
                    <a:pt x="42" y="29"/>
                    <a:pt x="42" y="29"/>
                    <a:pt x="42" y="29"/>
                  </a:cubicBezTo>
                  <a:cubicBezTo>
                    <a:pt x="43" y="29"/>
                    <a:pt x="44" y="30"/>
                    <a:pt x="44" y="31"/>
                  </a:cubicBezTo>
                  <a:cubicBezTo>
                    <a:pt x="44" y="36"/>
                    <a:pt x="44" y="36"/>
                    <a:pt x="44" y="36"/>
                  </a:cubicBezTo>
                  <a:cubicBezTo>
                    <a:pt x="44" y="37"/>
                    <a:pt x="44" y="38"/>
                    <a:pt x="45" y="38"/>
                  </a:cubicBezTo>
                  <a:cubicBezTo>
                    <a:pt x="48" y="38"/>
                    <a:pt x="48" y="38"/>
                    <a:pt x="48" y="38"/>
                  </a:cubicBezTo>
                  <a:cubicBezTo>
                    <a:pt x="49" y="38"/>
                    <a:pt x="50" y="37"/>
                    <a:pt x="50" y="36"/>
                  </a:cubicBezTo>
                  <a:cubicBezTo>
                    <a:pt x="50" y="16"/>
                    <a:pt x="50" y="16"/>
                    <a:pt x="50" y="16"/>
                  </a:cubicBezTo>
                  <a:cubicBezTo>
                    <a:pt x="50" y="16"/>
                    <a:pt x="49" y="15"/>
                    <a:pt x="4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Freeform 189"/>
            <p:cNvSpPr/>
            <p:nvPr/>
          </p:nvSpPr>
          <p:spPr bwMode="auto">
            <a:xfrm>
              <a:off x="9178836" y="5364282"/>
              <a:ext cx="68035" cy="42522"/>
            </a:xfrm>
            <a:custGeom>
              <a:avLst/>
              <a:gdLst>
                <a:gd name="T0" fmla="*/ 2 w 7"/>
                <a:gd name="T1" fmla="*/ 4 h 4"/>
                <a:gd name="T2" fmla="*/ 5 w 7"/>
                <a:gd name="T3" fmla="*/ 4 h 4"/>
                <a:gd name="T4" fmla="*/ 7 w 7"/>
                <a:gd name="T5" fmla="*/ 2 h 4"/>
                <a:gd name="T6" fmla="*/ 5 w 7"/>
                <a:gd name="T7" fmla="*/ 0 h 4"/>
                <a:gd name="T8" fmla="*/ 2 w 7"/>
                <a:gd name="T9" fmla="*/ 0 h 4"/>
                <a:gd name="T10" fmla="*/ 0 w 7"/>
                <a:gd name="T11" fmla="*/ 2 h 4"/>
                <a:gd name="T12" fmla="*/ 2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2" y="4"/>
                  </a:moveTo>
                  <a:cubicBezTo>
                    <a:pt x="5" y="4"/>
                    <a:pt x="5" y="4"/>
                    <a:pt x="5" y="4"/>
                  </a:cubicBezTo>
                  <a:cubicBezTo>
                    <a:pt x="6" y="4"/>
                    <a:pt x="7" y="3"/>
                    <a:pt x="7" y="2"/>
                  </a:cubicBezTo>
                  <a:cubicBezTo>
                    <a:pt x="7" y="1"/>
                    <a:pt x="6" y="0"/>
                    <a:pt x="5"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Freeform 190"/>
            <p:cNvSpPr/>
            <p:nvPr/>
          </p:nvSpPr>
          <p:spPr bwMode="auto">
            <a:xfrm>
              <a:off x="9259627" y="5364282"/>
              <a:ext cx="340175" cy="42522"/>
            </a:xfrm>
            <a:custGeom>
              <a:avLst/>
              <a:gdLst>
                <a:gd name="T0" fmla="*/ 3 w 34"/>
                <a:gd name="T1" fmla="*/ 4 h 4"/>
                <a:gd name="T2" fmla="*/ 31 w 34"/>
                <a:gd name="T3" fmla="*/ 4 h 4"/>
                <a:gd name="T4" fmla="*/ 34 w 34"/>
                <a:gd name="T5" fmla="*/ 2 h 4"/>
                <a:gd name="T6" fmla="*/ 31 w 34"/>
                <a:gd name="T7" fmla="*/ 0 h 4"/>
                <a:gd name="T8" fmla="*/ 3 w 34"/>
                <a:gd name="T9" fmla="*/ 0 h 4"/>
                <a:gd name="T10" fmla="*/ 0 w 34"/>
                <a:gd name="T11" fmla="*/ 2 h 4"/>
                <a:gd name="T12" fmla="*/ 3 w 3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4" h="4">
                  <a:moveTo>
                    <a:pt x="3" y="4"/>
                  </a:moveTo>
                  <a:cubicBezTo>
                    <a:pt x="31" y="4"/>
                    <a:pt x="31" y="4"/>
                    <a:pt x="31" y="4"/>
                  </a:cubicBezTo>
                  <a:cubicBezTo>
                    <a:pt x="33" y="4"/>
                    <a:pt x="34" y="3"/>
                    <a:pt x="34" y="2"/>
                  </a:cubicBezTo>
                  <a:cubicBezTo>
                    <a:pt x="34" y="1"/>
                    <a:pt x="33" y="0"/>
                    <a:pt x="31" y="0"/>
                  </a:cubicBezTo>
                  <a:cubicBezTo>
                    <a:pt x="3" y="0"/>
                    <a:pt x="3" y="0"/>
                    <a:pt x="3" y="0"/>
                  </a:cubicBezTo>
                  <a:cubicBezTo>
                    <a:pt x="1" y="0"/>
                    <a:pt x="0" y="1"/>
                    <a:pt x="0" y="2"/>
                  </a:cubicBezTo>
                  <a:cubicBezTo>
                    <a:pt x="0" y="3"/>
                    <a:pt x="1"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Freeform 191"/>
            <p:cNvSpPr/>
            <p:nvPr/>
          </p:nvSpPr>
          <p:spPr bwMode="auto">
            <a:xfrm>
              <a:off x="4514187" y="3191414"/>
              <a:ext cx="693106" cy="586802"/>
            </a:xfrm>
            <a:custGeom>
              <a:avLst/>
              <a:gdLst>
                <a:gd name="T0" fmla="*/ 66 w 69"/>
                <a:gd name="T1" fmla="*/ 31 h 58"/>
                <a:gd name="T2" fmla="*/ 52 w 69"/>
                <a:gd name="T3" fmla="*/ 31 h 58"/>
                <a:gd name="T4" fmla="*/ 51 w 69"/>
                <a:gd name="T5" fmla="*/ 31 h 58"/>
                <a:gd name="T6" fmla="*/ 49 w 69"/>
                <a:gd name="T7" fmla="*/ 34 h 58"/>
                <a:gd name="T8" fmla="*/ 48 w 69"/>
                <a:gd name="T9" fmla="*/ 27 h 58"/>
                <a:gd name="T10" fmla="*/ 45 w 69"/>
                <a:gd name="T11" fmla="*/ 25 h 58"/>
                <a:gd name="T12" fmla="*/ 42 w 69"/>
                <a:gd name="T13" fmla="*/ 44 h 58"/>
                <a:gd name="T14" fmla="*/ 37 w 69"/>
                <a:gd name="T15" fmla="*/ 4 h 58"/>
                <a:gd name="T16" fmla="*/ 35 w 69"/>
                <a:gd name="T17" fmla="*/ 2 h 58"/>
                <a:gd name="T18" fmla="*/ 26 w 69"/>
                <a:gd name="T19" fmla="*/ 37 h 58"/>
                <a:gd name="T20" fmla="*/ 22 w 69"/>
                <a:gd name="T21" fmla="*/ 24 h 58"/>
                <a:gd name="T22" fmla="*/ 19 w 69"/>
                <a:gd name="T23" fmla="*/ 22 h 58"/>
                <a:gd name="T24" fmla="*/ 16 w 69"/>
                <a:gd name="T25" fmla="*/ 31 h 58"/>
                <a:gd name="T26" fmla="*/ 1 w 69"/>
                <a:gd name="T27" fmla="*/ 31 h 58"/>
                <a:gd name="T28" fmla="*/ 3 w 69"/>
                <a:gd name="T29" fmla="*/ 35 h 58"/>
                <a:gd name="T30" fmla="*/ 18 w 69"/>
                <a:gd name="T31" fmla="*/ 35 h 58"/>
                <a:gd name="T32" fmla="*/ 19 w 69"/>
                <a:gd name="T33" fmla="*/ 34 h 58"/>
                <a:gd name="T34" fmla="*/ 20 w 69"/>
                <a:gd name="T35" fmla="*/ 29 h 58"/>
                <a:gd name="T36" fmla="*/ 25 w 69"/>
                <a:gd name="T37" fmla="*/ 42 h 58"/>
                <a:gd name="T38" fmla="*/ 28 w 69"/>
                <a:gd name="T39" fmla="*/ 44 h 58"/>
                <a:gd name="T40" fmla="*/ 36 w 69"/>
                <a:gd name="T41" fmla="*/ 12 h 58"/>
                <a:gd name="T42" fmla="*/ 40 w 69"/>
                <a:gd name="T43" fmla="*/ 54 h 58"/>
                <a:gd name="T44" fmla="*/ 43 w 69"/>
                <a:gd name="T45" fmla="*/ 56 h 58"/>
                <a:gd name="T46" fmla="*/ 47 w 69"/>
                <a:gd name="T47" fmla="*/ 35 h 58"/>
                <a:gd name="T48" fmla="*/ 48 w 69"/>
                <a:gd name="T49" fmla="*/ 38 h 58"/>
                <a:gd name="T50" fmla="*/ 50 w 69"/>
                <a:gd name="T51" fmla="*/ 41 h 58"/>
                <a:gd name="T52" fmla="*/ 53 w 69"/>
                <a:gd name="T53" fmla="*/ 36 h 58"/>
                <a:gd name="T54" fmla="*/ 54 w 69"/>
                <a:gd name="T55" fmla="*/ 35 h 58"/>
                <a:gd name="T56" fmla="*/ 56 w 69"/>
                <a:gd name="T57" fmla="*/ 35 h 58"/>
                <a:gd name="T58" fmla="*/ 68 w 69"/>
                <a:gd name="T59" fmla="*/ 35 h 58"/>
                <a:gd name="T60" fmla="*/ 66 w 69"/>
                <a:gd name="T6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 h="58">
                  <a:moveTo>
                    <a:pt x="66" y="31"/>
                  </a:moveTo>
                  <a:cubicBezTo>
                    <a:pt x="61" y="31"/>
                    <a:pt x="56" y="31"/>
                    <a:pt x="52" y="31"/>
                  </a:cubicBezTo>
                  <a:cubicBezTo>
                    <a:pt x="51" y="31"/>
                    <a:pt x="51" y="31"/>
                    <a:pt x="51" y="31"/>
                  </a:cubicBezTo>
                  <a:cubicBezTo>
                    <a:pt x="51" y="32"/>
                    <a:pt x="50" y="33"/>
                    <a:pt x="49" y="34"/>
                  </a:cubicBezTo>
                  <a:cubicBezTo>
                    <a:pt x="49" y="32"/>
                    <a:pt x="49" y="29"/>
                    <a:pt x="48" y="27"/>
                  </a:cubicBezTo>
                  <a:cubicBezTo>
                    <a:pt x="48" y="26"/>
                    <a:pt x="46" y="23"/>
                    <a:pt x="45" y="25"/>
                  </a:cubicBezTo>
                  <a:cubicBezTo>
                    <a:pt x="44" y="31"/>
                    <a:pt x="43" y="38"/>
                    <a:pt x="42" y="44"/>
                  </a:cubicBezTo>
                  <a:cubicBezTo>
                    <a:pt x="41" y="31"/>
                    <a:pt x="39" y="18"/>
                    <a:pt x="37" y="4"/>
                  </a:cubicBezTo>
                  <a:cubicBezTo>
                    <a:pt x="37" y="3"/>
                    <a:pt x="35" y="0"/>
                    <a:pt x="35" y="2"/>
                  </a:cubicBezTo>
                  <a:cubicBezTo>
                    <a:pt x="32" y="14"/>
                    <a:pt x="29" y="26"/>
                    <a:pt x="26" y="37"/>
                  </a:cubicBezTo>
                  <a:cubicBezTo>
                    <a:pt x="24" y="33"/>
                    <a:pt x="23" y="28"/>
                    <a:pt x="22" y="24"/>
                  </a:cubicBezTo>
                  <a:cubicBezTo>
                    <a:pt x="21" y="23"/>
                    <a:pt x="19" y="20"/>
                    <a:pt x="19" y="22"/>
                  </a:cubicBezTo>
                  <a:cubicBezTo>
                    <a:pt x="18" y="25"/>
                    <a:pt x="17" y="28"/>
                    <a:pt x="16" y="31"/>
                  </a:cubicBezTo>
                  <a:cubicBezTo>
                    <a:pt x="11" y="31"/>
                    <a:pt x="6" y="31"/>
                    <a:pt x="1" y="31"/>
                  </a:cubicBezTo>
                  <a:cubicBezTo>
                    <a:pt x="0" y="31"/>
                    <a:pt x="1" y="35"/>
                    <a:pt x="3" y="35"/>
                  </a:cubicBezTo>
                  <a:cubicBezTo>
                    <a:pt x="8" y="35"/>
                    <a:pt x="13" y="35"/>
                    <a:pt x="18" y="35"/>
                  </a:cubicBezTo>
                  <a:cubicBezTo>
                    <a:pt x="19" y="35"/>
                    <a:pt x="19" y="34"/>
                    <a:pt x="19" y="34"/>
                  </a:cubicBezTo>
                  <a:cubicBezTo>
                    <a:pt x="19" y="32"/>
                    <a:pt x="20" y="30"/>
                    <a:pt x="20" y="29"/>
                  </a:cubicBezTo>
                  <a:cubicBezTo>
                    <a:pt x="22" y="33"/>
                    <a:pt x="23" y="38"/>
                    <a:pt x="25" y="42"/>
                  </a:cubicBezTo>
                  <a:cubicBezTo>
                    <a:pt x="25" y="43"/>
                    <a:pt x="27" y="46"/>
                    <a:pt x="28" y="44"/>
                  </a:cubicBezTo>
                  <a:cubicBezTo>
                    <a:pt x="30" y="33"/>
                    <a:pt x="33" y="23"/>
                    <a:pt x="36" y="12"/>
                  </a:cubicBezTo>
                  <a:cubicBezTo>
                    <a:pt x="37" y="26"/>
                    <a:pt x="39" y="40"/>
                    <a:pt x="40" y="54"/>
                  </a:cubicBezTo>
                  <a:cubicBezTo>
                    <a:pt x="41" y="55"/>
                    <a:pt x="43" y="58"/>
                    <a:pt x="43" y="56"/>
                  </a:cubicBezTo>
                  <a:cubicBezTo>
                    <a:pt x="45" y="49"/>
                    <a:pt x="46" y="42"/>
                    <a:pt x="47" y="35"/>
                  </a:cubicBezTo>
                  <a:cubicBezTo>
                    <a:pt x="47" y="36"/>
                    <a:pt x="47" y="37"/>
                    <a:pt x="48" y="38"/>
                  </a:cubicBezTo>
                  <a:cubicBezTo>
                    <a:pt x="48" y="39"/>
                    <a:pt x="50" y="42"/>
                    <a:pt x="50" y="41"/>
                  </a:cubicBezTo>
                  <a:cubicBezTo>
                    <a:pt x="51" y="39"/>
                    <a:pt x="52" y="37"/>
                    <a:pt x="53" y="36"/>
                  </a:cubicBezTo>
                  <a:cubicBezTo>
                    <a:pt x="53" y="35"/>
                    <a:pt x="53" y="35"/>
                    <a:pt x="54" y="35"/>
                  </a:cubicBezTo>
                  <a:cubicBezTo>
                    <a:pt x="54" y="35"/>
                    <a:pt x="55" y="35"/>
                    <a:pt x="56" y="35"/>
                  </a:cubicBezTo>
                  <a:cubicBezTo>
                    <a:pt x="60" y="35"/>
                    <a:pt x="64" y="35"/>
                    <a:pt x="68" y="35"/>
                  </a:cubicBezTo>
                  <a:cubicBezTo>
                    <a:pt x="69" y="35"/>
                    <a:pt x="68" y="31"/>
                    <a:pt x="6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Freeform 192"/>
            <p:cNvSpPr/>
            <p:nvPr/>
          </p:nvSpPr>
          <p:spPr bwMode="auto">
            <a:xfrm>
              <a:off x="10063291" y="3425285"/>
              <a:ext cx="242375" cy="403958"/>
            </a:xfrm>
            <a:custGeom>
              <a:avLst/>
              <a:gdLst>
                <a:gd name="T0" fmla="*/ 18 w 24"/>
                <a:gd name="T1" fmla="*/ 0 h 40"/>
                <a:gd name="T2" fmla="*/ 6 w 24"/>
                <a:gd name="T3" fmla="*/ 0 h 40"/>
                <a:gd name="T4" fmla="*/ 0 w 24"/>
                <a:gd name="T5" fmla="*/ 6 h 40"/>
                <a:gd name="T6" fmla="*/ 0 w 24"/>
                <a:gd name="T7" fmla="*/ 34 h 40"/>
                <a:gd name="T8" fmla="*/ 6 w 24"/>
                <a:gd name="T9" fmla="*/ 40 h 40"/>
                <a:gd name="T10" fmla="*/ 18 w 24"/>
                <a:gd name="T11" fmla="*/ 40 h 40"/>
                <a:gd name="T12" fmla="*/ 24 w 24"/>
                <a:gd name="T13" fmla="*/ 34 h 40"/>
                <a:gd name="T14" fmla="*/ 24 w 24"/>
                <a:gd name="T15" fmla="*/ 6 h 40"/>
                <a:gd name="T16" fmla="*/ 18 w 24"/>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0">
                  <a:moveTo>
                    <a:pt x="18" y="0"/>
                  </a:moveTo>
                  <a:cubicBezTo>
                    <a:pt x="6" y="0"/>
                    <a:pt x="6" y="0"/>
                    <a:pt x="6" y="0"/>
                  </a:cubicBezTo>
                  <a:cubicBezTo>
                    <a:pt x="3" y="0"/>
                    <a:pt x="0" y="3"/>
                    <a:pt x="0" y="6"/>
                  </a:cubicBezTo>
                  <a:cubicBezTo>
                    <a:pt x="0" y="34"/>
                    <a:pt x="0" y="34"/>
                    <a:pt x="0" y="34"/>
                  </a:cubicBezTo>
                  <a:cubicBezTo>
                    <a:pt x="0" y="37"/>
                    <a:pt x="3" y="40"/>
                    <a:pt x="6" y="40"/>
                  </a:cubicBezTo>
                  <a:cubicBezTo>
                    <a:pt x="18" y="40"/>
                    <a:pt x="18" y="40"/>
                    <a:pt x="18" y="40"/>
                  </a:cubicBezTo>
                  <a:cubicBezTo>
                    <a:pt x="22" y="40"/>
                    <a:pt x="24" y="37"/>
                    <a:pt x="24" y="34"/>
                  </a:cubicBezTo>
                  <a:cubicBezTo>
                    <a:pt x="24" y="6"/>
                    <a:pt x="24" y="6"/>
                    <a:pt x="24" y="6"/>
                  </a:cubicBezTo>
                  <a:cubicBezTo>
                    <a:pt x="24" y="3"/>
                    <a:pt x="22"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Freeform 193"/>
            <p:cNvSpPr/>
            <p:nvPr/>
          </p:nvSpPr>
          <p:spPr bwMode="auto">
            <a:xfrm>
              <a:off x="10114317" y="3148893"/>
              <a:ext cx="153079" cy="263636"/>
            </a:xfrm>
            <a:custGeom>
              <a:avLst/>
              <a:gdLst>
                <a:gd name="T0" fmla="*/ 1 w 15"/>
                <a:gd name="T1" fmla="*/ 26 h 26"/>
                <a:gd name="T2" fmla="*/ 13 w 15"/>
                <a:gd name="T3" fmla="*/ 26 h 26"/>
                <a:gd name="T4" fmla="*/ 15 w 15"/>
                <a:gd name="T5" fmla="*/ 24 h 26"/>
                <a:gd name="T6" fmla="*/ 15 w 15"/>
                <a:gd name="T7" fmla="*/ 18 h 26"/>
                <a:gd name="T8" fmla="*/ 13 w 15"/>
                <a:gd name="T9" fmla="*/ 17 h 26"/>
                <a:gd name="T10" fmla="*/ 12 w 15"/>
                <a:gd name="T11" fmla="*/ 17 h 26"/>
                <a:gd name="T12" fmla="*/ 10 w 15"/>
                <a:gd name="T13" fmla="*/ 16 h 26"/>
                <a:gd name="T14" fmla="*/ 9 w 15"/>
                <a:gd name="T15" fmla="*/ 1 h 26"/>
                <a:gd name="T16" fmla="*/ 7 w 15"/>
                <a:gd name="T17" fmla="*/ 0 h 26"/>
                <a:gd name="T18" fmla="*/ 7 w 15"/>
                <a:gd name="T19" fmla="*/ 0 h 26"/>
                <a:gd name="T20" fmla="*/ 5 w 15"/>
                <a:gd name="T21" fmla="*/ 1 h 26"/>
                <a:gd name="T22" fmla="*/ 4 w 15"/>
                <a:gd name="T23" fmla="*/ 16 h 26"/>
                <a:gd name="T24" fmla="*/ 3 w 15"/>
                <a:gd name="T25" fmla="*/ 17 h 26"/>
                <a:gd name="T26" fmla="*/ 1 w 15"/>
                <a:gd name="T27" fmla="*/ 17 h 26"/>
                <a:gd name="T28" fmla="*/ 0 w 15"/>
                <a:gd name="T29" fmla="*/ 18 h 26"/>
                <a:gd name="T30" fmla="*/ 0 w 15"/>
                <a:gd name="T31" fmla="*/ 24 h 26"/>
                <a:gd name="T32" fmla="*/ 1 w 15"/>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6">
                  <a:moveTo>
                    <a:pt x="1" y="26"/>
                  </a:moveTo>
                  <a:cubicBezTo>
                    <a:pt x="13" y="26"/>
                    <a:pt x="13" y="26"/>
                    <a:pt x="13" y="26"/>
                  </a:cubicBezTo>
                  <a:cubicBezTo>
                    <a:pt x="14" y="26"/>
                    <a:pt x="15" y="25"/>
                    <a:pt x="15" y="24"/>
                  </a:cubicBezTo>
                  <a:cubicBezTo>
                    <a:pt x="15" y="18"/>
                    <a:pt x="15" y="18"/>
                    <a:pt x="15" y="18"/>
                  </a:cubicBezTo>
                  <a:cubicBezTo>
                    <a:pt x="15" y="18"/>
                    <a:pt x="14" y="17"/>
                    <a:pt x="13" y="17"/>
                  </a:cubicBezTo>
                  <a:cubicBezTo>
                    <a:pt x="12" y="17"/>
                    <a:pt x="12" y="17"/>
                    <a:pt x="12" y="17"/>
                  </a:cubicBezTo>
                  <a:cubicBezTo>
                    <a:pt x="11" y="17"/>
                    <a:pt x="10" y="16"/>
                    <a:pt x="10" y="16"/>
                  </a:cubicBezTo>
                  <a:cubicBezTo>
                    <a:pt x="9" y="1"/>
                    <a:pt x="9" y="1"/>
                    <a:pt x="9" y="1"/>
                  </a:cubicBezTo>
                  <a:cubicBezTo>
                    <a:pt x="9" y="0"/>
                    <a:pt x="8" y="0"/>
                    <a:pt x="7" y="0"/>
                  </a:cubicBezTo>
                  <a:cubicBezTo>
                    <a:pt x="7" y="0"/>
                    <a:pt x="7" y="0"/>
                    <a:pt x="7" y="0"/>
                  </a:cubicBezTo>
                  <a:cubicBezTo>
                    <a:pt x="6" y="0"/>
                    <a:pt x="5" y="0"/>
                    <a:pt x="5" y="1"/>
                  </a:cubicBezTo>
                  <a:cubicBezTo>
                    <a:pt x="4" y="16"/>
                    <a:pt x="4" y="16"/>
                    <a:pt x="4" y="16"/>
                  </a:cubicBezTo>
                  <a:cubicBezTo>
                    <a:pt x="4" y="16"/>
                    <a:pt x="4" y="17"/>
                    <a:pt x="3" y="17"/>
                  </a:cubicBezTo>
                  <a:cubicBezTo>
                    <a:pt x="1" y="17"/>
                    <a:pt x="1" y="17"/>
                    <a:pt x="1" y="17"/>
                  </a:cubicBezTo>
                  <a:cubicBezTo>
                    <a:pt x="0" y="17"/>
                    <a:pt x="0" y="18"/>
                    <a:pt x="0" y="18"/>
                  </a:cubicBezTo>
                  <a:cubicBezTo>
                    <a:pt x="0" y="24"/>
                    <a:pt x="0" y="24"/>
                    <a:pt x="0" y="24"/>
                  </a:cubicBezTo>
                  <a:cubicBezTo>
                    <a:pt x="0" y="25"/>
                    <a:pt x="0" y="26"/>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Oval 194"/>
            <p:cNvSpPr>
              <a:spLocks noChangeArrowheads="1"/>
            </p:cNvSpPr>
            <p:nvPr/>
          </p:nvSpPr>
          <p:spPr bwMode="auto">
            <a:xfrm>
              <a:off x="5743069" y="3442294"/>
              <a:ext cx="89296" cy="9354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Freeform 195"/>
            <p:cNvSpPr/>
            <p:nvPr/>
          </p:nvSpPr>
          <p:spPr bwMode="auto">
            <a:xfrm>
              <a:off x="5802599" y="3310476"/>
              <a:ext cx="250879" cy="174340"/>
            </a:xfrm>
            <a:custGeom>
              <a:avLst/>
              <a:gdLst>
                <a:gd name="T0" fmla="*/ 3 w 25"/>
                <a:gd name="T1" fmla="*/ 7 h 17"/>
                <a:gd name="T2" fmla="*/ 18 w 25"/>
                <a:gd name="T3" fmla="*/ 3 h 17"/>
                <a:gd name="T4" fmla="*/ 21 w 25"/>
                <a:gd name="T5" fmla="*/ 4 h 17"/>
                <a:gd name="T6" fmla="*/ 21 w 25"/>
                <a:gd name="T7" fmla="*/ 4 h 17"/>
                <a:gd name="T8" fmla="*/ 21 w 25"/>
                <a:gd name="T9" fmla="*/ 4 h 17"/>
                <a:gd name="T10" fmla="*/ 21 w 25"/>
                <a:gd name="T11" fmla="*/ 8 h 17"/>
                <a:gd name="T12" fmla="*/ 15 w 25"/>
                <a:gd name="T13" fmla="*/ 15 h 17"/>
                <a:gd name="T14" fmla="*/ 17 w 25"/>
                <a:gd name="T15" fmla="*/ 17 h 17"/>
                <a:gd name="T16" fmla="*/ 23 w 25"/>
                <a:gd name="T17" fmla="*/ 10 h 17"/>
                <a:gd name="T18" fmla="*/ 24 w 25"/>
                <a:gd name="T19" fmla="*/ 3 h 17"/>
                <a:gd name="T20" fmla="*/ 18 w 25"/>
                <a:gd name="T21" fmla="*/ 0 h 17"/>
                <a:gd name="T22" fmla="*/ 0 w 25"/>
                <a:gd name="T23" fmla="*/ 5 h 17"/>
                <a:gd name="T24" fmla="*/ 3 w 25"/>
                <a:gd name="T2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7">
                  <a:moveTo>
                    <a:pt x="3" y="7"/>
                  </a:moveTo>
                  <a:cubicBezTo>
                    <a:pt x="9" y="4"/>
                    <a:pt x="14" y="3"/>
                    <a:pt x="18" y="3"/>
                  </a:cubicBezTo>
                  <a:cubicBezTo>
                    <a:pt x="20" y="3"/>
                    <a:pt x="21" y="3"/>
                    <a:pt x="21" y="4"/>
                  </a:cubicBezTo>
                  <a:cubicBezTo>
                    <a:pt x="21" y="4"/>
                    <a:pt x="21" y="4"/>
                    <a:pt x="21" y="4"/>
                  </a:cubicBezTo>
                  <a:cubicBezTo>
                    <a:pt x="21" y="4"/>
                    <a:pt x="21" y="4"/>
                    <a:pt x="21" y="4"/>
                  </a:cubicBezTo>
                  <a:cubicBezTo>
                    <a:pt x="22" y="5"/>
                    <a:pt x="22" y="6"/>
                    <a:pt x="21" y="8"/>
                  </a:cubicBezTo>
                  <a:cubicBezTo>
                    <a:pt x="19" y="10"/>
                    <a:pt x="17" y="12"/>
                    <a:pt x="15" y="15"/>
                  </a:cubicBezTo>
                  <a:cubicBezTo>
                    <a:pt x="16" y="15"/>
                    <a:pt x="17" y="16"/>
                    <a:pt x="17" y="17"/>
                  </a:cubicBezTo>
                  <a:cubicBezTo>
                    <a:pt x="20" y="14"/>
                    <a:pt x="22" y="12"/>
                    <a:pt x="23" y="10"/>
                  </a:cubicBezTo>
                  <a:cubicBezTo>
                    <a:pt x="25" y="6"/>
                    <a:pt x="25" y="4"/>
                    <a:pt x="24" y="3"/>
                  </a:cubicBezTo>
                  <a:cubicBezTo>
                    <a:pt x="24" y="1"/>
                    <a:pt x="22" y="0"/>
                    <a:pt x="18" y="0"/>
                  </a:cubicBezTo>
                  <a:cubicBezTo>
                    <a:pt x="13" y="0"/>
                    <a:pt x="7" y="2"/>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Freeform 196"/>
            <p:cNvSpPr/>
            <p:nvPr/>
          </p:nvSpPr>
          <p:spPr bwMode="auto">
            <a:xfrm>
              <a:off x="5692043" y="3191414"/>
              <a:ext cx="191348" cy="221114"/>
            </a:xfrm>
            <a:custGeom>
              <a:avLst/>
              <a:gdLst>
                <a:gd name="T0" fmla="*/ 3 w 19"/>
                <a:gd name="T1" fmla="*/ 20 h 22"/>
                <a:gd name="T2" fmla="*/ 3 w 19"/>
                <a:gd name="T3" fmla="*/ 20 h 22"/>
                <a:gd name="T4" fmla="*/ 10 w 19"/>
                <a:gd name="T5" fmla="*/ 3 h 22"/>
                <a:gd name="T6" fmla="*/ 15 w 19"/>
                <a:gd name="T7" fmla="*/ 14 h 22"/>
                <a:gd name="T8" fmla="*/ 19 w 19"/>
                <a:gd name="T9" fmla="*/ 13 h 22"/>
                <a:gd name="T10" fmla="*/ 10 w 19"/>
                <a:gd name="T11" fmla="*/ 0 h 22"/>
                <a:gd name="T12" fmla="*/ 0 w 19"/>
                <a:gd name="T13" fmla="*/ 22 h 22"/>
                <a:gd name="T14" fmla="*/ 3 w 19"/>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
                  <a:moveTo>
                    <a:pt x="3" y="20"/>
                  </a:moveTo>
                  <a:cubicBezTo>
                    <a:pt x="3" y="20"/>
                    <a:pt x="3" y="20"/>
                    <a:pt x="3" y="20"/>
                  </a:cubicBezTo>
                  <a:cubicBezTo>
                    <a:pt x="4" y="10"/>
                    <a:pt x="7" y="3"/>
                    <a:pt x="10" y="3"/>
                  </a:cubicBezTo>
                  <a:cubicBezTo>
                    <a:pt x="12" y="3"/>
                    <a:pt x="14" y="7"/>
                    <a:pt x="15" y="14"/>
                  </a:cubicBezTo>
                  <a:cubicBezTo>
                    <a:pt x="17" y="14"/>
                    <a:pt x="18" y="13"/>
                    <a:pt x="19" y="13"/>
                  </a:cubicBezTo>
                  <a:cubicBezTo>
                    <a:pt x="17" y="5"/>
                    <a:pt x="14" y="0"/>
                    <a:pt x="10" y="0"/>
                  </a:cubicBezTo>
                  <a:cubicBezTo>
                    <a:pt x="4" y="0"/>
                    <a:pt x="0" y="10"/>
                    <a:pt x="0" y="22"/>
                  </a:cubicBezTo>
                  <a:cubicBezTo>
                    <a:pt x="1" y="22"/>
                    <a:pt x="2" y="21"/>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Freeform 197"/>
            <p:cNvSpPr/>
            <p:nvPr/>
          </p:nvSpPr>
          <p:spPr bwMode="auto">
            <a:xfrm>
              <a:off x="5641016" y="3391267"/>
              <a:ext cx="144574" cy="93548"/>
            </a:xfrm>
            <a:custGeom>
              <a:avLst/>
              <a:gdLst>
                <a:gd name="T0" fmla="*/ 14 w 14"/>
                <a:gd name="T1" fmla="*/ 2 h 9"/>
                <a:gd name="T2" fmla="*/ 10 w 14"/>
                <a:gd name="T3" fmla="*/ 0 h 9"/>
                <a:gd name="T4" fmla="*/ 10 w 14"/>
                <a:gd name="T5" fmla="*/ 0 h 9"/>
                <a:gd name="T6" fmla="*/ 8 w 14"/>
                <a:gd name="T7" fmla="*/ 1 h 9"/>
                <a:gd name="T8" fmla="*/ 4 w 14"/>
                <a:gd name="T9" fmla="*/ 3 h 9"/>
                <a:gd name="T10" fmla="*/ 4 w 14"/>
                <a:gd name="T11" fmla="*/ 3 h 9"/>
                <a:gd name="T12" fmla="*/ 4 w 14"/>
                <a:gd name="T13" fmla="*/ 3 h 9"/>
                <a:gd name="T14" fmla="*/ 4 w 14"/>
                <a:gd name="T15" fmla="*/ 3 h 9"/>
                <a:gd name="T16" fmla="*/ 4 w 14"/>
                <a:gd name="T17" fmla="*/ 3 h 9"/>
                <a:gd name="T18" fmla="*/ 4 w 14"/>
                <a:gd name="T19" fmla="*/ 3 h 9"/>
                <a:gd name="T20" fmla="*/ 0 w 14"/>
                <a:gd name="T21" fmla="*/ 7 h 9"/>
                <a:gd name="T22" fmla="*/ 2 w 14"/>
                <a:gd name="T23" fmla="*/ 9 h 9"/>
                <a:gd name="T24" fmla="*/ 8 w 14"/>
                <a:gd name="T25" fmla="*/ 5 h 9"/>
                <a:gd name="T26" fmla="*/ 8 w 14"/>
                <a:gd name="T27" fmla="*/ 5 h 9"/>
                <a:gd name="T28" fmla="*/ 8 w 14"/>
                <a:gd name="T29" fmla="*/ 5 h 9"/>
                <a:gd name="T30" fmla="*/ 11 w 14"/>
                <a:gd name="T31" fmla="*/ 3 h 9"/>
                <a:gd name="T32" fmla="*/ 14 w 14"/>
                <a:gd name="T3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9">
                  <a:moveTo>
                    <a:pt x="14" y="2"/>
                  </a:moveTo>
                  <a:cubicBezTo>
                    <a:pt x="13" y="1"/>
                    <a:pt x="11" y="0"/>
                    <a:pt x="10" y="0"/>
                  </a:cubicBezTo>
                  <a:cubicBezTo>
                    <a:pt x="10" y="0"/>
                    <a:pt x="10" y="0"/>
                    <a:pt x="10" y="0"/>
                  </a:cubicBezTo>
                  <a:cubicBezTo>
                    <a:pt x="9" y="1"/>
                    <a:pt x="8" y="1"/>
                    <a:pt x="8" y="1"/>
                  </a:cubicBezTo>
                  <a:cubicBezTo>
                    <a:pt x="7" y="2"/>
                    <a:pt x="6"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4"/>
                    <a:pt x="1" y="6"/>
                    <a:pt x="0" y="7"/>
                  </a:cubicBezTo>
                  <a:cubicBezTo>
                    <a:pt x="1" y="7"/>
                    <a:pt x="2" y="8"/>
                    <a:pt x="2" y="9"/>
                  </a:cubicBezTo>
                  <a:cubicBezTo>
                    <a:pt x="3" y="8"/>
                    <a:pt x="7" y="6"/>
                    <a:pt x="8" y="5"/>
                  </a:cubicBezTo>
                  <a:cubicBezTo>
                    <a:pt x="8" y="5"/>
                    <a:pt x="8" y="5"/>
                    <a:pt x="8" y="5"/>
                  </a:cubicBezTo>
                  <a:cubicBezTo>
                    <a:pt x="8" y="5"/>
                    <a:pt x="8" y="5"/>
                    <a:pt x="8" y="5"/>
                  </a:cubicBezTo>
                  <a:cubicBezTo>
                    <a:pt x="9" y="4"/>
                    <a:pt x="10" y="4"/>
                    <a:pt x="11" y="3"/>
                  </a:cubicBezTo>
                  <a:cubicBezTo>
                    <a:pt x="12" y="3"/>
                    <a:pt x="13"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Freeform 198"/>
            <p:cNvSpPr/>
            <p:nvPr/>
          </p:nvSpPr>
          <p:spPr bwMode="auto">
            <a:xfrm>
              <a:off x="5734564" y="3344493"/>
              <a:ext cx="119061" cy="97800"/>
            </a:xfrm>
            <a:custGeom>
              <a:avLst/>
              <a:gdLst>
                <a:gd name="T0" fmla="*/ 12 w 12"/>
                <a:gd name="T1" fmla="*/ 8 h 10"/>
                <a:gd name="T2" fmla="*/ 12 w 12"/>
                <a:gd name="T3" fmla="*/ 6 h 10"/>
                <a:gd name="T4" fmla="*/ 11 w 12"/>
                <a:gd name="T5" fmla="*/ 5 h 10"/>
                <a:gd name="T6" fmla="*/ 1 w 12"/>
                <a:gd name="T7" fmla="*/ 0 h 10"/>
                <a:gd name="T8" fmla="*/ 0 w 12"/>
                <a:gd name="T9" fmla="*/ 3 h 10"/>
                <a:gd name="T10" fmla="*/ 9 w 12"/>
                <a:gd name="T11" fmla="*/ 8 h 10"/>
                <a:gd name="T12" fmla="*/ 12 w 12"/>
                <a:gd name="T13" fmla="*/ 10 h 10"/>
                <a:gd name="T14" fmla="*/ 12 w 12"/>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8"/>
                  </a:moveTo>
                  <a:cubicBezTo>
                    <a:pt x="12" y="7"/>
                    <a:pt x="12" y="6"/>
                    <a:pt x="12" y="6"/>
                  </a:cubicBezTo>
                  <a:cubicBezTo>
                    <a:pt x="11" y="5"/>
                    <a:pt x="11" y="5"/>
                    <a:pt x="11" y="5"/>
                  </a:cubicBezTo>
                  <a:cubicBezTo>
                    <a:pt x="8" y="3"/>
                    <a:pt x="4" y="1"/>
                    <a:pt x="1" y="0"/>
                  </a:cubicBezTo>
                  <a:cubicBezTo>
                    <a:pt x="0" y="1"/>
                    <a:pt x="0" y="2"/>
                    <a:pt x="0" y="3"/>
                  </a:cubicBezTo>
                  <a:cubicBezTo>
                    <a:pt x="3" y="5"/>
                    <a:pt x="6" y="6"/>
                    <a:pt x="9" y="8"/>
                  </a:cubicBezTo>
                  <a:cubicBezTo>
                    <a:pt x="10" y="9"/>
                    <a:pt x="11" y="9"/>
                    <a:pt x="12" y="10"/>
                  </a:cubicBezTo>
                  <a:cubicBezTo>
                    <a:pt x="12" y="9"/>
                    <a:pt x="12" y="9"/>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Freeform 199"/>
            <p:cNvSpPr/>
            <p:nvPr/>
          </p:nvSpPr>
          <p:spPr bwMode="auto">
            <a:xfrm>
              <a:off x="5521955" y="3310476"/>
              <a:ext cx="170087" cy="233870"/>
            </a:xfrm>
            <a:custGeom>
              <a:avLst/>
              <a:gdLst>
                <a:gd name="T0" fmla="*/ 16 w 17"/>
                <a:gd name="T1" fmla="*/ 23 h 23"/>
                <a:gd name="T2" fmla="*/ 15 w 17"/>
                <a:gd name="T3" fmla="*/ 19 h 23"/>
                <a:gd name="T4" fmla="*/ 5 w 17"/>
                <a:gd name="T5" fmla="*/ 8 h 23"/>
                <a:gd name="T6" fmla="*/ 4 w 17"/>
                <a:gd name="T7" fmla="*/ 4 h 23"/>
                <a:gd name="T8" fmla="*/ 8 w 17"/>
                <a:gd name="T9" fmla="*/ 3 h 23"/>
                <a:gd name="T10" fmla="*/ 16 w 17"/>
                <a:gd name="T11" fmla="*/ 5 h 23"/>
                <a:gd name="T12" fmla="*/ 17 w 17"/>
                <a:gd name="T13" fmla="*/ 1 h 23"/>
                <a:gd name="T14" fmla="*/ 8 w 17"/>
                <a:gd name="T15" fmla="*/ 0 h 23"/>
                <a:gd name="T16" fmla="*/ 1 w 17"/>
                <a:gd name="T17" fmla="*/ 3 h 23"/>
                <a:gd name="T18" fmla="*/ 1 w 17"/>
                <a:gd name="T19" fmla="*/ 3 h 23"/>
                <a:gd name="T20" fmla="*/ 2 w 17"/>
                <a:gd name="T21" fmla="*/ 10 h 23"/>
                <a:gd name="T22" fmla="*/ 16 w 17"/>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3">
                  <a:moveTo>
                    <a:pt x="16" y="23"/>
                  </a:moveTo>
                  <a:cubicBezTo>
                    <a:pt x="16" y="21"/>
                    <a:pt x="15" y="20"/>
                    <a:pt x="15" y="19"/>
                  </a:cubicBezTo>
                  <a:cubicBezTo>
                    <a:pt x="11" y="15"/>
                    <a:pt x="7" y="11"/>
                    <a:pt x="5" y="8"/>
                  </a:cubicBezTo>
                  <a:cubicBezTo>
                    <a:pt x="4" y="6"/>
                    <a:pt x="4" y="5"/>
                    <a:pt x="4" y="4"/>
                  </a:cubicBezTo>
                  <a:cubicBezTo>
                    <a:pt x="4" y="3"/>
                    <a:pt x="6" y="3"/>
                    <a:pt x="8" y="3"/>
                  </a:cubicBezTo>
                  <a:cubicBezTo>
                    <a:pt x="10" y="3"/>
                    <a:pt x="13" y="4"/>
                    <a:pt x="16" y="5"/>
                  </a:cubicBezTo>
                  <a:cubicBezTo>
                    <a:pt x="17" y="4"/>
                    <a:pt x="17" y="2"/>
                    <a:pt x="17" y="1"/>
                  </a:cubicBezTo>
                  <a:cubicBezTo>
                    <a:pt x="13" y="0"/>
                    <a:pt x="10" y="0"/>
                    <a:pt x="8" y="0"/>
                  </a:cubicBezTo>
                  <a:cubicBezTo>
                    <a:pt x="4" y="0"/>
                    <a:pt x="2" y="1"/>
                    <a:pt x="1" y="3"/>
                  </a:cubicBezTo>
                  <a:cubicBezTo>
                    <a:pt x="1" y="3"/>
                    <a:pt x="1" y="3"/>
                    <a:pt x="1" y="3"/>
                  </a:cubicBezTo>
                  <a:cubicBezTo>
                    <a:pt x="0" y="4"/>
                    <a:pt x="0" y="6"/>
                    <a:pt x="2" y="10"/>
                  </a:cubicBezTo>
                  <a:cubicBezTo>
                    <a:pt x="4" y="14"/>
                    <a:pt x="9" y="18"/>
                    <a:pt x="1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Freeform 200"/>
            <p:cNvSpPr/>
            <p:nvPr/>
          </p:nvSpPr>
          <p:spPr bwMode="auto">
            <a:xfrm>
              <a:off x="5513451" y="3493320"/>
              <a:ext cx="272140" cy="191348"/>
            </a:xfrm>
            <a:custGeom>
              <a:avLst/>
              <a:gdLst>
                <a:gd name="T0" fmla="*/ 24 w 27"/>
                <a:gd name="T1" fmla="*/ 10 h 19"/>
                <a:gd name="T2" fmla="*/ 23 w 27"/>
                <a:gd name="T3" fmla="*/ 10 h 19"/>
                <a:gd name="T4" fmla="*/ 5 w 27"/>
                <a:gd name="T5" fmla="*/ 12 h 19"/>
                <a:gd name="T6" fmla="*/ 12 w 27"/>
                <a:gd name="T7" fmla="*/ 2 h 19"/>
                <a:gd name="T8" fmla="*/ 9 w 27"/>
                <a:gd name="T9" fmla="*/ 0 h 19"/>
                <a:gd name="T10" fmla="*/ 2 w 27"/>
                <a:gd name="T11" fmla="*/ 14 h 19"/>
                <a:gd name="T12" fmla="*/ 27 w 27"/>
                <a:gd name="T13" fmla="*/ 12 h 19"/>
                <a:gd name="T14" fmla="*/ 24 w 27"/>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9">
                  <a:moveTo>
                    <a:pt x="24" y="10"/>
                  </a:moveTo>
                  <a:cubicBezTo>
                    <a:pt x="24" y="10"/>
                    <a:pt x="23" y="10"/>
                    <a:pt x="23" y="10"/>
                  </a:cubicBezTo>
                  <a:cubicBezTo>
                    <a:pt x="13" y="14"/>
                    <a:pt x="6" y="14"/>
                    <a:pt x="5" y="12"/>
                  </a:cubicBezTo>
                  <a:cubicBezTo>
                    <a:pt x="4" y="11"/>
                    <a:pt x="6" y="7"/>
                    <a:pt x="12" y="2"/>
                  </a:cubicBezTo>
                  <a:cubicBezTo>
                    <a:pt x="11" y="1"/>
                    <a:pt x="10" y="1"/>
                    <a:pt x="9" y="0"/>
                  </a:cubicBezTo>
                  <a:cubicBezTo>
                    <a:pt x="3" y="5"/>
                    <a:pt x="0" y="10"/>
                    <a:pt x="2" y="14"/>
                  </a:cubicBezTo>
                  <a:cubicBezTo>
                    <a:pt x="5" y="19"/>
                    <a:pt x="16" y="17"/>
                    <a:pt x="27" y="12"/>
                  </a:cubicBezTo>
                  <a:cubicBezTo>
                    <a:pt x="26" y="11"/>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Freeform 201"/>
            <p:cNvSpPr/>
            <p:nvPr/>
          </p:nvSpPr>
          <p:spPr bwMode="auto">
            <a:xfrm>
              <a:off x="5683538" y="3455050"/>
              <a:ext cx="38270" cy="148827"/>
            </a:xfrm>
            <a:custGeom>
              <a:avLst/>
              <a:gdLst>
                <a:gd name="T0" fmla="*/ 2 w 4"/>
                <a:gd name="T1" fmla="*/ 1 h 15"/>
                <a:gd name="T2" fmla="*/ 0 w 4"/>
                <a:gd name="T3" fmla="*/ 3 h 15"/>
                <a:gd name="T4" fmla="*/ 0 w 4"/>
                <a:gd name="T5" fmla="*/ 3 h 15"/>
                <a:gd name="T6" fmla="*/ 1 w 4"/>
                <a:gd name="T7" fmla="*/ 15 h 15"/>
                <a:gd name="T8" fmla="*/ 4 w 4"/>
                <a:gd name="T9" fmla="*/ 14 h 15"/>
                <a:gd name="T10" fmla="*/ 4 w 4"/>
                <a:gd name="T11" fmla="*/ 3 h 15"/>
                <a:gd name="T12" fmla="*/ 4 w 4"/>
                <a:gd name="T13" fmla="*/ 0 h 15"/>
                <a:gd name="T14" fmla="*/ 2 w 4"/>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2" y="1"/>
                  </a:moveTo>
                  <a:cubicBezTo>
                    <a:pt x="2" y="2"/>
                    <a:pt x="1" y="2"/>
                    <a:pt x="0" y="3"/>
                  </a:cubicBezTo>
                  <a:cubicBezTo>
                    <a:pt x="0" y="3"/>
                    <a:pt x="0" y="3"/>
                    <a:pt x="0" y="3"/>
                  </a:cubicBezTo>
                  <a:cubicBezTo>
                    <a:pt x="0" y="7"/>
                    <a:pt x="1" y="11"/>
                    <a:pt x="1" y="15"/>
                  </a:cubicBezTo>
                  <a:cubicBezTo>
                    <a:pt x="2" y="15"/>
                    <a:pt x="3" y="14"/>
                    <a:pt x="4" y="14"/>
                  </a:cubicBezTo>
                  <a:cubicBezTo>
                    <a:pt x="4" y="10"/>
                    <a:pt x="4" y="7"/>
                    <a:pt x="4" y="3"/>
                  </a:cubicBezTo>
                  <a:cubicBezTo>
                    <a:pt x="4" y="2"/>
                    <a:pt x="4" y="1"/>
                    <a:pt x="4" y="0"/>
                  </a:cubicBezTo>
                  <a:cubicBezTo>
                    <a:pt x="3" y="0"/>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Freeform 202"/>
            <p:cNvSpPr/>
            <p:nvPr/>
          </p:nvSpPr>
          <p:spPr bwMode="auto">
            <a:xfrm>
              <a:off x="5704799" y="3552850"/>
              <a:ext cx="191348" cy="233870"/>
            </a:xfrm>
            <a:custGeom>
              <a:avLst/>
              <a:gdLst>
                <a:gd name="T0" fmla="*/ 15 w 19"/>
                <a:gd name="T1" fmla="*/ 2 h 23"/>
                <a:gd name="T2" fmla="*/ 12 w 19"/>
                <a:gd name="T3" fmla="*/ 17 h 23"/>
                <a:gd name="T4" fmla="*/ 9 w 19"/>
                <a:gd name="T5" fmla="*/ 20 h 23"/>
                <a:gd name="T6" fmla="*/ 9 w 19"/>
                <a:gd name="T7" fmla="*/ 20 h 23"/>
                <a:gd name="T8" fmla="*/ 9 w 19"/>
                <a:gd name="T9" fmla="*/ 20 h 23"/>
                <a:gd name="T10" fmla="*/ 6 w 19"/>
                <a:gd name="T11" fmla="*/ 17 h 23"/>
                <a:gd name="T12" fmla="*/ 3 w 19"/>
                <a:gd name="T13" fmla="*/ 9 h 23"/>
                <a:gd name="T14" fmla="*/ 0 w 19"/>
                <a:gd name="T15" fmla="*/ 10 h 23"/>
                <a:gd name="T16" fmla="*/ 3 w 19"/>
                <a:gd name="T17" fmla="*/ 19 h 23"/>
                <a:gd name="T18" fmla="*/ 9 w 19"/>
                <a:gd name="T19" fmla="*/ 23 h 23"/>
                <a:gd name="T20" fmla="*/ 14 w 19"/>
                <a:gd name="T21" fmla="*/ 19 h 23"/>
                <a:gd name="T22" fmla="*/ 19 w 19"/>
                <a:gd name="T23" fmla="*/ 0 h 23"/>
                <a:gd name="T24" fmla="*/ 15 w 19"/>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15" y="2"/>
                  </a:moveTo>
                  <a:cubicBezTo>
                    <a:pt x="15" y="9"/>
                    <a:pt x="13" y="14"/>
                    <a:pt x="12" y="17"/>
                  </a:cubicBezTo>
                  <a:cubicBezTo>
                    <a:pt x="11" y="19"/>
                    <a:pt x="10" y="20"/>
                    <a:pt x="9" y="20"/>
                  </a:cubicBezTo>
                  <a:cubicBezTo>
                    <a:pt x="9" y="20"/>
                    <a:pt x="9" y="20"/>
                    <a:pt x="9" y="20"/>
                  </a:cubicBezTo>
                  <a:cubicBezTo>
                    <a:pt x="9" y="20"/>
                    <a:pt x="9" y="20"/>
                    <a:pt x="9" y="20"/>
                  </a:cubicBezTo>
                  <a:cubicBezTo>
                    <a:pt x="8" y="20"/>
                    <a:pt x="7" y="19"/>
                    <a:pt x="6" y="17"/>
                  </a:cubicBezTo>
                  <a:cubicBezTo>
                    <a:pt x="5" y="15"/>
                    <a:pt x="4" y="12"/>
                    <a:pt x="3" y="9"/>
                  </a:cubicBezTo>
                  <a:cubicBezTo>
                    <a:pt x="2" y="9"/>
                    <a:pt x="1" y="9"/>
                    <a:pt x="0" y="10"/>
                  </a:cubicBezTo>
                  <a:cubicBezTo>
                    <a:pt x="1" y="13"/>
                    <a:pt x="2" y="16"/>
                    <a:pt x="3" y="19"/>
                  </a:cubicBezTo>
                  <a:cubicBezTo>
                    <a:pt x="5" y="22"/>
                    <a:pt x="7" y="23"/>
                    <a:pt x="9" y="23"/>
                  </a:cubicBezTo>
                  <a:cubicBezTo>
                    <a:pt x="10" y="23"/>
                    <a:pt x="12" y="22"/>
                    <a:pt x="14" y="19"/>
                  </a:cubicBezTo>
                  <a:cubicBezTo>
                    <a:pt x="17" y="15"/>
                    <a:pt x="18" y="8"/>
                    <a:pt x="19" y="0"/>
                  </a:cubicBezTo>
                  <a:cubicBezTo>
                    <a:pt x="18" y="1"/>
                    <a:pt x="17"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Freeform 203"/>
            <p:cNvSpPr/>
            <p:nvPr/>
          </p:nvSpPr>
          <p:spPr bwMode="auto">
            <a:xfrm>
              <a:off x="5896147" y="3433789"/>
              <a:ext cx="178592" cy="242375"/>
            </a:xfrm>
            <a:custGeom>
              <a:avLst/>
              <a:gdLst>
                <a:gd name="T0" fmla="*/ 1 w 18"/>
                <a:gd name="T1" fmla="*/ 0 h 24"/>
                <a:gd name="T2" fmla="*/ 1 w 18"/>
                <a:gd name="T3" fmla="*/ 3 h 24"/>
                <a:gd name="T4" fmla="*/ 1 w 18"/>
                <a:gd name="T5" fmla="*/ 4 h 24"/>
                <a:gd name="T6" fmla="*/ 12 w 18"/>
                <a:gd name="T7" fmla="*/ 18 h 24"/>
                <a:gd name="T8" fmla="*/ 0 w 18"/>
                <a:gd name="T9" fmla="*/ 18 h 24"/>
                <a:gd name="T10" fmla="*/ 0 w 18"/>
                <a:gd name="T11" fmla="*/ 21 h 24"/>
                <a:gd name="T12" fmla="*/ 15 w 18"/>
                <a:gd name="T13" fmla="*/ 20 h 24"/>
                <a:gd name="T14" fmla="*/ 1 w 1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4">
                  <a:moveTo>
                    <a:pt x="1" y="0"/>
                  </a:moveTo>
                  <a:cubicBezTo>
                    <a:pt x="1" y="1"/>
                    <a:pt x="1" y="2"/>
                    <a:pt x="1" y="3"/>
                  </a:cubicBezTo>
                  <a:cubicBezTo>
                    <a:pt x="1" y="4"/>
                    <a:pt x="1" y="4"/>
                    <a:pt x="1" y="4"/>
                  </a:cubicBezTo>
                  <a:cubicBezTo>
                    <a:pt x="10" y="10"/>
                    <a:pt x="14" y="16"/>
                    <a:pt x="12" y="18"/>
                  </a:cubicBezTo>
                  <a:cubicBezTo>
                    <a:pt x="12" y="20"/>
                    <a:pt x="7" y="20"/>
                    <a:pt x="0" y="18"/>
                  </a:cubicBezTo>
                  <a:cubicBezTo>
                    <a:pt x="0" y="19"/>
                    <a:pt x="0" y="20"/>
                    <a:pt x="0" y="21"/>
                  </a:cubicBezTo>
                  <a:cubicBezTo>
                    <a:pt x="7" y="24"/>
                    <a:pt x="13" y="24"/>
                    <a:pt x="15" y="20"/>
                  </a:cubicBezTo>
                  <a:cubicBezTo>
                    <a:pt x="18" y="15"/>
                    <a:pt x="11" y="7"/>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Freeform 204"/>
            <p:cNvSpPr/>
            <p:nvPr/>
          </p:nvSpPr>
          <p:spPr bwMode="auto">
            <a:xfrm>
              <a:off x="5853626" y="3374259"/>
              <a:ext cx="42522" cy="140322"/>
            </a:xfrm>
            <a:custGeom>
              <a:avLst/>
              <a:gdLst>
                <a:gd name="T0" fmla="*/ 4 w 4"/>
                <a:gd name="T1" fmla="*/ 5 h 14"/>
                <a:gd name="T2" fmla="*/ 4 w 4"/>
                <a:gd name="T3" fmla="*/ 5 h 14"/>
                <a:gd name="T4" fmla="*/ 4 w 4"/>
                <a:gd name="T5" fmla="*/ 5 h 14"/>
                <a:gd name="T6" fmla="*/ 4 w 4"/>
                <a:gd name="T7" fmla="*/ 5 h 14"/>
                <a:gd name="T8" fmla="*/ 4 w 4"/>
                <a:gd name="T9" fmla="*/ 0 h 14"/>
                <a:gd name="T10" fmla="*/ 0 w 4"/>
                <a:gd name="T11" fmla="*/ 1 h 14"/>
                <a:gd name="T12" fmla="*/ 1 w 4"/>
                <a:gd name="T13" fmla="*/ 7 h 14"/>
                <a:gd name="T14" fmla="*/ 1 w 4"/>
                <a:gd name="T15" fmla="*/ 7 h 14"/>
                <a:gd name="T16" fmla="*/ 1 w 4"/>
                <a:gd name="T17" fmla="*/ 7 h 14"/>
                <a:gd name="T18" fmla="*/ 1 w 4"/>
                <a:gd name="T19" fmla="*/ 11 h 14"/>
                <a:gd name="T20" fmla="*/ 1 w 4"/>
                <a:gd name="T21" fmla="*/ 14 h 14"/>
                <a:gd name="T22" fmla="*/ 4 w 4"/>
                <a:gd name="T23" fmla="*/ 12 h 14"/>
                <a:gd name="T24" fmla="*/ 4 w 4"/>
                <a:gd name="T25" fmla="*/ 11 h 14"/>
                <a:gd name="T26" fmla="*/ 4 w 4"/>
                <a:gd name="T27" fmla="*/ 9 h 14"/>
                <a:gd name="T28" fmla="*/ 4 w 4"/>
                <a:gd name="T2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4">
                  <a:moveTo>
                    <a:pt x="4" y="5"/>
                  </a:moveTo>
                  <a:cubicBezTo>
                    <a:pt x="4" y="5"/>
                    <a:pt x="4" y="5"/>
                    <a:pt x="4" y="5"/>
                  </a:cubicBezTo>
                  <a:cubicBezTo>
                    <a:pt x="4" y="5"/>
                    <a:pt x="4" y="5"/>
                    <a:pt x="4" y="5"/>
                  </a:cubicBezTo>
                  <a:cubicBezTo>
                    <a:pt x="4" y="5"/>
                    <a:pt x="4" y="5"/>
                    <a:pt x="4" y="5"/>
                  </a:cubicBezTo>
                  <a:cubicBezTo>
                    <a:pt x="4" y="3"/>
                    <a:pt x="4" y="2"/>
                    <a:pt x="4" y="0"/>
                  </a:cubicBezTo>
                  <a:cubicBezTo>
                    <a:pt x="2" y="0"/>
                    <a:pt x="1" y="0"/>
                    <a:pt x="0" y="1"/>
                  </a:cubicBezTo>
                  <a:cubicBezTo>
                    <a:pt x="0" y="2"/>
                    <a:pt x="1" y="6"/>
                    <a:pt x="1" y="7"/>
                  </a:cubicBezTo>
                  <a:cubicBezTo>
                    <a:pt x="1" y="7"/>
                    <a:pt x="1" y="7"/>
                    <a:pt x="1" y="7"/>
                  </a:cubicBezTo>
                  <a:cubicBezTo>
                    <a:pt x="1" y="7"/>
                    <a:pt x="1" y="7"/>
                    <a:pt x="1" y="7"/>
                  </a:cubicBezTo>
                  <a:cubicBezTo>
                    <a:pt x="1" y="9"/>
                    <a:pt x="1" y="10"/>
                    <a:pt x="1" y="11"/>
                  </a:cubicBezTo>
                  <a:cubicBezTo>
                    <a:pt x="1" y="12"/>
                    <a:pt x="1" y="13"/>
                    <a:pt x="1" y="14"/>
                  </a:cubicBezTo>
                  <a:cubicBezTo>
                    <a:pt x="2" y="14"/>
                    <a:pt x="3" y="13"/>
                    <a:pt x="4" y="12"/>
                  </a:cubicBezTo>
                  <a:cubicBezTo>
                    <a:pt x="4" y="12"/>
                    <a:pt x="4" y="12"/>
                    <a:pt x="4" y="11"/>
                  </a:cubicBezTo>
                  <a:cubicBezTo>
                    <a:pt x="4" y="11"/>
                    <a:pt x="4" y="10"/>
                    <a:pt x="4" y="9"/>
                  </a:cubicBezTo>
                  <a:cubicBezTo>
                    <a:pt x="4" y="8"/>
                    <a:pt x="4"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3" name="Freeform 206"/>
            <p:cNvSpPr/>
            <p:nvPr/>
          </p:nvSpPr>
          <p:spPr bwMode="auto">
            <a:xfrm>
              <a:off x="5802599" y="3493320"/>
              <a:ext cx="140322" cy="93548"/>
            </a:xfrm>
            <a:custGeom>
              <a:avLst/>
              <a:gdLst>
                <a:gd name="T0" fmla="*/ 11 w 14"/>
                <a:gd name="T1" fmla="*/ 0 h 9"/>
                <a:gd name="T2" fmla="*/ 2 w 14"/>
                <a:gd name="T3" fmla="*/ 6 h 9"/>
                <a:gd name="T4" fmla="*/ 0 w 14"/>
                <a:gd name="T5" fmla="*/ 7 h 9"/>
                <a:gd name="T6" fmla="*/ 1 w 14"/>
                <a:gd name="T7" fmla="*/ 8 h 9"/>
                <a:gd name="T8" fmla="*/ 3 w 14"/>
                <a:gd name="T9" fmla="*/ 9 h 9"/>
                <a:gd name="T10" fmla="*/ 4 w 14"/>
                <a:gd name="T11" fmla="*/ 8 h 9"/>
                <a:gd name="T12" fmla="*/ 14 w 14"/>
                <a:gd name="T13" fmla="*/ 2 h 9"/>
                <a:gd name="T14" fmla="*/ 11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11" y="0"/>
                  </a:moveTo>
                  <a:cubicBezTo>
                    <a:pt x="8" y="2"/>
                    <a:pt x="6" y="4"/>
                    <a:pt x="2" y="6"/>
                  </a:cubicBezTo>
                  <a:cubicBezTo>
                    <a:pt x="1" y="6"/>
                    <a:pt x="1" y="7"/>
                    <a:pt x="0" y="7"/>
                  </a:cubicBezTo>
                  <a:cubicBezTo>
                    <a:pt x="0" y="7"/>
                    <a:pt x="1" y="7"/>
                    <a:pt x="1" y="8"/>
                  </a:cubicBezTo>
                  <a:cubicBezTo>
                    <a:pt x="2" y="8"/>
                    <a:pt x="3" y="8"/>
                    <a:pt x="3" y="9"/>
                  </a:cubicBezTo>
                  <a:cubicBezTo>
                    <a:pt x="4" y="9"/>
                    <a:pt x="4" y="9"/>
                    <a:pt x="4" y="8"/>
                  </a:cubicBezTo>
                  <a:cubicBezTo>
                    <a:pt x="8" y="6"/>
                    <a:pt x="11" y="4"/>
                    <a:pt x="14" y="2"/>
                  </a:cubicBezTo>
                  <a:cubicBezTo>
                    <a:pt x="13" y="1"/>
                    <a:pt x="12"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Freeform 207"/>
            <p:cNvSpPr/>
            <p:nvPr/>
          </p:nvSpPr>
          <p:spPr bwMode="auto">
            <a:xfrm>
              <a:off x="5721808" y="3535842"/>
              <a:ext cx="123313" cy="97800"/>
            </a:xfrm>
            <a:custGeom>
              <a:avLst/>
              <a:gdLst>
                <a:gd name="T0" fmla="*/ 12 w 12"/>
                <a:gd name="T1" fmla="*/ 10 h 10"/>
                <a:gd name="T2" fmla="*/ 12 w 12"/>
                <a:gd name="T3" fmla="*/ 6 h 10"/>
                <a:gd name="T4" fmla="*/ 7 w 12"/>
                <a:gd name="T5" fmla="*/ 4 h 10"/>
                <a:gd name="T6" fmla="*/ 7 w 12"/>
                <a:gd name="T7" fmla="*/ 4 h 10"/>
                <a:gd name="T8" fmla="*/ 7 w 12"/>
                <a:gd name="T9" fmla="*/ 4 h 10"/>
                <a:gd name="T10" fmla="*/ 3 w 12"/>
                <a:gd name="T11" fmla="*/ 2 h 10"/>
                <a:gd name="T12" fmla="*/ 0 w 12"/>
                <a:gd name="T13" fmla="*/ 0 h 10"/>
                <a:gd name="T14" fmla="*/ 1 w 12"/>
                <a:gd name="T15" fmla="*/ 4 h 10"/>
                <a:gd name="T16" fmla="*/ 2 w 12"/>
                <a:gd name="T17" fmla="*/ 4 h 10"/>
                <a:gd name="T18" fmla="*/ 3 w 12"/>
                <a:gd name="T19" fmla="*/ 5 h 10"/>
                <a:gd name="T20" fmla="*/ 7 w 12"/>
                <a:gd name="T21" fmla="*/ 7 h 10"/>
                <a:gd name="T22" fmla="*/ 7 w 12"/>
                <a:gd name="T23" fmla="*/ 7 h 10"/>
                <a:gd name="T24" fmla="*/ 7 w 12"/>
                <a:gd name="T25" fmla="*/ 7 h 10"/>
                <a:gd name="T26" fmla="*/ 7 w 12"/>
                <a:gd name="T27" fmla="*/ 7 h 10"/>
                <a:gd name="T28" fmla="*/ 12 w 12"/>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12" y="10"/>
                  </a:moveTo>
                  <a:cubicBezTo>
                    <a:pt x="12" y="8"/>
                    <a:pt x="12" y="7"/>
                    <a:pt x="12" y="6"/>
                  </a:cubicBezTo>
                  <a:cubicBezTo>
                    <a:pt x="12" y="6"/>
                    <a:pt x="7" y="4"/>
                    <a:pt x="7" y="4"/>
                  </a:cubicBezTo>
                  <a:cubicBezTo>
                    <a:pt x="7" y="4"/>
                    <a:pt x="7" y="4"/>
                    <a:pt x="7" y="4"/>
                  </a:cubicBezTo>
                  <a:cubicBezTo>
                    <a:pt x="7" y="4"/>
                    <a:pt x="7" y="4"/>
                    <a:pt x="7" y="4"/>
                  </a:cubicBezTo>
                  <a:cubicBezTo>
                    <a:pt x="6" y="3"/>
                    <a:pt x="4" y="2"/>
                    <a:pt x="3" y="2"/>
                  </a:cubicBezTo>
                  <a:cubicBezTo>
                    <a:pt x="2" y="1"/>
                    <a:pt x="1" y="1"/>
                    <a:pt x="0" y="0"/>
                  </a:cubicBezTo>
                  <a:cubicBezTo>
                    <a:pt x="1" y="1"/>
                    <a:pt x="1" y="3"/>
                    <a:pt x="1" y="4"/>
                  </a:cubicBezTo>
                  <a:cubicBezTo>
                    <a:pt x="1" y="4"/>
                    <a:pt x="1" y="4"/>
                    <a:pt x="2" y="4"/>
                  </a:cubicBezTo>
                  <a:cubicBezTo>
                    <a:pt x="2" y="5"/>
                    <a:pt x="3" y="5"/>
                    <a:pt x="3" y="5"/>
                  </a:cubicBezTo>
                  <a:cubicBezTo>
                    <a:pt x="4" y="6"/>
                    <a:pt x="6" y="7"/>
                    <a:pt x="7" y="7"/>
                  </a:cubicBezTo>
                  <a:cubicBezTo>
                    <a:pt x="7" y="7"/>
                    <a:pt x="7" y="7"/>
                    <a:pt x="7" y="7"/>
                  </a:cubicBezTo>
                  <a:cubicBezTo>
                    <a:pt x="7" y="7"/>
                    <a:pt x="7" y="7"/>
                    <a:pt x="7" y="7"/>
                  </a:cubicBezTo>
                  <a:cubicBezTo>
                    <a:pt x="7" y="7"/>
                    <a:pt x="7" y="7"/>
                    <a:pt x="7" y="7"/>
                  </a:cubicBezTo>
                  <a:cubicBezTo>
                    <a:pt x="8" y="8"/>
                    <a:pt x="10" y="9"/>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Freeform 208"/>
            <p:cNvSpPr/>
            <p:nvPr/>
          </p:nvSpPr>
          <p:spPr bwMode="auto">
            <a:xfrm>
              <a:off x="7282360" y="3221180"/>
              <a:ext cx="544280" cy="527271"/>
            </a:xfrm>
            <a:custGeom>
              <a:avLst/>
              <a:gdLst>
                <a:gd name="T0" fmla="*/ 128 w 128"/>
                <a:gd name="T1" fmla="*/ 50 h 124"/>
                <a:gd name="T2" fmla="*/ 107 w 128"/>
                <a:gd name="T3" fmla="*/ 14 h 124"/>
                <a:gd name="T4" fmla="*/ 86 w 128"/>
                <a:gd name="T5" fmla="*/ 26 h 124"/>
                <a:gd name="T6" fmla="*/ 86 w 128"/>
                <a:gd name="T7" fmla="*/ 0 h 124"/>
                <a:gd name="T8" fmla="*/ 43 w 128"/>
                <a:gd name="T9" fmla="*/ 0 h 124"/>
                <a:gd name="T10" fmla="*/ 43 w 128"/>
                <a:gd name="T11" fmla="*/ 26 h 124"/>
                <a:gd name="T12" fmla="*/ 22 w 128"/>
                <a:gd name="T13" fmla="*/ 14 h 124"/>
                <a:gd name="T14" fmla="*/ 0 w 128"/>
                <a:gd name="T15" fmla="*/ 50 h 124"/>
                <a:gd name="T16" fmla="*/ 22 w 128"/>
                <a:gd name="T17" fmla="*/ 62 h 124"/>
                <a:gd name="T18" fmla="*/ 0 w 128"/>
                <a:gd name="T19" fmla="*/ 76 h 124"/>
                <a:gd name="T20" fmla="*/ 22 w 128"/>
                <a:gd name="T21" fmla="*/ 112 h 124"/>
                <a:gd name="T22" fmla="*/ 43 w 128"/>
                <a:gd name="T23" fmla="*/ 100 h 124"/>
                <a:gd name="T24" fmla="*/ 43 w 128"/>
                <a:gd name="T25" fmla="*/ 124 h 124"/>
                <a:gd name="T26" fmla="*/ 86 w 128"/>
                <a:gd name="T27" fmla="*/ 124 h 124"/>
                <a:gd name="T28" fmla="*/ 86 w 128"/>
                <a:gd name="T29" fmla="*/ 100 h 124"/>
                <a:gd name="T30" fmla="*/ 107 w 128"/>
                <a:gd name="T31" fmla="*/ 112 h 124"/>
                <a:gd name="T32" fmla="*/ 128 w 128"/>
                <a:gd name="T33" fmla="*/ 76 h 124"/>
                <a:gd name="T34" fmla="*/ 107 w 128"/>
                <a:gd name="T35" fmla="*/ 62 h 124"/>
                <a:gd name="T36" fmla="*/ 128 w 128"/>
                <a:gd name="T37"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24">
                  <a:moveTo>
                    <a:pt x="128" y="50"/>
                  </a:moveTo>
                  <a:lnTo>
                    <a:pt x="107" y="14"/>
                  </a:lnTo>
                  <a:lnTo>
                    <a:pt x="86" y="26"/>
                  </a:lnTo>
                  <a:lnTo>
                    <a:pt x="86" y="0"/>
                  </a:lnTo>
                  <a:lnTo>
                    <a:pt x="43" y="0"/>
                  </a:lnTo>
                  <a:lnTo>
                    <a:pt x="43" y="26"/>
                  </a:lnTo>
                  <a:lnTo>
                    <a:pt x="22" y="14"/>
                  </a:lnTo>
                  <a:lnTo>
                    <a:pt x="0" y="50"/>
                  </a:lnTo>
                  <a:lnTo>
                    <a:pt x="22" y="62"/>
                  </a:lnTo>
                  <a:lnTo>
                    <a:pt x="0" y="76"/>
                  </a:lnTo>
                  <a:lnTo>
                    <a:pt x="22" y="112"/>
                  </a:lnTo>
                  <a:lnTo>
                    <a:pt x="43" y="100"/>
                  </a:lnTo>
                  <a:lnTo>
                    <a:pt x="43" y="124"/>
                  </a:lnTo>
                  <a:lnTo>
                    <a:pt x="86" y="124"/>
                  </a:lnTo>
                  <a:lnTo>
                    <a:pt x="86" y="100"/>
                  </a:lnTo>
                  <a:lnTo>
                    <a:pt x="107" y="112"/>
                  </a:lnTo>
                  <a:lnTo>
                    <a:pt x="128" y="76"/>
                  </a:lnTo>
                  <a:lnTo>
                    <a:pt x="107" y="62"/>
                  </a:lnTo>
                  <a:lnTo>
                    <a:pt x="12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Freeform 209"/>
            <p:cNvSpPr>
              <a:spLocks noEditPoints="1"/>
            </p:cNvSpPr>
            <p:nvPr/>
          </p:nvSpPr>
          <p:spPr bwMode="auto">
            <a:xfrm>
              <a:off x="776514" y="3676164"/>
              <a:ext cx="131818" cy="131818"/>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8 h 13"/>
                <a:gd name="T12" fmla="*/ 5 w 13"/>
                <a:gd name="T13" fmla="*/ 6 h 13"/>
                <a:gd name="T14" fmla="*/ 7 w 13"/>
                <a:gd name="T15" fmla="*/ 5 h 13"/>
                <a:gd name="T16" fmla="*/ 8 w 13"/>
                <a:gd name="T17" fmla="*/ 6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8"/>
                  </a:moveTo>
                  <a:cubicBezTo>
                    <a:pt x="6" y="8"/>
                    <a:pt x="5" y="7"/>
                    <a:pt x="5" y="6"/>
                  </a:cubicBezTo>
                  <a:cubicBezTo>
                    <a:pt x="5" y="5"/>
                    <a:pt x="6" y="5"/>
                    <a:pt x="7" y="5"/>
                  </a:cubicBezTo>
                  <a:cubicBezTo>
                    <a:pt x="7" y="5"/>
                    <a:pt x="8" y="5"/>
                    <a:pt x="8" y="6"/>
                  </a:cubicBezTo>
                  <a:cubicBezTo>
                    <a:pt x="8" y="7"/>
                    <a:pt x="7"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Freeform 210"/>
            <p:cNvSpPr>
              <a:spLocks noEditPoints="1"/>
            </p:cNvSpPr>
            <p:nvPr/>
          </p:nvSpPr>
          <p:spPr bwMode="auto">
            <a:xfrm>
              <a:off x="1150707" y="3676164"/>
              <a:ext cx="131818" cy="131818"/>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8 h 13"/>
                <a:gd name="T12" fmla="*/ 5 w 13"/>
                <a:gd name="T13" fmla="*/ 6 h 13"/>
                <a:gd name="T14" fmla="*/ 7 w 13"/>
                <a:gd name="T15" fmla="*/ 5 h 13"/>
                <a:gd name="T16" fmla="*/ 8 w 13"/>
                <a:gd name="T17" fmla="*/ 6 h 13"/>
                <a:gd name="T18" fmla="*/ 7 w 13"/>
                <a:gd name="T1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0"/>
                  </a:moveTo>
                  <a:cubicBezTo>
                    <a:pt x="3" y="0"/>
                    <a:pt x="0" y="3"/>
                    <a:pt x="0" y="6"/>
                  </a:cubicBezTo>
                  <a:cubicBezTo>
                    <a:pt x="0" y="10"/>
                    <a:pt x="3" y="13"/>
                    <a:pt x="7" y="13"/>
                  </a:cubicBezTo>
                  <a:cubicBezTo>
                    <a:pt x="11" y="13"/>
                    <a:pt x="13" y="10"/>
                    <a:pt x="13" y="6"/>
                  </a:cubicBezTo>
                  <a:cubicBezTo>
                    <a:pt x="13" y="3"/>
                    <a:pt x="11" y="0"/>
                    <a:pt x="7" y="0"/>
                  </a:cubicBezTo>
                  <a:close/>
                  <a:moveTo>
                    <a:pt x="7" y="8"/>
                  </a:moveTo>
                  <a:cubicBezTo>
                    <a:pt x="6" y="8"/>
                    <a:pt x="5" y="7"/>
                    <a:pt x="5" y="6"/>
                  </a:cubicBezTo>
                  <a:cubicBezTo>
                    <a:pt x="5" y="5"/>
                    <a:pt x="6" y="5"/>
                    <a:pt x="7" y="5"/>
                  </a:cubicBezTo>
                  <a:cubicBezTo>
                    <a:pt x="8" y="5"/>
                    <a:pt x="8" y="5"/>
                    <a:pt x="8" y="6"/>
                  </a:cubicBezTo>
                  <a:cubicBezTo>
                    <a:pt x="8" y="7"/>
                    <a:pt x="8" y="8"/>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Freeform 211"/>
            <p:cNvSpPr/>
            <p:nvPr/>
          </p:nvSpPr>
          <p:spPr bwMode="auto">
            <a:xfrm>
              <a:off x="827541" y="3344493"/>
              <a:ext cx="221114" cy="208357"/>
            </a:xfrm>
            <a:custGeom>
              <a:avLst/>
              <a:gdLst>
                <a:gd name="T0" fmla="*/ 43 w 52"/>
                <a:gd name="T1" fmla="*/ 4 h 49"/>
                <a:gd name="T2" fmla="*/ 36 w 52"/>
                <a:gd name="T3" fmla="*/ 11 h 49"/>
                <a:gd name="T4" fmla="*/ 36 w 52"/>
                <a:gd name="T5" fmla="*/ 0 h 49"/>
                <a:gd name="T6" fmla="*/ 19 w 52"/>
                <a:gd name="T7" fmla="*/ 0 h 49"/>
                <a:gd name="T8" fmla="*/ 19 w 52"/>
                <a:gd name="T9" fmla="*/ 11 h 49"/>
                <a:gd name="T10" fmla="*/ 10 w 52"/>
                <a:gd name="T11" fmla="*/ 4 h 49"/>
                <a:gd name="T12" fmla="*/ 0 w 52"/>
                <a:gd name="T13" fmla="*/ 21 h 49"/>
                <a:gd name="T14" fmla="*/ 10 w 52"/>
                <a:gd name="T15" fmla="*/ 26 h 49"/>
                <a:gd name="T16" fmla="*/ 0 w 52"/>
                <a:gd name="T17" fmla="*/ 30 h 49"/>
                <a:gd name="T18" fmla="*/ 10 w 52"/>
                <a:gd name="T19" fmla="*/ 45 h 49"/>
                <a:gd name="T20" fmla="*/ 19 w 52"/>
                <a:gd name="T21" fmla="*/ 40 h 49"/>
                <a:gd name="T22" fmla="*/ 19 w 52"/>
                <a:gd name="T23" fmla="*/ 49 h 49"/>
                <a:gd name="T24" fmla="*/ 36 w 52"/>
                <a:gd name="T25" fmla="*/ 49 h 49"/>
                <a:gd name="T26" fmla="*/ 36 w 52"/>
                <a:gd name="T27" fmla="*/ 40 h 49"/>
                <a:gd name="T28" fmla="*/ 43 w 52"/>
                <a:gd name="T29" fmla="*/ 45 h 49"/>
                <a:gd name="T30" fmla="*/ 52 w 52"/>
                <a:gd name="T31" fmla="*/ 30 h 49"/>
                <a:gd name="T32" fmla="*/ 43 w 52"/>
                <a:gd name="T33" fmla="*/ 26 h 49"/>
                <a:gd name="T34" fmla="*/ 52 w 52"/>
                <a:gd name="T35" fmla="*/ 21 h 49"/>
                <a:gd name="T36" fmla="*/ 43 w 52"/>
                <a:gd name="T3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49">
                  <a:moveTo>
                    <a:pt x="43" y="4"/>
                  </a:moveTo>
                  <a:lnTo>
                    <a:pt x="36" y="11"/>
                  </a:lnTo>
                  <a:lnTo>
                    <a:pt x="36" y="0"/>
                  </a:lnTo>
                  <a:lnTo>
                    <a:pt x="19" y="0"/>
                  </a:lnTo>
                  <a:lnTo>
                    <a:pt x="19" y="11"/>
                  </a:lnTo>
                  <a:lnTo>
                    <a:pt x="10" y="4"/>
                  </a:lnTo>
                  <a:lnTo>
                    <a:pt x="0" y="21"/>
                  </a:lnTo>
                  <a:lnTo>
                    <a:pt x="10" y="26"/>
                  </a:lnTo>
                  <a:lnTo>
                    <a:pt x="0" y="30"/>
                  </a:lnTo>
                  <a:lnTo>
                    <a:pt x="10" y="45"/>
                  </a:lnTo>
                  <a:lnTo>
                    <a:pt x="19" y="40"/>
                  </a:lnTo>
                  <a:lnTo>
                    <a:pt x="19" y="49"/>
                  </a:lnTo>
                  <a:lnTo>
                    <a:pt x="36" y="49"/>
                  </a:lnTo>
                  <a:lnTo>
                    <a:pt x="36" y="40"/>
                  </a:lnTo>
                  <a:lnTo>
                    <a:pt x="43" y="45"/>
                  </a:lnTo>
                  <a:lnTo>
                    <a:pt x="52" y="30"/>
                  </a:lnTo>
                  <a:lnTo>
                    <a:pt x="43" y="26"/>
                  </a:lnTo>
                  <a:lnTo>
                    <a:pt x="52" y="21"/>
                  </a:lnTo>
                  <a:lnTo>
                    <a:pt x="4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Freeform 212"/>
            <p:cNvSpPr>
              <a:spLocks noEditPoints="1"/>
            </p:cNvSpPr>
            <p:nvPr/>
          </p:nvSpPr>
          <p:spPr bwMode="auto">
            <a:xfrm>
              <a:off x="678714" y="3170153"/>
              <a:ext cx="722872" cy="565541"/>
            </a:xfrm>
            <a:custGeom>
              <a:avLst/>
              <a:gdLst>
                <a:gd name="T0" fmla="*/ 49 w 72"/>
                <a:gd name="T1" fmla="*/ 6 h 56"/>
                <a:gd name="T2" fmla="*/ 47 w 72"/>
                <a:gd name="T3" fmla="*/ 6 h 56"/>
                <a:gd name="T4" fmla="*/ 47 w 72"/>
                <a:gd name="T5" fmla="*/ 4 h 56"/>
                <a:gd name="T6" fmla="*/ 43 w 72"/>
                <a:gd name="T7" fmla="*/ 0 h 56"/>
                <a:gd name="T8" fmla="*/ 39 w 72"/>
                <a:gd name="T9" fmla="*/ 4 h 56"/>
                <a:gd name="T10" fmla="*/ 39 w 72"/>
                <a:gd name="T11" fmla="*/ 6 h 56"/>
                <a:gd name="T12" fmla="*/ 8 w 72"/>
                <a:gd name="T13" fmla="*/ 6 h 56"/>
                <a:gd name="T14" fmla="*/ 0 w 72"/>
                <a:gd name="T15" fmla="*/ 14 h 56"/>
                <a:gd name="T16" fmla="*/ 0 w 72"/>
                <a:gd name="T17" fmla="*/ 48 h 56"/>
                <a:gd name="T18" fmla="*/ 8 w 72"/>
                <a:gd name="T19" fmla="*/ 56 h 56"/>
                <a:gd name="T20" fmla="*/ 9 w 72"/>
                <a:gd name="T21" fmla="*/ 56 h 56"/>
                <a:gd name="T22" fmla="*/ 17 w 72"/>
                <a:gd name="T23" fmla="*/ 48 h 56"/>
                <a:gd name="T24" fmla="*/ 24 w 72"/>
                <a:gd name="T25" fmla="*/ 56 h 56"/>
                <a:gd name="T26" fmla="*/ 46 w 72"/>
                <a:gd name="T27" fmla="*/ 56 h 56"/>
                <a:gd name="T28" fmla="*/ 54 w 72"/>
                <a:gd name="T29" fmla="*/ 48 h 56"/>
                <a:gd name="T30" fmla="*/ 62 w 72"/>
                <a:gd name="T31" fmla="*/ 56 h 56"/>
                <a:gd name="T32" fmla="*/ 64 w 72"/>
                <a:gd name="T33" fmla="*/ 56 h 56"/>
                <a:gd name="T34" fmla="*/ 72 w 72"/>
                <a:gd name="T35" fmla="*/ 48 h 56"/>
                <a:gd name="T36" fmla="*/ 72 w 72"/>
                <a:gd name="T37" fmla="*/ 28 h 56"/>
                <a:gd name="T38" fmla="*/ 49 w 72"/>
                <a:gd name="T39" fmla="*/ 6 h 56"/>
                <a:gd name="T40" fmla="*/ 26 w 72"/>
                <a:gd name="T41" fmla="*/ 41 h 56"/>
                <a:gd name="T42" fmla="*/ 13 w 72"/>
                <a:gd name="T43" fmla="*/ 28 h 56"/>
                <a:gd name="T44" fmla="*/ 26 w 72"/>
                <a:gd name="T45" fmla="*/ 14 h 56"/>
                <a:gd name="T46" fmla="*/ 40 w 72"/>
                <a:gd name="T47" fmla="*/ 28 h 56"/>
                <a:gd name="T48" fmla="*/ 26 w 72"/>
                <a:gd name="T49" fmla="*/ 41 h 56"/>
                <a:gd name="T50" fmla="*/ 67 w 72"/>
                <a:gd name="T51" fmla="*/ 28 h 56"/>
                <a:gd name="T52" fmla="*/ 52 w 72"/>
                <a:gd name="T53" fmla="*/ 28 h 56"/>
                <a:gd name="T54" fmla="*/ 49 w 72"/>
                <a:gd name="T55" fmla="*/ 26 h 56"/>
                <a:gd name="T56" fmla="*/ 49 w 72"/>
                <a:gd name="T57" fmla="*/ 11 h 56"/>
                <a:gd name="T58" fmla="*/ 51 w 72"/>
                <a:gd name="T59" fmla="*/ 9 h 56"/>
                <a:gd name="T60" fmla="*/ 69 w 72"/>
                <a:gd name="T61" fmla="*/ 26 h 56"/>
                <a:gd name="T62" fmla="*/ 67 w 72"/>
                <a:gd name="T6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56">
                  <a:moveTo>
                    <a:pt x="49" y="6"/>
                  </a:moveTo>
                  <a:cubicBezTo>
                    <a:pt x="47" y="6"/>
                    <a:pt x="47" y="6"/>
                    <a:pt x="47" y="6"/>
                  </a:cubicBezTo>
                  <a:cubicBezTo>
                    <a:pt x="47" y="4"/>
                    <a:pt x="47" y="4"/>
                    <a:pt x="47" y="4"/>
                  </a:cubicBezTo>
                  <a:cubicBezTo>
                    <a:pt x="47" y="2"/>
                    <a:pt x="45" y="0"/>
                    <a:pt x="43" y="0"/>
                  </a:cubicBezTo>
                  <a:cubicBezTo>
                    <a:pt x="41" y="0"/>
                    <a:pt x="39" y="2"/>
                    <a:pt x="39" y="4"/>
                  </a:cubicBezTo>
                  <a:cubicBezTo>
                    <a:pt x="39" y="6"/>
                    <a:pt x="39" y="6"/>
                    <a:pt x="39" y="6"/>
                  </a:cubicBezTo>
                  <a:cubicBezTo>
                    <a:pt x="8" y="6"/>
                    <a:pt x="8" y="6"/>
                    <a:pt x="8" y="6"/>
                  </a:cubicBezTo>
                  <a:cubicBezTo>
                    <a:pt x="4" y="6"/>
                    <a:pt x="0" y="10"/>
                    <a:pt x="0" y="14"/>
                  </a:cubicBezTo>
                  <a:cubicBezTo>
                    <a:pt x="0" y="48"/>
                    <a:pt x="0" y="48"/>
                    <a:pt x="0" y="48"/>
                  </a:cubicBezTo>
                  <a:cubicBezTo>
                    <a:pt x="0" y="53"/>
                    <a:pt x="4" y="56"/>
                    <a:pt x="8" y="56"/>
                  </a:cubicBezTo>
                  <a:cubicBezTo>
                    <a:pt x="9" y="56"/>
                    <a:pt x="9" y="56"/>
                    <a:pt x="9" y="56"/>
                  </a:cubicBezTo>
                  <a:cubicBezTo>
                    <a:pt x="9" y="52"/>
                    <a:pt x="12" y="48"/>
                    <a:pt x="17" y="48"/>
                  </a:cubicBezTo>
                  <a:cubicBezTo>
                    <a:pt x="21" y="48"/>
                    <a:pt x="24" y="52"/>
                    <a:pt x="24" y="56"/>
                  </a:cubicBezTo>
                  <a:cubicBezTo>
                    <a:pt x="46" y="56"/>
                    <a:pt x="46" y="56"/>
                    <a:pt x="46" y="56"/>
                  </a:cubicBezTo>
                  <a:cubicBezTo>
                    <a:pt x="46" y="52"/>
                    <a:pt x="50" y="48"/>
                    <a:pt x="54" y="48"/>
                  </a:cubicBezTo>
                  <a:cubicBezTo>
                    <a:pt x="58" y="48"/>
                    <a:pt x="62" y="52"/>
                    <a:pt x="62" y="56"/>
                  </a:cubicBezTo>
                  <a:cubicBezTo>
                    <a:pt x="64" y="56"/>
                    <a:pt x="64" y="56"/>
                    <a:pt x="64" y="56"/>
                  </a:cubicBezTo>
                  <a:cubicBezTo>
                    <a:pt x="68" y="56"/>
                    <a:pt x="72" y="53"/>
                    <a:pt x="72" y="48"/>
                  </a:cubicBezTo>
                  <a:cubicBezTo>
                    <a:pt x="72" y="28"/>
                    <a:pt x="72" y="28"/>
                    <a:pt x="72" y="28"/>
                  </a:cubicBezTo>
                  <a:cubicBezTo>
                    <a:pt x="71" y="16"/>
                    <a:pt x="61" y="6"/>
                    <a:pt x="49" y="6"/>
                  </a:cubicBezTo>
                  <a:close/>
                  <a:moveTo>
                    <a:pt x="26" y="41"/>
                  </a:moveTo>
                  <a:cubicBezTo>
                    <a:pt x="19" y="41"/>
                    <a:pt x="13" y="35"/>
                    <a:pt x="13" y="28"/>
                  </a:cubicBezTo>
                  <a:cubicBezTo>
                    <a:pt x="13" y="20"/>
                    <a:pt x="19" y="14"/>
                    <a:pt x="26" y="14"/>
                  </a:cubicBezTo>
                  <a:cubicBezTo>
                    <a:pt x="34" y="14"/>
                    <a:pt x="40" y="20"/>
                    <a:pt x="40" y="28"/>
                  </a:cubicBezTo>
                  <a:cubicBezTo>
                    <a:pt x="40" y="35"/>
                    <a:pt x="34" y="41"/>
                    <a:pt x="26" y="41"/>
                  </a:cubicBezTo>
                  <a:close/>
                  <a:moveTo>
                    <a:pt x="67" y="28"/>
                  </a:moveTo>
                  <a:cubicBezTo>
                    <a:pt x="52" y="28"/>
                    <a:pt x="52" y="28"/>
                    <a:pt x="52" y="28"/>
                  </a:cubicBezTo>
                  <a:cubicBezTo>
                    <a:pt x="50" y="28"/>
                    <a:pt x="49" y="27"/>
                    <a:pt x="49" y="26"/>
                  </a:cubicBezTo>
                  <a:cubicBezTo>
                    <a:pt x="49" y="11"/>
                    <a:pt x="49" y="11"/>
                    <a:pt x="49" y="11"/>
                  </a:cubicBezTo>
                  <a:cubicBezTo>
                    <a:pt x="49" y="10"/>
                    <a:pt x="50" y="9"/>
                    <a:pt x="51" y="9"/>
                  </a:cubicBezTo>
                  <a:cubicBezTo>
                    <a:pt x="60" y="10"/>
                    <a:pt x="68" y="17"/>
                    <a:pt x="69" y="26"/>
                  </a:cubicBezTo>
                  <a:cubicBezTo>
                    <a:pt x="69" y="27"/>
                    <a:pt x="68" y="28"/>
                    <a:pt x="6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Freeform 213"/>
            <p:cNvSpPr/>
            <p:nvPr/>
          </p:nvSpPr>
          <p:spPr bwMode="auto">
            <a:xfrm>
              <a:off x="6487201" y="1371478"/>
              <a:ext cx="484749" cy="493254"/>
            </a:xfrm>
            <a:custGeom>
              <a:avLst/>
              <a:gdLst>
                <a:gd name="T0" fmla="*/ 30 w 48"/>
                <a:gd name="T1" fmla="*/ 0 h 49"/>
                <a:gd name="T2" fmla="*/ 30 w 48"/>
                <a:gd name="T3" fmla="*/ 7 h 49"/>
                <a:gd name="T4" fmla="*/ 36 w 48"/>
                <a:gd name="T5" fmla="*/ 7 h 49"/>
                <a:gd name="T6" fmla="*/ 28 w 48"/>
                <a:gd name="T7" fmla="*/ 16 h 49"/>
                <a:gd name="T8" fmla="*/ 18 w 48"/>
                <a:gd name="T9" fmla="*/ 13 h 49"/>
                <a:gd name="T10" fmla="*/ 3 w 48"/>
                <a:gd name="T11" fmla="*/ 20 h 49"/>
                <a:gd name="T12" fmla="*/ 11 w 48"/>
                <a:gd name="T13" fmla="*/ 22 h 49"/>
                <a:gd name="T14" fmla="*/ 18 w 48"/>
                <a:gd name="T15" fmla="*/ 20 h 49"/>
                <a:gd name="T16" fmla="*/ 29 w 48"/>
                <a:gd name="T17" fmla="*/ 31 h 49"/>
                <a:gd name="T18" fmla="*/ 18 w 48"/>
                <a:gd name="T19" fmla="*/ 42 h 49"/>
                <a:gd name="T20" fmla="*/ 7 w 48"/>
                <a:gd name="T21" fmla="*/ 31 h 49"/>
                <a:gd name="T22" fmla="*/ 7 w 48"/>
                <a:gd name="T23" fmla="*/ 31 h 49"/>
                <a:gd name="T24" fmla="*/ 2 w 48"/>
                <a:gd name="T25" fmla="*/ 29 h 49"/>
                <a:gd name="T26" fmla="*/ 0 w 48"/>
                <a:gd name="T27" fmla="*/ 29 h 49"/>
                <a:gd name="T28" fmla="*/ 0 w 48"/>
                <a:gd name="T29" fmla="*/ 31 h 49"/>
                <a:gd name="T30" fmla="*/ 18 w 48"/>
                <a:gd name="T31" fmla="*/ 49 h 49"/>
                <a:gd name="T32" fmla="*/ 35 w 48"/>
                <a:gd name="T33" fmla="*/ 31 h 49"/>
                <a:gd name="T34" fmla="*/ 32 w 48"/>
                <a:gd name="T35" fmla="*/ 21 h 49"/>
                <a:gd name="T36" fmla="*/ 41 w 48"/>
                <a:gd name="T37" fmla="*/ 12 h 49"/>
                <a:gd name="T38" fmla="*/ 41 w 48"/>
                <a:gd name="T39" fmla="*/ 19 h 49"/>
                <a:gd name="T40" fmla="*/ 48 w 48"/>
                <a:gd name="T41" fmla="*/ 19 h 49"/>
                <a:gd name="T42" fmla="*/ 48 w 48"/>
                <a:gd name="T43" fmla="*/ 0 h 49"/>
                <a:gd name="T44" fmla="*/ 30 w 48"/>
                <a:gd name="T4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9">
                  <a:moveTo>
                    <a:pt x="30" y="0"/>
                  </a:moveTo>
                  <a:cubicBezTo>
                    <a:pt x="30" y="7"/>
                    <a:pt x="30" y="7"/>
                    <a:pt x="30" y="7"/>
                  </a:cubicBezTo>
                  <a:cubicBezTo>
                    <a:pt x="36" y="7"/>
                    <a:pt x="36" y="7"/>
                    <a:pt x="36" y="7"/>
                  </a:cubicBezTo>
                  <a:cubicBezTo>
                    <a:pt x="28" y="16"/>
                    <a:pt x="28" y="16"/>
                    <a:pt x="28" y="16"/>
                  </a:cubicBezTo>
                  <a:cubicBezTo>
                    <a:pt x="25" y="14"/>
                    <a:pt x="21" y="13"/>
                    <a:pt x="18" y="13"/>
                  </a:cubicBezTo>
                  <a:cubicBezTo>
                    <a:pt x="12" y="13"/>
                    <a:pt x="7" y="16"/>
                    <a:pt x="3" y="20"/>
                  </a:cubicBezTo>
                  <a:cubicBezTo>
                    <a:pt x="6" y="20"/>
                    <a:pt x="9" y="21"/>
                    <a:pt x="11" y="22"/>
                  </a:cubicBezTo>
                  <a:cubicBezTo>
                    <a:pt x="13" y="21"/>
                    <a:pt x="15" y="20"/>
                    <a:pt x="18" y="20"/>
                  </a:cubicBezTo>
                  <a:cubicBezTo>
                    <a:pt x="24" y="20"/>
                    <a:pt x="29" y="25"/>
                    <a:pt x="29" y="31"/>
                  </a:cubicBezTo>
                  <a:cubicBezTo>
                    <a:pt x="29" y="37"/>
                    <a:pt x="24" y="42"/>
                    <a:pt x="18" y="42"/>
                  </a:cubicBezTo>
                  <a:cubicBezTo>
                    <a:pt x="12" y="42"/>
                    <a:pt x="7" y="37"/>
                    <a:pt x="7" y="31"/>
                  </a:cubicBezTo>
                  <a:cubicBezTo>
                    <a:pt x="7" y="31"/>
                    <a:pt x="7" y="31"/>
                    <a:pt x="7" y="31"/>
                  </a:cubicBezTo>
                  <a:cubicBezTo>
                    <a:pt x="5" y="30"/>
                    <a:pt x="3" y="29"/>
                    <a:pt x="2" y="29"/>
                  </a:cubicBezTo>
                  <a:cubicBezTo>
                    <a:pt x="1" y="29"/>
                    <a:pt x="0" y="29"/>
                    <a:pt x="0" y="29"/>
                  </a:cubicBezTo>
                  <a:cubicBezTo>
                    <a:pt x="0" y="30"/>
                    <a:pt x="0" y="30"/>
                    <a:pt x="0" y="31"/>
                  </a:cubicBezTo>
                  <a:cubicBezTo>
                    <a:pt x="0" y="41"/>
                    <a:pt x="8" y="49"/>
                    <a:pt x="18" y="49"/>
                  </a:cubicBezTo>
                  <a:cubicBezTo>
                    <a:pt x="27" y="49"/>
                    <a:pt x="35" y="41"/>
                    <a:pt x="35" y="31"/>
                  </a:cubicBezTo>
                  <a:cubicBezTo>
                    <a:pt x="35" y="27"/>
                    <a:pt x="34" y="24"/>
                    <a:pt x="32" y="21"/>
                  </a:cubicBezTo>
                  <a:cubicBezTo>
                    <a:pt x="41" y="12"/>
                    <a:pt x="41" y="12"/>
                    <a:pt x="41" y="12"/>
                  </a:cubicBezTo>
                  <a:cubicBezTo>
                    <a:pt x="41" y="19"/>
                    <a:pt x="41" y="19"/>
                    <a:pt x="41" y="19"/>
                  </a:cubicBezTo>
                  <a:cubicBezTo>
                    <a:pt x="48" y="19"/>
                    <a:pt x="48" y="19"/>
                    <a:pt x="48" y="19"/>
                  </a:cubicBezTo>
                  <a:cubicBezTo>
                    <a:pt x="48" y="0"/>
                    <a:pt x="48" y="0"/>
                    <a:pt x="48" y="0"/>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Freeform 214"/>
            <p:cNvSpPr/>
            <p:nvPr/>
          </p:nvSpPr>
          <p:spPr bwMode="auto">
            <a:xfrm>
              <a:off x="6325618" y="1584087"/>
              <a:ext cx="352932" cy="574045"/>
            </a:xfrm>
            <a:custGeom>
              <a:avLst/>
              <a:gdLst>
                <a:gd name="T0" fmla="*/ 18 w 35"/>
                <a:gd name="T1" fmla="*/ 29 h 57"/>
                <a:gd name="T2" fmla="*/ 7 w 35"/>
                <a:gd name="T3" fmla="*/ 18 h 57"/>
                <a:gd name="T4" fmla="*/ 18 w 35"/>
                <a:gd name="T5" fmla="*/ 7 h 57"/>
                <a:gd name="T6" fmla="*/ 29 w 35"/>
                <a:gd name="T7" fmla="*/ 18 h 57"/>
                <a:gd name="T8" fmla="*/ 29 w 35"/>
                <a:gd name="T9" fmla="*/ 18 h 57"/>
                <a:gd name="T10" fmla="*/ 34 w 35"/>
                <a:gd name="T11" fmla="*/ 20 h 57"/>
                <a:gd name="T12" fmla="*/ 35 w 35"/>
                <a:gd name="T13" fmla="*/ 20 h 57"/>
                <a:gd name="T14" fmla="*/ 35 w 35"/>
                <a:gd name="T15" fmla="*/ 18 h 57"/>
                <a:gd name="T16" fmla="*/ 18 w 35"/>
                <a:gd name="T17" fmla="*/ 0 h 57"/>
                <a:gd name="T18" fmla="*/ 0 w 35"/>
                <a:gd name="T19" fmla="*/ 18 h 57"/>
                <a:gd name="T20" fmla="*/ 14 w 35"/>
                <a:gd name="T21" fmla="*/ 35 h 57"/>
                <a:gd name="T22" fmla="*/ 14 w 35"/>
                <a:gd name="T23" fmla="*/ 43 h 57"/>
                <a:gd name="T24" fmla="*/ 6 w 35"/>
                <a:gd name="T25" fmla="*/ 43 h 57"/>
                <a:gd name="T26" fmla="*/ 6 w 35"/>
                <a:gd name="T27" fmla="*/ 50 h 57"/>
                <a:gd name="T28" fmla="*/ 14 w 35"/>
                <a:gd name="T29" fmla="*/ 50 h 57"/>
                <a:gd name="T30" fmla="*/ 14 w 35"/>
                <a:gd name="T31" fmla="*/ 57 h 57"/>
                <a:gd name="T32" fmla="*/ 21 w 35"/>
                <a:gd name="T33" fmla="*/ 57 h 57"/>
                <a:gd name="T34" fmla="*/ 21 w 35"/>
                <a:gd name="T35" fmla="*/ 50 h 57"/>
                <a:gd name="T36" fmla="*/ 29 w 35"/>
                <a:gd name="T37" fmla="*/ 50 h 57"/>
                <a:gd name="T38" fmla="*/ 29 w 35"/>
                <a:gd name="T39" fmla="*/ 43 h 57"/>
                <a:gd name="T40" fmla="*/ 21 w 35"/>
                <a:gd name="T41" fmla="*/ 43 h 57"/>
                <a:gd name="T42" fmla="*/ 21 w 35"/>
                <a:gd name="T43" fmla="*/ 35 h 57"/>
                <a:gd name="T44" fmla="*/ 32 w 35"/>
                <a:gd name="T45" fmla="*/ 29 h 57"/>
                <a:gd name="T46" fmla="*/ 24 w 35"/>
                <a:gd name="T47" fmla="*/ 27 h 57"/>
                <a:gd name="T48" fmla="*/ 18 w 35"/>
                <a:gd name="T49"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57">
                  <a:moveTo>
                    <a:pt x="18" y="29"/>
                  </a:moveTo>
                  <a:cubicBezTo>
                    <a:pt x="11" y="29"/>
                    <a:pt x="7" y="24"/>
                    <a:pt x="7" y="18"/>
                  </a:cubicBezTo>
                  <a:cubicBezTo>
                    <a:pt x="7" y="12"/>
                    <a:pt x="11" y="7"/>
                    <a:pt x="18" y="7"/>
                  </a:cubicBezTo>
                  <a:cubicBezTo>
                    <a:pt x="24" y="7"/>
                    <a:pt x="29" y="12"/>
                    <a:pt x="29" y="18"/>
                  </a:cubicBezTo>
                  <a:cubicBezTo>
                    <a:pt x="29" y="18"/>
                    <a:pt x="29" y="18"/>
                    <a:pt x="29" y="18"/>
                  </a:cubicBezTo>
                  <a:cubicBezTo>
                    <a:pt x="30" y="19"/>
                    <a:pt x="32" y="20"/>
                    <a:pt x="34" y="20"/>
                  </a:cubicBezTo>
                  <a:cubicBezTo>
                    <a:pt x="34" y="20"/>
                    <a:pt x="35" y="20"/>
                    <a:pt x="35" y="20"/>
                  </a:cubicBezTo>
                  <a:cubicBezTo>
                    <a:pt x="35" y="19"/>
                    <a:pt x="35" y="19"/>
                    <a:pt x="35" y="18"/>
                  </a:cubicBezTo>
                  <a:cubicBezTo>
                    <a:pt x="35" y="8"/>
                    <a:pt x="27" y="0"/>
                    <a:pt x="18" y="0"/>
                  </a:cubicBezTo>
                  <a:cubicBezTo>
                    <a:pt x="8" y="0"/>
                    <a:pt x="0" y="8"/>
                    <a:pt x="0" y="18"/>
                  </a:cubicBezTo>
                  <a:cubicBezTo>
                    <a:pt x="0" y="27"/>
                    <a:pt x="6" y="34"/>
                    <a:pt x="14" y="35"/>
                  </a:cubicBezTo>
                  <a:cubicBezTo>
                    <a:pt x="14" y="43"/>
                    <a:pt x="14" y="43"/>
                    <a:pt x="14" y="43"/>
                  </a:cubicBezTo>
                  <a:cubicBezTo>
                    <a:pt x="6" y="43"/>
                    <a:pt x="6" y="43"/>
                    <a:pt x="6" y="43"/>
                  </a:cubicBezTo>
                  <a:cubicBezTo>
                    <a:pt x="6" y="50"/>
                    <a:pt x="6" y="50"/>
                    <a:pt x="6" y="50"/>
                  </a:cubicBezTo>
                  <a:cubicBezTo>
                    <a:pt x="14" y="50"/>
                    <a:pt x="14" y="50"/>
                    <a:pt x="14" y="50"/>
                  </a:cubicBezTo>
                  <a:cubicBezTo>
                    <a:pt x="14" y="57"/>
                    <a:pt x="14" y="57"/>
                    <a:pt x="14" y="57"/>
                  </a:cubicBezTo>
                  <a:cubicBezTo>
                    <a:pt x="21" y="57"/>
                    <a:pt x="21" y="57"/>
                    <a:pt x="21" y="57"/>
                  </a:cubicBezTo>
                  <a:cubicBezTo>
                    <a:pt x="21" y="50"/>
                    <a:pt x="21" y="50"/>
                    <a:pt x="21" y="50"/>
                  </a:cubicBezTo>
                  <a:cubicBezTo>
                    <a:pt x="29" y="50"/>
                    <a:pt x="29" y="50"/>
                    <a:pt x="29" y="50"/>
                  </a:cubicBezTo>
                  <a:cubicBezTo>
                    <a:pt x="29" y="43"/>
                    <a:pt x="29" y="43"/>
                    <a:pt x="29" y="43"/>
                  </a:cubicBezTo>
                  <a:cubicBezTo>
                    <a:pt x="21" y="43"/>
                    <a:pt x="21" y="43"/>
                    <a:pt x="21" y="43"/>
                  </a:cubicBezTo>
                  <a:cubicBezTo>
                    <a:pt x="21" y="35"/>
                    <a:pt x="21" y="35"/>
                    <a:pt x="21" y="35"/>
                  </a:cubicBezTo>
                  <a:cubicBezTo>
                    <a:pt x="25" y="35"/>
                    <a:pt x="29" y="32"/>
                    <a:pt x="32" y="29"/>
                  </a:cubicBezTo>
                  <a:cubicBezTo>
                    <a:pt x="29" y="29"/>
                    <a:pt x="27" y="28"/>
                    <a:pt x="24" y="27"/>
                  </a:cubicBezTo>
                  <a:cubicBezTo>
                    <a:pt x="23" y="28"/>
                    <a:pt x="20" y="29"/>
                    <a:pt x="1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Freeform 215"/>
            <p:cNvSpPr/>
            <p:nvPr/>
          </p:nvSpPr>
          <p:spPr bwMode="auto">
            <a:xfrm>
              <a:off x="9901707" y="1379982"/>
              <a:ext cx="565541" cy="535776"/>
            </a:xfrm>
            <a:custGeom>
              <a:avLst/>
              <a:gdLst>
                <a:gd name="T0" fmla="*/ 56 w 56"/>
                <a:gd name="T1" fmla="*/ 16 h 53"/>
                <a:gd name="T2" fmla="*/ 40 w 56"/>
                <a:gd name="T3" fmla="*/ 0 h 53"/>
                <a:gd name="T4" fmla="*/ 28 w 56"/>
                <a:gd name="T5" fmla="*/ 4 h 53"/>
                <a:gd name="T6" fmla="*/ 17 w 56"/>
                <a:gd name="T7" fmla="*/ 0 h 53"/>
                <a:gd name="T8" fmla="*/ 0 w 56"/>
                <a:gd name="T9" fmla="*/ 16 h 53"/>
                <a:gd name="T10" fmla="*/ 28 w 56"/>
                <a:gd name="T11" fmla="*/ 53 h 53"/>
                <a:gd name="T12" fmla="*/ 56 w 56"/>
                <a:gd name="T13" fmla="*/ 16 h 53"/>
              </a:gdLst>
              <a:ahLst/>
              <a:cxnLst>
                <a:cxn ang="0">
                  <a:pos x="T0" y="T1"/>
                </a:cxn>
                <a:cxn ang="0">
                  <a:pos x="T2" y="T3"/>
                </a:cxn>
                <a:cxn ang="0">
                  <a:pos x="T4" y="T5"/>
                </a:cxn>
                <a:cxn ang="0">
                  <a:pos x="T6" y="T7"/>
                </a:cxn>
                <a:cxn ang="0">
                  <a:pos x="T8" y="T9"/>
                </a:cxn>
                <a:cxn ang="0">
                  <a:pos x="T10" y="T11"/>
                </a:cxn>
                <a:cxn ang="0">
                  <a:pos x="T12" y="T13"/>
                </a:cxn>
              </a:cxnLst>
              <a:rect l="0" t="0" r="r" b="b"/>
              <a:pathLst>
                <a:path w="56" h="53">
                  <a:moveTo>
                    <a:pt x="56" y="16"/>
                  </a:moveTo>
                  <a:cubicBezTo>
                    <a:pt x="56" y="7"/>
                    <a:pt x="49" y="0"/>
                    <a:pt x="40" y="0"/>
                  </a:cubicBezTo>
                  <a:cubicBezTo>
                    <a:pt x="35" y="0"/>
                    <a:pt x="31" y="1"/>
                    <a:pt x="28" y="4"/>
                  </a:cubicBezTo>
                  <a:cubicBezTo>
                    <a:pt x="25" y="1"/>
                    <a:pt x="21" y="0"/>
                    <a:pt x="17" y="0"/>
                  </a:cubicBezTo>
                  <a:cubicBezTo>
                    <a:pt x="7" y="0"/>
                    <a:pt x="0" y="7"/>
                    <a:pt x="0" y="16"/>
                  </a:cubicBezTo>
                  <a:cubicBezTo>
                    <a:pt x="0" y="34"/>
                    <a:pt x="19" y="46"/>
                    <a:pt x="28" y="53"/>
                  </a:cubicBezTo>
                  <a:cubicBezTo>
                    <a:pt x="37" y="46"/>
                    <a:pt x="56" y="34"/>
                    <a:pt x="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Freeform 216"/>
            <p:cNvSpPr/>
            <p:nvPr/>
          </p:nvSpPr>
          <p:spPr bwMode="auto">
            <a:xfrm>
              <a:off x="10093056" y="1915758"/>
              <a:ext cx="191348" cy="242375"/>
            </a:xfrm>
            <a:custGeom>
              <a:avLst/>
              <a:gdLst>
                <a:gd name="T0" fmla="*/ 0 w 19"/>
                <a:gd name="T1" fmla="*/ 14 h 24"/>
                <a:gd name="T2" fmla="*/ 9 w 19"/>
                <a:gd name="T3" fmla="*/ 24 h 24"/>
                <a:gd name="T4" fmla="*/ 19 w 19"/>
                <a:gd name="T5" fmla="*/ 14 h 24"/>
                <a:gd name="T6" fmla="*/ 9 w 19"/>
                <a:gd name="T7" fmla="*/ 0 h 24"/>
                <a:gd name="T8" fmla="*/ 0 w 19"/>
                <a:gd name="T9" fmla="*/ 14 h 24"/>
              </a:gdLst>
              <a:ahLst/>
              <a:cxnLst>
                <a:cxn ang="0">
                  <a:pos x="T0" y="T1"/>
                </a:cxn>
                <a:cxn ang="0">
                  <a:pos x="T2" y="T3"/>
                </a:cxn>
                <a:cxn ang="0">
                  <a:pos x="T4" y="T5"/>
                </a:cxn>
                <a:cxn ang="0">
                  <a:pos x="T6" y="T7"/>
                </a:cxn>
                <a:cxn ang="0">
                  <a:pos x="T8" y="T9"/>
                </a:cxn>
              </a:cxnLst>
              <a:rect l="0" t="0" r="r" b="b"/>
              <a:pathLst>
                <a:path w="19" h="24">
                  <a:moveTo>
                    <a:pt x="0" y="14"/>
                  </a:moveTo>
                  <a:cubicBezTo>
                    <a:pt x="0" y="20"/>
                    <a:pt x="4" y="24"/>
                    <a:pt x="9" y="24"/>
                  </a:cubicBezTo>
                  <a:cubicBezTo>
                    <a:pt x="14" y="24"/>
                    <a:pt x="19" y="20"/>
                    <a:pt x="19" y="14"/>
                  </a:cubicBezTo>
                  <a:cubicBezTo>
                    <a:pt x="19" y="9"/>
                    <a:pt x="9" y="0"/>
                    <a:pt x="9" y="0"/>
                  </a:cubicBezTo>
                  <a:cubicBezTo>
                    <a:pt x="9" y="0"/>
                    <a:pt x="0" y="9"/>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Freeform 217"/>
            <p:cNvSpPr>
              <a:spLocks noEditPoints="1"/>
            </p:cNvSpPr>
            <p:nvPr/>
          </p:nvSpPr>
          <p:spPr bwMode="auto">
            <a:xfrm>
              <a:off x="916836" y="1460774"/>
              <a:ext cx="242375" cy="182844"/>
            </a:xfrm>
            <a:custGeom>
              <a:avLst/>
              <a:gdLst>
                <a:gd name="T0" fmla="*/ 24 w 24"/>
                <a:gd name="T1" fmla="*/ 14 h 18"/>
                <a:gd name="T2" fmla="*/ 12 w 24"/>
                <a:gd name="T3" fmla="*/ 0 h 18"/>
                <a:gd name="T4" fmla="*/ 0 w 24"/>
                <a:gd name="T5" fmla="*/ 14 h 18"/>
                <a:gd name="T6" fmla="*/ 3 w 24"/>
                <a:gd name="T7" fmla="*/ 15 h 18"/>
                <a:gd name="T8" fmla="*/ 2 w 24"/>
                <a:gd name="T9" fmla="*/ 6 h 18"/>
                <a:gd name="T10" fmla="*/ 3 w 24"/>
                <a:gd name="T11" fmla="*/ 15 h 18"/>
                <a:gd name="T12" fmla="*/ 4 w 24"/>
                <a:gd name="T13" fmla="*/ 15 h 18"/>
                <a:gd name="T14" fmla="*/ 4 w 24"/>
                <a:gd name="T15" fmla="*/ 6 h 18"/>
                <a:gd name="T16" fmla="*/ 6 w 24"/>
                <a:gd name="T17" fmla="*/ 16 h 18"/>
                <a:gd name="T18" fmla="*/ 5 w 24"/>
                <a:gd name="T19" fmla="*/ 6 h 18"/>
                <a:gd name="T20" fmla="*/ 6 w 24"/>
                <a:gd name="T21" fmla="*/ 16 h 18"/>
                <a:gd name="T22" fmla="*/ 7 w 24"/>
                <a:gd name="T23" fmla="*/ 16 h 18"/>
                <a:gd name="T24" fmla="*/ 8 w 24"/>
                <a:gd name="T25" fmla="*/ 7 h 18"/>
                <a:gd name="T26" fmla="*/ 10 w 24"/>
                <a:gd name="T27" fmla="*/ 16 h 18"/>
                <a:gd name="T28" fmla="*/ 9 w 24"/>
                <a:gd name="T29" fmla="*/ 7 h 18"/>
                <a:gd name="T30" fmla="*/ 10 w 24"/>
                <a:gd name="T31" fmla="*/ 16 h 18"/>
                <a:gd name="T32" fmla="*/ 10 w 24"/>
                <a:gd name="T33" fmla="*/ 16 h 18"/>
                <a:gd name="T34" fmla="*/ 11 w 24"/>
                <a:gd name="T35" fmla="*/ 7 h 18"/>
                <a:gd name="T36" fmla="*/ 13 w 24"/>
                <a:gd name="T37" fmla="*/ 16 h 18"/>
                <a:gd name="T38" fmla="*/ 12 w 24"/>
                <a:gd name="T39" fmla="*/ 7 h 18"/>
                <a:gd name="T40" fmla="*/ 13 w 24"/>
                <a:gd name="T41" fmla="*/ 16 h 18"/>
                <a:gd name="T42" fmla="*/ 14 w 24"/>
                <a:gd name="T43" fmla="*/ 16 h 18"/>
                <a:gd name="T44" fmla="*/ 15 w 24"/>
                <a:gd name="T45" fmla="*/ 7 h 18"/>
                <a:gd name="T46" fmla="*/ 17 w 24"/>
                <a:gd name="T47" fmla="*/ 16 h 18"/>
                <a:gd name="T48" fmla="*/ 16 w 24"/>
                <a:gd name="T49" fmla="*/ 7 h 18"/>
                <a:gd name="T50" fmla="*/ 17 w 24"/>
                <a:gd name="T51" fmla="*/ 16 h 18"/>
                <a:gd name="T52" fmla="*/ 18 w 24"/>
                <a:gd name="T53" fmla="*/ 16 h 18"/>
                <a:gd name="T54" fmla="*/ 19 w 24"/>
                <a:gd name="T55" fmla="*/ 6 h 18"/>
                <a:gd name="T56" fmla="*/ 20 w 24"/>
                <a:gd name="T57" fmla="*/ 15 h 18"/>
                <a:gd name="T58" fmla="*/ 19 w 24"/>
                <a:gd name="T59" fmla="*/ 6 h 18"/>
                <a:gd name="T60" fmla="*/ 20 w 24"/>
                <a:gd name="T61" fmla="*/ 15 h 18"/>
                <a:gd name="T62" fmla="*/ 21 w 24"/>
                <a:gd name="T63" fmla="*/ 15 h 18"/>
                <a:gd name="T64" fmla="*/ 21 w 24"/>
                <a:gd name="T65" fmla="*/ 6 h 18"/>
                <a:gd name="T66" fmla="*/ 22 w 24"/>
                <a:gd name="T67" fmla="*/ 5 h 18"/>
                <a:gd name="T68" fmla="*/ 22 w 24"/>
                <a:gd name="T69" fmla="*/ 14 h 18"/>
                <a:gd name="T70" fmla="*/ 22 w 24"/>
                <a:gd name="T71" fmla="*/ 5 h 18"/>
                <a:gd name="T72" fmla="*/ 12 w 24"/>
                <a:gd name="T73" fmla="*/ 0 h 18"/>
                <a:gd name="T74" fmla="*/ 12 w 24"/>
                <a:gd name="T75" fmla="*/ 6 h 18"/>
                <a:gd name="T76" fmla="*/ 12 w 24"/>
                <a:gd name="T77" fmla="*/ 0 h 18"/>
                <a:gd name="T78" fmla="*/ 2 w 24"/>
                <a:gd name="T79" fmla="*/ 5 h 18"/>
                <a:gd name="T80" fmla="*/ 2 w 24"/>
                <a:gd name="T81" fmla="*/ 14 h 18"/>
                <a:gd name="T82" fmla="*/ 2 w 24"/>
                <a:gd name="T8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18">
                  <a:moveTo>
                    <a:pt x="12" y="18"/>
                  </a:moveTo>
                  <a:cubicBezTo>
                    <a:pt x="18" y="18"/>
                    <a:pt x="24" y="16"/>
                    <a:pt x="24" y="14"/>
                  </a:cubicBezTo>
                  <a:cubicBezTo>
                    <a:pt x="24" y="3"/>
                    <a:pt x="24" y="3"/>
                    <a:pt x="24" y="3"/>
                  </a:cubicBezTo>
                  <a:cubicBezTo>
                    <a:pt x="24" y="1"/>
                    <a:pt x="18" y="0"/>
                    <a:pt x="12" y="0"/>
                  </a:cubicBezTo>
                  <a:cubicBezTo>
                    <a:pt x="5" y="0"/>
                    <a:pt x="0" y="1"/>
                    <a:pt x="0" y="3"/>
                  </a:cubicBezTo>
                  <a:cubicBezTo>
                    <a:pt x="0" y="14"/>
                    <a:pt x="0" y="14"/>
                    <a:pt x="0" y="14"/>
                  </a:cubicBezTo>
                  <a:cubicBezTo>
                    <a:pt x="0" y="16"/>
                    <a:pt x="5" y="18"/>
                    <a:pt x="12" y="18"/>
                  </a:cubicBezTo>
                  <a:close/>
                  <a:moveTo>
                    <a:pt x="3" y="15"/>
                  </a:moveTo>
                  <a:cubicBezTo>
                    <a:pt x="3" y="15"/>
                    <a:pt x="3" y="15"/>
                    <a:pt x="2" y="15"/>
                  </a:cubicBezTo>
                  <a:cubicBezTo>
                    <a:pt x="2" y="12"/>
                    <a:pt x="2" y="9"/>
                    <a:pt x="2" y="6"/>
                  </a:cubicBezTo>
                  <a:cubicBezTo>
                    <a:pt x="3" y="6"/>
                    <a:pt x="3" y="6"/>
                    <a:pt x="3" y="6"/>
                  </a:cubicBezTo>
                  <a:cubicBezTo>
                    <a:pt x="3" y="9"/>
                    <a:pt x="3" y="12"/>
                    <a:pt x="3" y="15"/>
                  </a:cubicBezTo>
                  <a:close/>
                  <a:moveTo>
                    <a:pt x="4" y="16"/>
                  </a:moveTo>
                  <a:cubicBezTo>
                    <a:pt x="4" y="15"/>
                    <a:pt x="4" y="15"/>
                    <a:pt x="4" y="15"/>
                  </a:cubicBezTo>
                  <a:cubicBezTo>
                    <a:pt x="4" y="12"/>
                    <a:pt x="4" y="9"/>
                    <a:pt x="4" y="6"/>
                  </a:cubicBezTo>
                  <a:cubicBezTo>
                    <a:pt x="4" y="6"/>
                    <a:pt x="4" y="6"/>
                    <a:pt x="4" y="6"/>
                  </a:cubicBezTo>
                  <a:cubicBezTo>
                    <a:pt x="4" y="9"/>
                    <a:pt x="4" y="12"/>
                    <a:pt x="4" y="16"/>
                  </a:cubicBezTo>
                  <a:close/>
                  <a:moveTo>
                    <a:pt x="6" y="16"/>
                  </a:moveTo>
                  <a:cubicBezTo>
                    <a:pt x="6" y="16"/>
                    <a:pt x="5" y="16"/>
                    <a:pt x="5" y="16"/>
                  </a:cubicBezTo>
                  <a:cubicBezTo>
                    <a:pt x="5" y="13"/>
                    <a:pt x="5" y="10"/>
                    <a:pt x="5" y="6"/>
                  </a:cubicBezTo>
                  <a:cubicBezTo>
                    <a:pt x="5" y="6"/>
                    <a:pt x="6" y="7"/>
                    <a:pt x="6" y="7"/>
                  </a:cubicBezTo>
                  <a:cubicBezTo>
                    <a:pt x="6" y="10"/>
                    <a:pt x="6" y="13"/>
                    <a:pt x="6" y="16"/>
                  </a:cubicBezTo>
                  <a:close/>
                  <a:moveTo>
                    <a:pt x="8" y="16"/>
                  </a:moveTo>
                  <a:cubicBezTo>
                    <a:pt x="7" y="16"/>
                    <a:pt x="7" y="16"/>
                    <a:pt x="7" y="16"/>
                  </a:cubicBezTo>
                  <a:cubicBezTo>
                    <a:pt x="7" y="13"/>
                    <a:pt x="7" y="10"/>
                    <a:pt x="7" y="7"/>
                  </a:cubicBezTo>
                  <a:cubicBezTo>
                    <a:pt x="7" y="7"/>
                    <a:pt x="7" y="7"/>
                    <a:pt x="8" y="7"/>
                  </a:cubicBezTo>
                  <a:cubicBezTo>
                    <a:pt x="8" y="10"/>
                    <a:pt x="8" y="13"/>
                    <a:pt x="8" y="16"/>
                  </a:cubicBezTo>
                  <a:close/>
                  <a:moveTo>
                    <a:pt x="10" y="16"/>
                  </a:moveTo>
                  <a:cubicBezTo>
                    <a:pt x="9" y="16"/>
                    <a:pt x="9" y="16"/>
                    <a:pt x="9" y="16"/>
                  </a:cubicBezTo>
                  <a:cubicBezTo>
                    <a:pt x="9" y="13"/>
                    <a:pt x="9" y="10"/>
                    <a:pt x="9" y="7"/>
                  </a:cubicBezTo>
                  <a:cubicBezTo>
                    <a:pt x="9" y="7"/>
                    <a:pt x="9" y="7"/>
                    <a:pt x="10" y="7"/>
                  </a:cubicBezTo>
                  <a:cubicBezTo>
                    <a:pt x="10" y="10"/>
                    <a:pt x="10" y="13"/>
                    <a:pt x="10" y="16"/>
                  </a:cubicBezTo>
                  <a:close/>
                  <a:moveTo>
                    <a:pt x="11" y="16"/>
                  </a:moveTo>
                  <a:cubicBezTo>
                    <a:pt x="11" y="16"/>
                    <a:pt x="11" y="16"/>
                    <a:pt x="10" y="16"/>
                  </a:cubicBezTo>
                  <a:cubicBezTo>
                    <a:pt x="10" y="13"/>
                    <a:pt x="10" y="10"/>
                    <a:pt x="10" y="7"/>
                  </a:cubicBezTo>
                  <a:cubicBezTo>
                    <a:pt x="11" y="7"/>
                    <a:pt x="11" y="7"/>
                    <a:pt x="11" y="7"/>
                  </a:cubicBezTo>
                  <a:cubicBezTo>
                    <a:pt x="11" y="10"/>
                    <a:pt x="11" y="13"/>
                    <a:pt x="11" y="16"/>
                  </a:cubicBezTo>
                  <a:close/>
                  <a:moveTo>
                    <a:pt x="13" y="16"/>
                  </a:moveTo>
                  <a:cubicBezTo>
                    <a:pt x="13" y="16"/>
                    <a:pt x="13" y="16"/>
                    <a:pt x="12" y="16"/>
                  </a:cubicBezTo>
                  <a:cubicBezTo>
                    <a:pt x="12" y="13"/>
                    <a:pt x="12" y="10"/>
                    <a:pt x="12" y="7"/>
                  </a:cubicBezTo>
                  <a:cubicBezTo>
                    <a:pt x="13" y="7"/>
                    <a:pt x="13" y="7"/>
                    <a:pt x="13" y="7"/>
                  </a:cubicBezTo>
                  <a:cubicBezTo>
                    <a:pt x="13" y="10"/>
                    <a:pt x="13" y="13"/>
                    <a:pt x="13" y="16"/>
                  </a:cubicBezTo>
                  <a:close/>
                  <a:moveTo>
                    <a:pt x="15" y="16"/>
                  </a:moveTo>
                  <a:cubicBezTo>
                    <a:pt x="15" y="16"/>
                    <a:pt x="15" y="16"/>
                    <a:pt x="14" y="16"/>
                  </a:cubicBezTo>
                  <a:cubicBezTo>
                    <a:pt x="14" y="13"/>
                    <a:pt x="14" y="10"/>
                    <a:pt x="14" y="7"/>
                  </a:cubicBezTo>
                  <a:cubicBezTo>
                    <a:pt x="15" y="7"/>
                    <a:pt x="15" y="7"/>
                    <a:pt x="15" y="7"/>
                  </a:cubicBezTo>
                  <a:cubicBezTo>
                    <a:pt x="15" y="10"/>
                    <a:pt x="15" y="13"/>
                    <a:pt x="15" y="16"/>
                  </a:cubicBezTo>
                  <a:close/>
                  <a:moveTo>
                    <a:pt x="17" y="16"/>
                  </a:moveTo>
                  <a:cubicBezTo>
                    <a:pt x="17" y="16"/>
                    <a:pt x="16" y="16"/>
                    <a:pt x="16" y="16"/>
                  </a:cubicBezTo>
                  <a:cubicBezTo>
                    <a:pt x="16" y="13"/>
                    <a:pt x="16" y="10"/>
                    <a:pt x="16" y="7"/>
                  </a:cubicBezTo>
                  <a:cubicBezTo>
                    <a:pt x="16" y="7"/>
                    <a:pt x="17" y="7"/>
                    <a:pt x="17" y="7"/>
                  </a:cubicBezTo>
                  <a:cubicBezTo>
                    <a:pt x="17" y="10"/>
                    <a:pt x="17" y="13"/>
                    <a:pt x="17" y="16"/>
                  </a:cubicBezTo>
                  <a:close/>
                  <a:moveTo>
                    <a:pt x="19" y="16"/>
                  </a:moveTo>
                  <a:cubicBezTo>
                    <a:pt x="18" y="16"/>
                    <a:pt x="18" y="16"/>
                    <a:pt x="18" y="16"/>
                  </a:cubicBezTo>
                  <a:cubicBezTo>
                    <a:pt x="18" y="13"/>
                    <a:pt x="18" y="10"/>
                    <a:pt x="18" y="7"/>
                  </a:cubicBezTo>
                  <a:cubicBezTo>
                    <a:pt x="18" y="7"/>
                    <a:pt x="18" y="6"/>
                    <a:pt x="19" y="6"/>
                  </a:cubicBezTo>
                  <a:cubicBezTo>
                    <a:pt x="19" y="10"/>
                    <a:pt x="19" y="13"/>
                    <a:pt x="19" y="16"/>
                  </a:cubicBezTo>
                  <a:close/>
                  <a:moveTo>
                    <a:pt x="20" y="15"/>
                  </a:moveTo>
                  <a:cubicBezTo>
                    <a:pt x="20" y="15"/>
                    <a:pt x="20" y="15"/>
                    <a:pt x="19" y="16"/>
                  </a:cubicBezTo>
                  <a:cubicBezTo>
                    <a:pt x="19" y="12"/>
                    <a:pt x="19" y="9"/>
                    <a:pt x="19" y="6"/>
                  </a:cubicBezTo>
                  <a:cubicBezTo>
                    <a:pt x="20" y="6"/>
                    <a:pt x="20" y="6"/>
                    <a:pt x="20" y="6"/>
                  </a:cubicBezTo>
                  <a:cubicBezTo>
                    <a:pt x="20" y="9"/>
                    <a:pt x="20" y="12"/>
                    <a:pt x="20" y="15"/>
                  </a:cubicBezTo>
                  <a:close/>
                  <a:moveTo>
                    <a:pt x="21" y="15"/>
                  </a:moveTo>
                  <a:cubicBezTo>
                    <a:pt x="21" y="15"/>
                    <a:pt x="21" y="15"/>
                    <a:pt x="21" y="15"/>
                  </a:cubicBezTo>
                  <a:cubicBezTo>
                    <a:pt x="21" y="12"/>
                    <a:pt x="21" y="9"/>
                    <a:pt x="21" y="6"/>
                  </a:cubicBezTo>
                  <a:cubicBezTo>
                    <a:pt x="21" y="6"/>
                    <a:pt x="21" y="6"/>
                    <a:pt x="21" y="6"/>
                  </a:cubicBezTo>
                  <a:cubicBezTo>
                    <a:pt x="21" y="9"/>
                    <a:pt x="21" y="12"/>
                    <a:pt x="21" y="15"/>
                  </a:cubicBezTo>
                  <a:close/>
                  <a:moveTo>
                    <a:pt x="22" y="5"/>
                  </a:moveTo>
                  <a:cubicBezTo>
                    <a:pt x="22" y="14"/>
                    <a:pt x="22" y="14"/>
                    <a:pt x="22" y="14"/>
                  </a:cubicBezTo>
                  <a:cubicBezTo>
                    <a:pt x="22" y="14"/>
                    <a:pt x="22" y="14"/>
                    <a:pt x="22" y="14"/>
                  </a:cubicBezTo>
                  <a:cubicBezTo>
                    <a:pt x="22" y="11"/>
                    <a:pt x="22" y="8"/>
                    <a:pt x="22" y="5"/>
                  </a:cubicBezTo>
                  <a:cubicBezTo>
                    <a:pt x="22" y="5"/>
                    <a:pt x="22" y="5"/>
                    <a:pt x="22" y="5"/>
                  </a:cubicBezTo>
                  <a:cubicBezTo>
                    <a:pt x="22" y="5"/>
                    <a:pt x="22" y="5"/>
                    <a:pt x="22" y="5"/>
                  </a:cubicBezTo>
                  <a:close/>
                  <a:moveTo>
                    <a:pt x="12" y="0"/>
                  </a:moveTo>
                  <a:cubicBezTo>
                    <a:pt x="17" y="0"/>
                    <a:pt x="22" y="1"/>
                    <a:pt x="22" y="3"/>
                  </a:cubicBezTo>
                  <a:cubicBezTo>
                    <a:pt x="22" y="5"/>
                    <a:pt x="17" y="6"/>
                    <a:pt x="12" y="6"/>
                  </a:cubicBezTo>
                  <a:cubicBezTo>
                    <a:pt x="6" y="6"/>
                    <a:pt x="2" y="5"/>
                    <a:pt x="2" y="3"/>
                  </a:cubicBezTo>
                  <a:cubicBezTo>
                    <a:pt x="2" y="1"/>
                    <a:pt x="6" y="0"/>
                    <a:pt x="12" y="0"/>
                  </a:cubicBezTo>
                  <a:close/>
                  <a:moveTo>
                    <a:pt x="2" y="5"/>
                  </a:moveTo>
                  <a:cubicBezTo>
                    <a:pt x="2" y="5"/>
                    <a:pt x="2" y="5"/>
                    <a:pt x="2" y="5"/>
                  </a:cubicBezTo>
                  <a:cubicBezTo>
                    <a:pt x="2" y="5"/>
                    <a:pt x="2" y="5"/>
                    <a:pt x="2" y="5"/>
                  </a:cubicBezTo>
                  <a:cubicBezTo>
                    <a:pt x="2" y="8"/>
                    <a:pt x="2" y="11"/>
                    <a:pt x="2" y="14"/>
                  </a:cubicBezTo>
                  <a:cubicBezTo>
                    <a:pt x="2" y="14"/>
                    <a:pt x="2" y="14"/>
                    <a:pt x="2" y="14"/>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Freeform 218"/>
            <p:cNvSpPr>
              <a:spLocks noEditPoints="1"/>
            </p:cNvSpPr>
            <p:nvPr/>
          </p:nvSpPr>
          <p:spPr bwMode="auto">
            <a:xfrm>
              <a:off x="848801" y="1584087"/>
              <a:ext cx="369940" cy="493254"/>
            </a:xfrm>
            <a:custGeom>
              <a:avLst/>
              <a:gdLst>
                <a:gd name="T0" fmla="*/ 31 w 37"/>
                <a:gd name="T1" fmla="*/ 0 h 49"/>
                <a:gd name="T2" fmla="*/ 31 w 37"/>
                <a:gd name="T3" fmla="*/ 2 h 49"/>
                <a:gd name="T4" fmla="*/ 19 w 37"/>
                <a:gd name="T5" fmla="*/ 7 h 49"/>
                <a:gd name="T6" fmla="*/ 6 w 37"/>
                <a:gd name="T7" fmla="*/ 2 h 49"/>
                <a:gd name="T8" fmla="*/ 6 w 37"/>
                <a:gd name="T9" fmla="*/ 0 h 49"/>
                <a:gd name="T10" fmla="*/ 0 w 37"/>
                <a:gd name="T11" fmla="*/ 4 h 49"/>
                <a:gd name="T12" fmla="*/ 0 w 37"/>
                <a:gd name="T13" fmla="*/ 12 h 49"/>
                <a:gd name="T14" fmla="*/ 0 w 37"/>
                <a:gd name="T15" fmla="*/ 38 h 49"/>
                <a:gd name="T16" fmla="*/ 0 w 37"/>
                <a:gd name="T17" fmla="*/ 43 h 49"/>
                <a:gd name="T18" fmla="*/ 19 w 37"/>
                <a:gd name="T19" fmla="*/ 49 h 49"/>
                <a:gd name="T20" fmla="*/ 37 w 37"/>
                <a:gd name="T21" fmla="*/ 43 h 49"/>
                <a:gd name="T22" fmla="*/ 37 w 37"/>
                <a:gd name="T23" fmla="*/ 38 h 49"/>
                <a:gd name="T24" fmla="*/ 37 w 37"/>
                <a:gd name="T25" fmla="*/ 12 h 49"/>
                <a:gd name="T26" fmla="*/ 37 w 37"/>
                <a:gd name="T27" fmla="*/ 4 h 49"/>
                <a:gd name="T28" fmla="*/ 31 w 37"/>
                <a:gd name="T29" fmla="*/ 0 h 49"/>
                <a:gd name="T30" fmla="*/ 35 w 37"/>
                <a:gd name="T31" fmla="*/ 38 h 49"/>
                <a:gd name="T32" fmla="*/ 19 w 37"/>
                <a:gd name="T33" fmla="*/ 42 h 49"/>
                <a:gd name="T34" fmla="*/ 2 w 37"/>
                <a:gd name="T35" fmla="*/ 38 h 49"/>
                <a:gd name="T36" fmla="*/ 2 w 37"/>
                <a:gd name="T37" fmla="*/ 16 h 49"/>
                <a:gd name="T38" fmla="*/ 19 w 37"/>
                <a:gd name="T39" fmla="*/ 19 h 49"/>
                <a:gd name="T40" fmla="*/ 35 w 37"/>
                <a:gd name="T41" fmla="*/ 16 h 49"/>
                <a:gd name="T42" fmla="*/ 35 w 37"/>
                <a:gd name="T43"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9">
                  <a:moveTo>
                    <a:pt x="31" y="0"/>
                  </a:moveTo>
                  <a:cubicBezTo>
                    <a:pt x="31" y="2"/>
                    <a:pt x="31" y="2"/>
                    <a:pt x="31" y="2"/>
                  </a:cubicBezTo>
                  <a:cubicBezTo>
                    <a:pt x="31" y="5"/>
                    <a:pt x="25" y="7"/>
                    <a:pt x="19" y="7"/>
                  </a:cubicBezTo>
                  <a:cubicBezTo>
                    <a:pt x="13" y="7"/>
                    <a:pt x="6" y="5"/>
                    <a:pt x="6" y="2"/>
                  </a:cubicBezTo>
                  <a:cubicBezTo>
                    <a:pt x="6" y="0"/>
                    <a:pt x="6" y="0"/>
                    <a:pt x="6" y="0"/>
                  </a:cubicBezTo>
                  <a:cubicBezTo>
                    <a:pt x="3" y="1"/>
                    <a:pt x="0" y="3"/>
                    <a:pt x="0" y="4"/>
                  </a:cubicBezTo>
                  <a:cubicBezTo>
                    <a:pt x="0" y="12"/>
                    <a:pt x="0" y="12"/>
                    <a:pt x="0" y="12"/>
                  </a:cubicBezTo>
                  <a:cubicBezTo>
                    <a:pt x="0" y="38"/>
                    <a:pt x="0" y="38"/>
                    <a:pt x="0" y="38"/>
                  </a:cubicBezTo>
                  <a:cubicBezTo>
                    <a:pt x="0" y="43"/>
                    <a:pt x="0" y="43"/>
                    <a:pt x="0" y="43"/>
                  </a:cubicBezTo>
                  <a:cubicBezTo>
                    <a:pt x="0" y="46"/>
                    <a:pt x="9" y="49"/>
                    <a:pt x="19" y="49"/>
                  </a:cubicBezTo>
                  <a:cubicBezTo>
                    <a:pt x="29" y="49"/>
                    <a:pt x="37" y="46"/>
                    <a:pt x="37" y="43"/>
                  </a:cubicBezTo>
                  <a:cubicBezTo>
                    <a:pt x="37" y="38"/>
                    <a:pt x="37" y="38"/>
                    <a:pt x="37" y="38"/>
                  </a:cubicBezTo>
                  <a:cubicBezTo>
                    <a:pt x="37" y="12"/>
                    <a:pt x="37" y="12"/>
                    <a:pt x="37" y="12"/>
                  </a:cubicBezTo>
                  <a:cubicBezTo>
                    <a:pt x="37" y="4"/>
                    <a:pt x="37" y="4"/>
                    <a:pt x="37" y="4"/>
                  </a:cubicBezTo>
                  <a:cubicBezTo>
                    <a:pt x="37" y="3"/>
                    <a:pt x="35" y="1"/>
                    <a:pt x="31" y="0"/>
                  </a:cubicBezTo>
                  <a:close/>
                  <a:moveTo>
                    <a:pt x="35" y="38"/>
                  </a:moveTo>
                  <a:cubicBezTo>
                    <a:pt x="35" y="39"/>
                    <a:pt x="29" y="42"/>
                    <a:pt x="19" y="42"/>
                  </a:cubicBezTo>
                  <a:cubicBezTo>
                    <a:pt x="8" y="42"/>
                    <a:pt x="3" y="39"/>
                    <a:pt x="2" y="38"/>
                  </a:cubicBezTo>
                  <a:cubicBezTo>
                    <a:pt x="2" y="16"/>
                    <a:pt x="2" y="16"/>
                    <a:pt x="2" y="16"/>
                  </a:cubicBezTo>
                  <a:cubicBezTo>
                    <a:pt x="6" y="18"/>
                    <a:pt x="13" y="19"/>
                    <a:pt x="19" y="19"/>
                  </a:cubicBezTo>
                  <a:cubicBezTo>
                    <a:pt x="25" y="19"/>
                    <a:pt x="31" y="18"/>
                    <a:pt x="35" y="16"/>
                  </a:cubicBezTo>
                  <a:lnTo>
                    <a:pt x="3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Freeform 219"/>
            <p:cNvSpPr/>
            <p:nvPr/>
          </p:nvSpPr>
          <p:spPr bwMode="auto">
            <a:xfrm>
              <a:off x="938097" y="1796697"/>
              <a:ext cx="199853" cy="191348"/>
            </a:xfrm>
            <a:custGeom>
              <a:avLst/>
              <a:gdLst>
                <a:gd name="T0" fmla="*/ 7 w 20"/>
                <a:gd name="T1" fmla="*/ 4 h 19"/>
                <a:gd name="T2" fmla="*/ 3 w 20"/>
                <a:gd name="T3" fmla="*/ 2 h 19"/>
                <a:gd name="T4" fmla="*/ 0 w 20"/>
                <a:gd name="T5" fmla="*/ 7 h 19"/>
                <a:gd name="T6" fmla="*/ 3 w 20"/>
                <a:gd name="T7" fmla="*/ 9 h 19"/>
                <a:gd name="T8" fmla="*/ 0 w 20"/>
                <a:gd name="T9" fmla="*/ 11 h 19"/>
                <a:gd name="T10" fmla="*/ 3 w 20"/>
                <a:gd name="T11" fmla="*/ 17 h 19"/>
                <a:gd name="T12" fmla="*/ 7 w 20"/>
                <a:gd name="T13" fmla="*/ 15 h 19"/>
                <a:gd name="T14" fmla="*/ 7 w 20"/>
                <a:gd name="T15" fmla="*/ 19 h 19"/>
                <a:gd name="T16" fmla="*/ 13 w 20"/>
                <a:gd name="T17" fmla="*/ 19 h 19"/>
                <a:gd name="T18" fmla="*/ 13 w 20"/>
                <a:gd name="T19" fmla="*/ 15 h 19"/>
                <a:gd name="T20" fmla="*/ 17 w 20"/>
                <a:gd name="T21" fmla="*/ 17 h 19"/>
                <a:gd name="T22" fmla="*/ 20 w 20"/>
                <a:gd name="T23" fmla="*/ 11 h 19"/>
                <a:gd name="T24" fmla="*/ 16 w 20"/>
                <a:gd name="T25" fmla="*/ 9 h 19"/>
                <a:gd name="T26" fmla="*/ 20 w 20"/>
                <a:gd name="T27" fmla="*/ 7 h 19"/>
                <a:gd name="T28" fmla="*/ 17 w 20"/>
                <a:gd name="T29" fmla="*/ 2 h 19"/>
                <a:gd name="T30" fmla="*/ 13 w 20"/>
                <a:gd name="T31" fmla="*/ 4 h 19"/>
                <a:gd name="T32" fmla="*/ 13 w 20"/>
                <a:gd name="T33" fmla="*/ 0 h 19"/>
                <a:gd name="T34" fmla="*/ 7 w 20"/>
                <a:gd name="T35" fmla="*/ 0 h 19"/>
                <a:gd name="T36" fmla="*/ 7 w 20"/>
                <a:gd name="T3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9">
                  <a:moveTo>
                    <a:pt x="7" y="4"/>
                  </a:moveTo>
                  <a:cubicBezTo>
                    <a:pt x="5" y="3"/>
                    <a:pt x="4" y="2"/>
                    <a:pt x="3" y="2"/>
                  </a:cubicBezTo>
                  <a:cubicBezTo>
                    <a:pt x="2" y="3"/>
                    <a:pt x="1" y="5"/>
                    <a:pt x="0" y="7"/>
                  </a:cubicBezTo>
                  <a:cubicBezTo>
                    <a:pt x="1" y="8"/>
                    <a:pt x="2" y="8"/>
                    <a:pt x="3" y="9"/>
                  </a:cubicBezTo>
                  <a:cubicBezTo>
                    <a:pt x="2" y="10"/>
                    <a:pt x="1" y="10"/>
                    <a:pt x="0" y="11"/>
                  </a:cubicBezTo>
                  <a:cubicBezTo>
                    <a:pt x="1" y="13"/>
                    <a:pt x="2" y="15"/>
                    <a:pt x="3" y="17"/>
                  </a:cubicBezTo>
                  <a:cubicBezTo>
                    <a:pt x="4" y="16"/>
                    <a:pt x="5" y="16"/>
                    <a:pt x="7" y="15"/>
                  </a:cubicBezTo>
                  <a:cubicBezTo>
                    <a:pt x="7" y="16"/>
                    <a:pt x="7" y="18"/>
                    <a:pt x="7" y="19"/>
                  </a:cubicBezTo>
                  <a:cubicBezTo>
                    <a:pt x="9" y="19"/>
                    <a:pt x="11" y="19"/>
                    <a:pt x="13" y="19"/>
                  </a:cubicBezTo>
                  <a:cubicBezTo>
                    <a:pt x="13" y="18"/>
                    <a:pt x="13" y="16"/>
                    <a:pt x="13" y="15"/>
                  </a:cubicBezTo>
                  <a:cubicBezTo>
                    <a:pt x="14" y="16"/>
                    <a:pt x="15" y="16"/>
                    <a:pt x="17" y="17"/>
                  </a:cubicBezTo>
                  <a:cubicBezTo>
                    <a:pt x="18" y="15"/>
                    <a:pt x="19" y="13"/>
                    <a:pt x="20" y="11"/>
                  </a:cubicBezTo>
                  <a:cubicBezTo>
                    <a:pt x="19" y="10"/>
                    <a:pt x="18" y="10"/>
                    <a:pt x="16" y="9"/>
                  </a:cubicBezTo>
                  <a:cubicBezTo>
                    <a:pt x="18" y="8"/>
                    <a:pt x="19" y="8"/>
                    <a:pt x="20" y="7"/>
                  </a:cubicBezTo>
                  <a:cubicBezTo>
                    <a:pt x="19" y="5"/>
                    <a:pt x="18" y="3"/>
                    <a:pt x="17" y="2"/>
                  </a:cubicBezTo>
                  <a:cubicBezTo>
                    <a:pt x="15" y="2"/>
                    <a:pt x="14" y="3"/>
                    <a:pt x="13" y="4"/>
                  </a:cubicBezTo>
                  <a:cubicBezTo>
                    <a:pt x="13" y="2"/>
                    <a:pt x="13" y="1"/>
                    <a:pt x="13" y="0"/>
                  </a:cubicBezTo>
                  <a:cubicBezTo>
                    <a:pt x="11" y="0"/>
                    <a:pt x="9" y="0"/>
                    <a:pt x="7" y="0"/>
                  </a:cubicBezTo>
                  <a:cubicBezTo>
                    <a:pt x="7" y="1"/>
                    <a:pt x="7" y="2"/>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Freeform 220"/>
            <p:cNvSpPr>
              <a:spLocks noEditPoints="1"/>
            </p:cNvSpPr>
            <p:nvPr/>
          </p:nvSpPr>
          <p:spPr bwMode="auto">
            <a:xfrm>
              <a:off x="1843813" y="2332472"/>
              <a:ext cx="365688" cy="586802"/>
            </a:xfrm>
            <a:custGeom>
              <a:avLst/>
              <a:gdLst>
                <a:gd name="T0" fmla="*/ 36 w 36"/>
                <a:gd name="T1" fmla="*/ 18 h 58"/>
                <a:gd name="T2" fmla="*/ 18 w 36"/>
                <a:gd name="T3" fmla="*/ 0 h 58"/>
                <a:gd name="T4" fmla="*/ 0 w 36"/>
                <a:gd name="T5" fmla="*/ 18 h 58"/>
                <a:gd name="T6" fmla="*/ 14 w 36"/>
                <a:gd name="T7" fmla="*/ 36 h 58"/>
                <a:gd name="T8" fmla="*/ 14 w 36"/>
                <a:gd name="T9" fmla="*/ 43 h 58"/>
                <a:gd name="T10" fmla="*/ 6 w 36"/>
                <a:gd name="T11" fmla="*/ 43 h 58"/>
                <a:gd name="T12" fmla="*/ 6 w 36"/>
                <a:gd name="T13" fmla="*/ 50 h 58"/>
                <a:gd name="T14" fmla="*/ 14 w 36"/>
                <a:gd name="T15" fmla="*/ 50 h 58"/>
                <a:gd name="T16" fmla="*/ 14 w 36"/>
                <a:gd name="T17" fmla="*/ 58 h 58"/>
                <a:gd name="T18" fmla="*/ 21 w 36"/>
                <a:gd name="T19" fmla="*/ 58 h 58"/>
                <a:gd name="T20" fmla="*/ 21 w 36"/>
                <a:gd name="T21" fmla="*/ 50 h 58"/>
                <a:gd name="T22" fmla="*/ 29 w 36"/>
                <a:gd name="T23" fmla="*/ 50 h 58"/>
                <a:gd name="T24" fmla="*/ 29 w 36"/>
                <a:gd name="T25" fmla="*/ 43 h 58"/>
                <a:gd name="T26" fmla="*/ 21 w 36"/>
                <a:gd name="T27" fmla="*/ 43 h 58"/>
                <a:gd name="T28" fmla="*/ 21 w 36"/>
                <a:gd name="T29" fmla="*/ 36 h 58"/>
                <a:gd name="T30" fmla="*/ 36 w 36"/>
                <a:gd name="T31" fmla="*/ 18 h 58"/>
                <a:gd name="T32" fmla="*/ 7 w 36"/>
                <a:gd name="T33" fmla="*/ 18 h 58"/>
                <a:gd name="T34" fmla="*/ 18 w 36"/>
                <a:gd name="T35" fmla="*/ 7 h 58"/>
                <a:gd name="T36" fmla="*/ 29 w 36"/>
                <a:gd name="T37" fmla="*/ 18 h 58"/>
                <a:gd name="T38" fmla="*/ 18 w 36"/>
                <a:gd name="T39" fmla="*/ 29 h 58"/>
                <a:gd name="T40" fmla="*/ 7 w 36"/>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58">
                  <a:moveTo>
                    <a:pt x="36" y="18"/>
                  </a:moveTo>
                  <a:cubicBezTo>
                    <a:pt x="36" y="8"/>
                    <a:pt x="28" y="0"/>
                    <a:pt x="18" y="0"/>
                  </a:cubicBezTo>
                  <a:cubicBezTo>
                    <a:pt x="8" y="0"/>
                    <a:pt x="0" y="8"/>
                    <a:pt x="0" y="18"/>
                  </a:cubicBezTo>
                  <a:cubicBezTo>
                    <a:pt x="0" y="27"/>
                    <a:pt x="6" y="34"/>
                    <a:pt x="14" y="36"/>
                  </a:cubicBezTo>
                  <a:cubicBezTo>
                    <a:pt x="14" y="43"/>
                    <a:pt x="14" y="43"/>
                    <a:pt x="14" y="43"/>
                  </a:cubicBezTo>
                  <a:cubicBezTo>
                    <a:pt x="6" y="43"/>
                    <a:pt x="6" y="43"/>
                    <a:pt x="6" y="43"/>
                  </a:cubicBezTo>
                  <a:cubicBezTo>
                    <a:pt x="6" y="50"/>
                    <a:pt x="6" y="50"/>
                    <a:pt x="6" y="50"/>
                  </a:cubicBezTo>
                  <a:cubicBezTo>
                    <a:pt x="14" y="50"/>
                    <a:pt x="14" y="50"/>
                    <a:pt x="14" y="50"/>
                  </a:cubicBezTo>
                  <a:cubicBezTo>
                    <a:pt x="14" y="58"/>
                    <a:pt x="14" y="58"/>
                    <a:pt x="14" y="58"/>
                  </a:cubicBezTo>
                  <a:cubicBezTo>
                    <a:pt x="21" y="58"/>
                    <a:pt x="21" y="58"/>
                    <a:pt x="21" y="58"/>
                  </a:cubicBezTo>
                  <a:cubicBezTo>
                    <a:pt x="21" y="50"/>
                    <a:pt x="21" y="50"/>
                    <a:pt x="21" y="50"/>
                  </a:cubicBezTo>
                  <a:cubicBezTo>
                    <a:pt x="29" y="50"/>
                    <a:pt x="29" y="50"/>
                    <a:pt x="29" y="50"/>
                  </a:cubicBezTo>
                  <a:cubicBezTo>
                    <a:pt x="29" y="43"/>
                    <a:pt x="29" y="43"/>
                    <a:pt x="29" y="43"/>
                  </a:cubicBezTo>
                  <a:cubicBezTo>
                    <a:pt x="21" y="43"/>
                    <a:pt x="21" y="43"/>
                    <a:pt x="21" y="43"/>
                  </a:cubicBezTo>
                  <a:cubicBezTo>
                    <a:pt x="21" y="36"/>
                    <a:pt x="21" y="36"/>
                    <a:pt x="21" y="36"/>
                  </a:cubicBezTo>
                  <a:cubicBezTo>
                    <a:pt x="29" y="34"/>
                    <a:pt x="36" y="27"/>
                    <a:pt x="36" y="18"/>
                  </a:cubicBezTo>
                  <a:close/>
                  <a:moveTo>
                    <a:pt x="7" y="18"/>
                  </a:moveTo>
                  <a:cubicBezTo>
                    <a:pt x="7" y="12"/>
                    <a:pt x="12" y="7"/>
                    <a:pt x="18" y="7"/>
                  </a:cubicBezTo>
                  <a:cubicBezTo>
                    <a:pt x="24" y="7"/>
                    <a:pt x="29" y="12"/>
                    <a:pt x="29" y="18"/>
                  </a:cubicBezTo>
                  <a:cubicBezTo>
                    <a:pt x="29" y="24"/>
                    <a:pt x="24" y="29"/>
                    <a:pt x="18" y="29"/>
                  </a:cubicBezTo>
                  <a:cubicBezTo>
                    <a:pt x="12" y="29"/>
                    <a:pt x="7" y="24"/>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Freeform 221"/>
            <p:cNvSpPr/>
            <p:nvPr/>
          </p:nvSpPr>
          <p:spPr bwMode="auto">
            <a:xfrm>
              <a:off x="7295117" y="2481299"/>
              <a:ext cx="531523" cy="437975"/>
            </a:xfrm>
            <a:custGeom>
              <a:avLst/>
              <a:gdLst>
                <a:gd name="T0" fmla="*/ 40 w 53"/>
                <a:gd name="T1" fmla="*/ 19 h 43"/>
                <a:gd name="T2" fmla="*/ 40 w 53"/>
                <a:gd name="T3" fmla="*/ 20 h 43"/>
                <a:gd name="T4" fmla="*/ 38 w 53"/>
                <a:gd name="T5" fmla="*/ 24 h 43"/>
                <a:gd name="T6" fmla="*/ 35 w 53"/>
                <a:gd name="T7" fmla="*/ 22 h 43"/>
                <a:gd name="T8" fmla="*/ 35 w 53"/>
                <a:gd name="T9" fmla="*/ 19 h 43"/>
                <a:gd name="T10" fmla="*/ 32 w 53"/>
                <a:gd name="T11" fmla="*/ 37 h 43"/>
                <a:gd name="T12" fmla="*/ 29 w 53"/>
                <a:gd name="T13" fmla="*/ 36 h 43"/>
                <a:gd name="T14" fmla="*/ 25 w 53"/>
                <a:gd name="T15" fmla="*/ 0 h 43"/>
                <a:gd name="T16" fmla="*/ 18 w 53"/>
                <a:gd name="T17" fmla="*/ 27 h 43"/>
                <a:gd name="T18" fmla="*/ 15 w 53"/>
                <a:gd name="T19" fmla="*/ 25 h 43"/>
                <a:gd name="T20" fmla="*/ 12 w 53"/>
                <a:gd name="T21" fmla="*/ 14 h 43"/>
                <a:gd name="T22" fmla="*/ 10 w 53"/>
                <a:gd name="T23" fmla="*/ 18 h 43"/>
                <a:gd name="T24" fmla="*/ 10 w 53"/>
                <a:gd name="T25" fmla="*/ 19 h 43"/>
                <a:gd name="T26" fmla="*/ 0 w 53"/>
                <a:gd name="T27" fmla="*/ 19 h 43"/>
                <a:gd name="T28" fmla="*/ 26 w 53"/>
                <a:gd name="T29" fmla="*/ 43 h 43"/>
                <a:gd name="T30" fmla="*/ 53 w 53"/>
                <a:gd name="T31" fmla="*/ 19 h 43"/>
                <a:gd name="T32" fmla="*/ 42 w 53"/>
                <a:gd name="T33" fmla="*/ 19 h 43"/>
                <a:gd name="T34" fmla="*/ 40 w 53"/>
                <a:gd name="T3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3">
                  <a:moveTo>
                    <a:pt x="40" y="19"/>
                  </a:moveTo>
                  <a:cubicBezTo>
                    <a:pt x="40" y="19"/>
                    <a:pt x="40" y="19"/>
                    <a:pt x="40" y="20"/>
                  </a:cubicBezTo>
                  <a:cubicBezTo>
                    <a:pt x="39" y="21"/>
                    <a:pt x="38" y="23"/>
                    <a:pt x="38" y="24"/>
                  </a:cubicBezTo>
                  <a:cubicBezTo>
                    <a:pt x="37" y="25"/>
                    <a:pt x="35" y="23"/>
                    <a:pt x="35" y="22"/>
                  </a:cubicBezTo>
                  <a:cubicBezTo>
                    <a:pt x="35" y="21"/>
                    <a:pt x="35" y="20"/>
                    <a:pt x="35" y="19"/>
                  </a:cubicBezTo>
                  <a:cubicBezTo>
                    <a:pt x="34" y="25"/>
                    <a:pt x="33" y="31"/>
                    <a:pt x="32" y="37"/>
                  </a:cubicBezTo>
                  <a:cubicBezTo>
                    <a:pt x="31" y="39"/>
                    <a:pt x="29" y="36"/>
                    <a:pt x="29" y="36"/>
                  </a:cubicBezTo>
                  <a:cubicBezTo>
                    <a:pt x="28" y="24"/>
                    <a:pt x="26" y="12"/>
                    <a:pt x="25" y="0"/>
                  </a:cubicBezTo>
                  <a:cubicBezTo>
                    <a:pt x="23" y="9"/>
                    <a:pt x="20" y="18"/>
                    <a:pt x="18" y="27"/>
                  </a:cubicBezTo>
                  <a:cubicBezTo>
                    <a:pt x="18" y="28"/>
                    <a:pt x="16" y="26"/>
                    <a:pt x="15" y="25"/>
                  </a:cubicBezTo>
                  <a:cubicBezTo>
                    <a:pt x="14" y="21"/>
                    <a:pt x="13" y="18"/>
                    <a:pt x="12" y="14"/>
                  </a:cubicBezTo>
                  <a:cubicBezTo>
                    <a:pt x="11" y="15"/>
                    <a:pt x="11" y="17"/>
                    <a:pt x="10" y="18"/>
                  </a:cubicBezTo>
                  <a:cubicBezTo>
                    <a:pt x="10" y="19"/>
                    <a:pt x="10" y="19"/>
                    <a:pt x="10" y="19"/>
                  </a:cubicBezTo>
                  <a:cubicBezTo>
                    <a:pt x="7" y="19"/>
                    <a:pt x="3" y="19"/>
                    <a:pt x="0" y="19"/>
                  </a:cubicBezTo>
                  <a:cubicBezTo>
                    <a:pt x="6" y="30"/>
                    <a:pt x="19" y="39"/>
                    <a:pt x="26" y="43"/>
                  </a:cubicBezTo>
                  <a:cubicBezTo>
                    <a:pt x="33" y="38"/>
                    <a:pt x="46" y="30"/>
                    <a:pt x="53" y="19"/>
                  </a:cubicBezTo>
                  <a:cubicBezTo>
                    <a:pt x="48" y="19"/>
                    <a:pt x="44" y="19"/>
                    <a:pt x="42" y="19"/>
                  </a:cubicBezTo>
                  <a:cubicBezTo>
                    <a:pt x="41" y="19"/>
                    <a:pt x="41" y="19"/>
                    <a:pt x="4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Freeform 222"/>
            <p:cNvSpPr/>
            <p:nvPr/>
          </p:nvSpPr>
          <p:spPr bwMode="auto">
            <a:xfrm>
              <a:off x="7244090" y="2332472"/>
              <a:ext cx="633576" cy="425219"/>
            </a:xfrm>
            <a:custGeom>
              <a:avLst/>
              <a:gdLst>
                <a:gd name="T0" fmla="*/ 15 w 63"/>
                <a:gd name="T1" fmla="*/ 23 h 42"/>
                <a:gd name="T2" fmla="*/ 18 w 63"/>
                <a:gd name="T3" fmla="*/ 24 h 42"/>
                <a:gd name="T4" fmla="*/ 21 w 63"/>
                <a:gd name="T5" fmla="*/ 36 h 42"/>
                <a:gd name="T6" fmla="*/ 29 w 63"/>
                <a:gd name="T7" fmla="*/ 6 h 42"/>
                <a:gd name="T8" fmla="*/ 31 w 63"/>
                <a:gd name="T9" fmla="*/ 8 h 42"/>
                <a:gd name="T10" fmla="*/ 35 w 63"/>
                <a:gd name="T11" fmla="*/ 42 h 42"/>
                <a:gd name="T12" fmla="*/ 38 w 63"/>
                <a:gd name="T13" fmla="*/ 26 h 42"/>
                <a:gd name="T14" fmla="*/ 41 w 63"/>
                <a:gd name="T15" fmla="*/ 27 h 42"/>
                <a:gd name="T16" fmla="*/ 42 w 63"/>
                <a:gd name="T17" fmla="*/ 33 h 42"/>
                <a:gd name="T18" fmla="*/ 43 w 63"/>
                <a:gd name="T19" fmla="*/ 31 h 42"/>
                <a:gd name="T20" fmla="*/ 44 w 63"/>
                <a:gd name="T21" fmla="*/ 31 h 42"/>
                <a:gd name="T22" fmla="*/ 59 w 63"/>
                <a:gd name="T23" fmla="*/ 31 h 42"/>
                <a:gd name="T24" fmla="*/ 63 w 63"/>
                <a:gd name="T25" fmla="*/ 18 h 42"/>
                <a:gd name="T26" fmla="*/ 44 w 63"/>
                <a:gd name="T27" fmla="*/ 0 h 42"/>
                <a:gd name="T28" fmla="*/ 31 w 63"/>
                <a:gd name="T29" fmla="*/ 5 h 42"/>
                <a:gd name="T30" fmla="*/ 18 w 63"/>
                <a:gd name="T31" fmla="*/ 0 h 42"/>
                <a:gd name="T32" fmla="*/ 0 w 63"/>
                <a:gd name="T33" fmla="*/ 18 h 42"/>
                <a:gd name="T34" fmla="*/ 3 w 63"/>
                <a:gd name="T35" fmla="*/ 31 h 42"/>
                <a:gd name="T36" fmla="*/ 13 w 63"/>
                <a:gd name="T37" fmla="*/ 31 h 42"/>
                <a:gd name="T38" fmla="*/ 15 w 63"/>
                <a:gd name="T3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42">
                  <a:moveTo>
                    <a:pt x="15" y="23"/>
                  </a:moveTo>
                  <a:cubicBezTo>
                    <a:pt x="16" y="21"/>
                    <a:pt x="18" y="24"/>
                    <a:pt x="18" y="24"/>
                  </a:cubicBezTo>
                  <a:cubicBezTo>
                    <a:pt x="19" y="28"/>
                    <a:pt x="20" y="32"/>
                    <a:pt x="21" y="36"/>
                  </a:cubicBezTo>
                  <a:cubicBezTo>
                    <a:pt x="24" y="26"/>
                    <a:pt x="26" y="16"/>
                    <a:pt x="29" y="6"/>
                  </a:cubicBezTo>
                  <a:cubicBezTo>
                    <a:pt x="29" y="4"/>
                    <a:pt x="31" y="7"/>
                    <a:pt x="31" y="8"/>
                  </a:cubicBezTo>
                  <a:cubicBezTo>
                    <a:pt x="33" y="19"/>
                    <a:pt x="34" y="31"/>
                    <a:pt x="35" y="42"/>
                  </a:cubicBezTo>
                  <a:cubicBezTo>
                    <a:pt x="36" y="36"/>
                    <a:pt x="37" y="31"/>
                    <a:pt x="38" y="26"/>
                  </a:cubicBezTo>
                  <a:cubicBezTo>
                    <a:pt x="38" y="24"/>
                    <a:pt x="41" y="27"/>
                    <a:pt x="41" y="27"/>
                  </a:cubicBezTo>
                  <a:cubicBezTo>
                    <a:pt x="41" y="29"/>
                    <a:pt x="41" y="31"/>
                    <a:pt x="42" y="33"/>
                  </a:cubicBezTo>
                  <a:cubicBezTo>
                    <a:pt x="42" y="33"/>
                    <a:pt x="43" y="32"/>
                    <a:pt x="43" y="31"/>
                  </a:cubicBezTo>
                  <a:cubicBezTo>
                    <a:pt x="43" y="31"/>
                    <a:pt x="43" y="31"/>
                    <a:pt x="44" y="31"/>
                  </a:cubicBezTo>
                  <a:cubicBezTo>
                    <a:pt x="46" y="31"/>
                    <a:pt x="54" y="31"/>
                    <a:pt x="59" y="31"/>
                  </a:cubicBezTo>
                  <a:cubicBezTo>
                    <a:pt x="61" y="27"/>
                    <a:pt x="63" y="23"/>
                    <a:pt x="63" y="18"/>
                  </a:cubicBezTo>
                  <a:cubicBezTo>
                    <a:pt x="63" y="8"/>
                    <a:pt x="54" y="0"/>
                    <a:pt x="44" y="0"/>
                  </a:cubicBezTo>
                  <a:cubicBezTo>
                    <a:pt x="39" y="0"/>
                    <a:pt x="34" y="2"/>
                    <a:pt x="31" y="5"/>
                  </a:cubicBezTo>
                  <a:cubicBezTo>
                    <a:pt x="28" y="2"/>
                    <a:pt x="23" y="0"/>
                    <a:pt x="18" y="0"/>
                  </a:cubicBezTo>
                  <a:cubicBezTo>
                    <a:pt x="8" y="0"/>
                    <a:pt x="0" y="8"/>
                    <a:pt x="0" y="18"/>
                  </a:cubicBezTo>
                  <a:cubicBezTo>
                    <a:pt x="0" y="23"/>
                    <a:pt x="1" y="27"/>
                    <a:pt x="3" y="31"/>
                  </a:cubicBezTo>
                  <a:cubicBezTo>
                    <a:pt x="7" y="31"/>
                    <a:pt x="11" y="31"/>
                    <a:pt x="13" y="31"/>
                  </a:cubicBezTo>
                  <a:cubicBezTo>
                    <a:pt x="14" y="28"/>
                    <a:pt x="15" y="26"/>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Freeform 223"/>
            <p:cNvSpPr/>
            <p:nvPr/>
          </p:nvSpPr>
          <p:spPr bwMode="auto">
            <a:xfrm>
              <a:off x="7826640" y="2647134"/>
              <a:ext cx="102052" cy="29765"/>
            </a:xfrm>
            <a:custGeom>
              <a:avLst/>
              <a:gdLst>
                <a:gd name="T0" fmla="*/ 7 w 10"/>
                <a:gd name="T1" fmla="*/ 0 h 3"/>
                <a:gd name="T2" fmla="*/ 1 w 10"/>
                <a:gd name="T3" fmla="*/ 0 h 3"/>
                <a:gd name="T4" fmla="*/ 0 w 10"/>
                <a:gd name="T5" fmla="*/ 3 h 3"/>
                <a:gd name="T6" fmla="*/ 8 w 10"/>
                <a:gd name="T7" fmla="*/ 3 h 3"/>
                <a:gd name="T8" fmla="*/ 7 w 10"/>
                <a:gd name="T9" fmla="*/ 0 h 3"/>
              </a:gdLst>
              <a:ahLst/>
              <a:cxnLst>
                <a:cxn ang="0">
                  <a:pos x="T0" y="T1"/>
                </a:cxn>
                <a:cxn ang="0">
                  <a:pos x="T2" y="T3"/>
                </a:cxn>
                <a:cxn ang="0">
                  <a:pos x="T4" y="T5"/>
                </a:cxn>
                <a:cxn ang="0">
                  <a:pos x="T6" y="T7"/>
                </a:cxn>
                <a:cxn ang="0">
                  <a:pos x="T8" y="T9"/>
                </a:cxn>
              </a:cxnLst>
              <a:rect l="0" t="0" r="r" b="b"/>
              <a:pathLst>
                <a:path w="10" h="3">
                  <a:moveTo>
                    <a:pt x="7" y="0"/>
                  </a:moveTo>
                  <a:cubicBezTo>
                    <a:pt x="6" y="0"/>
                    <a:pt x="4" y="0"/>
                    <a:pt x="1" y="0"/>
                  </a:cubicBezTo>
                  <a:cubicBezTo>
                    <a:pt x="1" y="1"/>
                    <a:pt x="0" y="2"/>
                    <a:pt x="0" y="3"/>
                  </a:cubicBezTo>
                  <a:cubicBezTo>
                    <a:pt x="3" y="3"/>
                    <a:pt x="7" y="3"/>
                    <a:pt x="8" y="3"/>
                  </a:cubicBezTo>
                  <a:cubicBezTo>
                    <a:pt x="10" y="3"/>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Freeform 224"/>
            <p:cNvSpPr/>
            <p:nvPr/>
          </p:nvSpPr>
          <p:spPr bwMode="auto">
            <a:xfrm>
              <a:off x="7184560" y="2647134"/>
              <a:ext cx="110557" cy="29765"/>
            </a:xfrm>
            <a:custGeom>
              <a:avLst/>
              <a:gdLst>
                <a:gd name="T0" fmla="*/ 1 w 11"/>
                <a:gd name="T1" fmla="*/ 0 h 3"/>
                <a:gd name="T2" fmla="*/ 3 w 11"/>
                <a:gd name="T3" fmla="*/ 3 h 3"/>
                <a:gd name="T4" fmla="*/ 11 w 11"/>
                <a:gd name="T5" fmla="*/ 3 h 3"/>
                <a:gd name="T6" fmla="*/ 9 w 11"/>
                <a:gd name="T7" fmla="*/ 0 h 3"/>
                <a:gd name="T8" fmla="*/ 1 w 11"/>
                <a:gd name="T9" fmla="*/ 0 h 3"/>
              </a:gdLst>
              <a:ahLst/>
              <a:cxnLst>
                <a:cxn ang="0">
                  <a:pos x="T0" y="T1"/>
                </a:cxn>
                <a:cxn ang="0">
                  <a:pos x="T2" y="T3"/>
                </a:cxn>
                <a:cxn ang="0">
                  <a:pos x="T4" y="T5"/>
                </a:cxn>
                <a:cxn ang="0">
                  <a:pos x="T6" y="T7"/>
                </a:cxn>
                <a:cxn ang="0">
                  <a:pos x="T8" y="T9"/>
                </a:cxn>
              </a:cxnLst>
              <a:rect l="0" t="0" r="r" b="b"/>
              <a:pathLst>
                <a:path w="11" h="3">
                  <a:moveTo>
                    <a:pt x="1" y="0"/>
                  </a:moveTo>
                  <a:cubicBezTo>
                    <a:pt x="0" y="0"/>
                    <a:pt x="2" y="3"/>
                    <a:pt x="3" y="3"/>
                  </a:cubicBezTo>
                  <a:cubicBezTo>
                    <a:pt x="5" y="3"/>
                    <a:pt x="8" y="3"/>
                    <a:pt x="11" y="3"/>
                  </a:cubicBezTo>
                  <a:cubicBezTo>
                    <a:pt x="10" y="2"/>
                    <a:pt x="9" y="1"/>
                    <a:pt x="9" y="0"/>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Freeform 225"/>
            <p:cNvSpPr/>
            <p:nvPr/>
          </p:nvSpPr>
          <p:spPr bwMode="auto">
            <a:xfrm>
              <a:off x="10858449" y="580571"/>
              <a:ext cx="463488" cy="718620"/>
            </a:xfrm>
            <a:custGeom>
              <a:avLst/>
              <a:gdLst>
                <a:gd name="T0" fmla="*/ 38 w 46"/>
                <a:gd name="T1" fmla="*/ 64 h 71"/>
                <a:gd name="T2" fmla="*/ 36 w 46"/>
                <a:gd name="T3" fmla="*/ 65 h 71"/>
                <a:gd name="T4" fmla="*/ 36 w 46"/>
                <a:gd name="T5" fmla="*/ 64 h 71"/>
                <a:gd name="T6" fmla="*/ 35 w 46"/>
                <a:gd name="T7" fmla="*/ 59 h 71"/>
                <a:gd name="T8" fmla="*/ 30 w 46"/>
                <a:gd name="T9" fmla="*/ 53 h 71"/>
                <a:gd name="T10" fmla="*/ 20 w 46"/>
                <a:gd name="T11" fmla="*/ 57 h 71"/>
                <a:gd name="T12" fmla="*/ 20 w 46"/>
                <a:gd name="T13" fmla="*/ 56 h 71"/>
                <a:gd name="T14" fmla="*/ 27 w 46"/>
                <a:gd name="T15" fmla="*/ 53 h 71"/>
                <a:gd name="T16" fmla="*/ 28 w 46"/>
                <a:gd name="T17" fmla="*/ 48 h 71"/>
                <a:gd name="T18" fmla="*/ 27 w 46"/>
                <a:gd name="T19" fmla="*/ 44 h 71"/>
                <a:gd name="T20" fmla="*/ 24 w 46"/>
                <a:gd name="T21" fmla="*/ 43 h 71"/>
                <a:gd name="T22" fmla="*/ 20 w 46"/>
                <a:gd name="T23" fmla="*/ 40 h 71"/>
                <a:gd name="T24" fmla="*/ 16 w 46"/>
                <a:gd name="T25" fmla="*/ 38 h 71"/>
                <a:gd name="T26" fmla="*/ 16 w 46"/>
                <a:gd name="T27" fmla="*/ 37 h 71"/>
                <a:gd name="T28" fmla="*/ 17 w 46"/>
                <a:gd name="T29" fmla="*/ 36 h 71"/>
                <a:gd name="T30" fmla="*/ 21 w 46"/>
                <a:gd name="T31" fmla="*/ 41 h 71"/>
                <a:gd name="T32" fmla="*/ 27 w 46"/>
                <a:gd name="T33" fmla="*/ 41 h 71"/>
                <a:gd name="T34" fmla="*/ 33 w 46"/>
                <a:gd name="T35" fmla="*/ 41 h 71"/>
                <a:gd name="T36" fmla="*/ 35 w 46"/>
                <a:gd name="T37" fmla="*/ 42 h 71"/>
                <a:gd name="T38" fmla="*/ 34 w 46"/>
                <a:gd name="T39" fmla="*/ 38 h 71"/>
                <a:gd name="T40" fmla="*/ 29 w 46"/>
                <a:gd name="T41" fmla="*/ 35 h 71"/>
                <a:gd name="T42" fmla="*/ 22 w 46"/>
                <a:gd name="T43" fmla="*/ 34 h 71"/>
                <a:gd name="T44" fmla="*/ 17 w 46"/>
                <a:gd name="T45" fmla="*/ 29 h 71"/>
                <a:gd name="T46" fmla="*/ 13 w 46"/>
                <a:gd name="T47" fmla="*/ 27 h 71"/>
                <a:gd name="T48" fmla="*/ 17 w 46"/>
                <a:gd name="T49" fmla="*/ 28 h 71"/>
                <a:gd name="T50" fmla="*/ 22 w 46"/>
                <a:gd name="T51" fmla="*/ 33 h 71"/>
                <a:gd name="T52" fmla="*/ 25 w 46"/>
                <a:gd name="T53" fmla="*/ 34 h 71"/>
                <a:gd name="T54" fmla="*/ 27 w 46"/>
                <a:gd name="T55" fmla="*/ 34 h 71"/>
                <a:gd name="T56" fmla="*/ 28 w 46"/>
                <a:gd name="T57" fmla="*/ 33 h 71"/>
                <a:gd name="T58" fmla="*/ 30 w 46"/>
                <a:gd name="T59" fmla="*/ 32 h 71"/>
                <a:gd name="T60" fmla="*/ 32 w 46"/>
                <a:gd name="T61" fmla="*/ 31 h 71"/>
                <a:gd name="T62" fmla="*/ 36 w 46"/>
                <a:gd name="T63" fmla="*/ 28 h 71"/>
                <a:gd name="T64" fmla="*/ 46 w 46"/>
                <a:gd name="T65" fmla="*/ 16 h 71"/>
                <a:gd name="T66" fmla="*/ 37 w 46"/>
                <a:gd name="T67" fmla="*/ 5 h 71"/>
                <a:gd name="T68" fmla="*/ 19 w 46"/>
                <a:gd name="T69" fmla="*/ 5 h 71"/>
                <a:gd name="T70" fmla="*/ 5 w 46"/>
                <a:gd name="T71" fmla="*/ 24 h 71"/>
                <a:gd name="T72" fmla="*/ 3 w 46"/>
                <a:gd name="T73" fmla="*/ 50 h 71"/>
                <a:gd name="T74" fmla="*/ 13 w 46"/>
                <a:gd name="T75" fmla="*/ 67 h 71"/>
                <a:gd name="T76" fmla="*/ 23 w 46"/>
                <a:gd name="T77" fmla="*/ 67 h 71"/>
                <a:gd name="T78" fmla="*/ 28 w 46"/>
                <a:gd name="T79" fmla="*/ 60 h 71"/>
                <a:gd name="T80" fmla="*/ 28 w 46"/>
                <a:gd name="T81" fmla="*/ 61 h 71"/>
                <a:gd name="T82" fmla="*/ 29 w 46"/>
                <a:gd name="T83" fmla="*/ 63 h 71"/>
                <a:gd name="T84" fmla="*/ 30 w 46"/>
                <a:gd name="T85" fmla="*/ 66 h 71"/>
                <a:gd name="T86" fmla="*/ 33 w 46"/>
                <a:gd name="T87" fmla="*/ 69 h 71"/>
                <a:gd name="T88" fmla="*/ 38 w 46"/>
                <a:gd name="T89" fmla="*/ 68 h 71"/>
                <a:gd name="T90" fmla="*/ 37 w 46"/>
                <a:gd name="T91" fmla="*/ 68 h 71"/>
                <a:gd name="T92" fmla="*/ 38 w 46"/>
                <a:gd name="T93" fmla="*/ 67 h 71"/>
                <a:gd name="T94" fmla="*/ 37 w 46"/>
                <a:gd name="T95" fmla="*/ 67 h 71"/>
                <a:gd name="T96" fmla="*/ 38 w 46"/>
                <a:gd name="T97" fmla="*/ 65 h 71"/>
                <a:gd name="T98" fmla="*/ 37 w 46"/>
                <a:gd name="T99" fmla="*/ 66 h 71"/>
                <a:gd name="T100" fmla="*/ 38 w 46"/>
                <a:gd name="T101"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71">
                  <a:moveTo>
                    <a:pt x="38" y="64"/>
                  </a:moveTo>
                  <a:cubicBezTo>
                    <a:pt x="38" y="63"/>
                    <a:pt x="37" y="64"/>
                    <a:pt x="36" y="65"/>
                  </a:cubicBezTo>
                  <a:cubicBezTo>
                    <a:pt x="36" y="65"/>
                    <a:pt x="35" y="65"/>
                    <a:pt x="36" y="64"/>
                  </a:cubicBezTo>
                  <a:cubicBezTo>
                    <a:pt x="37" y="63"/>
                    <a:pt x="37" y="62"/>
                    <a:pt x="35" y="59"/>
                  </a:cubicBezTo>
                  <a:cubicBezTo>
                    <a:pt x="34" y="55"/>
                    <a:pt x="34" y="52"/>
                    <a:pt x="30" y="53"/>
                  </a:cubicBezTo>
                  <a:cubicBezTo>
                    <a:pt x="26" y="54"/>
                    <a:pt x="23" y="55"/>
                    <a:pt x="20" y="57"/>
                  </a:cubicBezTo>
                  <a:cubicBezTo>
                    <a:pt x="18" y="58"/>
                    <a:pt x="18" y="57"/>
                    <a:pt x="20" y="56"/>
                  </a:cubicBezTo>
                  <a:cubicBezTo>
                    <a:pt x="23" y="55"/>
                    <a:pt x="25" y="54"/>
                    <a:pt x="27" y="53"/>
                  </a:cubicBezTo>
                  <a:cubicBezTo>
                    <a:pt x="29" y="52"/>
                    <a:pt x="28" y="51"/>
                    <a:pt x="28" y="48"/>
                  </a:cubicBezTo>
                  <a:cubicBezTo>
                    <a:pt x="28" y="46"/>
                    <a:pt x="28" y="45"/>
                    <a:pt x="27" y="44"/>
                  </a:cubicBezTo>
                  <a:cubicBezTo>
                    <a:pt x="26" y="42"/>
                    <a:pt x="26" y="42"/>
                    <a:pt x="24" y="43"/>
                  </a:cubicBezTo>
                  <a:cubicBezTo>
                    <a:pt x="23" y="43"/>
                    <a:pt x="22" y="42"/>
                    <a:pt x="20" y="40"/>
                  </a:cubicBezTo>
                  <a:cubicBezTo>
                    <a:pt x="18" y="38"/>
                    <a:pt x="17" y="36"/>
                    <a:pt x="16" y="38"/>
                  </a:cubicBezTo>
                  <a:cubicBezTo>
                    <a:pt x="16" y="39"/>
                    <a:pt x="16" y="38"/>
                    <a:pt x="16" y="37"/>
                  </a:cubicBezTo>
                  <a:cubicBezTo>
                    <a:pt x="16" y="36"/>
                    <a:pt x="16" y="34"/>
                    <a:pt x="17" y="36"/>
                  </a:cubicBezTo>
                  <a:cubicBezTo>
                    <a:pt x="18" y="38"/>
                    <a:pt x="19" y="39"/>
                    <a:pt x="21" y="41"/>
                  </a:cubicBezTo>
                  <a:cubicBezTo>
                    <a:pt x="23" y="42"/>
                    <a:pt x="24" y="43"/>
                    <a:pt x="27" y="41"/>
                  </a:cubicBezTo>
                  <a:cubicBezTo>
                    <a:pt x="30" y="39"/>
                    <a:pt x="31" y="39"/>
                    <a:pt x="33" y="41"/>
                  </a:cubicBezTo>
                  <a:cubicBezTo>
                    <a:pt x="34" y="42"/>
                    <a:pt x="35" y="42"/>
                    <a:pt x="35" y="42"/>
                  </a:cubicBezTo>
                  <a:cubicBezTo>
                    <a:pt x="36" y="41"/>
                    <a:pt x="35" y="40"/>
                    <a:pt x="34" y="38"/>
                  </a:cubicBezTo>
                  <a:cubicBezTo>
                    <a:pt x="33" y="36"/>
                    <a:pt x="32" y="35"/>
                    <a:pt x="29" y="35"/>
                  </a:cubicBezTo>
                  <a:cubicBezTo>
                    <a:pt x="25" y="36"/>
                    <a:pt x="23" y="36"/>
                    <a:pt x="22" y="34"/>
                  </a:cubicBezTo>
                  <a:cubicBezTo>
                    <a:pt x="20" y="31"/>
                    <a:pt x="19" y="29"/>
                    <a:pt x="17" y="29"/>
                  </a:cubicBezTo>
                  <a:cubicBezTo>
                    <a:pt x="14" y="28"/>
                    <a:pt x="12" y="28"/>
                    <a:pt x="13" y="27"/>
                  </a:cubicBezTo>
                  <a:cubicBezTo>
                    <a:pt x="13" y="26"/>
                    <a:pt x="15" y="27"/>
                    <a:pt x="17" y="28"/>
                  </a:cubicBezTo>
                  <a:cubicBezTo>
                    <a:pt x="19" y="29"/>
                    <a:pt x="21" y="31"/>
                    <a:pt x="22" y="33"/>
                  </a:cubicBezTo>
                  <a:cubicBezTo>
                    <a:pt x="24" y="36"/>
                    <a:pt x="25" y="35"/>
                    <a:pt x="25" y="34"/>
                  </a:cubicBezTo>
                  <a:cubicBezTo>
                    <a:pt x="26" y="33"/>
                    <a:pt x="26" y="35"/>
                    <a:pt x="27" y="34"/>
                  </a:cubicBezTo>
                  <a:cubicBezTo>
                    <a:pt x="27" y="33"/>
                    <a:pt x="27" y="34"/>
                    <a:pt x="28" y="33"/>
                  </a:cubicBezTo>
                  <a:cubicBezTo>
                    <a:pt x="29" y="32"/>
                    <a:pt x="29" y="32"/>
                    <a:pt x="30" y="32"/>
                  </a:cubicBezTo>
                  <a:cubicBezTo>
                    <a:pt x="31" y="33"/>
                    <a:pt x="32" y="33"/>
                    <a:pt x="32" y="31"/>
                  </a:cubicBezTo>
                  <a:cubicBezTo>
                    <a:pt x="32" y="30"/>
                    <a:pt x="32" y="29"/>
                    <a:pt x="36" y="28"/>
                  </a:cubicBezTo>
                  <a:cubicBezTo>
                    <a:pt x="40" y="28"/>
                    <a:pt x="46" y="24"/>
                    <a:pt x="46" y="16"/>
                  </a:cubicBezTo>
                  <a:cubicBezTo>
                    <a:pt x="46" y="9"/>
                    <a:pt x="41" y="7"/>
                    <a:pt x="37" y="5"/>
                  </a:cubicBezTo>
                  <a:cubicBezTo>
                    <a:pt x="32" y="2"/>
                    <a:pt x="23" y="0"/>
                    <a:pt x="19" y="5"/>
                  </a:cubicBezTo>
                  <a:cubicBezTo>
                    <a:pt x="14" y="9"/>
                    <a:pt x="8" y="17"/>
                    <a:pt x="5" y="24"/>
                  </a:cubicBezTo>
                  <a:cubicBezTo>
                    <a:pt x="2" y="32"/>
                    <a:pt x="0" y="40"/>
                    <a:pt x="3" y="50"/>
                  </a:cubicBezTo>
                  <a:cubicBezTo>
                    <a:pt x="6" y="59"/>
                    <a:pt x="8" y="64"/>
                    <a:pt x="13" y="67"/>
                  </a:cubicBezTo>
                  <a:cubicBezTo>
                    <a:pt x="17" y="71"/>
                    <a:pt x="20" y="70"/>
                    <a:pt x="23" y="67"/>
                  </a:cubicBezTo>
                  <a:cubicBezTo>
                    <a:pt x="25" y="63"/>
                    <a:pt x="27" y="62"/>
                    <a:pt x="28" y="60"/>
                  </a:cubicBezTo>
                  <a:cubicBezTo>
                    <a:pt x="30" y="59"/>
                    <a:pt x="30" y="60"/>
                    <a:pt x="28" y="61"/>
                  </a:cubicBezTo>
                  <a:cubicBezTo>
                    <a:pt x="27" y="62"/>
                    <a:pt x="27" y="62"/>
                    <a:pt x="29" y="63"/>
                  </a:cubicBezTo>
                  <a:cubicBezTo>
                    <a:pt x="30" y="64"/>
                    <a:pt x="30" y="65"/>
                    <a:pt x="30" y="66"/>
                  </a:cubicBezTo>
                  <a:cubicBezTo>
                    <a:pt x="29" y="67"/>
                    <a:pt x="29" y="69"/>
                    <a:pt x="33" y="69"/>
                  </a:cubicBezTo>
                  <a:cubicBezTo>
                    <a:pt x="36" y="69"/>
                    <a:pt x="38" y="69"/>
                    <a:pt x="38" y="68"/>
                  </a:cubicBezTo>
                  <a:cubicBezTo>
                    <a:pt x="38" y="67"/>
                    <a:pt x="37" y="68"/>
                    <a:pt x="37" y="68"/>
                  </a:cubicBezTo>
                  <a:cubicBezTo>
                    <a:pt x="37" y="67"/>
                    <a:pt x="38" y="67"/>
                    <a:pt x="38" y="67"/>
                  </a:cubicBezTo>
                  <a:cubicBezTo>
                    <a:pt x="38" y="66"/>
                    <a:pt x="37" y="67"/>
                    <a:pt x="37" y="67"/>
                  </a:cubicBezTo>
                  <a:cubicBezTo>
                    <a:pt x="37" y="66"/>
                    <a:pt x="38" y="66"/>
                    <a:pt x="38" y="65"/>
                  </a:cubicBezTo>
                  <a:cubicBezTo>
                    <a:pt x="38" y="65"/>
                    <a:pt x="37" y="66"/>
                    <a:pt x="37" y="66"/>
                  </a:cubicBezTo>
                  <a:cubicBezTo>
                    <a:pt x="37" y="65"/>
                    <a:pt x="39" y="65"/>
                    <a:pt x="3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Freeform 226"/>
            <p:cNvSpPr/>
            <p:nvPr/>
          </p:nvSpPr>
          <p:spPr bwMode="auto">
            <a:xfrm>
              <a:off x="11100824" y="873972"/>
              <a:ext cx="140322" cy="80792"/>
            </a:xfrm>
            <a:custGeom>
              <a:avLst/>
              <a:gdLst>
                <a:gd name="T0" fmla="*/ 12 w 14"/>
                <a:gd name="T1" fmla="*/ 2 h 8"/>
                <a:gd name="T2" fmla="*/ 13 w 14"/>
                <a:gd name="T3" fmla="*/ 2 h 8"/>
                <a:gd name="T4" fmla="*/ 10 w 14"/>
                <a:gd name="T5" fmla="*/ 1 h 8"/>
                <a:gd name="T6" fmla="*/ 8 w 14"/>
                <a:gd name="T7" fmla="*/ 2 h 8"/>
                <a:gd name="T8" fmla="*/ 7 w 14"/>
                <a:gd name="T9" fmla="*/ 4 h 8"/>
                <a:gd name="T10" fmla="*/ 4 w 14"/>
                <a:gd name="T11" fmla="*/ 4 h 8"/>
                <a:gd name="T12" fmla="*/ 3 w 14"/>
                <a:gd name="T13" fmla="*/ 5 h 8"/>
                <a:gd name="T14" fmla="*/ 1 w 14"/>
                <a:gd name="T15" fmla="*/ 5 h 8"/>
                <a:gd name="T16" fmla="*/ 0 w 14"/>
                <a:gd name="T17" fmla="*/ 6 h 8"/>
                <a:gd name="T18" fmla="*/ 6 w 14"/>
                <a:gd name="T19" fmla="*/ 6 h 8"/>
                <a:gd name="T20" fmla="*/ 10 w 14"/>
                <a:gd name="T21" fmla="*/ 7 h 8"/>
                <a:gd name="T22" fmla="*/ 11 w 14"/>
                <a:gd name="T23" fmla="*/ 7 h 8"/>
                <a:gd name="T24" fmla="*/ 12 w 14"/>
                <a:gd name="T25" fmla="*/ 6 h 8"/>
                <a:gd name="T26" fmla="*/ 12 w 14"/>
                <a:gd name="T27" fmla="*/ 6 h 8"/>
                <a:gd name="T28" fmla="*/ 12 w 14"/>
                <a:gd name="T29" fmla="*/ 5 h 8"/>
                <a:gd name="T30" fmla="*/ 13 w 14"/>
                <a:gd name="T31" fmla="*/ 5 h 8"/>
                <a:gd name="T32" fmla="*/ 13 w 14"/>
                <a:gd name="T33" fmla="*/ 4 h 8"/>
                <a:gd name="T34" fmla="*/ 13 w 14"/>
                <a:gd name="T35" fmla="*/ 3 h 8"/>
                <a:gd name="T36" fmla="*/ 12 w 14"/>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8">
                  <a:moveTo>
                    <a:pt x="12" y="2"/>
                  </a:moveTo>
                  <a:cubicBezTo>
                    <a:pt x="13" y="3"/>
                    <a:pt x="14" y="3"/>
                    <a:pt x="13" y="2"/>
                  </a:cubicBezTo>
                  <a:cubicBezTo>
                    <a:pt x="13" y="1"/>
                    <a:pt x="12" y="2"/>
                    <a:pt x="10" y="1"/>
                  </a:cubicBezTo>
                  <a:cubicBezTo>
                    <a:pt x="9" y="0"/>
                    <a:pt x="8" y="1"/>
                    <a:pt x="8" y="2"/>
                  </a:cubicBezTo>
                  <a:cubicBezTo>
                    <a:pt x="8" y="3"/>
                    <a:pt x="8" y="4"/>
                    <a:pt x="7" y="4"/>
                  </a:cubicBezTo>
                  <a:cubicBezTo>
                    <a:pt x="5" y="4"/>
                    <a:pt x="5" y="3"/>
                    <a:pt x="4" y="4"/>
                  </a:cubicBezTo>
                  <a:cubicBezTo>
                    <a:pt x="4" y="5"/>
                    <a:pt x="3" y="4"/>
                    <a:pt x="3" y="5"/>
                  </a:cubicBezTo>
                  <a:cubicBezTo>
                    <a:pt x="2" y="6"/>
                    <a:pt x="2" y="5"/>
                    <a:pt x="1" y="5"/>
                  </a:cubicBezTo>
                  <a:cubicBezTo>
                    <a:pt x="1" y="6"/>
                    <a:pt x="0" y="6"/>
                    <a:pt x="0" y="6"/>
                  </a:cubicBezTo>
                  <a:cubicBezTo>
                    <a:pt x="1" y="7"/>
                    <a:pt x="4" y="6"/>
                    <a:pt x="6" y="6"/>
                  </a:cubicBezTo>
                  <a:cubicBezTo>
                    <a:pt x="8" y="5"/>
                    <a:pt x="10" y="6"/>
                    <a:pt x="10" y="7"/>
                  </a:cubicBezTo>
                  <a:cubicBezTo>
                    <a:pt x="11" y="8"/>
                    <a:pt x="12" y="8"/>
                    <a:pt x="11" y="7"/>
                  </a:cubicBezTo>
                  <a:cubicBezTo>
                    <a:pt x="10" y="6"/>
                    <a:pt x="10" y="5"/>
                    <a:pt x="12" y="6"/>
                  </a:cubicBezTo>
                  <a:cubicBezTo>
                    <a:pt x="13" y="7"/>
                    <a:pt x="13" y="6"/>
                    <a:pt x="12" y="6"/>
                  </a:cubicBezTo>
                  <a:cubicBezTo>
                    <a:pt x="11" y="5"/>
                    <a:pt x="11" y="4"/>
                    <a:pt x="12" y="5"/>
                  </a:cubicBezTo>
                  <a:cubicBezTo>
                    <a:pt x="13" y="6"/>
                    <a:pt x="14" y="5"/>
                    <a:pt x="13" y="5"/>
                  </a:cubicBezTo>
                  <a:cubicBezTo>
                    <a:pt x="12" y="4"/>
                    <a:pt x="12" y="3"/>
                    <a:pt x="13" y="4"/>
                  </a:cubicBezTo>
                  <a:cubicBezTo>
                    <a:pt x="14" y="5"/>
                    <a:pt x="14" y="4"/>
                    <a:pt x="13" y="3"/>
                  </a:cubicBezTo>
                  <a:cubicBezTo>
                    <a:pt x="12" y="3"/>
                    <a:pt x="11"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Freeform 227"/>
            <p:cNvSpPr/>
            <p:nvPr/>
          </p:nvSpPr>
          <p:spPr bwMode="auto">
            <a:xfrm>
              <a:off x="11143346" y="988781"/>
              <a:ext cx="199853" cy="148827"/>
            </a:xfrm>
            <a:custGeom>
              <a:avLst/>
              <a:gdLst>
                <a:gd name="T0" fmla="*/ 14 w 20"/>
                <a:gd name="T1" fmla="*/ 1 h 15"/>
                <a:gd name="T2" fmla="*/ 6 w 20"/>
                <a:gd name="T3" fmla="*/ 4 h 15"/>
                <a:gd name="T4" fmla="*/ 1 w 20"/>
                <a:gd name="T5" fmla="*/ 11 h 15"/>
                <a:gd name="T6" fmla="*/ 0 w 20"/>
                <a:gd name="T7" fmla="*/ 12 h 15"/>
                <a:gd name="T8" fmla="*/ 2 w 20"/>
                <a:gd name="T9" fmla="*/ 12 h 15"/>
                <a:gd name="T10" fmla="*/ 5 w 20"/>
                <a:gd name="T11" fmla="*/ 13 h 15"/>
                <a:gd name="T12" fmla="*/ 6 w 20"/>
                <a:gd name="T13" fmla="*/ 15 h 15"/>
                <a:gd name="T14" fmla="*/ 8 w 20"/>
                <a:gd name="T15" fmla="*/ 10 h 15"/>
                <a:gd name="T16" fmla="*/ 13 w 20"/>
                <a:gd name="T17" fmla="*/ 4 h 15"/>
                <a:gd name="T18" fmla="*/ 19 w 20"/>
                <a:gd name="T19" fmla="*/ 6 h 15"/>
                <a:gd name="T20" fmla="*/ 20 w 20"/>
                <a:gd name="T21" fmla="*/ 4 h 15"/>
                <a:gd name="T22" fmla="*/ 14 w 20"/>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5">
                  <a:moveTo>
                    <a:pt x="14" y="1"/>
                  </a:moveTo>
                  <a:cubicBezTo>
                    <a:pt x="11" y="0"/>
                    <a:pt x="8" y="0"/>
                    <a:pt x="6" y="4"/>
                  </a:cubicBezTo>
                  <a:cubicBezTo>
                    <a:pt x="4" y="8"/>
                    <a:pt x="3" y="11"/>
                    <a:pt x="1" y="11"/>
                  </a:cubicBezTo>
                  <a:cubicBezTo>
                    <a:pt x="1" y="11"/>
                    <a:pt x="1" y="12"/>
                    <a:pt x="0" y="12"/>
                  </a:cubicBezTo>
                  <a:cubicBezTo>
                    <a:pt x="0" y="13"/>
                    <a:pt x="0" y="13"/>
                    <a:pt x="2" y="12"/>
                  </a:cubicBezTo>
                  <a:cubicBezTo>
                    <a:pt x="4" y="12"/>
                    <a:pt x="4" y="13"/>
                    <a:pt x="5" y="13"/>
                  </a:cubicBezTo>
                  <a:cubicBezTo>
                    <a:pt x="6" y="14"/>
                    <a:pt x="6" y="15"/>
                    <a:pt x="6" y="15"/>
                  </a:cubicBezTo>
                  <a:cubicBezTo>
                    <a:pt x="6" y="15"/>
                    <a:pt x="7" y="14"/>
                    <a:pt x="8" y="10"/>
                  </a:cubicBezTo>
                  <a:cubicBezTo>
                    <a:pt x="8" y="6"/>
                    <a:pt x="9" y="3"/>
                    <a:pt x="13" y="4"/>
                  </a:cubicBezTo>
                  <a:cubicBezTo>
                    <a:pt x="18" y="5"/>
                    <a:pt x="19" y="6"/>
                    <a:pt x="19" y="6"/>
                  </a:cubicBezTo>
                  <a:cubicBezTo>
                    <a:pt x="20" y="4"/>
                    <a:pt x="20" y="4"/>
                    <a:pt x="20" y="4"/>
                  </a:cubicBezTo>
                  <a:cubicBezTo>
                    <a:pt x="20" y="4"/>
                    <a:pt x="17" y="1"/>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Freeform 228"/>
            <p:cNvSpPr/>
            <p:nvPr/>
          </p:nvSpPr>
          <p:spPr bwMode="auto">
            <a:xfrm>
              <a:off x="9200096" y="652858"/>
              <a:ext cx="157331" cy="161583"/>
            </a:xfrm>
            <a:custGeom>
              <a:avLst/>
              <a:gdLst>
                <a:gd name="T0" fmla="*/ 4 w 16"/>
                <a:gd name="T1" fmla="*/ 12 h 16"/>
                <a:gd name="T2" fmla="*/ 1 w 16"/>
                <a:gd name="T3" fmla="*/ 0 h 16"/>
                <a:gd name="T4" fmla="*/ 13 w 16"/>
                <a:gd name="T5" fmla="*/ 4 h 16"/>
                <a:gd name="T6" fmla="*/ 15 w 16"/>
                <a:gd name="T7" fmla="*/ 16 h 16"/>
                <a:gd name="T8" fmla="*/ 4 w 16"/>
                <a:gd name="T9" fmla="*/ 12 h 16"/>
              </a:gdLst>
              <a:ahLst/>
              <a:cxnLst>
                <a:cxn ang="0">
                  <a:pos x="T0" y="T1"/>
                </a:cxn>
                <a:cxn ang="0">
                  <a:pos x="T2" y="T3"/>
                </a:cxn>
                <a:cxn ang="0">
                  <a:pos x="T4" y="T5"/>
                </a:cxn>
                <a:cxn ang="0">
                  <a:pos x="T6" y="T7"/>
                </a:cxn>
                <a:cxn ang="0">
                  <a:pos x="T8" y="T9"/>
                </a:cxn>
              </a:cxnLst>
              <a:rect l="0" t="0" r="r" b="b"/>
              <a:pathLst>
                <a:path w="16" h="16">
                  <a:moveTo>
                    <a:pt x="4" y="12"/>
                  </a:moveTo>
                  <a:cubicBezTo>
                    <a:pt x="0" y="8"/>
                    <a:pt x="1" y="0"/>
                    <a:pt x="1" y="0"/>
                  </a:cubicBezTo>
                  <a:cubicBezTo>
                    <a:pt x="1" y="0"/>
                    <a:pt x="9" y="0"/>
                    <a:pt x="13" y="4"/>
                  </a:cubicBezTo>
                  <a:cubicBezTo>
                    <a:pt x="16" y="9"/>
                    <a:pt x="15" y="16"/>
                    <a:pt x="15" y="16"/>
                  </a:cubicBezTo>
                  <a:cubicBezTo>
                    <a:pt x="15" y="16"/>
                    <a:pt x="8"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Freeform 229"/>
            <p:cNvSpPr>
              <a:spLocks noEditPoints="1"/>
            </p:cNvSpPr>
            <p:nvPr/>
          </p:nvSpPr>
          <p:spPr bwMode="auto">
            <a:xfrm>
              <a:off x="9106548" y="814441"/>
              <a:ext cx="484749" cy="416714"/>
            </a:xfrm>
            <a:custGeom>
              <a:avLst/>
              <a:gdLst>
                <a:gd name="T0" fmla="*/ 33 w 48"/>
                <a:gd name="T1" fmla="*/ 0 h 41"/>
                <a:gd name="T2" fmla="*/ 24 w 48"/>
                <a:gd name="T3" fmla="*/ 4 h 41"/>
                <a:gd name="T4" fmla="*/ 15 w 48"/>
                <a:gd name="T5" fmla="*/ 0 h 41"/>
                <a:gd name="T6" fmla="*/ 0 w 48"/>
                <a:gd name="T7" fmla="*/ 15 h 41"/>
                <a:gd name="T8" fmla="*/ 15 w 48"/>
                <a:gd name="T9" fmla="*/ 41 h 41"/>
                <a:gd name="T10" fmla="*/ 33 w 48"/>
                <a:gd name="T11" fmla="*/ 41 h 41"/>
                <a:gd name="T12" fmla="*/ 48 w 48"/>
                <a:gd name="T13" fmla="*/ 15 h 41"/>
                <a:gd name="T14" fmla="*/ 33 w 48"/>
                <a:gd name="T15" fmla="*/ 0 h 41"/>
                <a:gd name="T16" fmla="*/ 9 w 48"/>
                <a:gd name="T17" fmla="*/ 32 h 41"/>
                <a:gd name="T18" fmla="*/ 8 w 48"/>
                <a:gd name="T19" fmla="*/ 31 h 41"/>
                <a:gd name="T20" fmla="*/ 9 w 48"/>
                <a:gd name="T21" fmla="*/ 29 h 41"/>
                <a:gd name="T22" fmla="*/ 11 w 48"/>
                <a:gd name="T23" fmla="*/ 31 h 41"/>
                <a:gd name="T24" fmla="*/ 9 w 48"/>
                <a:gd name="T25" fmla="*/ 32 h 41"/>
                <a:gd name="T26" fmla="*/ 36 w 48"/>
                <a:gd name="T27" fmla="*/ 8 h 41"/>
                <a:gd name="T28" fmla="*/ 38 w 48"/>
                <a:gd name="T29" fmla="*/ 6 h 41"/>
                <a:gd name="T30" fmla="*/ 40 w 48"/>
                <a:gd name="T31" fmla="*/ 8 h 41"/>
                <a:gd name="T32" fmla="*/ 38 w 48"/>
                <a:gd name="T33" fmla="*/ 9 h 41"/>
                <a:gd name="T34" fmla="*/ 36 w 48"/>
                <a:gd name="T35" fmla="*/ 8 h 41"/>
                <a:gd name="T36" fmla="*/ 41 w 48"/>
                <a:gd name="T37" fmla="*/ 16 h 41"/>
                <a:gd name="T38" fmla="*/ 38 w 48"/>
                <a:gd name="T39" fmla="*/ 13 h 41"/>
                <a:gd name="T40" fmla="*/ 41 w 48"/>
                <a:gd name="T41" fmla="*/ 10 h 41"/>
                <a:gd name="T42" fmla="*/ 44 w 48"/>
                <a:gd name="T43" fmla="*/ 13 h 41"/>
                <a:gd name="T44" fmla="*/ 41 w 48"/>
                <a:gd name="T45"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1">
                  <a:moveTo>
                    <a:pt x="33" y="0"/>
                  </a:moveTo>
                  <a:cubicBezTo>
                    <a:pt x="30" y="0"/>
                    <a:pt x="26" y="2"/>
                    <a:pt x="24" y="4"/>
                  </a:cubicBezTo>
                  <a:cubicBezTo>
                    <a:pt x="21" y="2"/>
                    <a:pt x="18" y="0"/>
                    <a:pt x="15" y="0"/>
                  </a:cubicBezTo>
                  <a:cubicBezTo>
                    <a:pt x="7" y="0"/>
                    <a:pt x="0" y="7"/>
                    <a:pt x="0" y="15"/>
                  </a:cubicBezTo>
                  <a:cubicBezTo>
                    <a:pt x="0" y="23"/>
                    <a:pt x="7" y="41"/>
                    <a:pt x="15" y="41"/>
                  </a:cubicBezTo>
                  <a:cubicBezTo>
                    <a:pt x="18" y="41"/>
                    <a:pt x="30" y="41"/>
                    <a:pt x="33" y="41"/>
                  </a:cubicBezTo>
                  <a:cubicBezTo>
                    <a:pt x="41" y="41"/>
                    <a:pt x="48" y="23"/>
                    <a:pt x="48" y="15"/>
                  </a:cubicBezTo>
                  <a:cubicBezTo>
                    <a:pt x="48" y="7"/>
                    <a:pt x="41" y="0"/>
                    <a:pt x="33" y="0"/>
                  </a:cubicBezTo>
                  <a:close/>
                  <a:moveTo>
                    <a:pt x="9" y="32"/>
                  </a:moveTo>
                  <a:cubicBezTo>
                    <a:pt x="9" y="32"/>
                    <a:pt x="8" y="32"/>
                    <a:pt x="8" y="31"/>
                  </a:cubicBezTo>
                  <a:cubicBezTo>
                    <a:pt x="8" y="30"/>
                    <a:pt x="9" y="29"/>
                    <a:pt x="9" y="29"/>
                  </a:cubicBezTo>
                  <a:cubicBezTo>
                    <a:pt x="10" y="29"/>
                    <a:pt x="11" y="30"/>
                    <a:pt x="11" y="31"/>
                  </a:cubicBezTo>
                  <a:cubicBezTo>
                    <a:pt x="11" y="32"/>
                    <a:pt x="10" y="32"/>
                    <a:pt x="9" y="32"/>
                  </a:cubicBezTo>
                  <a:close/>
                  <a:moveTo>
                    <a:pt x="36" y="8"/>
                  </a:moveTo>
                  <a:cubicBezTo>
                    <a:pt x="36" y="7"/>
                    <a:pt x="37" y="6"/>
                    <a:pt x="38" y="6"/>
                  </a:cubicBezTo>
                  <a:cubicBezTo>
                    <a:pt x="39" y="6"/>
                    <a:pt x="40" y="7"/>
                    <a:pt x="40" y="8"/>
                  </a:cubicBezTo>
                  <a:cubicBezTo>
                    <a:pt x="40" y="9"/>
                    <a:pt x="39" y="9"/>
                    <a:pt x="38" y="9"/>
                  </a:cubicBezTo>
                  <a:cubicBezTo>
                    <a:pt x="37" y="9"/>
                    <a:pt x="36" y="9"/>
                    <a:pt x="36" y="8"/>
                  </a:cubicBezTo>
                  <a:close/>
                  <a:moveTo>
                    <a:pt x="41" y="16"/>
                  </a:moveTo>
                  <a:cubicBezTo>
                    <a:pt x="39" y="16"/>
                    <a:pt x="38" y="15"/>
                    <a:pt x="38" y="13"/>
                  </a:cubicBezTo>
                  <a:cubicBezTo>
                    <a:pt x="38" y="12"/>
                    <a:pt x="39" y="10"/>
                    <a:pt x="41" y="10"/>
                  </a:cubicBezTo>
                  <a:cubicBezTo>
                    <a:pt x="42" y="10"/>
                    <a:pt x="44" y="12"/>
                    <a:pt x="44" y="13"/>
                  </a:cubicBezTo>
                  <a:cubicBezTo>
                    <a:pt x="44" y="15"/>
                    <a:pt x="42" y="16"/>
                    <a:pt x="4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Freeform 230"/>
            <p:cNvSpPr>
              <a:spLocks noEditPoints="1"/>
            </p:cNvSpPr>
            <p:nvPr/>
          </p:nvSpPr>
          <p:spPr bwMode="auto">
            <a:xfrm>
              <a:off x="7375908" y="4131148"/>
              <a:ext cx="361436" cy="463488"/>
            </a:xfrm>
            <a:custGeom>
              <a:avLst/>
              <a:gdLst>
                <a:gd name="T0" fmla="*/ 18 w 36"/>
                <a:gd name="T1" fmla="*/ 0 h 46"/>
                <a:gd name="T2" fmla="*/ 0 w 36"/>
                <a:gd name="T3" fmla="*/ 28 h 46"/>
                <a:gd name="T4" fmla="*/ 18 w 36"/>
                <a:gd name="T5" fmla="*/ 46 h 46"/>
                <a:gd name="T6" fmla="*/ 36 w 36"/>
                <a:gd name="T7" fmla="*/ 28 h 46"/>
                <a:gd name="T8" fmla="*/ 18 w 36"/>
                <a:gd name="T9" fmla="*/ 0 h 46"/>
                <a:gd name="T10" fmla="*/ 5 w 36"/>
                <a:gd name="T11" fmla="*/ 37 h 46"/>
                <a:gd name="T12" fmla="*/ 4 w 36"/>
                <a:gd name="T13" fmla="*/ 36 h 46"/>
                <a:gd name="T14" fmla="*/ 5 w 36"/>
                <a:gd name="T15" fmla="*/ 35 h 46"/>
                <a:gd name="T16" fmla="*/ 6 w 36"/>
                <a:gd name="T17" fmla="*/ 36 h 46"/>
                <a:gd name="T18" fmla="*/ 5 w 36"/>
                <a:gd name="T19" fmla="*/ 37 h 46"/>
                <a:gd name="T20" fmla="*/ 26 w 36"/>
                <a:gd name="T21" fmla="*/ 19 h 46"/>
                <a:gd name="T22" fmla="*/ 28 w 36"/>
                <a:gd name="T23" fmla="*/ 17 h 46"/>
                <a:gd name="T24" fmla="*/ 31 w 36"/>
                <a:gd name="T25" fmla="*/ 19 h 46"/>
                <a:gd name="T26" fmla="*/ 28 w 36"/>
                <a:gd name="T27" fmla="*/ 21 h 46"/>
                <a:gd name="T28" fmla="*/ 26 w 36"/>
                <a:gd name="T29" fmla="*/ 19 h 46"/>
                <a:gd name="T30" fmla="*/ 31 w 36"/>
                <a:gd name="T31" fmla="*/ 25 h 46"/>
                <a:gd name="T32" fmla="*/ 29 w 36"/>
                <a:gd name="T33" fmla="*/ 23 h 46"/>
                <a:gd name="T34" fmla="*/ 31 w 36"/>
                <a:gd name="T35" fmla="*/ 22 h 46"/>
                <a:gd name="T36" fmla="*/ 32 w 36"/>
                <a:gd name="T37" fmla="*/ 23 h 46"/>
                <a:gd name="T38" fmla="*/ 31 w 36"/>
                <a:gd name="T3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6">
                  <a:moveTo>
                    <a:pt x="18" y="0"/>
                  </a:moveTo>
                  <a:cubicBezTo>
                    <a:pt x="18" y="0"/>
                    <a:pt x="0" y="18"/>
                    <a:pt x="0" y="28"/>
                  </a:cubicBezTo>
                  <a:cubicBezTo>
                    <a:pt x="0" y="38"/>
                    <a:pt x="8" y="46"/>
                    <a:pt x="18" y="46"/>
                  </a:cubicBezTo>
                  <a:cubicBezTo>
                    <a:pt x="28" y="46"/>
                    <a:pt x="36" y="38"/>
                    <a:pt x="36" y="28"/>
                  </a:cubicBezTo>
                  <a:cubicBezTo>
                    <a:pt x="36" y="18"/>
                    <a:pt x="18" y="0"/>
                    <a:pt x="18" y="0"/>
                  </a:cubicBezTo>
                  <a:close/>
                  <a:moveTo>
                    <a:pt x="5" y="37"/>
                  </a:moveTo>
                  <a:cubicBezTo>
                    <a:pt x="4" y="37"/>
                    <a:pt x="4" y="37"/>
                    <a:pt x="4" y="36"/>
                  </a:cubicBezTo>
                  <a:cubicBezTo>
                    <a:pt x="4" y="36"/>
                    <a:pt x="4" y="35"/>
                    <a:pt x="5" y="35"/>
                  </a:cubicBezTo>
                  <a:cubicBezTo>
                    <a:pt x="5" y="35"/>
                    <a:pt x="6" y="36"/>
                    <a:pt x="6" y="36"/>
                  </a:cubicBezTo>
                  <a:cubicBezTo>
                    <a:pt x="6" y="37"/>
                    <a:pt x="5" y="37"/>
                    <a:pt x="5" y="37"/>
                  </a:cubicBezTo>
                  <a:close/>
                  <a:moveTo>
                    <a:pt x="26" y="19"/>
                  </a:moveTo>
                  <a:cubicBezTo>
                    <a:pt x="26" y="18"/>
                    <a:pt x="27" y="17"/>
                    <a:pt x="28" y="17"/>
                  </a:cubicBezTo>
                  <a:cubicBezTo>
                    <a:pt x="30" y="17"/>
                    <a:pt x="31" y="18"/>
                    <a:pt x="31" y="19"/>
                  </a:cubicBezTo>
                  <a:cubicBezTo>
                    <a:pt x="31" y="20"/>
                    <a:pt x="30" y="21"/>
                    <a:pt x="28" y="21"/>
                  </a:cubicBezTo>
                  <a:cubicBezTo>
                    <a:pt x="27" y="21"/>
                    <a:pt x="26" y="20"/>
                    <a:pt x="26" y="19"/>
                  </a:cubicBezTo>
                  <a:close/>
                  <a:moveTo>
                    <a:pt x="31" y="25"/>
                  </a:moveTo>
                  <a:cubicBezTo>
                    <a:pt x="30" y="25"/>
                    <a:pt x="29" y="24"/>
                    <a:pt x="29" y="23"/>
                  </a:cubicBezTo>
                  <a:cubicBezTo>
                    <a:pt x="29" y="22"/>
                    <a:pt x="30" y="22"/>
                    <a:pt x="31" y="22"/>
                  </a:cubicBezTo>
                  <a:cubicBezTo>
                    <a:pt x="32" y="22"/>
                    <a:pt x="32" y="22"/>
                    <a:pt x="32" y="23"/>
                  </a:cubicBezTo>
                  <a:cubicBezTo>
                    <a:pt x="32" y="24"/>
                    <a:pt x="32" y="25"/>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Freeform 231"/>
            <p:cNvSpPr>
              <a:spLocks noEditPoints="1"/>
            </p:cNvSpPr>
            <p:nvPr/>
          </p:nvSpPr>
          <p:spPr bwMode="auto">
            <a:xfrm>
              <a:off x="10820180" y="4152409"/>
              <a:ext cx="131818" cy="382697"/>
            </a:xfrm>
            <a:custGeom>
              <a:avLst/>
              <a:gdLst>
                <a:gd name="T0" fmla="*/ 0 w 13"/>
                <a:gd name="T1" fmla="*/ 3 h 38"/>
                <a:gd name="T2" fmla="*/ 1 w 13"/>
                <a:gd name="T3" fmla="*/ 4 h 38"/>
                <a:gd name="T4" fmla="*/ 1 w 13"/>
                <a:gd name="T5" fmla="*/ 33 h 38"/>
                <a:gd name="T6" fmla="*/ 6 w 13"/>
                <a:gd name="T7" fmla="*/ 38 h 38"/>
                <a:gd name="T8" fmla="*/ 6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0 w 13"/>
                <a:gd name="T25" fmla="*/ 3 h 38"/>
                <a:gd name="T26" fmla="*/ 1 w 13"/>
                <a:gd name="T27" fmla="*/ 1 h 38"/>
                <a:gd name="T28" fmla="*/ 11 w 13"/>
                <a:gd name="T29" fmla="*/ 1 h 38"/>
                <a:gd name="T30" fmla="*/ 11 w 13"/>
                <a:gd name="T31" fmla="*/ 1 h 38"/>
                <a:gd name="T32" fmla="*/ 11 w 13"/>
                <a:gd name="T33" fmla="*/ 1 h 38"/>
                <a:gd name="T34" fmla="*/ 10 w 13"/>
                <a:gd name="T35" fmla="*/ 4 h 38"/>
                <a:gd name="T36" fmla="*/ 10 w 13"/>
                <a:gd name="T37" fmla="*/ 33 h 38"/>
                <a:gd name="T38" fmla="*/ 6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0" y="3"/>
                  </a:moveTo>
                  <a:cubicBezTo>
                    <a:pt x="1" y="3"/>
                    <a:pt x="1" y="3"/>
                    <a:pt x="1" y="4"/>
                  </a:cubicBezTo>
                  <a:cubicBezTo>
                    <a:pt x="1" y="33"/>
                    <a:pt x="1" y="33"/>
                    <a:pt x="1" y="33"/>
                  </a:cubicBezTo>
                  <a:cubicBezTo>
                    <a:pt x="1" y="35"/>
                    <a:pt x="3" y="38"/>
                    <a:pt x="6" y="38"/>
                  </a:cubicBezTo>
                  <a:cubicBezTo>
                    <a:pt x="6" y="38"/>
                    <a:pt x="6" y="38"/>
                    <a:pt x="6" y="38"/>
                  </a:cubicBezTo>
                  <a:cubicBezTo>
                    <a:pt x="9" y="38"/>
                    <a:pt x="11" y="35"/>
                    <a:pt x="11" y="33"/>
                  </a:cubicBezTo>
                  <a:cubicBezTo>
                    <a:pt x="11" y="4"/>
                    <a:pt x="11" y="4"/>
                    <a:pt x="11" y="4"/>
                  </a:cubicBezTo>
                  <a:cubicBezTo>
                    <a:pt x="11" y="3"/>
                    <a:pt x="12" y="3"/>
                    <a:pt x="12" y="3"/>
                  </a:cubicBezTo>
                  <a:cubicBezTo>
                    <a:pt x="12" y="3"/>
                    <a:pt x="13" y="2"/>
                    <a:pt x="13" y="1"/>
                  </a:cubicBezTo>
                  <a:cubicBezTo>
                    <a:pt x="13" y="0"/>
                    <a:pt x="12" y="0"/>
                    <a:pt x="11" y="0"/>
                  </a:cubicBezTo>
                  <a:cubicBezTo>
                    <a:pt x="1" y="0"/>
                    <a:pt x="1" y="0"/>
                    <a:pt x="1" y="0"/>
                  </a:cubicBezTo>
                  <a:cubicBezTo>
                    <a:pt x="0" y="0"/>
                    <a:pt x="0" y="0"/>
                    <a:pt x="0" y="1"/>
                  </a:cubicBezTo>
                  <a:cubicBezTo>
                    <a:pt x="0" y="2"/>
                    <a:pt x="0" y="3"/>
                    <a:pt x="0" y="3"/>
                  </a:cubicBezTo>
                  <a:close/>
                  <a:moveTo>
                    <a:pt x="1" y="1"/>
                  </a:moveTo>
                  <a:cubicBezTo>
                    <a:pt x="11" y="1"/>
                    <a:pt x="11" y="1"/>
                    <a:pt x="11" y="1"/>
                  </a:cubicBezTo>
                  <a:cubicBezTo>
                    <a:pt x="11" y="1"/>
                    <a:pt x="11" y="1"/>
                    <a:pt x="11" y="1"/>
                  </a:cubicBezTo>
                  <a:cubicBezTo>
                    <a:pt x="11" y="1"/>
                    <a:pt x="11" y="1"/>
                    <a:pt x="11" y="1"/>
                  </a:cubicBezTo>
                  <a:cubicBezTo>
                    <a:pt x="10" y="2"/>
                    <a:pt x="10" y="3"/>
                    <a:pt x="10" y="4"/>
                  </a:cubicBezTo>
                  <a:cubicBezTo>
                    <a:pt x="10" y="33"/>
                    <a:pt x="10" y="33"/>
                    <a:pt x="10" y="33"/>
                  </a:cubicBezTo>
                  <a:cubicBezTo>
                    <a:pt x="10" y="35"/>
                    <a:pt x="8" y="36"/>
                    <a:pt x="6"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Freeform 232"/>
            <p:cNvSpPr/>
            <p:nvPr/>
          </p:nvSpPr>
          <p:spPr bwMode="auto">
            <a:xfrm>
              <a:off x="10858449" y="4211939"/>
              <a:ext cx="51026" cy="293401"/>
            </a:xfrm>
            <a:custGeom>
              <a:avLst/>
              <a:gdLst>
                <a:gd name="T0" fmla="*/ 2 w 5"/>
                <a:gd name="T1" fmla="*/ 29 h 29"/>
                <a:gd name="T2" fmla="*/ 2 w 5"/>
                <a:gd name="T3" fmla="*/ 29 h 29"/>
                <a:gd name="T4" fmla="*/ 5 w 5"/>
                <a:gd name="T5" fmla="*/ 27 h 29"/>
                <a:gd name="T6" fmla="*/ 5 w 5"/>
                <a:gd name="T7" fmla="*/ 0 h 29"/>
                <a:gd name="T8" fmla="*/ 0 w 5"/>
                <a:gd name="T9" fmla="*/ 0 h 29"/>
                <a:gd name="T10" fmla="*/ 0 w 5"/>
                <a:gd name="T11" fmla="*/ 27 h 29"/>
                <a:gd name="T12" fmla="*/ 2 w 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2" y="29"/>
                  </a:moveTo>
                  <a:cubicBezTo>
                    <a:pt x="2" y="29"/>
                    <a:pt x="2" y="29"/>
                    <a:pt x="2" y="29"/>
                  </a:cubicBezTo>
                  <a:cubicBezTo>
                    <a:pt x="4" y="29"/>
                    <a:pt x="5" y="28"/>
                    <a:pt x="5" y="27"/>
                  </a:cubicBezTo>
                  <a:cubicBezTo>
                    <a:pt x="5" y="0"/>
                    <a:pt x="5" y="0"/>
                    <a:pt x="5" y="0"/>
                  </a:cubicBezTo>
                  <a:cubicBezTo>
                    <a:pt x="0" y="0"/>
                    <a:pt x="0" y="0"/>
                    <a:pt x="0" y="0"/>
                  </a:cubicBezTo>
                  <a:cubicBezTo>
                    <a:pt x="0" y="27"/>
                    <a:pt x="0" y="27"/>
                    <a:pt x="0" y="27"/>
                  </a:cubicBezTo>
                  <a:cubicBezTo>
                    <a:pt x="0" y="28"/>
                    <a:pt x="1" y="29"/>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Freeform 233"/>
            <p:cNvSpPr>
              <a:spLocks noEditPoints="1"/>
            </p:cNvSpPr>
            <p:nvPr/>
          </p:nvSpPr>
          <p:spPr bwMode="auto">
            <a:xfrm>
              <a:off x="10969006" y="4152409"/>
              <a:ext cx="131818" cy="382697"/>
            </a:xfrm>
            <a:custGeom>
              <a:avLst/>
              <a:gdLst>
                <a:gd name="T0" fmla="*/ 0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0 w 13"/>
                <a:gd name="T25" fmla="*/ 3 h 38"/>
                <a:gd name="T26" fmla="*/ 1 w 13"/>
                <a:gd name="T27" fmla="*/ 1 h 38"/>
                <a:gd name="T28" fmla="*/ 11 w 13"/>
                <a:gd name="T29" fmla="*/ 1 h 38"/>
                <a:gd name="T30" fmla="*/ 11 w 13"/>
                <a:gd name="T31" fmla="*/ 1 h 38"/>
                <a:gd name="T32" fmla="*/ 11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0" y="3"/>
                  </a:moveTo>
                  <a:cubicBezTo>
                    <a:pt x="1" y="3"/>
                    <a:pt x="1" y="3"/>
                    <a:pt x="1" y="4"/>
                  </a:cubicBezTo>
                  <a:cubicBezTo>
                    <a:pt x="1" y="33"/>
                    <a:pt x="1" y="33"/>
                    <a:pt x="1" y="33"/>
                  </a:cubicBezTo>
                  <a:cubicBezTo>
                    <a:pt x="1" y="35"/>
                    <a:pt x="3"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0" y="0"/>
                    <a:pt x="0" y="0"/>
                    <a:pt x="0" y="1"/>
                  </a:cubicBezTo>
                  <a:cubicBezTo>
                    <a:pt x="0" y="2"/>
                    <a:pt x="0" y="3"/>
                    <a:pt x="0" y="3"/>
                  </a:cubicBezTo>
                  <a:close/>
                  <a:moveTo>
                    <a:pt x="1" y="1"/>
                  </a:moveTo>
                  <a:cubicBezTo>
                    <a:pt x="11" y="1"/>
                    <a:pt x="11" y="1"/>
                    <a:pt x="11" y="1"/>
                  </a:cubicBezTo>
                  <a:cubicBezTo>
                    <a:pt x="11" y="1"/>
                    <a:pt x="11" y="1"/>
                    <a:pt x="11" y="1"/>
                  </a:cubicBezTo>
                  <a:cubicBezTo>
                    <a:pt x="11" y="1"/>
                    <a:pt x="11" y="1"/>
                    <a:pt x="11" y="1"/>
                  </a:cubicBezTo>
                  <a:cubicBezTo>
                    <a:pt x="11" y="2"/>
                    <a:pt x="10" y="3"/>
                    <a:pt x="10" y="4"/>
                  </a:cubicBezTo>
                  <a:cubicBezTo>
                    <a:pt x="10" y="33"/>
                    <a:pt x="10" y="33"/>
                    <a:pt x="10" y="33"/>
                  </a:cubicBezTo>
                  <a:cubicBezTo>
                    <a:pt x="10" y="35"/>
                    <a:pt x="8"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Freeform 234"/>
            <p:cNvSpPr/>
            <p:nvPr/>
          </p:nvSpPr>
          <p:spPr bwMode="auto">
            <a:xfrm>
              <a:off x="11011528" y="4352262"/>
              <a:ext cx="51026" cy="153079"/>
            </a:xfrm>
            <a:custGeom>
              <a:avLst/>
              <a:gdLst>
                <a:gd name="T0" fmla="*/ 2 w 5"/>
                <a:gd name="T1" fmla="*/ 15 h 15"/>
                <a:gd name="T2" fmla="*/ 3 w 5"/>
                <a:gd name="T3" fmla="*/ 15 h 15"/>
                <a:gd name="T4" fmla="*/ 5 w 5"/>
                <a:gd name="T5" fmla="*/ 13 h 15"/>
                <a:gd name="T6" fmla="*/ 5 w 5"/>
                <a:gd name="T7" fmla="*/ 0 h 15"/>
                <a:gd name="T8" fmla="*/ 0 w 5"/>
                <a:gd name="T9" fmla="*/ 0 h 15"/>
                <a:gd name="T10" fmla="*/ 0 w 5"/>
                <a:gd name="T11" fmla="*/ 13 h 15"/>
                <a:gd name="T12" fmla="*/ 2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2" y="15"/>
                  </a:moveTo>
                  <a:cubicBezTo>
                    <a:pt x="3" y="15"/>
                    <a:pt x="3" y="15"/>
                    <a:pt x="3" y="15"/>
                  </a:cubicBezTo>
                  <a:cubicBezTo>
                    <a:pt x="4" y="15"/>
                    <a:pt x="5" y="14"/>
                    <a:pt x="5" y="13"/>
                  </a:cubicBezTo>
                  <a:cubicBezTo>
                    <a:pt x="5" y="0"/>
                    <a:pt x="5" y="0"/>
                    <a:pt x="5" y="0"/>
                  </a:cubicBezTo>
                  <a:cubicBezTo>
                    <a:pt x="0" y="0"/>
                    <a:pt x="0" y="0"/>
                    <a:pt x="0" y="0"/>
                  </a:cubicBezTo>
                  <a:cubicBezTo>
                    <a:pt x="0" y="13"/>
                    <a:pt x="0" y="13"/>
                    <a:pt x="0" y="13"/>
                  </a:cubicBezTo>
                  <a:cubicBezTo>
                    <a:pt x="0" y="14"/>
                    <a:pt x="1"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Freeform 235"/>
            <p:cNvSpPr>
              <a:spLocks noEditPoints="1"/>
            </p:cNvSpPr>
            <p:nvPr/>
          </p:nvSpPr>
          <p:spPr bwMode="auto">
            <a:xfrm>
              <a:off x="11122085" y="4152409"/>
              <a:ext cx="131818" cy="382697"/>
            </a:xfrm>
            <a:custGeom>
              <a:avLst/>
              <a:gdLst>
                <a:gd name="T0" fmla="*/ 1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1 w 13"/>
                <a:gd name="T25" fmla="*/ 3 h 38"/>
                <a:gd name="T26" fmla="*/ 1 w 13"/>
                <a:gd name="T27" fmla="*/ 1 h 38"/>
                <a:gd name="T28" fmla="*/ 11 w 13"/>
                <a:gd name="T29" fmla="*/ 1 h 38"/>
                <a:gd name="T30" fmla="*/ 12 w 13"/>
                <a:gd name="T31" fmla="*/ 1 h 38"/>
                <a:gd name="T32" fmla="*/ 12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 y="3"/>
                  </a:moveTo>
                  <a:cubicBezTo>
                    <a:pt x="1" y="3"/>
                    <a:pt x="1" y="3"/>
                    <a:pt x="1" y="4"/>
                  </a:cubicBezTo>
                  <a:cubicBezTo>
                    <a:pt x="1" y="33"/>
                    <a:pt x="1" y="33"/>
                    <a:pt x="1" y="33"/>
                  </a:cubicBezTo>
                  <a:cubicBezTo>
                    <a:pt x="1" y="35"/>
                    <a:pt x="3"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0" y="0"/>
                    <a:pt x="0" y="0"/>
                    <a:pt x="0" y="1"/>
                  </a:cubicBezTo>
                  <a:cubicBezTo>
                    <a:pt x="0" y="2"/>
                    <a:pt x="0" y="3"/>
                    <a:pt x="1" y="3"/>
                  </a:cubicBezTo>
                  <a:close/>
                  <a:moveTo>
                    <a:pt x="1" y="1"/>
                  </a:moveTo>
                  <a:cubicBezTo>
                    <a:pt x="11" y="1"/>
                    <a:pt x="11" y="1"/>
                    <a:pt x="11" y="1"/>
                  </a:cubicBezTo>
                  <a:cubicBezTo>
                    <a:pt x="11" y="1"/>
                    <a:pt x="12" y="1"/>
                    <a:pt x="12" y="1"/>
                  </a:cubicBezTo>
                  <a:cubicBezTo>
                    <a:pt x="12" y="1"/>
                    <a:pt x="12" y="1"/>
                    <a:pt x="12" y="1"/>
                  </a:cubicBezTo>
                  <a:cubicBezTo>
                    <a:pt x="11" y="2"/>
                    <a:pt x="10" y="3"/>
                    <a:pt x="10" y="4"/>
                  </a:cubicBezTo>
                  <a:cubicBezTo>
                    <a:pt x="10" y="33"/>
                    <a:pt x="10" y="33"/>
                    <a:pt x="10" y="33"/>
                  </a:cubicBezTo>
                  <a:cubicBezTo>
                    <a:pt x="10" y="35"/>
                    <a:pt x="8"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Freeform 236"/>
            <p:cNvSpPr/>
            <p:nvPr/>
          </p:nvSpPr>
          <p:spPr bwMode="auto">
            <a:xfrm>
              <a:off x="11160354" y="4233200"/>
              <a:ext cx="51026" cy="272140"/>
            </a:xfrm>
            <a:custGeom>
              <a:avLst/>
              <a:gdLst>
                <a:gd name="T0" fmla="*/ 2 w 5"/>
                <a:gd name="T1" fmla="*/ 27 h 27"/>
                <a:gd name="T2" fmla="*/ 3 w 5"/>
                <a:gd name="T3" fmla="*/ 27 h 27"/>
                <a:gd name="T4" fmla="*/ 5 w 5"/>
                <a:gd name="T5" fmla="*/ 25 h 27"/>
                <a:gd name="T6" fmla="*/ 5 w 5"/>
                <a:gd name="T7" fmla="*/ 0 h 27"/>
                <a:gd name="T8" fmla="*/ 0 w 5"/>
                <a:gd name="T9" fmla="*/ 0 h 27"/>
                <a:gd name="T10" fmla="*/ 0 w 5"/>
                <a:gd name="T11" fmla="*/ 25 h 27"/>
                <a:gd name="T12" fmla="*/ 2 w 5"/>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27"/>
                  </a:moveTo>
                  <a:cubicBezTo>
                    <a:pt x="3" y="27"/>
                    <a:pt x="3" y="27"/>
                    <a:pt x="3" y="27"/>
                  </a:cubicBezTo>
                  <a:cubicBezTo>
                    <a:pt x="4" y="27"/>
                    <a:pt x="5" y="26"/>
                    <a:pt x="5" y="25"/>
                  </a:cubicBezTo>
                  <a:cubicBezTo>
                    <a:pt x="5" y="0"/>
                    <a:pt x="5" y="0"/>
                    <a:pt x="5" y="0"/>
                  </a:cubicBezTo>
                  <a:cubicBezTo>
                    <a:pt x="0" y="0"/>
                    <a:pt x="0" y="0"/>
                    <a:pt x="0" y="0"/>
                  </a:cubicBezTo>
                  <a:cubicBezTo>
                    <a:pt x="0" y="25"/>
                    <a:pt x="0" y="25"/>
                    <a:pt x="0" y="25"/>
                  </a:cubicBezTo>
                  <a:cubicBezTo>
                    <a:pt x="0" y="26"/>
                    <a:pt x="1"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Freeform 237"/>
            <p:cNvSpPr>
              <a:spLocks noEditPoints="1"/>
            </p:cNvSpPr>
            <p:nvPr/>
          </p:nvSpPr>
          <p:spPr bwMode="auto">
            <a:xfrm>
              <a:off x="11275164" y="4152409"/>
              <a:ext cx="127566" cy="382697"/>
            </a:xfrm>
            <a:custGeom>
              <a:avLst/>
              <a:gdLst>
                <a:gd name="T0" fmla="*/ 1 w 13"/>
                <a:gd name="T1" fmla="*/ 3 h 38"/>
                <a:gd name="T2" fmla="*/ 1 w 13"/>
                <a:gd name="T3" fmla="*/ 4 h 38"/>
                <a:gd name="T4" fmla="*/ 1 w 13"/>
                <a:gd name="T5" fmla="*/ 33 h 38"/>
                <a:gd name="T6" fmla="*/ 6 w 13"/>
                <a:gd name="T7" fmla="*/ 38 h 38"/>
                <a:gd name="T8" fmla="*/ 7 w 13"/>
                <a:gd name="T9" fmla="*/ 38 h 38"/>
                <a:gd name="T10" fmla="*/ 11 w 13"/>
                <a:gd name="T11" fmla="*/ 33 h 38"/>
                <a:gd name="T12" fmla="*/ 11 w 13"/>
                <a:gd name="T13" fmla="*/ 4 h 38"/>
                <a:gd name="T14" fmla="*/ 12 w 13"/>
                <a:gd name="T15" fmla="*/ 3 h 38"/>
                <a:gd name="T16" fmla="*/ 13 w 13"/>
                <a:gd name="T17" fmla="*/ 1 h 38"/>
                <a:gd name="T18" fmla="*/ 11 w 13"/>
                <a:gd name="T19" fmla="*/ 0 h 38"/>
                <a:gd name="T20" fmla="*/ 1 w 13"/>
                <a:gd name="T21" fmla="*/ 0 h 38"/>
                <a:gd name="T22" fmla="*/ 0 w 13"/>
                <a:gd name="T23" fmla="*/ 1 h 38"/>
                <a:gd name="T24" fmla="*/ 1 w 13"/>
                <a:gd name="T25" fmla="*/ 3 h 38"/>
                <a:gd name="T26" fmla="*/ 1 w 13"/>
                <a:gd name="T27" fmla="*/ 1 h 38"/>
                <a:gd name="T28" fmla="*/ 11 w 13"/>
                <a:gd name="T29" fmla="*/ 1 h 38"/>
                <a:gd name="T30" fmla="*/ 12 w 13"/>
                <a:gd name="T31" fmla="*/ 1 h 38"/>
                <a:gd name="T32" fmla="*/ 12 w 13"/>
                <a:gd name="T33" fmla="*/ 1 h 38"/>
                <a:gd name="T34" fmla="*/ 10 w 13"/>
                <a:gd name="T35" fmla="*/ 4 h 38"/>
                <a:gd name="T36" fmla="*/ 10 w 13"/>
                <a:gd name="T37" fmla="*/ 33 h 38"/>
                <a:gd name="T38" fmla="*/ 7 w 13"/>
                <a:gd name="T39" fmla="*/ 36 h 38"/>
                <a:gd name="T40" fmla="*/ 6 w 13"/>
                <a:gd name="T41" fmla="*/ 36 h 38"/>
                <a:gd name="T42" fmla="*/ 3 w 13"/>
                <a:gd name="T43" fmla="*/ 33 h 38"/>
                <a:gd name="T44" fmla="*/ 3 w 13"/>
                <a:gd name="T45" fmla="*/ 4 h 38"/>
                <a:gd name="T46" fmla="*/ 1 w 13"/>
                <a:gd name="T47" fmla="*/ 1 h 38"/>
                <a:gd name="T48" fmla="*/ 1 w 13"/>
                <a:gd name="T49" fmla="*/ 1 h 38"/>
                <a:gd name="T50" fmla="*/ 1 w 13"/>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38">
                  <a:moveTo>
                    <a:pt x="1" y="3"/>
                  </a:moveTo>
                  <a:cubicBezTo>
                    <a:pt x="1" y="3"/>
                    <a:pt x="1" y="3"/>
                    <a:pt x="1" y="4"/>
                  </a:cubicBezTo>
                  <a:cubicBezTo>
                    <a:pt x="1" y="33"/>
                    <a:pt x="1" y="33"/>
                    <a:pt x="1" y="33"/>
                  </a:cubicBezTo>
                  <a:cubicBezTo>
                    <a:pt x="1" y="35"/>
                    <a:pt x="4" y="38"/>
                    <a:pt x="6" y="38"/>
                  </a:cubicBezTo>
                  <a:cubicBezTo>
                    <a:pt x="7" y="38"/>
                    <a:pt x="7" y="38"/>
                    <a:pt x="7" y="38"/>
                  </a:cubicBezTo>
                  <a:cubicBezTo>
                    <a:pt x="9" y="38"/>
                    <a:pt x="11" y="35"/>
                    <a:pt x="11" y="33"/>
                  </a:cubicBezTo>
                  <a:cubicBezTo>
                    <a:pt x="11" y="4"/>
                    <a:pt x="11" y="4"/>
                    <a:pt x="11" y="4"/>
                  </a:cubicBezTo>
                  <a:cubicBezTo>
                    <a:pt x="11" y="3"/>
                    <a:pt x="12" y="3"/>
                    <a:pt x="12" y="3"/>
                  </a:cubicBezTo>
                  <a:cubicBezTo>
                    <a:pt x="13" y="3"/>
                    <a:pt x="13" y="2"/>
                    <a:pt x="13" y="1"/>
                  </a:cubicBezTo>
                  <a:cubicBezTo>
                    <a:pt x="13" y="0"/>
                    <a:pt x="12" y="0"/>
                    <a:pt x="11" y="0"/>
                  </a:cubicBezTo>
                  <a:cubicBezTo>
                    <a:pt x="1" y="0"/>
                    <a:pt x="1" y="0"/>
                    <a:pt x="1" y="0"/>
                  </a:cubicBezTo>
                  <a:cubicBezTo>
                    <a:pt x="1" y="0"/>
                    <a:pt x="0" y="0"/>
                    <a:pt x="0" y="1"/>
                  </a:cubicBezTo>
                  <a:cubicBezTo>
                    <a:pt x="0" y="2"/>
                    <a:pt x="0" y="3"/>
                    <a:pt x="1" y="3"/>
                  </a:cubicBezTo>
                  <a:close/>
                  <a:moveTo>
                    <a:pt x="1" y="1"/>
                  </a:moveTo>
                  <a:cubicBezTo>
                    <a:pt x="11" y="1"/>
                    <a:pt x="11" y="1"/>
                    <a:pt x="11" y="1"/>
                  </a:cubicBezTo>
                  <a:cubicBezTo>
                    <a:pt x="12" y="1"/>
                    <a:pt x="12" y="1"/>
                    <a:pt x="12" y="1"/>
                  </a:cubicBezTo>
                  <a:cubicBezTo>
                    <a:pt x="12" y="1"/>
                    <a:pt x="12" y="1"/>
                    <a:pt x="12" y="1"/>
                  </a:cubicBezTo>
                  <a:cubicBezTo>
                    <a:pt x="11" y="2"/>
                    <a:pt x="10" y="3"/>
                    <a:pt x="10" y="4"/>
                  </a:cubicBezTo>
                  <a:cubicBezTo>
                    <a:pt x="10" y="33"/>
                    <a:pt x="10" y="33"/>
                    <a:pt x="10" y="33"/>
                  </a:cubicBezTo>
                  <a:cubicBezTo>
                    <a:pt x="10" y="35"/>
                    <a:pt x="9" y="36"/>
                    <a:pt x="7" y="36"/>
                  </a:cubicBezTo>
                  <a:cubicBezTo>
                    <a:pt x="6" y="36"/>
                    <a:pt x="6" y="36"/>
                    <a:pt x="6" y="36"/>
                  </a:cubicBezTo>
                  <a:cubicBezTo>
                    <a:pt x="4" y="36"/>
                    <a:pt x="3" y="35"/>
                    <a:pt x="3" y="33"/>
                  </a:cubicBezTo>
                  <a:cubicBezTo>
                    <a:pt x="3" y="4"/>
                    <a:pt x="3" y="4"/>
                    <a:pt x="3" y="4"/>
                  </a:cubicBezTo>
                  <a:cubicBezTo>
                    <a:pt x="3" y="3"/>
                    <a:pt x="2" y="2"/>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Freeform 238"/>
            <p:cNvSpPr/>
            <p:nvPr/>
          </p:nvSpPr>
          <p:spPr bwMode="auto">
            <a:xfrm>
              <a:off x="11313433" y="4271470"/>
              <a:ext cx="51026" cy="233870"/>
            </a:xfrm>
            <a:custGeom>
              <a:avLst/>
              <a:gdLst>
                <a:gd name="T0" fmla="*/ 2 w 5"/>
                <a:gd name="T1" fmla="*/ 23 h 23"/>
                <a:gd name="T2" fmla="*/ 3 w 5"/>
                <a:gd name="T3" fmla="*/ 23 h 23"/>
                <a:gd name="T4" fmla="*/ 5 w 5"/>
                <a:gd name="T5" fmla="*/ 21 h 23"/>
                <a:gd name="T6" fmla="*/ 5 w 5"/>
                <a:gd name="T7" fmla="*/ 0 h 23"/>
                <a:gd name="T8" fmla="*/ 0 w 5"/>
                <a:gd name="T9" fmla="*/ 0 h 23"/>
                <a:gd name="T10" fmla="*/ 0 w 5"/>
                <a:gd name="T11" fmla="*/ 21 h 23"/>
                <a:gd name="T12" fmla="*/ 2 w 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5" h="23">
                  <a:moveTo>
                    <a:pt x="2" y="23"/>
                  </a:moveTo>
                  <a:cubicBezTo>
                    <a:pt x="3" y="23"/>
                    <a:pt x="3" y="23"/>
                    <a:pt x="3" y="23"/>
                  </a:cubicBezTo>
                  <a:cubicBezTo>
                    <a:pt x="4" y="23"/>
                    <a:pt x="5" y="22"/>
                    <a:pt x="5" y="21"/>
                  </a:cubicBezTo>
                  <a:cubicBezTo>
                    <a:pt x="5" y="0"/>
                    <a:pt x="5" y="0"/>
                    <a:pt x="5" y="0"/>
                  </a:cubicBezTo>
                  <a:cubicBezTo>
                    <a:pt x="0" y="0"/>
                    <a:pt x="0" y="0"/>
                    <a:pt x="0" y="0"/>
                  </a:cubicBezTo>
                  <a:cubicBezTo>
                    <a:pt x="0" y="21"/>
                    <a:pt x="0" y="21"/>
                    <a:pt x="0" y="21"/>
                  </a:cubicBezTo>
                  <a:cubicBezTo>
                    <a:pt x="0" y="22"/>
                    <a:pt x="1" y="23"/>
                    <a:pt x="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Freeform 239"/>
            <p:cNvSpPr/>
            <p:nvPr/>
          </p:nvSpPr>
          <p:spPr bwMode="auto">
            <a:xfrm>
              <a:off x="10709623" y="4284227"/>
              <a:ext cx="803663" cy="293401"/>
            </a:xfrm>
            <a:custGeom>
              <a:avLst/>
              <a:gdLst>
                <a:gd name="T0" fmla="*/ 79 w 80"/>
                <a:gd name="T1" fmla="*/ 0 h 29"/>
                <a:gd name="T2" fmla="*/ 76 w 80"/>
                <a:gd name="T3" fmla="*/ 0 h 29"/>
                <a:gd name="T4" fmla="*/ 73 w 80"/>
                <a:gd name="T5" fmla="*/ 4 h 29"/>
                <a:gd name="T6" fmla="*/ 73 w 80"/>
                <a:gd name="T7" fmla="*/ 25 h 29"/>
                <a:gd name="T8" fmla="*/ 71 w 80"/>
                <a:gd name="T9" fmla="*/ 27 h 29"/>
                <a:gd name="T10" fmla="*/ 9 w 80"/>
                <a:gd name="T11" fmla="*/ 27 h 29"/>
                <a:gd name="T12" fmla="*/ 7 w 80"/>
                <a:gd name="T13" fmla="*/ 25 h 29"/>
                <a:gd name="T14" fmla="*/ 7 w 80"/>
                <a:gd name="T15" fmla="*/ 4 h 29"/>
                <a:gd name="T16" fmla="*/ 3 w 80"/>
                <a:gd name="T17" fmla="*/ 0 h 29"/>
                <a:gd name="T18" fmla="*/ 1 w 80"/>
                <a:gd name="T19" fmla="*/ 0 h 29"/>
                <a:gd name="T20" fmla="*/ 0 w 80"/>
                <a:gd name="T21" fmla="*/ 1 h 29"/>
                <a:gd name="T22" fmla="*/ 1 w 80"/>
                <a:gd name="T23" fmla="*/ 2 h 29"/>
                <a:gd name="T24" fmla="*/ 3 w 80"/>
                <a:gd name="T25" fmla="*/ 2 h 29"/>
                <a:gd name="T26" fmla="*/ 5 w 80"/>
                <a:gd name="T27" fmla="*/ 4 h 29"/>
                <a:gd name="T28" fmla="*/ 5 w 80"/>
                <a:gd name="T29" fmla="*/ 25 h 29"/>
                <a:gd name="T30" fmla="*/ 9 w 80"/>
                <a:gd name="T31" fmla="*/ 29 h 29"/>
                <a:gd name="T32" fmla="*/ 71 w 80"/>
                <a:gd name="T33" fmla="*/ 29 h 29"/>
                <a:gd name="T34" fmla="*/ 75 w 80"/>
                <a:gd name="T35" fmla="*/ 25 h 29"/>
                <a:gd name="T36" fmla="*/ 75 w 80"/>
                <a:gd name="T37" fmla="*/ 4 h 29"/>
                <a:gd name="T38" fmla="*/ 76 w 80"/>
                <a:gd name="T39" fmla="*/ 2 h 29"/>
                <a:gd name="T40" fmla="*/ 79 w 80"/>
                <a:gd name="T41" fmla="*/ 2 h 29"/>
                <a:gd name="T42" fmla="*/ 80 w 80"/>
                <a:gd name="T43" fmla="*/ 1 h 29"/>
                <a:gd name="T44" fmla="*/ 79 w 8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9">
                  <a:moveTo>
                    <a:pt x="79" y="0"/>
                  </a:moveTo>
                  <a:cubicBezTo>
                    <a:pt x="76" y="0"/>
                    <a:pt x="76" y="0"/>
                    <a:pt x="76" y="0"/>
                  </a:cubicBezTo>
                  <a:cubicBezTo>
                    <a:pt x="74" y="0"/>
                    <a:pt x="73" y="2"/>
                    <a:pt x="73" y="4"/>
                  </a:cubicBezTo>
                  <a:cubicBezTo>
                    <a:pt x="73" y="25"/>
                    <a:pt x="73" y="25"/>
                    <a:pt x="73" y="25"/>
                  </a:cubicBezTo>
                  <a:cubicBezTo>
                    <a:pt x="73" y="26"/>
                    <a:pt x="72" y="27"/>
                    <a:pt x="71" y="27"/>
                  </a:cubicBezTo>
                  <a:cubicBezTo>
                    <a:pt x="9" y="27"/>
                    <a:pt x="9" y="27"/>
                    <a:pt x="9" y="27"/>
                  </a:cubicBezTo>
                  <a:cubicBezTo>
                    <a:pt x="8" y="27"/>
                    <a:pt x="7" y="26"/>
                    <a:pt x="7" y="25"/>
                  </a:cubicBezTo>
                  <a:cubicBezTo>
                    <a:pt x="7" y="4"/>
                    <a:pt x="7" y="4"/>
                    <a:pt x="7" y="4"/>
                  </a:cubicBezTo>
                  <a:cubicBezTo>
                    <a:pt x="7" y="2"/>
                    <a:pt x="5" y="0"/>
                    <a:pt x="3" y="0"/>
                  </a:cubicBezTo>
                  <a:cubicBezTo>
                    <a:pt x="1" y="0"/>
                    <a:pt x="1" y="0"/>
                    <a:pt x="1" y="0"/>
                  </a:cubicBezTo>
                  <a:cubicBezTo>
                    <a:pt x="0" y="0"/>
                    <a:pt x="0" y="0"/>
                    <a:pt x="0" y="1"/>
                  </a:cubicBezTo>
                  <a:cubicBezTo>
                    <a:pt x="0" y="2"/>
                    <a:pt x="0" y="2"/>
                    <a:pt x="1" y="2"/>
                  </a:cubicBezTo>
                  <a:cubicBezTo>
                    <a:pt x="3" y="2"/>
                    <a:pt x="3" y="2"/>
                    <a:pt x="3" y="2"/>
                  </a:cubicBezTo>
                  <a:cubicBezTo>
                    <a:pt x="4" y="2"/>
                    <a:pt x="5" y="3"/>
                    <a:pt x="5" y="4"/>
                  </a:cubicBezTo>
                  <a:cubicBezTo>
                    <a:pt x="5" y="25"/>
                    <a:pt x="5" y="25"/>
                    <a:pt x="5" y="25"/>
                  </a:cubicBezTo>
                  <a:cubicBezTo>
                    <a:pt x="5" y="27"/>
                    <a:pt x="7" y="29"/>
                    <a:pt x="9" y="29"/>
                  </a:cubicBezTo>
                  <a:cubicBezTo>
                    <a:pt x="71" y="29"/>
                    <a:pt x="71" y="29"/>
                    <a:pt x="71" y="29"/>
                  </a:cubicBezTo>
                  <a:cubicBezTo>
                    <a:pt x="73" y="29"/>
                    <a:pt x="75" y="27"/>
                    <a:pt x="75" y="25"/>
                  </a:cubicBezTo>
                  <a:cubicBezTo>
                    <a:pt x="75" y="4"/>
                    <a:pt x="75" y="4"/>
                    <a:pt x="75" y="4"/>
                  </a:cubicBezTo>
                  <a:cubicBezTo>
                    <a:pt x="75" y="3"/>
                    <a:pt x="76" y="2"/>
                    <a:pt x="76" y="2"/>
                  </a:cubicBezTo>
                  <a:cubicBezTo>
                    <a:pt x="79" y="2"/>
                    <a:pt x="79" y="2"/>
                    <a:pt x="79" y="2"/>
                  </a:cubicBezTo>
                  <a:cubicBezTo>
                    <a:pt x="79" y="2"/>
                    <a:pt x="80" y="2"/>
                    <a:pt x="80" y="1"/>
                  </a:cubicBezTo>
                  <a:cubicBezTo>
                    <a:pt x="80" y="0"/>
                    <a:pt x="79" y="0"/>
                    <a:pt x="7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Freeform 240"/>
            <p:cNvSpPr>
              <a:spLocks noEditPoints="1"/>
            </p:cNvSpPr>
            <p:nvPr/>
          </p:nvSpPr>
          <p:spPr bwMode="auto">
            <a:xfrm>
              <a:off x="1763022" y="5143169"/>
              <a:ext cx="527271" cy="454984"/>
            </a:xfrm>
            <a:custGeom>
              <a:avLst/>
              <a:gdLst>
                <a:gd name="T0" fmla="*/ 40 w 52"/>
                <a:gd name="T1" fmla="*/ 2 h 45"/>
                <a:gd name="T2" fmla="*/ 32 w 52"/>
                <a:gd name="T3" fmla="*/ 4 h 45"/>
                <a:gd name="T4" fmla="*/ 29 w 52"/>
                <a:gd name="T5" fmla="*/ 4 h 45"/>
                <a:gd name="T6" fmla="*/ 29 w 52"/>
                <a:gd name="T7" fmla="*/ 0 h 45"/>
                <a:gd name="T8" fmla="*/ 25 w 52"/>
                <a:gd name="T9" fmla="*/ 0 h 45"/>
                <a:gd name="T10" fmla="*/ 25 w 52"/>
                <a:gd name="T11" fmla="*/ 3 h 45"/>
                <a:gd name="T12" fmla="*/ 27 w 52"/>
                <a:gd name="T13" fmla="*/ 8 h 45"/>
                <a:gd name="T14" fmla="*/ 30 w 52"/>
                <a:gd name="T15" fmla="*/ 25 h 45"/>
                <a:gd name="T16" fmla="*/ 11 w 52"/>
                <a:gd name="T17" fmla="*/ 31 h 45"/>
                <a:gd name="T18" fmla="*/ 6 w 52"/>
                <a:gd name="T19" fmla="*/ 27 h 45"/>
                <a:gd name="T20" fmla="*/ 0 w 52"/>
                <a:gd name="T21" fmla="*/ 31 h 45"/>
                <a:gd name="T22" fmla="*/ 0 w 52"/>
                <a:gd name="T23" fmla="*/ 37 h 45"/>
                <a:gd name="T24" fmla="*/ 4 w 52"/>
                <a:gd name="T25" fmla="*/ 37 h 45"/>
                <a:gd name="T26" fmla="*/ 5 w 52"/>
                <a:gd name="T27" fmla="*/ 32 h 45"/>
                <a:gd name="T28" fmla="*/ 12 w 52"/>
                <a:gd name="T29" fmla="*/ 36 h 45"/>
                <a:gd name="T30" fmla="*/ 29 w 52"/>
                <a:gd name="T31" fmla="*/ 45 h 45"/>
                <a:gd name="T32" fmla="*/ 52 w 52"/>
                <a:gd name="T33" fmla="*/ 22 h 45"/>
                <a:gd name="T34" fmla="*/ 40 w 52"/>
                <a:gd name="T35" fmla="*/ 2 h 45"/>
                <a:gd name="T36" fmla="*/ 1 w 52"/>
                <a:gd name="T37" fmla="*/ 33 h 45"/>
                <a:gd name="T38" fmla="*/ 2 w 52"/>
                <a:gd name="T39" fmla="*/ 29 h 45"/>
                <a:gd name="T40" fmla="*/ 7 w 52"/>
                <a:gd name="T41" fmla="*/ 28 h 45"/>
                <a:gd name="T42" fmla="*/ 1 w 52"/>
                <a:gd name="T43" fmla="*/ 33 h 45"/>
                <a:gd name="T44" fmla="*/ 34 w 52"/>
                <a:gd name="T45" fmla="*/ 26 h 45"/>
                <a:gd name="T46" fmla="*/ 22 w 52"/>
                <a:gd name="T47" fmla="*/ 33 h 45"/>
                <a:gd name="T48" fmla="*/ 32 w 52"/>
                <a:gd name="T49" fmla="*/ 24 h 45"/>
                <a:gd name="T50" fmla="*/ 34 w 52"/>
                <a:gd name="T51" fmla="*/ 26 h 45"/>
                <a:gd name="T52" fmla="*/ 40 w 52"/>
                <a:gd name="T53" fmla="*/ 41 h 45"/>
                <a:gd name="T54" fmla="*/ 48 w 52"/>
                <a:gd name="T55" fmla="*/ 23 h 45"/>
                <a:gd name="T56" fmla="*/ 41 w 52"/>
                <a:gd name="T57" fmla="*/ 5 h 45"/>
                <a:gd name="T58" fmla="*/ 50 w 52"/>
                <a:gd name="T59" fmla="*/ 24 h 45"/>
                <a:gd name="T60" fmla="*/ 40 w 52"/>
                <a:gd name="T61"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45">
                  <a:moveTo>
                    <a:pt x="40" y="2"/>
                  </a:moveTo>
                  <a:cubicBezTo>
                    <a:pt x="36" y="2"/>
                    <a:pt x="34" y="3"/>
                    <a:pt x="32" y="4"/>
                  </a:cubicBezTo>
                  <a:cubicBezTo>
                    <a:pt x="30" y="6"/>
                    <a:pt x="29" y="6"/>
                    <a:pt x="29" y="4"/>
                  </a:cubicBezTo>
                  <a:cubicBezTo>
                    <a:pt x="29" y="2"/>
                    <a:pt x="29" y="0"/>
                    <a:pt x="29" y="0"/>
                  </a:cubicBezTo>
                  <a:cubicBezTo>
                    <a:pt x="25" y="0"/>
                    <a:pt x="25" y="0"/>
                    <a:pt x="25" y="0"/>
                  </a:cubicBezTo>
                  <a:cubicBezTo>
                    <a:pt x="25" y="0"/>
                    <a:pt x="25" y="1"/>
                    <a:pt x="25" y="3"/>
                  </a:cubicBezTo>
                  <a:cubicBezTo>
                    <a:pt x="25" y="5"/>
                    <a:pt x="25" y="6"/>
                    <a:pt x="27" y="8"/>
                  </a:cubicBezTo>
                  <a:cubicBezTo>
                    <a:pt x="29" y="10"/>
                    <a:pt x="33" y="15"/>
                    <a:pt x="30" y="25"/>
                  </a:cubicBezTo>
                  <a:cubicBezTo>
                    <a:pt x="27" y="34"/>
                    <a:pt x="11" y="31"/>
                    <a:pt x="11" y="31"/>
                  </a:cubicBezTo>
                  <a:cubicBezTo>
                    <a:pt x="10" y="29"/>
                    <a:pt x="8" y="27"/>
                    <a:pt x="6" y="27"/>
                  </a:cubicBezTo>
                  <a:cubicBezTo>
                    <a:pt x="3" y="27"/>
                    <a:pt x="0" y="28"/>
                    <a:pt x="0" y="31"/>
                  </a:cubicBezTo>
                  <a:cubicBezTo>
                    <a:pt x="0" y="33"/>
                    <a:pt x="0" y="37"/>
                    <a:pt x="0" y="37"/>
                  </a:cubicBezTo>
                  <a:cubicBezTo>
                    <a:pt x="4" y="37"/>
                    <a:pt x="4" y="37"/>
                    <a:pt x="4" y="37"/>
                  </a:cubicBezTo>
                  <a:cubicBezTo>
                    <a:pt x="4" y="37"/>
                    <a:pt x="3" y="32"/>
                    <a:pt x="5" y="32"/>
                  </a:cubicBezTo>
                  <a:cubicBezTo>
                    <a:pt x="7" y="32"/>
                    <a:pt x="10" y="34"/>
                    <a:pt x="12" y="36"/>
                  </a:cubicBezTo>
                  <a:cubicBezTo>
                    <a:pt x="13" y="38"/>
                    <a:pt x="17" y="45"/>
                    <a:pt x="29" y="45"/>
                  </a:cubicBezTo>
                  <a:cubicBezTo>
                    <a:pt x="41" y="45"/>
                    <a:pt x="52" y="38"/>
                    <a:pt x="52" y="22"/>
                  </a:cubicBezTo>
                  <a:cubicBezTo>
                    <a:pt x="52" y="6"/>
                    <a:pt x="43" y="2"/>
                    <a:pt x="40" y="2"/>
                  </a:cubicBezTo>
                  <a:close/>
                  <a:moveTo>
                    <a:pt x="1" y="33"/>
                  </a:moveTo>
                  <a:cubicBezTo>
                    <a:pt x="1" y="33"/>
                    <a:pt x="0" y="30"/>
                    <a:pt x="2" y="29"/>
                  </a:cubicBezTo>
                  <a:cubicBezTo>
                    <a:pt x="5" y="27"/>
                    <a:pt x="7" y="28"/>
                    <a:pt x="7" y="28"/>
                  </a:cubicBezTo>
                  <a:cubicBezTo>
                    <a:pt x="7" y="28"/>
                    <a:pt x="2" y="28"/>
                    <a:pt x="1" y="33"/>
                  </a:cubicBezTo>
                  <a:close/>
                  <a:moveTo>
                    <a:pt x="34" y="26"/>
                  </a:moveTo>
                  <a:cubicBezTo>
                    <a:pt x="31" y="30"/>
                    <a:pt x="22" y="33"/>
                    <a:pt x="22" y="33"/>
                  </a:cubicBezTo>
                  <a:cubicBezTo>
                    <a:pt x="22" y="33"/>
                    <a:pt x="28" y="31"/>
                    <a:pt x="32" y="24"/>
                  </a:cubicBezTo>
                  <a:cubicBezTo>
                    <a:pt x="34" y="21"/>
                    <a:pt x="36" y="22"/>
                    <a:pt x="34" y="26"/>
                  </a:cubicBezTo>
                  <a:close/>
                  <a:moveTo>
                    <a:pt x="40" y="41"/>
                  </a:moveTo>
                  <a:cubicBezTo>
                    <a:pt x="40" y="41"/>
                    <a:pt x="50" y="35"/>
                    <a:pt x="48" y="23"/>
                  </a:cubicBezTo>
                  <a:cubicBezTo>
                    <a:pt x="47" y="12"/>
                    <a:pt x="39" y="6"/>
                    <a:pt x="41" y="5"/>
                  </a:cubicBezTo>
                  <a:cubicBezTo>
                    <a:pt x="44" y="3"/>
                    <a:pt x="51" y="10"/>
                    <a:pt x="50" y="24"/>
                  </a:cubicBezTo>
                  <a:cubicBezTo>
                    <a:pt x="49" y="38"/>
                    <a:pt x="40" y="41"/>
                    <a:pt x="4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Rectangle 241"/>
            <p:cNvSpPr>
              <a:spLocks noChangeArrowheads="1"/>
            </p:cNvSpPr>
            <p:nvPr/>
          </p:nvSpPr>
          <p:spPr bwMode="auto">
            <a:xfrm>
              <a:off x="6708315" y="5121908"/>
              <a:ext cx="144574"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Rectangle 242"/>
            <p:cNvSpPr>
              <a:spLocks noChangeArrowheads="1"/>
            </p:cNvSpPr>
            <p:nvPr/>
          </p:nvSpPr>
          <p:spPr bwMode="auto">
            <a:xfrm>
              <a:off x="6708315" y="5172934"/>
              <a:ext cx="144574" cy="85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Rectangle 243"/>
            <p:cNvSpPr>
              <a:spLocks noChangeArrowheads="1"/>
            </p:cNvSpPr>
            <p:nvPr/>
          </p:nvSpPr>
          <p:spPr bwMode="auto">
            <a:xfrm>
              <a:off x="6708315" y="5223960"/>
              <a:ext cx="144574" cy="212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Freeform 244"/>
            <p:cNvSpPr>
              <a:spLocks noEditPoints="1"/>
            </p:cNvSpPr>
            <p:nvPr/>
          </p:nvSpPr>
          <p:spPr bwMode="auto">
            <a:xfrm>
              <a:off x="6406410" y="4837011"/>
              <a:ext cx="484749" cy="1063047"/>
            </a:xfrm>
            <a:custGeom>
              <a:avLst/>
              <a:gdLst>
                <a:gd name="T0" fmla="*/ 33 w 48"/>
                <a:gd name="T1" fmla="*/ 13 h 105"/>
                <a:gd name="T2" fmla="*/ 24 w 48"/>
                <a:gd name="T3" fmla="*/ 0 h 105"/>
                <a:gd name="T4" fmla="*/ 15 w 48"/>
                <a:gd name="T5" fmla="*/ 13 h 105"/>
                <a:gd name="T6" fmla="*/ 0 w 48"/>
                <a:gd name="T7" fmla="*/ 26 h 105"/>
                <a:gd name="T8" fmla="*/ 13 w 48"/>
                <a:gd name="T9" fmla="*/ 83 h 105"/>
                <a:gd name="T10" fmla="*/ 22 w 48"/>
                <a:gd name="T11" fmla="*/ 86 h 105"/>
                <a:gd name="T12" fmla="*/ 22 w 48"/>
                <a:gd name="T13" fmla="*/ 94 h 105"/>
                <a:gd name="T14" fmla="*/ 25 w 48"/>
                <a:gd name="T15" fmla="*/ 105 h 105"/>
                <a:gd name="T16" fmla="*/ 28 w 48"/>
                <a:gd name="T17" fmla="*/ 90 h 105"/>
                <a:gd name="T18" fmla="*/ 25 w 48"/>
                <a:gd name="T19" fmla="*/ 83 h 105"/>
                <a:gd name="T20" fmla="*/ 48 w 48"/>
                <a:gd name="T21" fmla="*/ 69 h 105"/>
                <a:gd name="T22" fmla="*/ 35 w 48"/>
                <a:gd name="T23" fmla="*/ 13 h 105"/>
                <a:gd name="T24" fmla="*/ 30 w 48"/>
                <a:gd name="T25" fmla="*/ 70 h 105"/>
                <a:gd name="T26" fmla="*/ 44 w 48"/>
                <a:gd name="T27" fmla="*/ 68 h 105"/>
                <a:gd name="T28" fmla="*/ 44 w 48"/>
                <a:gd name="T29" fmla="*/ 65 h 105"/>
                <a:gd name="T30" fmla="*/ 30 w 48"/>
                <a:gd name="T31" fmla="*/ 63 h 105"/>
                <a:gd name="T32" fmla="*/ 44 w 48"/>
                <a:gd name="T33" fmla="*/ 65 h 105"/>
                <a:gd name="T34" fmla="*/ 30 w 48"/>
                <a:gd name="T35" fmla="*/ 60 h 105"/>
                <a:gd name="T36" fmla="*/ 44 w 48"/>
                <a:gd name="T37" fmla="*/ 58 h 105"/>
                <a:gd name="T38" fmla="*/ 44 w 48"/>
                <a:gd name="T39" fmla="*/ 55 h 105"/>
                <a:gd name="T40" fmla="*/ 30 w 48"/>
                <a:gd name="T41" fmla="*/ 53 h 105"/>
                <a:gd name="T42" fmla="*/ 44 w 48"/>
                <a:gd name="T43" fmla="*/ 55 h 105"/>
                <a:gd name="T44" fmla="*/ 30 w 48"/>
                <a:gd name="T45" fmla="*/ 50 h 105"/>
                <a:gd name="T46" fmla="*/ 44 w 48"/>
                <a:gd name="T47" fmla="*/ 48 h 105"/>
                <a:gd name="T48" fmla="*/ 44 w 48"/>
                <a:gd name="T49" fmla="*/ 45 h 105"/>
                <a:gd name="T50" fmla="*/ 30 w 48"/>
                <a:gd name="T51" fmla="*/ 43 h 105"/>
                <a:gd name="T52" fmla="*/ 44 w 48"/>
                <a:gd name="T53" fmla="*/ 45 h 105"/>
                <a:gd name="T54" fmla="*/ 1 w 48"/>
                <a:gd name="T55" fmla="*/ 41 h 105"/>
                <a:gd name="T56" fmla="*/ 13 w 48"/>
                <a:gd name="T57" fmla="*/ 14 h 105"/>
                <a:gd name="T58" fmla="*/ 16 w 48"/>
                <a:gd name="T59" fmla="*/ 12 h 105"/>
                <a:gd name="T60" fmla="*/ 24 w 48"/>
                <a:gd name="T61" fmla="*/ 2 h 105"/>
                <a:gd name="T62" fmla="*/ 31 w 48"/>
                <a:gd name="T63" fmla="*/ 12 h 105"/>
                <a:gd name="T64" fmla="*/ 35 w 48"/>
                <a:gd name="T65" fmla="*/ 14 h 105"/>
                <a:gd name="T66" fmla="*/ 46 w 48"/>
                <a:gd name="T67" fmla="*/ 4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05">
                  <a:moveTo>
                    <a:pt x="35" y="13"/>
                  </a:moveTo>
                  <a:cubicBezTo>
                    <a:pt x="33" y="13"/>
                    <a:pt x="33" y="13"/>
                    <a:pt x="33" y="13"/>
                  </a:cubicBezTo>
                  <a:cubicBezTo>
                    <a:pt x="33" y="12"/>
                    <a:pt x="34" y="11"/>
                    <a:pt x="34" y="10"/>
                  </a:cubicBezTo>
                  <a:cubicBezTo>
                    <a:pt x="34" y="4"/>
                    <a:pt x="29" y="0"/>
                    <a:pt x="24" y="0"/>
                  </a:cubicBezTo>
                  <a:cubicBezTo>
                    <a:pt x="19" y="0"/>
                    <a:pt x="14" y="4"/>
                    <a:pt x="14" y="10"/>
                  </a:cubicBezTo>
                  <a:cubicBezTo>
                    <a:pt x="14" y="11"/>
                    <a:pt x="15" y="12"/>
                    <a:pt x="15" y="13"/>
                  </a:cubicBezTo>
                  <a:cubicBezTo>
                    <a:pt x="13" y="13"/>
                    <a:pt x="13" y="13"/>
                    <a:pt x="13" y="13"/>
                  </a:cubicBezTo>
                  <a:cubicBezTo>
                    <a:pt x="6" y="13"/>
                    <a:pt x="0" y="19"/>
                    <a:pt x="0" y="26"/>
                  </a:cubicBezTo>
                  <a:cubicBezTo>
                    <a:pt x="0" y="69"/>
                    <a:pt x="0" y="69"/>
                    <a:pt x="0" y="69"/>
                  </a:cubicBezTo>
                  <a:cubicBezTo>
                    <a:pt x="0" y="77"/>
                    <a:pt x="6" y="83"/>
                    <a:pt x="13" y="83"/>
                  </a:cubicBezTo>
                  <a:cubicBezTo>
                    <a:pt x="22" y="83"/>
                    <a:pt x="22" y="83"/>
                    <a:pt x="22" y="83"/>
                  </a:cubicBezTo>
                  <a:cubicBezTo>
                    <a:pt x="22" y="86"/>
                    <a:pt x="22" y="86"/>
                    <a:pt x="22" y="86"/>
                  </a:cubicBezTo>
                  <a:cubicBezTo>
                    <a:pt x="21" y="87"/>
                    <a:pt x="20" y="88"/>
                    <a:pt x="20" y="90"/>
                  </a:cubicBezTo>
                  <a:cubicBezTo>
                    <a:pt x="20" y="92"/>
                    <a:pt x="21" y="93"/>
                    <a:pt x="22" y="94"/>
                  </a:cubicBezTo>
                  <a:cubicBezTo>
                    <a:pt x="22" y="105"/>
                    <a:pt x="22" y="105"/>
                    <a:pt x="22" y="105"/>
                  </a:cubicBezTo>
                  <a:cubicBezTo>
                    <a:pt x="25" y="105"/>
                    <a:pt x="25" y="105"/>
                    <a:pt x="25" y="105"/>
                  </a:cubicBezTo>
                  <a:cubicBezTo>
                    <a:pt x="25" y="94"/>
                    <a:pt x="25" y="94"/>
                    <a:pt x="25" y="94"/>
                  </a:cubicBezTo>
                  <a:cubicBezTo>
                    <a:pt x="27" y="93"/>
                    <a:pt x="28" y="92"/>
                    <a:pt x="28" y="90"/>
                  </a:cubicBezTo>
                  <a:cubicBezTo>
                    <a:pt x="28" y="88"/>
                    <a:pt x="27" y="87"/>
                    <a:pt x="25" y="86"/>
                  </a:cubicBezTo>
                  <a:cubicBezTo>
                    <a:pt x="25" y="83"/>
                    <a:pt x="25" y="83"/>
                    <a:pt x="25" y="83"/>
                  </a:cubicBezTo>
                  <a:cubicBezTo>
                    <a:pt x="35" y="83"/>
                    <a:pt x="35" y="83"/>
                    <a:pt x="35" y="83"/>
                  </a:cubicBezTo>
                  <a:cubicBezTo>
                    <a:pt x="42" y="83"/>
                    <a:pt x="48" y="77"/>
                    <a:pt x="48" y="69"/>
                  </a:cubicBezTo>
                  <a:cubicBezTo>
                    <a:pt x="48" y="26"/>
                    <a:pt x="48" y="26"/>
                    <a:pt x="48" y="26"/>
                  </a:cubicBezTo>
                  <a:cubicBezTo>
                    <a:pt x="48" y="19"/>
                    <a:pt x="42" y="13"/>
                    <a:pt x="35" y="13"/>
                  </a:cubicBezTo>
                  <a:close/>
                  <a:moveTo>
                    <a:pt x="44" y="70"/>
                  </a:moveTo>
                  <a:cubicBezTo>
                    <a:pt x="30" y="70"/>
                    <a:pt x="30" y="70"/>
                    <a:pt x="30" y="70"/>
                  </a:cubicBezTo>
                  <a:cubicBezTo>
                    <a:pt x="30" y="68"/>
                    <a:pt x="30" y="68"/>
                    <a:pt x="30" y="68"/>
                  </a:cubicBezTo>
                  <a:cubicBezTo>
                    <a:pt x="44" y="68"/>
                    <a:pt x="44" y="68"/>
                    <a:pt x="44" y="68"/>
                  </a:cubicBezTo>
                  <a:lnTo>
                    <a:pt x="44" y="70"/>
                  </a:lnTo>
                  <a:close/>
                  <a:moveTo>
                    <a:pt x="44" y="65"/>
                  </a:moveTo>
                  <a:cubicBezTo>
                    <a:pt x="30" y="65"/>
                    <a:pt x="30" y="65"/>
                    <a:pt x="30" y="65"/>
                  </a:cubicBezTo>
                  <a:cubicBezTo>
                    <a:pt x="30" y="63"/>
                    <a:pt x="30" y="63"/>
                    <a:pt x="30" y="63"/>
                  </a:cubicBezTo>
                  <a:cubicBezTo>
                    <a:pt x="44" y="63"/>
                    <a:pt x="44" y="63"/>
                    <a:pt x="44" y="63"/>
                  </a:cubicBezTo>
                  <a:lnTo>
                    <a:pt x="44" y="65"/>
                  </a:lnTo>
                  <a:close/>
                  <a:moveTo>
                    <a:pt x="44" y="60"/>
                  </a:moveTo>
                  <a:cubicBezTo>
                    <a:pt x="30" y="60"/>
                    <a:pt x="30" y="60"/>
                    <a:pt x="30" y="60"/>
                  </a:cubicBezTo>
                  <a:cubicBezTo>
                    <a:pt x="30" y="58"/>
                    <a:pt x="30" y="58"/>
                    <a:pt x="30" y="58"/>
                  </a:cubicBezTo>
                  <a:cubicBezTo>
                    <a:pt x="44" y="58"/>
                    <a:pt x="44" y="58"/>
                    <a:pt x="44" y="58"/>
                  </a:cubicBezTo>
                  <a:lnTo>
                    <a:pt x="44" y="60"/>
                  </a:lnTo>
                  <a:close/>
                  <a:moveTo>
                    <a:pt x="44" y="55"/>
                  </a:moveTo>
                  <a:cubicBezTo>
                    <a:pt x="30" y="55"/>
                    <a:pt x="30" y="55"/>
                    <a:pt x="30" y="55"/>
                  </a:cubicBezTo>
                  <a:cubicBezTo>
                    <a:pt x="30" y="53"/>
                    <a:pt x="30" y="53"/>
                    <a:pt x="30" y="53"/>
                  </a:cubicBezTo>
                  <a:cubicBezTo>
                    <a:pt x="44" y="53"/>
                    <a:pt x="44" y="53"/>
                    <a:pt x="44" y="53"/>
                  </a:cubicBezTo>
                  <a:lnTo>
                    <a:pt x="44" y="55"/>
                  </a:lnTo>
                  <a:close/>
                  <a:moveTo>
                    <a:pt x="44" y="50"/>
                  </a:moveTo>
                  <a:cubicBezTo>
                    <a:pt x="30" y="50"/>
                    <a:pt x="30" y="50"/>
                    <a:pt x="30" y="50"/>
                  </a:cubicBezTo>
                  <a:cubicBezTo>
                    <a:pt x="30" y="48"/>
                    <a:pt x="30" y="48"/>
                    <a:pt x="30" y="48"/>
                  </a:cubicBezTo>
                  <a:cubicBezTo>
                    <a:pt x="44" y="48"/>
                    <a:pt x="44" y="48"/>
                    <a:pt x="44" y="48"/>
                  </a:cubicBezTo>
                  <a:lnTo>
                    <a:pt x="44" y="50"/>
                  </a:lnTo>
                  <a:close/>
                  <a:moveTo>
                    <a:pt x="44" y="45"/>
                  </a:moveTo>
                  <a:cubicBezTo>
                    <a:pt x="30" y="45"/>
                    <a:pt x="30" y="45"/>
                    <a:pt x="30" y="45"/>
                  </a:cubicBezTo>
                  <a:cubicBezTo>
                    <a:pt x="30" y="43"/>
                    <a:pt x="30" y="43"/>
                    <a:pt x="30" y="43"/>
                  </a:cubicBezTo>
                  <a:cubicBezTo>
                    <a:pt x="44" y="43"/>
                    <a:pt x="44" y="43"/>
                    <a:pt x="44" y="43"/>
                  </a:cubicBezTo>
                  <a:lnTo>
                    <a:pt x="44" y="45"/>
                  </a:lnTo>
                  <a:close/>
                  <a:moveTo>
                    <a:pt x="46" y="41"/>
                  </a:moveTo>
                  <a:cubicBezTo>
                    <a:pt x="1" y="41"/>
                    <a:pt x="1" y="41"/>
                    <a:pt x="1" y="41"/>
                  </a:cubicBezTo>
                  <a:cubicBezTo>
                    <a:pt x="1" y="26"/>
                    <a:pt x="1" y="26"/>
                    <a:pt x="1" y="26"/>
                  </a:cubicBezTo>
                  <a:cubicBezTo>
                    <a:pt x="1" y="20"/>
                    <a:pt x="7" y="14"/>
                    <a:pt x="13" y="14"/>
                  </a:cubicBezTo>
                  <a:cubicBezTo>
                    <a:pt x="17" y="14"/>
                    <a:pt x="17" y="14"/>
                    <a:pt x="17" y="14"/>
                  </a:cubicBezTo>
                  <a:cubicBezTo>
                    <a:pt x="16" y="12"/>
                    <a:pt x="16" y="12"/>
                    <a:pt x="16" y="12"/>
                  </a:cubicBezTo>
                  <a:cubicBezTo>
                    <a:pt x="16" y="11"/>
                    <a:pt x="16" y="11"/>
                    <a:pt x="16" y="10"/>
                  </a:cubicBezTo>
                  <a:cubicBezTo>
                    <a:pt x="16" y="5"/>
                    <a:pt x="19" y="2"/>
                    <a:pt x="24" y="2"/>
                  </a:cubicBezTo>
                  <a:cubicBezTo>
                    <a:pt x="28" y="2"/>
                    <a:pt x="32" y="5"/>
                    <a:pt x="32" y="10"/>
                  </a:cubicBezTo>
                  <a:cubicBezTo>
                    <a:pt x="32" y="11"/>
                    <a:pt x="32" y="11"/>
                    <a:pt x="31" y="12"/>
                  </a:cubicBezTo>
                  <a:cubicBezTo>
                    <a:pt x="31" y="14"/>
                    <a:pt x="31" y="14"/>
                    <a:pt x="31" y="14"/>
                  </a:cubicBezTo>
                  <a:cubicBezTo>
                    <a:pt x="35" y="14"/>
                    <a:pt x="35" y="14"/>
                    <a:pt x="35" y="14"/>
                  </a:cubicBezTo>
                  <a:cubicBezTo>
                    <a:pt x="41" y="14"/>
                    <a:pt x="46" y="20"/>
                    <a:pt x="46" y="26"/>
                  </a:cubicBezTo>
                  <a:lnTo>
                    <a:pt x="4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Freeform 245"/>
            <p:cNvSpPr/>
            <p:nvPr/>
          </p:nvSpPr>
          <p:spPr bwMode="auto">
            <a:xfrm>
              <a:off x="2821816" y="5181438"/>
              <a:ext cx="361436" cy="578298"/>
            </a:xfrm>
            <a:custGeom>
              <a:avLst/>
              <a:gdLst>
                <a:gd name="T0" fmla="*/ 30 w 36"/>
                <a:gd name="T1" fmla="*/ 55 h 57"/>
                <a:gd name="T2" fmla="*/ 29 w 36"/>
                <a:gd name="T3" fmla="*/ 54 h 57"/>
                <a:gd name="T4" fmla="*/ 30 w 36"/>
                <a:gd name="T5" fmla="*/ 53 h 57"/>
                <a:gd name="T6" fmla="*/ 29 w 36"/>
                <a:gd name="T7" fmla="*/ 53 h 57"/>
                <a:gd name="T8" fmla="*/ 30 w 36"/>
                <a:gd name="T9" fmla="*/ 52 h 57"/>
                <a:gd name="T10" fmla="*/ 29 w 36"/>
                <a:gd name="T11" fmla="*/ 53 h 57"/>
                <a:gd name="T12" fmla="*/ 30 w 36"/>
                <a:gd name="T13" fmla="*/ 51 h 57"/>
                <a:gd name="T14" fmla="*/ 28 w 36"/>
                <a:gd name="T15" fmla="*/ 52 h 57"/>
                <a:gd name="T16" fmla="*/ 28 w 36"/>
                <a:gd name="T17" fmla="*/ 51 h 57"/>
                <a:gd name="T18" fmla="*/ 28 w 36"/>
                <a:gd name="T19" fmla="*/ 47 h 57"/>
                <a:gd name="T20" fmla="*/ 23 w 36"/>
                <a:gd name="T21" fmla="*/ 42 h 57"/>
                <a:gd name="T22" fmla="*/ 16 w 36"/>
                <a:gd name="T23" fmla="*/ 46 h 57"/>
                <a:gd name="T24" fmla="*/ 16 w 36"/>
                <a:gd name="T25" fmla="*/ 45 h 57"/>
                <a:gd name="T26" fmla="*/ 21 w 36"/>
                <a:gd name="T27" fmla="*/ 42 h 57"/>
                <a:gd name="T28" fmla="*/ 22 w 36"/>
                <a:gd name="T29" fmla="*/ 39 h 57"/>
                <a:gd name="T30" fmla="*/ 21 w 36"/>
                <a:gd name="T31" fmla="*/ 35 h 57"/>
                <a:gd name="T32" fmla="*/ 19 w 36"/>
                <a:gd name="T33" fmla="*/ 34 h 57"/>
                <a:gd name="T34" fmla="*/ 16 w 36"/>
                <a:gd name="T35" fmla="*/ 32 h 57"/>
                <a:gd name="T36" fmla="*/ 13 w 36"/>
                <a:gd name="T37" fmla="*/ 30 h 57"/>
                <a:gd name="T38" fmla="*/ 12 w 36"/>
                <a:gd name="T39" fmla="*/ 30 h 57"/>
                <a:gd name="T40" fmla="*/ 13 w 36"/>
                <a:gd name="T41" fmla="*/ 29 h 57"/>
                <a:gd name="T42" fmla="*/ 16 w 36"/>
                <a:gd name="T43" fmla="*/ 33 h 57"/>
                <a:gd name="T44" fmla="*/ 21 w 36"/>
                <a:gd name="T45" fmla="*/ 33 h 57"/>
                <a:gd name="T46" fmla="*/ 26 w 36"/>
                <a:gd name="T47" fmla="*/ 33 h 57"/>
                <a:gd name="T48" fmla="*/ 28 w 36"/>
                <a:gd name="T49" fmla="*/ 33 h 57"/>
                <a:gd name="T50" fmla="*/ 27 w 36"/>
                <a:gd name="T51" fmla="*/ 30 h 57"/>
                <a:gd name="T52" fmla="*/ 22 w 36"/>
                <a:gd name="T53" fmla="*/ 28 h 57"/>
                <a:gd name="T54" fmla="*/ 17 w 36"/>
                <a:gd name="T55" fmla="*/ 27 h 57"/>
                <a:gd name="T56" fmla="*/ 13 w 36"/>
                <a:gd name="T57" fmla="*/ 23 h 57"/>
                <a:gd name="T58" fmla="*/ 10 w 36"/>
                <a:gd name="T59" fmla="*/ 22 h 57"/>
                <a:gd name="T60" fmla="*/ 13 w 36"/>
                <a:gd name="T61" fmla="*/ 23 h 57"/>
                <a:gd name="T62" fmla="*/ 17 w 36"/>
                <a:gd name="T63" fmla="*/ 27 h 57"/>
                <a:gd name="T64" fmla="*/ 20 w 36"/>
                <a:gd name="T65" fmla="*/ 27 h 57"/>
                <a:gd name="T66" fmla="*/ 21 w 36"/>
                <a:gd name="T67" fmla="*/ 27 h 57"/>
                <a:gd name="T68" fmla="*/ 22 w 36"/>
                <a:gd name="T69" fmla="*/ 27 h 57"/>
                <a:gd name="T70" fmla="*/ 24 w 36"/>
                <a:gd name="T71" fmla="*/ 26 h 57"/>
                <a:gd name="T72" fmla="*/ 25 w 36"/>
                <a:gd name="T73" fmla="*/ 25 h 57"/>
                <a:gd name="T74" fmla="*/ 28 w 36"/>
                <a:gd name="T75" fmla="*/ 23 h 57"/>
                <a:gd name="T76" fmla="*/ 36 w 36"/>
                <a:gd name="T77" fmla="*/ 13 h 57"/>
                <a:gd name="T78" fmla="*/ 29 w 36"/>
                <a:gd name="T79" fmla="*/ 4 h 57"/>
                <a:gd name="T80" fmla="*/ 14 w 36"/>
                <a:gd name="T81" fmla="*/ 4 h 57"/>
                <a:gd name="T82" fmla="*/ 3 w 36"/>
                <a:gd name="T83" fmla="*/ 20 h 57"/>
                <a:gd name="T84" fmla="*/ 2 w 36"/>
                <a:gd name="T85" fmla="*/ 40 h 57"/>
                <a:gd name="T86" fmla="*/ 10 w 36"/>
                <a:gd name="T87" fmla="*/ 54 h 57"/>
                <a:gd name="T88" fmla="*/ 18 w 36"/>
                <a:gd name="T89" fmla="*/ 53 h 57"/>
                <a:gd name="T90" fmla="*/ 22 w 36"/>
                <a:gd name="T91" fmla="*/ 48 h 57"/>
                <a:gd name="T92" fmla="*/ 22 w 36"/>
                <a:gd name="T93" fmla="*/ 49 h 57"/>
                <a:gd name="T94" fmla="*/ 22 w 36"/>
                <a:gd name="T95" fmla="*/ 51 h 57"/>
                <a:gd name="T96" fmla="*/ 23 w 36"/>
                <a:gd name="T97" fmla="*/ 53 h 57"/>
                <a:gd name="T98" fmla="*/ 26 w 36"/>
                <a:gd name="T99" fmla="*/ 55 h 57"/>
                <a:gd name="T100" fmla="*/ 30 w 36"/>
                <a:gd name="T101"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 h="57">
                  <a:moveTo>
                    <a:pt x="30" y="55"/>
                  </a:moveTo>
                  <a:cubicBezTo>
                    <a:pt x="30" y="54"/>
                    <a:pt x="29" y="54"/>
                    <a:pt x="29" y="54"/>
                  </a:cubicBezTo>
                  <a:cubicBezTo>
                    <a:pt x="29" y="54"/>
                    <a:pt x="30" y="54"/>
                    <a:pt x="30" y="53"/>
                  </a:cubicBezTo>
                  <a:cubicBezTo>
                    <a:pt x="30" y="53"/>
                    <a:pt x="29" y="54"/>
                    <a:pt x="29" y="53"/>
                  </a:cubicBezTo>
                  <a:cubicBezTo>
                    <a:pt x="29" y="53"/>
                    <a:pt x="30" y="53"/>
                    <a:pt x="30" y="52"/>
                  </a:cubicBezTo>
                  <a:cubicBezTo>
                    <a:pt x="30" y="52"/>
                    <a:pt x="29" y="53"/>
                    <a:pt x="29" y="53"/>
                  </a:cubicBezTo>
                  <a:cubicBezTo>
                    <a:pt x="29" y="52"/>
                    <a:pt x="30" y="52"/>
                    <a:pt x="30" y="51"/>
                  </a:cubicBezTo>
                  <a:cubicBezTo>
                    <a:pt x="30" y="51"/>
                    <a:pt x="29" y="51"/>
                    <a:pt x="28" y="52"/>
                  </a:cubicBezTo>
                  <a:cubicBezTo>
                    <a:pt x="28" y="52"/>
                    <a:pt x="27" y="52"/>
                    <a:pt x="28" y="51"/>
                  </a:cubicBezTo>
                  <a:cubicBezTo>
                    <a:pt x="29" y="51"/>
                    <a:pt x="29" y="49"/>
                    <a:pt x="28" y="47"/>
                  </a:cubicBezTo>
                  <a:cubicBezTo>
                    <a:pt x="26" y="44"/>
                    <a:pt x="26" y="42"/>
                    <a:pt x="23" y="42"/>
                  </a:cubicBezTo>
                  <a:cubicBezTo>
                    <a:pt x="20" y="43"/>
                    <a:pt x="18" y="44"/>
                    <a:pt x="16" y="46"/>
                  </a:cubicBezTo>
                  <a:cubicBezTo>
                    <a:pt x="14" y="47"/>
                    <a:pt x="14" y="46"/>
                    <a:pt x="16" y="45"/>
                  </a:cubicBezTo>
                  <a:cubicBezTo>
                    <a:pt x="18" y="44"/>
                    <a:pt x="20" y="43"/>
                    <a:pt x="21" y="42"/>
                  </a:cubicBezTo>
                  <a:cubicBezTo>
                    <a:pt x="22" y="42"/>
                    <a:pt x="22" y="41"/>
                    <a:pt x="22" y="39"/>
                  </a:cubicBezTo>
                  <a:cubicBezTo>
                    <a:pt x="22" y="37"/>
                    <a:pt x="22" y="36"/>
                    <a:pt x="21" y="35"/>
                  </a:cubicBezTo>
                  <a:cubicBezTo>
                    <a:pt x="20" y="33"/>
                    <a:pt x="20" y="34"/>
                    <a:pt x="19" y="34"/>
                  </a:cubicBezTo>
                  <a:cubicBezTo>
                    <a:pt x="18" y="34"/>
                    <a:pt x="17" y="34"/>
                    <a:pt x="16" y="32"/>
                  </a:cubicBezTo>
                  <a:cubicBezTo>
                    <a:pt x="14" y="31"/>
                    <a:pt x="13" y="29"/>
                    <a:pt x="13" y="30"/>
                  </a:cubicBezTo>
                  <a:cubicBezTo>
                    <a:pt x="13" y="31"/>
                    <a:pt x="12" y="31"/>
                    <a:pt x="12" y="30"/>
                  </a:cubicBezTo>
                  <a:cubicBezTo>
                    <a:pt x="12" y="29"/>
                    <a:pt x="12" y="27"/>
                    <a:pt x="13" y="29"/>
                  </a:cubicBezTo>
                  <a:cubicBezTo>
                    <a:pt x="14" y="30"/>
                    <a:pt x="15" y="31"/>
                    <a:pt x="16" y="33"/>
                  </a:cubicBezTo>
                  <a:cubicBezTo>
                    <a:pt x="18" y="34"/>
                    <a:pt x="19" y="34"/>
                    <a:pt x="21" y="33"/>
                  </a:cubicBezTo>
                  <a:cubicBezTo>
                    <a:pt x="23" y="31"/>
                    <a:pt x="24" y="31"/>
                    <a:pt x="26" y="33"/>
                  </a:cubicBezTo>
                  <a:cubicBezTo>
                    <a:pt x="27" y="34"/>
                    <a:pt x="28" y="33"/>
                    <a:pt x="28" y="33"/>
                  </a:cubicBezTo>
                  <a:cubicBezTo>
                    <a:pt x="28" y="33"/>
                    <a:pt x="28" y="32"/>
                    <a:pt x="27" y="30"/>
                  </a:cubicBezTo>
                  <a:cubicBezTo>
                    <a:pt x="26" y="29"/>
                    <a:pt x="25" y="28"/>
                    <a:pt x="22" y="28"/>
                  </a:cubicBezTo>
                  <a:cubicBezTo>
                    <a:pt x="19" y="29"/>
                    <a:pt x="18" y="29"/>
                    <a:pt x="17" y="27"/>
                  </a:cubicBezTo>
                  <a:cubicBezTo>
                    <a:pt x="16" y="25"/>
                    <a:pt x="15" y="24"/>
                    <a:pt x="13" y="23"/>
                  </a:cubicBezTo>
                  <a:cubicBezTo>
                    <a:pt x="11" y="22"/>
                    <a:pt x="9" y="22"/>
                    <a:pt x="10" y="22"/>
                  </a:cubicBezTo>
                  <a:cubicBezTo>
                    <a:pt x="10" y="21"/>
                    <a:pt x="11" y="22"/>
                    <a:pt x="13" y="23"/>
                  </a:cubicBezTo>
                  <a:cubicBezTo>
                    <a:pt x="15" y="24"/>
                    <a:pt x="17" y="25"/>
                    <a:pt x="17" y="27"/>
                  </a:cubicBezTo>
                  <a:cubicBezTo>
                    <a:pt x="18" y="29"/>
                    <a:pt x="19" y="28"/>
                    <a:pt x="20" y="27"/>
                  </a:cubicBezTo>
                  <a:cubicBezTo>
                    <a:pt x="20" y="27"/>
                    <a:pt x="20" y="28"/>
                    <a:pt x="21" y="27"/>
                  </a:cubicBezTo>
                  <a:cubicBezTo>
                    <a:pt x="21" y="26"/>
                    <a:pt x="21" y="27"/>
                    <a:pt x="22" y="27"/>
                  </a:cubicBezTo>
                  <a:cubicBezTo>
                    <a:pt x="22" y="26"/>
                    <a:pt x="23" y="26"/>
                    <a:pt x="24" y="26"/>
                  </a:cubicBezTo>
                  <a:cubicBezTo>
                    <a:pt x="24" y="26"/>
                    <a:pt x="25" y="26"/>
                    <a:pt x="25" y="25"/>
                  </a:cubicBezTo>
                  <a:cubicBezTo>
                    <a:pt x="25" y="24"/>
                    <a:pt x="25" y="23"/>
                    <a:pt x="28" y="23"/>
                  </a:cubicBezTo>
                  <a:cubicBezTo>
                    <a:pt x="31" y="22"/>
                    <a:pt x="36" y="19"/>
                    <a:pt x="36" y="13"/>
                  </a:cubicBezTo>
                  <a:cubicBezTo>
                    <a:pt x="36" y="8"/>
                    <a:pt x="33" y="6"/>
                    <a:pt x="29" y="4"/>
                  </a:cubicBezTo>
                  <a:cubicBezTo>
                    <a:pt x="25" y="2"/>
                    <a:pt x="18" y="0"/>
                    <a:pt x="14" y="4"/>
                  </a:cubicBezTo>
                  <a:cubicBezTo>
                    <a:pt x="10" y="8"/>
                    <a:pt x="6" y="14"/>
                    <a:pt x="3" y="20"/>
                  </a:cubicBezTo>
                  <a:cubicBezTo>
                    <a:pt x="1" y="26"/>
                    <a:pt x="0" y="32"/>
                    <a:pt x="2" y="40"/>
                  </a:cubicBezTo>
                  <a:cubicBezTo>
                    <a:pt x="5" y="47"/>
                    <a:pt x="6" y="51"/>
                    <a:pt x="10" y="54"/>
                  </a:cubicBezTo>
                  <a:cubicBezTo>
                    <a:pt x="13" y="57"/>
                    <a:pt x="16" y="56"/>
                    <a:pt x="18" y="53"/>
                  </a:cubicBezTo>
                  <a:cubicBezTo>
                    <a:pt x="20" y="51"/>
                    <a:pt x="21" y="49"/>
                    <a:pt x="22" y="48"/>
                  </a:cubicBezTo>
                  <a:cubicBezTo>
                    <a:pt x="23" y="48"/>
                    <a:pt x="23" y="48"/>
                    <a:pt x="22" y="49"/>
                  </a:cubicBezTo>
                  <a:cubicBezTo>
                    <a:pt x="21" y="50"/>
                    <a:pt x="21" y="50"/>
                    <a:pt x="22" y="51"/>
                  </a:cubicBezTo>
                  <a:cubicBezTo>
                    <a:pt x="23" y="51"/>
                    <a:pt x="24" y="52"/>
                    <a:pt x="23" y="53"/>
                  </a:cubicBezTo>
                  <a:cubicBezTo>
                    <a:pt x="23" y="54"/>
                    <a:pt x="23" y="55"/>
                    <a:pt x="26" y="55"/>
                  </a:cubicBezTo>
                  <a:cubicBezTo>
                    <a:pt x="28" y="55"/>
                    <a:pt x="30" y="55"/>
                    <a:pt x="3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Freeform 246"/>
            <p:cNvSpPr/>
            <p:nvPr/>
          </p:nvSpPr>
          <p:spPr bwMode="auto">
            <a:xfrm>
              <a:off x="3013165" y="5415309"/>
              <a:ext cx="110557" cy="72287"/>
            </a:xfrm>
            <a:custGeom>
              <a:avLst/>
              <a:gdLst>
                <a:gd name="T0" fmla="*/ 9 w 11"/>
                <a:gd name="T1" fmla="*/ 2 h 7"/>
                <a:gd name="T2" fmla="*/ 10 w 11"/>
                <a:gd name="T3" fmla="*/ 2 h 7"/>
                <a:gd name="T4" fmla="*/ 8 w 11"/>
                <a:gd name="T5" fmla="*/ 1 h 7"/>
                <a:gd name="T6" fmla="*/ 6 w 11"/>
                <a:gd name="T7" fmla="*/ 2 h 7"/>
                <a:gd name="T8" fmla="*/ 5 w 11"/>
                <a:gd name="T9" fmla="*/ 3 h 7"/>
                <a:gd name="T10" fmla="*/ 3 w 11"/>
                <a:gd name="T11" fmla="*/ 4 h 7"/>
                <a:gd name="T12" fmla="*/ 2 w 11"/>
                <a:gd name="T13" fmla="*/ 4 h 7"/>
                <a:gd name="T14" fmla="*/ 1 w 11"/>
                <a:gd name="T15" fmla="*/ 5 h 7"/>
                <a:gd name="T16" fmla="*/ 0 w 11"/>
                <a:gd name="T17" fmla="*/ 5 h 7"/>
                <a:gd name="T18" fmla="*/ 5 w 11"/>
                <a:gd name="T19" fmla="*/ 5 h 7"/>
                <a:gd name="T20" fmla="*/ 8 w 11"/>
                <a:gd name="T21" fmla="*/ 6 h 7"/>
                <a:gd name="T22" fmla="*/ 9 w 11"/>
                <a:gd name="T23" fmla="*/ 6 h 7"/>
                <a:gd name="T24" fmla="*/ 9 w 11"/>
                <a:gd name="T25" fmla="*/ 5 h 7"/>
                <a:gd name="T26" fmla="*/ 10 w 11"/>
                <a:gd name="T27" fmla="*/ 5 h 7"/>
                <a:gd name="T28" fmla="*/ 9 w 11"/>
                <a:gd name="T29" fmla="*/ 4 h 7"/>
                <a:gd name="T30" fmla="*/ 10 w 11"/>
                <a:gd name="T31" fmla="*/ 4 h 7"/>
                <a:gd name="T32" fmla="*/ 10 w 11"/>
                <a:gd name="T33" fmla="*/ 4 h 7"/>
                <a:gd name="T34" fmla="*/ 10 w 11"/>
                <a:gd name="T35" fmla="*/ 3 h 7"/>
                <a:gd name="T36" fmla="*/ 9 w 11"/>
                <a:gd name="T3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9" y="2"/>
                  </a:moveTo>
                  <a:cubicBezTo>
                    <a:pt x="10" y="2"/>
                    <a:pt x="11" y="2"/>
                    <a:pt x="10" y="2"/>
                  </a:cubicBezTo>
                  <a:cubicBezTo>
                    <a:pt x="10" y="1"/>
                    <a:pt x="9" y="2"/>
                    <a:pt x="8" y="1"/>
                  </a:cubicBezTo>
                  <a:cubicBezTo>
                    <a:pt x="7" y="0"/>
                    <a:pt x="6" y="1"/>
                    <a:pt x="6" y="2"/>
                  </a:cubicBezTo>
                  <a:cubicBezTo>
                    <a:pt x="6" y="3"/>
                    <a:pt x="6" y="4"/>
                    <a:pt x="5" y="3"/>
                  </a:cubicBezTo>
                  <a:cubicBezTo>
                    <a:pt x="4" y="3"/>
                    <a:pt x="4" y="3"/>
                    <a:pt x="3" y="4"/>
                  </a:cubicBezTo>
                  <a:cubicBezTo>
                    <a:pt x="3" y="5"/>
                    <a:pt x="2" y="4"/>
                    <a:pt x="2" y="4"/>
                  </a:cubicBezTo>
                  <a:cubicBezTo>
                    <a:pt x="1" y="5"/>
                    <a:pt x="1" y="4"/>
                    <a:pt x="1" y="5"/>
                  </a:cubicBezTo>
                  <a:cubicBezTo>
                    <a:pt x="0" y="5"/>
                    <a:pt x="0" y="5"/>
                    <a:pt x="0" y="5"/>
                  </a:cubicBezTo>
                  <a:cubicBezTo>
                    <a:pt x="0" y="6"/>
                    <a:pt x="3" y="5"/>
                    <a:pt x="5" y="5"/>
                  </a:cubicBezTo>
                  <a:cubicBezTo>
                    <a:pt x="6" y="5"/>
                    <a:pt x="7" y="5"/>
                    <a:pt x="8" y="6"/>
                  </a:cubicBezTo>
                  <a:cubicBezTo>
                    <a:pt x="9" y="7"/>
                    <a:pt x="9" y="6"/>
                    <a:pt x="9" y="6"/>
                  </a:cubicBezTo>
                  <a:cubicBezTo>
                    <a:pt x="8" y="5"/>
                    <a:pt x="8" y="5"/>
                    <a:pt x="9" y="5"/>
                  </a:cubicBezTo>
                  <a:cubicBezTo>
                    <a:pt x="10" y="6"/>
                    <a:pt x="10" y="5"/>
                    <a:pt x="10" y="5"/>
                  </a:cubicBezTo>
                  <a:cubicBezTo>
                    <a:pt x="9" y="4"/>
                    <a:pt x="8" y="4"/>
                    <a:pt x="9" y="4"/>
                  </a:cubicBezTo>
                  <a:cubicBezTo>
                    <a:pt x="10" y="5"/>
                    <a:pt x="11" y="4"/>
                    <a:pt x="10" y="4"/>
                  </a:cubicBezTo>
                  <a:cubicBezTo>
                    <a:pt x="9" y="4"/>
                    <a:pt x="9" y="3"/>
                    <a:pt x="10" y="4"/>
                  </a:cubicBezTo>
                  <a:cubicBezTo>
                    <a:pt x="10" y="4"/>
                    <a:pt x="11" y="3"/>
                    <a:pt x="10" y="3"/>
                  </a:cubicBezTo>
                  <a:cubicBezTo>
                    <a:pt x="9" y="3"/>
                    <a:pt x="9"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Freeform 247"/>
            <p:cNvSpPr/>
            <p:nvPr/>
          </p:nvSpPr>
          <p:spPr bwMode="auto">
            <a:xfrm>
              <a:off x="3042930" y="5504605"/>
              <a:ext cx="161583" cy="123313"/>
            </a:xfrm>
            <a:custGeom>
              <a:avLst/>
              <a:gdLst>
                <a:gd name="T0" fmla="*/ 1 w 16"/>
                <a:gd name="T1" fmla="*/ 9 h 12"/>
                <a:gd name="T2" fmla="*/ 0 w 16"/>
                <a:gd name="T3" fmla="*/ 10 h 12"/>
                <a:gd name="T4" fmla="*/ 2 w 16"/>
                <a:gd name="T5" fmla="*/ 10 h 12"/>
                <a:gd name="T6" fmla="*/ 4 w 16"/>
                <a:gd name="T7" fmla="*/ 11 h 12"/>
                <a:gd name="T8" fmla="*/ 5 w 16"/>
                <a:gd name="T9" fmla="*/ 12 h 12"/>
                <a:gd name="T10" fmla="*/ 6 w 16"/>
                <a:gd name="T11" fmla="*/ 8 h 12"/>
                <a:gd name="T12" fmla="*/ 11 w 16"/>
                <a:gd name="T13" fmla="*/ 3 h 12"/>
                <a:gd name="T14" fmla="*/ 15 w 16"/>
                <a:gd name="T15" fmla="*/ 5 h 12"/>
                <a:gd name="T16" fmla="*/ 16 w 16"/>
                <a:gd name="T17" fmla="*/ 3 h 12"/>
                <a:gd name="T18" fmla="*/ 11 w 16"/>
                <a:gd name="T19" fmla="*/ 1 h 12"/>
                <a:gd name="T20" fmla="*/ 5 w 16"/>
                <a:gd name="T21" fmla="*/ 3 h 12"/>
                <a:gd name="T22" fmla="*/ 1 w 16"/>
                <a:gd name="T23"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1" y="9"/>
                  </a:moveTo>
                  <a:cubicBezTo>
                    <a:pt x="1" y="9"/>
                    <a:pt x="0" y="9"/>
                    <a:pt x="0" y="10"/>
                  </a:cubicBezTo>
                  <a:cubicBezTo>
                    <a:pt x="0" y="10"/>
                    <a:pt x="0" y="11"/>
                    <a:pt x="2" y="10"/>
                  </a:cubicBezTo>
                  <a:cubicBezTo>
                    <a:pt x="3" y="10"/>
                    <a:pt x="3" y="10"/>
                    <a:pt x="4" y="11"/>
                  </a:cubicBezTo>
                  <a:cubicBezTo>
                    <a:pt x="4" y="11"/>
                    <a:pt x="5" y="12"/>
                    <a:pt x="5" y="12"/>
                  </a:cubicBezTo>
                  <a:cubicBezTo>
                    <a:pt x="5" y="12"/>
                    <a:pt x="6" y="11"/>
                    <a:pt x="6" y="8"/>
                  </a:cubicBezTo>
                  <a:cubicBezTo>
                    <a:pt x="6" y="5"/>
                    <a:pt x="7" y="2"/>
                    <a:pt x="11" y="3"/>
                  </a:cubicBezTo>
                  <a:cubicBezTo>
                    <a:pt x="14" y="4"/>
                    <a:pt x="15" y="5"/>
                    <a:pt x="15" y="5"/>
                  </a:cubicBezTo>
                  <a:cubicBezTo>
                    <a:pt x="16" y="3"/>
                    <a:pt x="16" y="3"/>
                    <a:pt x="16" y="3"/>
                  </a:cubicBezTo>
                  <a:cubicBezTo>
                    <a:pt x="16" y="3"/>
                    <a:pt x="13" y="1"/>
                    <a:pt x="11" y="1"/>
                  </a:cubicBezTo>
                  <a:cubicBezTo>
                    <a:pt x="8" y="0"/>
                    <a:pt x="7" y="0"/>
                    <a:pt x="5" y="3"/>
                  </a:cubicBezTo>
                  <a:cubicBezTo>
                    <a:pt x="3" y="6"/>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Freeform 248"/>
            <p:cNvSpPr/>
            <p:nvPr/>
          </p:nvSpPr>
          <p:spPr bwMode="auto">
            <a:xfrm>
              <a:off x="2630468" y="5062377"/>
              <a:ext cx="233870" cy="735628"/>
            </a:xfrm>
            <a:custGeom>
              <a:avLst/>
              <a:gdLst>
                <a:gd name="T0" fmla="*/ 20 w 23"/>
                <a:gd name="T1" fmla="*/ 61 h 73"/>
                <a:gd name="T2" fmla="*/ 11 w 23"/>
                <a:gd name="T3" fmla="*/ 61 h 73"/>
                <a:gd name="T4" fmla="*/ 6 w 23"/>
                <a:gd name="T5" fmla="*/ 55 h 73"/>
                <a:gd name="T6" fmla="*/ 9 w 23"/>
                <a:gd name="T7" fmla="*/ 45 h 73"/>
                <a:gd name="T8" fmla="*/ 15 w 23"/>
                <a:gd name="T9" fmla="*/ 25 h 73"/>
                <a:gd name="T10" fmla="*/ 10 w 23"/>
                <a:gd name="T11" fmla="*/ 1 h 73"/>
                <a:gd name="T12" fmla="*/ 7 w 23"/>
                <a:gd name="T13" fmla="*/ 0 h 73"/>
                <a:gd name="T14" fmla="*/ 6 w 23"/>
                <a:gd name="T15" fmla="*/ 2 h 73"/>
                <a:gd name="T16" fmla="*/ 11 w 23"/>
                <a:gd name="T17" fmla="*/ 26 h 73"/>
                <a:gd name="T18" fmla="*/ 6 w 23"/>
                <a:gd name="T19" fmla="*/ 43 h 73"/>
                <a:gd name="T20" fmla="*/ 3 w 23"/>
                <a:gd name="T21" fmla="*/ 57 h 73"/>
                <a:gd name="T22" fmla="*/ 9 w 23"/>
                <a:gd name="T23" fmla="*/ 65 h 73"/>
                <a:gd name="T24" fmla="*/ 10 w 23"/>
                <a:gd name="T25" fmla="*/ 65 h 73"/>
                <a:gd name="T26" fmla="*/ 10 w 23"/>
                <a:gd name="T27" fmla="*/ 71 h 73"/>
                <a:gd name="T28" fmla="*/ 12 w 23"/>
                <a:gd name="T29" fmla="*/ 73 h 73"/>
                <a:gd name="T30" fmla="*/ 14 w 23"/>
                <a:gd name="T31" fmla="*/ 71 h 73"/>
                <a:gd name="T32" fmla="*/ 14 w 23"/>
                <a:gd name="T33" fmla="*/ 66 h 73"/>
                <a:gd name="T34" fmla="*/ 15 w 23"/>
                <a:gd name="T35" fmla="*/ 66 h 73"/>
                <a:gd name="T36" fmla="*/ 22 w 23"/>
                <a:gd name="T37" fmla="*/ 65 h 73"/>
                <a:gd name="T38" fmla="*/ 23 w 23"/>
                <a:gd name="T39" fmla="*/ 62 h 73"/>
                <a:gd name="T40" fmla="*/ 20 w 23"/>
                <a:gd name="T41"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73">
                  <a:moveTo>
                    <a:pt x="20" y="61"/>
                  </a:moveTo>
                  <a:cubicBezTo>
                    <a:pt x="20" y="61"/>
                    <a:pt x="15" y="63"/>
                    <a:pt x="11" y="61"/>
                  </a:cubicBezTo>
                  <a:cubicBezTo>
                    <a:pt x="9" y="60"/>
                    <a:pt x="7" y="58"/>
                    <a:pt x="6" y="55"/>
                  </a:cubicBezTo>
                  <a:cubicBezTo>
                    <a:pt x="5" y="51"/>
                    <a:pt x="7" y="49"/>
                    <a:pt x="9" y="45"/>
                  </a:cubicBezTo>
                  <a:cubicBezTo>
                    <a:pt x="13" y="41"/>
                    <a:pt x="17" y="36"/>
                    <a:pt x="15" y="25"/>
                  </a:cubicBezTo>
                  <a:cubicBezTo>
                    <a:pt x="12" y="7"/>
                    <a:pt x="10" y="1"/>
                    <a:pt x="10" y="1"/>
                  </a:cubicBezTo>
                  <a:cubicBezTo>
                    <a:pt x="9" y="0"/>
                    <a:pt x="8" y="0"/>
                    <a:pt x="7" y="0"/>
                  </a:cubicBezTo>
                  <a:cubicBezTo>
                    <a:pt x="6" y="0"/>
                    <a:pt x="6" y="1"/>
                    <a:pt x="6" y="2"/>
                  </a:cubicBezTo>
                  <a:cubicBezTo>
                    <a:pt x="6" y="2"/>
                    <a:pt x="8" y="8"/>
                    <a:pt x="11" y="26"/>
                  </a:cubicBezTo>
                  <a:cubicBezTo>
                    <a:pt x="13" y="35"/>
                    <a:pt x="9" y="39"/>
                    <a:pt x="6" y="43"/>
                  </a:cubicBezTo>
                  <a:cubicBezTo>
                    <a:pt x="3" y="46"/>
                    <a:pt x="0" y="50"/>
                    <a:pt x="3" y="57"/>
                  </a:cubicBezTo>
                  <a:cubicBezTo>
                    <a:pt x="4" y="60"/>
                    <a:pt x="6" y="63"/>
                    <a:pt x="9" y="65"/>
                  </a:cubicBezTo>
                  <a:cubicBezTo>
                    <a:pt x="10" y="65"/>
                    <a:pt x="10" y="65"/>
                    <a:pt x="10" y="65"/>
                  </a:cubicBezTo>
                  <a:cubicBezTo>
                    <a:pt x="10" y="71"/>
                    <a:pt x="10" y="71"/>
                    <a:pt x="10" y="71"/>
                  </a:cubicBezTo>
                  <a:cubicBezTo>
                    <a:pt x="10" y="72"/>
                    <a:pt x="11" y="73"/>
                    <a:pt x="12" y="73"/>
                  </a:cubicBezTo>
                  <a:cubicBezTo>
                    <a:pt x="13" y="73"/>
                    <a:pt x="14" y="72"/>
                    <a:pt x="14" y="71"/>
                  </a:cubicBezTo>
                  <a:cubicBezTo>
                    <a:pt x="14" y="66"/>
                    <a:pt x="14" y="66"/>
                    <a:pt x="14" y="66"/>
                  </a:cubicBezTo>
                  <a:cubicBezTo>
                    <a:pt x="15" y="66"/>
                    <a:pt x="15" y="66"/>
                    <a:pt x="15" y="66"/>
                  </a:cubicBezTo>
                  <a:cubicBezTo>
                    <a:pt x="19" y="66"/>
                    <a:pt x="22" y="65"/>
                    <a:pt x="22" y="65"/>
                  </a:cubicBezTo>
                  <a:cubicBezTo>
                    <a:pt x="23" y="64"/>
                    <a:pt x="23" y="63"/>
                    <a:pt x="23" y="62"/>
                  </a:cubicBezTo>
                  <a:cubicBezTo>
                    <a:pt x="23" y="61"/>
                    <a:pt x="21" y="61"/>
                    <a:pt x="20"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Freeform 249"/>
            <p:cNvSpPr/>
            <p:nvPr/>
          </p:nvSpPr>
          <p:spPr bwMode="auto">
            <a:xfrm>
              <a:off x="3004660" y="4939064"/>
              <a:ext cx="323166" cy="858942"/>
            </a:xfrm>
            <a:custGeom>
              <a:avLst/>
              <a:gdLst>
                <a:gd name="T0" fmla="*/ 13 w 32"/>
                <a:gd name="T1" fmla="*/ 18 h 85"/>
                <a:gd name="T2" fmla="*/ 5 w 32"/>
                <a:gd name="T3" fmla="*/ 2 h 85"/>
                <a:gd name="T4" fmla="*/ 3 w 32"/>
                <a:gd name="T5" fmla="*/ 0 h 85"/>
                <a:gd name="T6" fmla="*/ 1 w 32"/>
                <a:gd name="T7" fmla="*/ 2 h 85"/>
                <a:gd name="T8" fmla="*/ 11 w 32"/>
                <a:gd name="T9" fmla="*/ 21 h 85"/>
                <a:gd name="T10" fmla="*/ 26 w 32"/>
                <a:gd name="T11" fmla="*/ 57 h 85"/>
                <a:gd name="T12" fmla="*/ 10 w 32"/>
                <a:gd name="T13" fmla="*/ 82 h 85"/>
                <a:gd name="T14" fmla="*/ 10 w 32"/>
                <a:gd name="T15" fmla="*/ 84 h 85"/>
                <a:gd name="T16" fmla="*/ 11 w 32"/>
                <a:gd name="T17" fmla="*/ 85 h 85"/>
                <a:gd name="T18" fmla="*/ 12 w 32"/>
                <a:gd name="T19" fmla="*/ 85 h 85"/>
                <a:gd name="T20" fmla="*/ 30 w 32"/>
                <a:gd name="T21" fmla="*/ 58 h 85"/>
                <a:gd name="T22" fmla="*/ 13 w 32"/>
                <a:gd name="T23"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85">
                  <a:moveTo>
                    <a:pt x="13" y="18"/>
                  </a:moveTo>
                  <a:cubicBezTo>
                    <a:pt x="4" y="13"/>
                    <a:pt x="5" y="2"/>
                    <a:pt x="5" y="2"/>
                  </a:cubicBezTo>
                  <a:cubicBezTo>
                    <a:pt x="5" y="1"/>
                    <a:pt x="4" y="0"/>
                    <a:pt x="3" y="0"/>
                  </a:cubicBezTo>
                  <a:cubicBezTo>
                    <a:pt x="2" y="0"/>
                    <a:pt x="1" y="1"/>
                    <a:pt x="1" y="2"/>
                  </a:cubicBezTo>
                  <a:cubicBezTo>
                    <a:pt x="1" y="2"/>
                    <a:pt x="0" y="15"/>
                    <a:pt x="11" y="21"/>
                  </a:cubicBezTo>
                  <a:cubicBezTo>
                    <a:pt x="20" y="27"/>
                    <a:pt x="28" y="40"/>
                    <a:pt x="26" y="57"/>
                  </a:cubicBezTo>
                  <a:cubicBezTo>
                    <a:pt x="23" y="74"/>
                    <a:pt x="10" y="82"/>
                    <a:pt x="10" y="82"/>
                  </a:cubicBezTo>
                  <a:cubicBezTo>
                    <a:pt x="9" y="82"/>
                    <a:pt x="9" y="83"/>
                    <a:pt x="10" y="84"/>
                  </a:cubicBezTo>
                  <a:cubicBezTo>
                    <a:pt x="10" y="85"/>
                    <a:pt x="11" y="85"/>
                    <a:pt x="11" y="85"/>
                  </a:cubicBezTo>
                  <a:cubicBezTo>
                    <a:pt x="12" y="85"/>
                    <a:pt x="12" y="85"/>
                    <a:pt x="12" y="85"/>
                  </a:cubicBezTo>
                  <a:cubicBezTo>
                    <a:pt x="13" y="85"/>
                    <a:pt x="27" y="77"/>
                    <a:pt x="30" y="58"/>
                  </a:cubicBezTo>
                  <a:cubicBezTo>
                    <a:pt x="32" y="39"/>
                    <a:pt x="23" y="24"/>
                    <a:pt x="1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Freeform 250"/>
            <p:cNvSpPr>
              <a:spLocks noEditPoints="1"/>
            </p:cNvSpPr>
            <p:nvPr/>
          </p:nvSpPr>
          <p:spPr bwMode="auto">
            <a:xfrm>
              <a:off x="5653773" y="5113403"/>
              <a:ext cx="280644" cy="727124"/>
            </a:xfrm>
            <a:custGeom>
              <a:avLst/>
              <a:gdLst>
                <a:gd name="T0" fmla="*/ 18 w 28"/>
                <a:gd name="T1" fmla="*/ 45 h 72"/>
                <a:gd name="T2" fmla="*/ 18 w 28"/>
                <a:gd name="T3" fmla="*/ 6 h 72"/>
                <a:gd name="T4" fmla="*/ 19 w 28"/>
                <a:gd name="T5" fmla="*/ 5 h 72"/>
                <a:gd name="T6" fmla="*/ 20 w 28"/>
                <a:gd name="T7" fmla="*/ 3 h 72"/>
                <a:gd name="T8" fmla="*/ 20 w 28"/>
                <a:gd name="T9" fmla="*/ 1 h 72"/>
                <a:gd name="T10" fmla="*/ 18 w 28"/>
                <a:gd name="T11" fmla="*/ 0 h 72"/>
                <a:gd name="T12" fmla="*/ 9 w 28"/>
                <a:gd name="T13" fmla="*/ 0 h 72"/>
                <a:gd name="T14" fmla="*/ 8 w 28"/>
                <a:gd name="T15" fmla="*/ 1 h 72"/>
                <a:gd name="T16" fmla="*/ 8 w 28"/>
                <a:gd name="T17" fmla="*/ 3 h 72"/>
                <a:gd name="T18" fmla="*/ 9 w 28"/>
                <a:gd name="T19" fmla="*/ 5 h 72"/>
                <a:gd name="T20" fmla="*/ 9 w 28"/>
                <a:gd name="T21" fmla="*/ 6 h 72"/>
                <a:gd name="T22" fmla="*/ 9 w 28"/>
                <a:gd name="T23" fmla="*/ 45 h 72"/>
                <a:gd name="T24" fmla="*/ 0 w 28"/>
                <a:gd name="T25" fmla="*/ 61 h 72"/>
                <a:gd name="T26" fmla="*/ 5 w 28"/>
                <a:gd name="T27" fmla="*/ 72 h 72"/>
                <a:gd name="T28" fmla="*/ 22 w 28"/>
                <a:gd name="T29" fmla="*/ 72 h 72"/>
                <a:gd name="T30" fmla="*/ 28 w 28"/>
                <a:gd name="T31" fmla="*/ 61 h 72"/>
                <a:gd name="T32" fmla="*/ 18 w 28"/>
                <a:gd name="T33" fmla="*/ 45 h 72"/>
                <a:gd name="T34" fmla="*/ 22 w 28"/>
                <a:gd name="T35" fmla="*/ 71 h 72"/>
                <a:gd name="T36" fmla="*/ 6 w 28"/>
                <a:gd name="T37" fmla="*/ 71 h 72"/>
                <a:gd name="T38" fmla="*/ 1 w 28"/>
                <a:gd name="T39" fmla="*/ 61 h 72"/>
                <a:gd name="T40" fmla="*/ 10 w 28"/>
                <a:gd name="T41" fmla="*/ 46 h 72"/>
                <a:gd name="T42" fmla="*/ 10 w 28"/>
                <a:gd name="T43" fmla="*/ 46 h 72"/>
                <a:gd name="T44" fmla="*/ 10 w 28"/>
                <a:gd name="T45" fmla="*/ 45 h 72"/>
                <a:gd name="T46" fmla="*/ 10 w 28"/>
                <a:gd name="T47" fmla="*/ 6 h 72"/>
                <a:gd name="T48" fmla="*/ 9 w 28"/>
                <a:gd name="T49" fmla="*/ 3 h 72"/>
                <a:gd name="T50" fmla="*/ 9 w 28"/>
                <a:gd name="T51" fmla="*/ 3 h 72"/>
                <a:gd name="T52" fmla="*/ 9 w 28"/>
                <a:gd name="T53" fmla="*/ 1 h 72"/>
                <a:gd name="T54" fmla="*/ 9 w 28"/>
                <a:gd name="T55" fmla="*/ 1 h 72"/>
                <a:gd name="T56" fmla="*/ 18 w 28"/>
                <a:gd name="T57" fmla="*/ 1 h 72"/>
                <a:gd name="T58" fmla="*/ 19 w 28"/>
                <a:gd name="T59" fmla="*/ 1 h 72"/>
                <a:gd name="T60" fmla="*/ 19 w 28"/>
                <a:gd name="T61" fmla="*/ 3 h 72"/>
                <a:gd name="T62" fmla="*/ 19 w 28"/>
                <a:gd name="T63" fmla="*/ 3 h 72"/>
                <a:gd name="T64" fmla="*/ 17 w 28"/>
                <a:gd name="T65" fmla="*/ 6 h 72"/>
                <a:gd name="T66" fmla="*/ 17 w 28"/>
                <a:gd name="T67" fmla="*/ 45 h 72"/>
                <a:gd name="T68" fmla="*/ 17 w 28"/>
                <a:gd name="T69" fmla="*/ 46 h 72"/>
                <a:gd name="T70" fmla="*/ 17 w 28"/>
                <a:gd name="T71" fmla="*/ 46 h 72"/>
                <a:gd name="T72" fmla="*/ 27 w 28"/>
                <a:gd name="T73" fmla="*/ 61 h 72"/>
                <a:gd name="T74" fmla="*/ 22 w 28"/>
                <a:gd name="T75"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72">
                  <a:moveTo>
                    <a:pt x="18" y="45"/>
                  </a:moveTo>
                  <a:cubicBezTo>
                    <a:pt x="18" y="6"/>
                    <a:pt x="18" y="6"/>
                    <a:pt x="18" y="6"/>
                  </a:cubicBezTo>
                  <a:cubicBezTo>
                    <a:pt x="18" y="5"/>
                    <a:pt x="19" y="5"/>
                    <a:pt x="19" y="5"/>
                  </a:cubicBezTo>
                  <a:cubicBezTo>
                    <a:pt x="19" y="5"/>
                    <a:pt x="20" y="4"/>
                    <a:pt x="20" y="3"/>
                  </a:cubicBezTo>
                  <a:cubicBezTo>
                    <a:pt x="20" y="1"/>
                    <a:pt x="20" y="1"/>
                    <a:pt x="20" y="1"/>
                  </a:cubicBezTo>
                  <a:cubicBezTo>
                    <a:pt x="20" y="1"/>
                    <a:pt x="19" y="0"/>
                    <a:pt x="18" y="0"/>
                  </a:cubicBezTo>
                  <a:cubicBezTo>
                    <a:pt x="9" y="0"/>
                    <a:pt x="9" y="0"/>
                    <a:pt x="9" y="0"/>
                  </a:cubicBezTo>
                  <a:cubicBezTo>
                    <a:pt x="8" y="0"/>
                    <a:pt x="8" y="1"/>
                    <a:pt x="8" y="1"/>
                  </a:cubicBezTo>
                  <a:cubicBezTo>
                    <a:pt x="8" y="3"/>
                    <a:pt x="8" y="3"/>
                    <a:pt x="8" y="3"/>
                  </a:cubicBezTo>
                  <a:cubicBezTo>
                    <a:pt x="8" y="4"/>
                    <a:pt x="8" y="5"/>
                    <a:pt x="9" y="5"/>
                  </a:cubicBezTo>
                  <a:cubicBezTo>
                    <a:pt x="9" y="5"/>
                    <a:pt x="9" y="5"/>
                    <a:pt x="9" y="6"/>
                  </a:cubicBezTo>
                  <a:cubicBezTo>
                    <a:pt x="9" y="45"/>
                    <a:pt x="9" y="45"/>
                    <a:pt x="9" y="45"/>
                  </a:cubicBezTo>
                  <a:cubicBezTo>
                    <a:pt x="5" y="50"/>
                    <a:pt x="0" y="56"/>
                    <a:pt x="0" y="61"/>
                  </a:cubicBezTo>
                  <a:cubicBezTo>
                    <a:pt x="0" y="65"/>
                    <a:pt x="2" y="69"/>
                    <a:pt x="5" y="72"/>
                  </a:cubicBezTo>
                  <a:cubicBezTo>
                    <a:pt x="22" y="72"/>
                    <a:pt x="22" y="72"/>
                    <a:pt x="22" y="72"/>
                  </a:cubicBezTo>
                  <a:cubicBezTo>
                    <a:pt x="26" y="69"/>
                    <a:pt x="28" y="65"/>
                    <a:pt x="28" y="61"/>
                  </a:cubicBezTo>
                  <a:cubicBezTo>
                    <a:pt x="28" y="56"/>
                    <a:pt x="22" y="50"/>
                    <a:pt x="18" y="45"/>
                  </a:cubicBezTo>
                  <a:close/>
                  <a:moveTo>
                    <a:pt x="22" y="71"/>
                  </a:moveTo>
                  <a:cubicBezTo>
                    <a:pt x="6" y="71"/>
                    <a:pt x="6" y="71"/>
                    <a:pt x="6" y="71"/>
                  </a:cubicBezTo>
                  <a:cubicBezTo>
                    <a:pt x="3" y="68"/>
                    <a:pt x="1" y="65"/>
                    <a:pt x="1" y="61"/>
                  </a:cubicBezTo>
                  <a:cubicBezTo>
                    <a:pt x="1" y="57"/>
                    <a:pt x="4" y="52"/>
                    <a:pt x="10" y="46"/>
                  </a:cubicBezTo>
                  <a:cubicBezTo>
                    <a:pt x="10" y="46"/>
                    <a:pt x="10" y="46"/>
                    <a:pt x="10" y="46"/>
                  </a:cubicBezTo>
                  <a:cubicBezTo>
                    <a:pt x="10" y="45"/>
                    <a:pt x="10" y="45"/>
                    <a:pt x="10" y="45"/>
                  </a:cubicBezTo>
                  <a:cubicBezTo>
                    <a:pt x="10" y="6"/>
                    <a:pt x="10" y="6"/>
                    <a:pt x="10" y="6"/>
                  </a:cubicBezTo>
                  <a:cubicBezTo>
                    <a:pt x="10" y="5"/>
                    <a:pt x="10" y="4"/>
                    <a:pt x="9" y="3"/>
                  </a:cubicBezTo>
                  <a:cubicBezTo>
                    <a:pt x="9" y="3"/>
                    <a:pt x="9" y="3"/>
                    <a:pt x="9" y="3"/>
                  </a:cubicBezTo>
                  <a:cubicBezTo>
                    <a:pt x="9" y="1"/>
                    <a:pt x="9" y="1"/>
                    <a:pt x="9" y="1"/>
                  </a:cubicBezTo>
                  <a:cubicBezTo>
                    <a:pt x="9" y="1"/>
                    <a:pt x="9" y="1"/>
                    <a:pt x="9" y="1"/>
                  </a:cubicBezTo>
                  <a:cubicBezTo>
                    <a:pt x="18" y="1"/>
                    <a:pt x="18" y="1"/>
                    <a:pt x="18" y="1"/>
                  </a:cubicBezTo>
                  <a:cubicBezTo>
                    <a:pt x="19" y="1"/>
                    <a:pt x="19" y="1"/>
                    <a:pt x="19" y="1"/>
                  </a:cubicBezTo>
                  <a:cubicBezTo>
                    <a:pt x="19" y="3"/>
                    <a:pt x="19" y="3"/>
                    <a:pt x="19" y="3"/>
                  </a:cubicBezTo>
                  <a:cubicBezTo>
                    <a:pt x="19" y="3"/>
                    <a:pt x="19" y="3"/>
                    <a:pt x="19" y="3"/>
                  </a:cubicBezTo>
                  <a:cubicBezTo>
                    <a:pt x="18" y="4"/>
                    <a:pt x="17" y="5"/>
                    <a:pt x="17" y="6"/>
                  </a:cubicBezTo>
                  <a:cubicBezTo>
                    <a:pt x="17" y="45"/>
                    <a:pt x="17" y="45"/>
                    <a:pt x="17" y="45"/>
                  </a:cubicBezTo>
                  <a:cubicBezTo>
                    <a:pt x="17" y="46"/>
                    <a:pt x="17" y="46"/>
                    <a:pt x="17" y="46"/>
                  </a:cubicBezTo>
                  <a:cubicBezTo>
                    <a:pt x="17" y="46"/>
                    <a:pt x="17" y="46"/>
                    <a:pt x="17" y="46"/>
                  </a:cubicBezTo>
                  <a:cubicBezTo>
                    <a:pt x="23" y="52"/>
                    <a:pt x="27" y="57"/>
                    <a:pt x="27" y="61"/>
                  </a:cubicBezTo>
                  <a:cubicBezTo>
                    <a:pt x="27" y="65"/>
                    <a:pt x="25" y="68"/>
                    <a:pt x="2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Freeform 251"/>
            <p:cNvSpPr>
              <a:spLocks noEditPoints="1"/>
            </p:cNvSpPr>
            <p:nvPr/>
          </p:nvSpPr>
          <p:spPr bwMode="auto">
            <a:xfrm>
              <a:off x="5683538" y="5283491"/>
              <a:ext cx="221114" cy="527271"/>
            </a:xfrm>
            <a:custGeom>
              <a:avLst/>
              <a:gdLst>
                <a:gd name="T0" fmla="*/ 13 w 22"/>
                <a:gd name="T1" fmla="*/ 30 h 52"/>
                <a:gd name="T2" fmla="*/ 13 w 22"/>
                <a:gd name="T3" fmla="*/ 30 h 52"/>
                <a:gd name="T4" fmla="*/ 13 w 22"/>
                <a:gd name="T5" fmla="*/ 0 h 52"/>
                <a:gd name="T6" fmla="*/ 9 w 22"/>
                <a:gd name="T7" fmla="*/ 0 h 52"/>
                <a:gd name="T8" fmla="*/ 9 w 22"/>
                <a:gd name="T9" fmla="*/ 30 h 52"/>
                <a:gd name="T10" fmla="*/ 8 w 22"/>
                <a:gd name="T11" fmla="*/ 30 h 52"/>
                <a:gd name="T12" fmla="*/ 0 w 22"/>
                <a:gd name="T13" fmla="*/ 44 h 52"/>
                <a:gd name="T14" fmla="*/ 3 w 22"/>
                <a:gd name="T15" fmla="*/ 52 h 52"/>
                <a:gd name="T16" fmla="*/ 18 w 22"/>
                <a:gd name="T17" fmla="*/ 52 h 52"/>
                <a:gd name="T18" fmla="*/ 22 w 22"/>
                <a:gd name="T19" fmla="*/ 44 h 52"/>
                <a:gd name="T20" fmla="*/ 13 w 22"/>
                <a:gd name="T21" fmla="*/ 30 h 52"/>
                <a:gd name="T22" fmla="*/ 3 w 22"/>
                <a:gd name="T23" fmla="*/ 49 h 52"/>
                <a:gd name="T24" fmla="*/ 2 w 22"/>
                <a:gd name="T25" fmla="*/ 49 h 52"/>
                <a:gd name="T26" fmla="*/ 3 w 22"/>
                <a:gd name="T27" fmla="*/ 48 h 52"/>
                <a:gd name="T28" fmla="*/ 4 w 22"/>
                <a:gd name="T29" fmla="*/ 49 h 52"/>
                <a:gd name="T30" fmla="*/ 3 w 22"/>
                <a:gd name="T31" fmla="*/ 49 h 52"/>
                <a:gd name="T32" fmla="*/ 16 w 22"/>
                <a:gd name="T33" fmla="*/ 37 h 52"/>
                <a:gd name="T34" fmla="*/ 15 w 22"/>
                <a:gd name="T35" fmla="*/ 36 h 52"/>
                <a:gd name="T36" fmla="*/ 16 w 22"/>
                <a:gd name="T37" fmla="*/ 35 h 52"/>
                <a:gd name="T38" fmla="*/ 17 w 22"/>
                <a:gd name="T39" fmla="*/ 36 h 52"/>
                <a:gd name="T40" fmla="*/ 16 w 22"/>
                <a:gd name="T41" fmla="*/ 37 h 52"/>
                <a:gd name="T42" fmla="*/ 18 w 22"/>
                <a:gd name="T43" fmla="*/ 40 h 52"/>
                <a:gd name="T44" fmla="*/ 17 w 22"/>
                <a:gd name="T45" fmla="*/ 39 h 52"/>
                <a:gd name="T46" fmla="*/ 18 w 22"/>
                <a:gd name="T47" fmla="*/ 39 h 52"/>
                <a:gd name="T48" fmla="*/ 19 w 22"/>
                <a:gd name="T49" fmla="*/ 39 h 52"/>
                <a:gd name="T50" fmla="*/ 18 w 22"/>
                <a:gd name="T5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52">
                  <a:moveTo>
                    <a:pt x="13" y="30"/>
                  </a:moveTo>
                  <a:cubicBezTo>
                    <a:pt x="13" y="30"/>
                    <a:pt x="13" y="30"/>
                    <a:pt x="13" y="30"/>
                  </a:cubicBezTo>
                  <a:cubicBezTo>
                    <a:pt x="13" y="0"/>
                    <a:pt x="13" y="0"/>
                    <a:pt x="13" y="0"/>
                  </a:cubicBezTo>
                  <a:cubicBezTo>
                    <a:pt x="9" y="0"/>
                    <a:pt x="9" y="0"/>
                    <a:pt x="9" y="0"/>
                  </a:cubicBezTo>
                  <a:cubicBezTo>
                    <a:pt x="9" y="30"/>
                    <a:pt x="9" y="30"/>
                    <a:pt x="9" y="30"/>
                  </a:cubicBezTo>
                  <a:cubicBezTo>
                    <a:pt x="8" y="30"/>
                    <a:pt x="8" y="30"/>
                    <a:pt x="8" y="30"/>
                  </a:cubicBezTo>
                  <a:cubicBezTo>
                    <a:pt x="0" y="38"/>
                    <a:pt x="0" y="42"/>
                    <a:pt x="0" y="44"/>
                  </a:cubicBezTo>
                  <a:cubicBezTo>
                    <a:pt x="0" y="47"/>
                    <a:pt x="1" y="50"/>
                    <a:pt x="3" y="52"/>
                  </a:cubicBezTo>
                  <a:cubicBezTo>
                    <a:pt x="18" y="52"/>
                    <a:pt x="18" y="52"/>
                    <a:pt x="18" y="52"/>
                  </a:cubicBezTo>
                  <a:cubicBezTo>
                    <a:pt x="21" y="50"/>
                    <a:pt x="22" y="47"/>
                    <a:pt x="22" y="44"/>
                  </a:cubicBezTo>
                  <a:cubicBezTo>
                    <a:pt x="22" y="42"/>
                    <a:pt x="21" y="38"/>
                    <a:pt x="13" y="30"/>
                  </a:cubicBezTo>
                  <a:close/>
                  <a:moveTo>
                    <a:pt x="3" y="49"/>
                  </a:moveTo>
                  <a:cubicBezTo>
                    <a:pt x="3" y="49"/>
                    <a:pt x="2" y="49"/>
                    <a:pt x="2" y="49"/>
                  </a:cubicBezTo>
                  <a:cubicBezTo>
                    <a:pt x="2" y="48"/>
                    <a:pt x="3" y="48"/>
                    <a:pt x="3" y="48"/>
                  </a:cubicBezTo>
                  <a:cubicBezTo>
                    <a:pt x="4" y="48"/>
                    <a:pt x="4" y="48"/>
                    <a:pt x="4" y="49"/>
                  </a:cubicBezTo>
                  <a:cubicBezTo>
                    <a:pt x="4" y="49"/>
                    <a:pt x="4" y="49"/>
                    <a:pt x="3" y="49"/>
                  </a:cubicBezTo>
                  <a:close/>
                  <a:moveTo>
                    <a:pt x="16" y="37"/>
                  </a:moveTo>
                  <a:cubicBezTo>
                    <a:pt x="15" y="37"/>
                    <a:pt x="15" y="37"/>
                    <a:pt x="15" y="36"/>
                  </a:cubicBezTo>
                  <a:cubicBezTo>
                    <a:pt x="15" y="35"/>
                    <a:pt x="15" y="35"/>
                    <a:pt x="16" y="35"/>
                  </a:cubicBezTo>
                  <a:cubicBezTo>
                    <a:pt x="17" y="35"/>
                    <a:pt x="17" y="35"/>
                    <a:pt x="17" y="36"/>
                  </a:cubicBezTo>
                  <a:cubicBezTo>
                    <a:pt x="17" y="37"/>
                    <a:pt x="17" y="37"/>
                    <a:pt x="16" y="37"/>
                  </a:cubicBezTo>
                  <a:close/>
                  <a:moveTo>
                    <a:pt x="18" y="40"/>
                  </a:moveTo>
                  <a:cubicBezTo>
                    <a:pt x="18" y="40"/>
                    <a:pt x="17" y="40"/>
                    <a:pt x="17" y="39"/>
                  </a:cubicBezTo>
                  <a:cubicBezTo>
                    <a:pt x="17" y="39"/>
                    <a:pt x="18" y="39"/>
                    <a:pt x="18" y="39"/>
                  </a:cubicBezTo>
                  <a:cubicBezTo>
                    <a:pt x="18" y="39"/>
                    <a:pt x="19" y="39"/>
                    <a:pt x="19" y="39"/>
                  </a:cubicBezTo>
                  <a:cubicBezTo>
                    <a:pt x="19" y="40"/>
                    <a:pt x="18" y="40"/>
                    <a:pt x="1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Freeform 252"/>
            <p:cNvSpPr/>
            <p:nvPr/>
          </p:nvSpPr>
          <p:spPr bwMode="auto">
            <a:xfrm>
              <a:off x="5764329" y="4900794"/>
              <a:ext cx="59531" cy="199853"/>
            </a:xfrm>
            <a:custGeom>
              <a:avLst/>
              <a:gdLst>
                <a:gd name="T0" fmla="*/ 2 w 6"/>
                <a:gd name="T1" fmla="*/ 11 h 20"/>
                <a:gd name="T2" fmla="*/ 3 w 6"/>
                <a:gd name="T3" fmla="*/ 12 h 20"/>
                <a:gd name="T4" fmla="*/ 3 w 6"/>
                <a:gd name="T5" fmla="*/ 13 h 20"/>
                <a:gd name="T6" fmla="*/ 2 w 6"/>
                <a:gd name="T7" fmla="*/ 16 h 20"/>
                <a:gd name="T8" fmla="*/ 2 w 6"/>
                <a:gd name="T9" fmla="*/ 19 h 20"/>
                <a:gd name="T10" fmla="*/ 2 w 6"/>
                <a:gd name="T11" fmla="*/ 20 h 20"/>
                <a:gd name="T12" fmla="*/ 4 w 6"/>
                <a:gd name="T13" fmla="*/ 17 h 20"/>
                <a:gd name="T14" fmla="*/ 5 w 6"/>
                <a:gd name="T15" fmla="*/ 14 h 20"/>
                <a:gd name="T16" fmla="*/ 5 w 6"/>
                <a:gd name="T17" fmla="*/ 11 h 20"/>
                <a:gd name="T18" fmla="*/ 4 w 6"/>
                <a:gd name="T19" fmla="*/ 9 h 20"/>
                <a:gd name="T20" fmla="*/ 3 w 6"/>
                <a:gd name="T21" fmla="*/ 8 h 20"/>
                <a:gd name="T22" fmla="*/ 2 w 6"/>
                <a:gd name="T23" fmla="*/ 6 h 20"/>
                <a:gd name="T24" fmla="*/ 3 w 6"/>
                <a:gd name="T25" fmla="*/ 3 h 20"/>
                <a:gd name="T26" fmla="*/ 4 w 6"/>
                <a:gd name="T27" fmla="*/ 1 h 20"/>
                <a:gd name="T28" fmla="*/ 3 w 6"/>
                <a:gd name="T29" fmla="*/ 0 h 20"/>
                <a:gd name="T30" fmla="*/ 2 w 6"/>
                <a:gd name="T31" fmla="*/ 3 h 20"/>
                <a:gd name="T32" fmla="*/ 0 w 6"/>
                <a:gd name="T33" fmla="*/ 6 h 20"/>
                <a:gd name="T34" fmla="*/ 0 w 6"/>
                <a:gd name="T35" fmla="*/ 9 h 20"/>
                <a:gd name="T36" fmla="*/ 2 w 6"/>
                <a:gd name="T3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20">
                  <a:moveTo>
                    <a:pt x="2" y="11"/>
                  </a:moveTo>
                  <a:cubicBezTo>
                    <a:pt x="2" y="11"/>
                    <a:pt x="3" y="12"/>
                    <a:pt x="3" y="12"/>
                  </a:cubicBezTo>
                  <a:cubicBezTo>
                    <a:pt x="3" y="12"/>
                    <a:pt x="3" y="13"/>
                    <a:pt x="3" y="13"/>
                  </a:cubicBezTo>
                  <a:cubicBezTo>
                    <a:pt x="3" y="14"/>
                    <a:pt x="3" y="15"/>
                    <a:pt x="2" y="16"/>
                  </a:cubicBezTo>
                  <a:cubicBezTo>
                    <a:pt x="2" y="17"/>
                    <a:pt x="2" y="18"/>
                    <a:pt x="2" y="19"/>
                  </a:cubicBezTo>
                  <a:cubicBezTo>
                    <a:pt x="2" y="19"/>
                    <a:pt x="2" y="20"/>
                    <a:pt x="2" y="20"/>
                  </a:cubicBezTo>
                  <a:cubicBezTo>
                    <a:pt x="2" y="20"/>
                    <a:pt x="2" y="18"/>
                    <a:pt x="4" y="17"/>
                  </a:cubicBezTo>
                  <a:cubicBezTo>
                    <a:pt x="4" y="16"/>
                    <a:pt x="5" y="15"/>
                    <a:pt x="5" y="14"/>
                  </a:cubicBezTo>
                  <a:cubicBezTo>
                    <a:pt x="6" y="13"/>
                    <a:pt x="5" y="12"/>
                    <a:pt x="5" y="11"/>
                  </a:cubicBezTo>
                  <a:cubicBezTo>
                    <a:pt x="5" y="10"/>
                    <a:pt x="4" y="10"/>
                    <a:pt x="4" y="9"/>
                  </a:cubicBezTo>
                  <a:cubicBezTo>
                    <a:pt x="3" y="8"/>
                    <a:pt x="3" y="8"/>
                    <a:pt x="3" y="8"/>
                  </a:cubicBezTo>
                  <a:cubicBezTo>
                    <a:pt x="3" y="7"/>
                    <a:pt x="2" y="7"/>
                    <a:pt x="2" y="6"/>
                  </a:cubicBezTo>
                  <a:cubicBezTo>
                    <a:pt x="2" y="5"/>
                    <a:pt x="3" y="4"/>
                    <a:pt x="3" y="3"/>
                  </a:cubicBezTo>
                  <a:cubicBezTo>
                    <a:pt x="4" y="3"/>
                    <a:pt x="4" y="2"/>
                    <a:pt x="4" y="1"/>
                  </a:cubicBezTo>
                  <a:cubicBezTo>
                    <a:pt x="3" y="0"/>
                    <a:pt x="3" y="0"/>
                    <a:pt x="3" y="0"/>
                  </a:cubicBezTo>
                  <a:cubicBezTo>
                    <a:pt x="3" y="0"/>
                    <a:pt x="3" y="2"/>
                    <a:pt x="2" y="3"/>
                  </a:cubicBezTo>
                  <a:cubicBezTo>
                    <a:pt x="1" y="3"/>
                    <a:pt x="0" y="4"/>
                    <a:pt x="0" y="6"/>
                  </a:cubicBezTo>
                  <a:cubicBezTo>
                    <a:pt x="0" y="7"/>
                    <a:pt x="0" y="8"/>
                    <a:pt x="0" y="9"/>
                  </a:cubicBezTo>
                  <a:cubicBezTo>
                    <a:pt x="1" y="9"/>
                    <a:pt x="1"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Freeform 253"/>
            <p:cNvSpPr/>
            <p:nvPr/>
          </p:nvSpPr>
          <p:spPr bwMode="auto">
            <a:xfrm>
              <a:off x="1231498" y="5121908"/>
              <a:ext cx="161583" cy="191348"/>
            </a:xfrm>
            <a:custGeom>
              <a:avLst/>
              <a:gdLst>
                <a:gd name="T0" fmla="*/ 8 w 16"/>
                <a:gd name="T1" fmla="*/ 0 h 19"/>
                <a:gd name="T2" fmla="*/ 0 w 16"/>
                <a:gd name="T3" fmla="*/ 11 h 19"/>
                <a:gd name="T4" fmla="*/ 8 w 16"/>
                <a:gd name="T5" fmla="*/ 19 h 19"/>
                <a:gd name="T6" fmla="*/ 16 w 16"/>
                <a:gd name="T7" fmla="*/ 11 h 19"/>
                <a:gd name="T8" fmla="*/ 8 w 16"/>
                <a:gd name="T9" fmla="*/ 0 h 19"/>
              </a:gdLst>
              <a:ahLst/>
              <a:cxnLst>
                <a:cxn ang="0">
                  <a:pos x="T0" y="T1"/>
                </a:cxn>
                <a:cxn ang="0">
                  <a:pos x="T2" y="T3"/>
                </a:cxn>
                <a:cxn ang="0">
                  <a:pos x="T4" y="T5"/>
                </a:cxn>
                <a:cxn ang="0">
                  <a:pos x="T6" y="T7"/>
                </a:cxn>
                <a:cxn ang="0">
                  <a:pos x="T8" y="T9"/>
                </a:cxn>
              </a:cxnLst>
              <a:rect l="0" t="0" r="r" b="b"/>
              <a:pathLst>
                <a:path w="16" h="19">
                  <a:moveTo>
                    <a:pt x="8" y="0"/>
                  </a:moveTo>
                  <a:cubicBezTo>
                    <a:pt x="8" y="0"/>
                    <a:pt x="0" y="7"/>
                    <a:pt x="0" y="11"/>
                  </a:cubicBezTo>
                  <a:cubicBezTo>
                    <a:pt x="0" y="16"/>
                    <a:pt x="4" y="19"/>
                    <a:pt x="8" y="19"/>
                  </a:cubicBezTo>
                  <a:cubicBezTo>
                    <a:pt x="12" y="19"/>
                    <a:pt x="16" y="16"/>
                    <a:pt x="16" y="11"/>
                  </a:cubicBezTo>
                  <a:cubicBezTo>
                    <a:pt x="16" y="7"/>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Freeform 254"/>
            <p:cNvSpPr>
              <a:spLocks noEditPoints="1"/>
            </p:cNvSpPr>
            <p:nvPr/>
          </p:nvSpPr>
          <p:spPr bwMode="auto">
            <a:xfrm>
              <a:off x="687218" y="5041116"/>
              <a:ext cx="625071" cy="654837"/>
            </a:xfrm>
            <a:custGeom>
              <a:avLst/>
              <a:gdLst>
                <a:gd name="T0" fmla="*/ 52 w 62"/>
                <a:gd name="T1" fmla="*/ 19 h 65"/>
                <a:gd name="T2" fmla="*/ 51 w 62"/>
                <a:gd name="T3" fmla="*/ 16 h 65"/>
                <a:gd name="T4" fmla="*/ 62 w 62"/>
                <a:gd name="T5" fmla="*/ 0 h 65"/>
                <a:gd name="T6" fmla="*/ 48 w 62"/>
                <a:gd name="T7" fmla="*/ 13 h 65"/>
                <a:gd name="T8" fmla="*/ 45 w 62"/>
                <a:gd name="T9" fmla="*/ 14 h 65"/>
                <a:gd name="T10" fmla="*/ 36 w 62"/>
                <a:gd name="T11" fmla="*/ 14 h 65"/>
                <a:gd name="T12" fmla="*/ 13 w 62"/>
                <a:gd name="T13" fmla="*/ 32 h 65"/>
                <a:gd name="T14" fmla="*/ 9 w 62"/>
                <a:gd name="T15" fmla="*/ 35 h 65"/>
                <a:gd name="T16" fmla="*/ 16 w 62"/>
                <a:gd name="T17" fmla="*/ 42 h 65"/>
                <a:gd name="T18" fmla="*/ 8 w 62"/>
                <a:gd name="T19" fmla="*/ 51 h 65"/>
                <a:gd name="T20" fmla="*/ 4 w 62"/>
                <a:gd name="T21" fmla="*/ 47 h 65"/>
                <a:gd name="T22" fmla="*/ 0 w 62"/>
                <a:gd name="T23" fmla="*/ 50 h 65"/>
                <a:gd name="T24" fmla="*/ 13 w 62"/>
                <a:gd name="T25" fmla="*/ 65 h 65"/>
                <a:gd name="T26" fmla="*/ 17 w 62"/>
                <a:gd name="T27" fmla="*/ 62 h 65"/>
                <a:gd name="T28" fmla="*/ 14 w 62"/>
                <a:gd name="T29" fmla="*/ 58 h 65"/>
                <a:gd name="T30" fmla="*/ 21 w 62"/>
                <a:gd name="T31" fmla="*/ 49 h 65"/>
                <a:gd name="T32" fmla="*/ 29 w 62"/>
                <a:gd name="T33" fmla="*/ 55 h 65"/>
                <a:gd name="T34" fmla="*/ 32 w 62"/>
                <a:gd name="T35" fmla="*/ 53 h 65"/>
                <a:gd name="T36" fmla="*/ 30 w 62"/>
                <a:gd name="T37" fmla="*/ 50 h 65"/>
                <a:gd name="T38" fmla="*/ 51 w 62"/>
                <a:gd name="T39" fmla="*/ 20 h 65"/>
                <a:gd name="T40" fmla="*/ 46 w 62"/>
                <a:gd name="T41" fmla="*/ 30 h 65"/>
                <a:gd name="T42" fmla="*/ 40 w 62"/>
                <a:gd name="T43" fmla="*/ 26 h 65"/>
                <a:gd name="T44" fmla="*/ 44 w 62"/>
                <a:gd name="T45" fmla="*/ 32 h 65"/>
                <a:gd name="T46" fmla="*/ 38 w 62"/>
                <a:gd name="T47" fmla="*/ 29 h 65"/>
                <a:gd name="T48" fmla="*/ 36 w 62"/>
                <a:gd name="T49" fmla="*/ 31 h 65"/>
                <a:gd name="T50" fmla="*/ 39 w 62"/>
                <a:gd name="T51" fmla="*/ 37 h 65"/>
                <a:gd name="T52" fmla="*/ 33 w 62"/>
                <a:gd name="T53" fmla="*/ 32 h 65"/>
                <a:gd name="T54" fmla="*/ 38 w 62"/>
                <a:gd name="T55" fmla="*/ 39 h 65"/>
                <a:gd name="T56" fmla="*/ 32 w 62"/>
                <a:gd name="T57" fmla="*/ 35 h 65"/>
                <a:gd name="T58" fmla="*/ 30 w 62"/>
                <a:gd name="T59" fmla="*/ 37 h 65"/>
                <a:gd name="T60" fmla="*/ 33 w 62"/>
                <a:gd name="T61" fmla="*/ 43 h 65"/>
                <a:gd name="T62" fmla="*/ 27 w 62"/>
                <a:gd name="T63" fmla="*/ 39 h 65"/>
                <a:gd name="T64" fmla="*/ 31 w 62"/>
                <a:gd name="T65" fmla="*/ 45 h 65"/>
                <a:gd name="T66" fmla="*/ 17 w 62"/>
                <a:gd name="T67" fmla="*/ 36 h 65"/>
                <a:gd name="T68" fmla="*/ 43 w 62"/>
                <a:gd name="T69" fmla="*/ 16 h 65"/>
                <a:gd name="T70" fmla="*/ 49 w 62"/>
                <a:gd name="T7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5">
                  <a:moveTo>
                    <a:pt x="51" y="20"/>
                  </a:moveTo>
                  <a:cubicBezTo>
                    <a:pt x="52" y="19"/>
                    <a:pt x="52" y="19"/>
                    <a:pt x="52" y="19"/>
                  </a:cubicBezTo>
                  <a:cubicBezTo>
                    <a:pt x="52" y="18"/>
                    <a:pt x="52" y="17"/>
                    <a:pt x="52" y="16"/>
                  </a:cubicBezTo>
                  <a:cubicBezTo>
                    <a:pt x="51" y="16"/>
                    <a:pt x="51" y="16"/>
                    <a:pt x="51" y="16"/>
                  </a:cubicBezTo>
                  <a:cubicBezTo>
                    <a:pt x="62" y="5"/>
                    <a:pt x="62" y="5"/>
                    <a:pt x="62" y="5"/>
                  </a:cubicBezTo>
                  <a:cubicBezTo>
                    <a:pt x="62" y="0"/>
                    <a:pt x="62" y="0"/>
                    <a:pt x="62" y="0"/>
                  </a:cubicBezTo>
                  <a:cubicBezTo>
                    <a:pt x="49" y="13"/>
                    <a:pt x="49" y="13"/>
                    <a:pt x="49" y="13"/>
                  </a:cubicBezTo>
                  <a:cubicBezTo>
                    <a:pt x="48" y="13"/>
                    <a:pt x="48" y="13"/>
                    <a:pt x="48" y="13"/>
                  </a:cubicBezTo>
                  <a:cubicBezTo>
                    <a:pt x="48" y="12"/>
                    <a:pt x="47" y="12"/>
                    <a:pt x="46" y="13"/>
                  </a:cubicBezTo>
                  <a:cubicBezTo>
                    <a:pt x="45" y="14"/>
                    <a:pt x="45" y="14"/>
                    <a:pt x="45" y="14"/>
                  </a:cubicBezTo>
                  <a:cubicBezTo>
                    <a:pt x="45" y="14"/>
                    <a:pt x="45" y="14"/>
                    <a:pt x="45" y="14"/>
                  </a:cubicBezTo>
                  <a:cubicBezTo>
                    <a:pt x="42" y="12"/>
                    <a:pt x="38" y="12"/>
                    <a:pt x="36" y="14"/>
                  </a:cubicBezTo>
                  <a:cubicBezTo>
                    <a:pt x="15" y="35"/>
                    <a:pt x="15" y="35"/>
                    <a:pt x="15" y="35"/>
                  </a:cubicBezTo>
                  <a:cubicBezTo>
                    <a:pt x="13" y="32"/>
                    <a:pt x="13" y="32"/>
                    <a:pt x="13" y="32"/>
                  </a:cubicBezTo>
                  <a:cubicBezTo>
                    <a:pt x="12" y="32"/>
                    <a:pt x="12" y="32"/>
                    <a:pt x="12" y="32"/>
                  </a:cubicBezTo>
                  <a:cubicBezTo>
                    <a:pt x="9" y="35"/>
                    <a:pt x="9" y="35"/>
                    <a:pt x="9" y="35"/>
                  </a:cubicBezTo>
                  <a:cubicBezTo>
                    <a:pt x="9" y="35"/>
                    <a:pt x="9" y="36"/>
                    <a:pt x="9" y="36"/>
                  </a:cubicBezTo>
                  <a:cubicBezTo>
                    <a:pt x="16" y="42"/>
                    <a:pt x="16" y="42"/>
                    <a:pt x="16" y="42"/>
                  </a:cubicBezTo>
                  <a:cubicBezTo>
                    <a:pt x="16" y="42"/>
                    <a:pt x="16" y="43"/>
                    <a:pt x="16" y="43"/>
                  </a:cubicBezTo>
                  <a:cubicBezTo>
                    <a:pt x="8" y="51"/>
                    <a:pt x="8" y="51"/>
                    <a:pt x="8" y="51"/>
                  </a:cubicBezTo>
                  <a:cubicBezTo>
                    <a:pt x="8" y="51"/>
                    <a:pt x="7" y="51"/>
                    <a:pt x="7" y="51"/>
                  </a:cubicBezTo>
                  <a:cubicBezTo>
                    <a:pt x="4" y="47"/>
                    <a:pt x="4" y="47"/>
                    <a:pt x="4" y="47"/>
                  </a:cubicBezTo>
                  <a:cubicBezTo>
                    <a:pt x="4" y="47"/>
                    <a:pt x="3" y="47"/>
                    <a:pt x="3" y="47"/>
                  </a:cubicBezTo>
                  <a:cubicBezTo>
                    <a:pt x="0" y="50"/>
                    <a:pt x="0" y="50"/>
                    <a:pt x="0" y="50"/>
                  </a:cubicBezTo>
                  <a:cubicBezTo>
                    <a:pt x="0" y="51"/>
                    <a:pt x="0" y="51"/>
                    <a:pt x="0" y="51"/>
                  </a:cubicBezTo>
                  <a:cubicBezTo>
                    <a:pt x="13" y="65"/>
                    <a:pt x="13" y="65"/>
                    <a:pt x="13" y="65"/>
                  </a:cubicBezTo>
                  <a:cubicBezTo>
                    <a:pt x="14" y="65"/>
                    <a:pt x="14" y="65"/>
                    <a:pt x="14" y="65"/>
                  </a:cubicBezTo>
                  <a:cubicBezTo>
                    <a:pt x="17" y="62"/>
                    <a:pt x="17" y="62"/>
                    <a:pt x="17" y="62"/>
                  </a:cubicBezTo>
                  <a:cubicBezTo>
                    <a:pt x="17" y="61"/>
                    <a:pt x="17" y="61"/>
                    <a:pt x="17" y="61"/>
                  </a:cubicBezTo>
                  <a:cubicBezTo>
                    <a:pt x="14" y="58"/>
                    <a:pt x="14" y="58"/>
                    <a:pt x="14" y="58"/>
                  </a:cubicBezTo>
                  <a:cubicBezTo>
                    <a:pt x="14" y="57"/>
                    <a:pt x="14" y="57"/>
                    <a:pt x="14" y="56"/>
                  </a:cubicBezTo>
                  <a:cubicBezTo>
                    <a:pt x="21" y="49"/>
                    <a:pt x="21" y="49"/>
                    <a:pt x="21" y="49"/>
                  </a:cubicBezTo>
                  <a:cubicBezTo>
                    <a:pt x="22" y="49"/>
                    <a:pt x="22" y="49"/>
                    <a:pt x="22" y="49"/>
                  </a:cubicBezTo>
                  <a:cubicBezTo>
                    <a:pt x="29" y="55"/>
                    <a:pt x="29" y="55"/>
                    <a:pt x="29" y="55"/>
                  </a:cubicBezTo>
                  <a:cubicBezTo>
                    <a:pt x="29" y="56"/>
                    <a:pt x="30" y="56"/>
                    <a:pt x="30" y="55"/>
                  </a:cubicBezTo>
                  <a:cubicBezTo>
                    <a:pt x="32" y="53"/>
                    <a:pt x="32" y="53"/>
                    <a:pt x="32" y="53"/>
                  </a:cubicBezTo>
                  <a:cubicBezTo>
                    <a:pt x="32" y="53"/>
                    <a:pt x="32" y="52"/>
                    <a:pt x="32" y="52"/>
                  </a:cubicBezTo>
                  <a:cubicBezTo>
                    <a:pt x="30" y="50"/>
                    <a:pt x="30" y="50"/>
                    <a:pt x="30" y="50"/>
                  </a:cubicBezTo>
                  <a:cubicBezTo>
                    <a:pt x="51" y="29"/>
                    <a:pt x="51" y="29"/>
                    <a:pt x="51" y="29"/>
                  </a:cubicBezTo>
                  <a:cubicBezTo>
                    <a:pt x="53" y="26"/>
                    <a:pt x="53" y="22"/>
                    <a:pt x="51" y="20"/>
                  </a:cubicBezTo>
                  <a:close/>
                  <a:moveTo>
                    <a:pt x="49" y="27"/>
                  </a:moveTo>
                  <a:cubicBezTo>
                    <a:pt x="46" y="30"/>
                    <a:pt x="46" y="30"/>
                    <a:pt x="46" y="30"/>
                  </a:cubicBezTo>
                  <a:cubicBezTo>
                    <a:pt x="42" y="26"/>
                    <a:pt x="42" y="26"/>
                    <a:pt x="42" y="26"/>
                  </a:cubicBezTo>
                  <a:cubicBezTo>
                    <a:pt x="41" y="25"/>
                    <a:pt x="40" y="25"/>
                    <a:pt x="40" y="26"/>
                  </a:cubicBezTo>
                  <a:cubicBezTo>
                    <a:pt x="39" y="26"/>
                    <a:pt x="39" y="27"/>
                    <a:pt x="40" y="28"/>
                  </a:cubicBezTo>
                  <a:cubicBezTo>
                    <a:pt x="44" y="32"/>
                    <a:pt x="44" y="32"/>
                    <a:pt x="44" y="32"/>
                  </a:cubicBezTo>
                  <a:cubicBezTo>
                    <a:pt x="43" y="33"/>
                    <a:pt x="43" y="33"/>
                    <a:pt x="43" y="33"/>
                  </a:cubicBezTo>
                  <a:cubicBezTo>
                    <a:pt x="38" y="29"/>
                    <a:pt x="38" y="29"/>
                    <a:pt x="38" y="29"/>
                  </a:cubicBezTo>
                  <a:cubicBezTo>
                    <a:pt x="38" y="28"/>
                    <a:pt x="37" y="28"/>
                    <a:pt x="36" y="29"/>
                  </a:cubicBezTo>
                  <a:cubicBezTo>
                    <a:pt x="36" y="29"/>
                    <a:pt x="36" y="30"/>
                    <a:pt x="36" y="31"/>
                  </a:cubicBezTo>
                  <a:cubicBezTo>
                    <a:pt x="41" y="35"/>
                    <a:pt x="41" y="35"/>
                    <a:pt x="41" y="35"/>
                  </a:cubicBezTo>
                  <a:cubicBezTo>
                    <a:pt x="39" y="37"/>
                    <a:pt x="39" y="37"/>
                    <a:pt x="39" y="37"/>
                  </a:cubicBezTo>
                  <a:cubicBezTo>
                    <a:pt x="35" y="32"/>
                    <a:pt x="35" y="32"/>
                    <a:pt x="35" y="32"/>
                  </a:cubicBezTo>
                  <a:cubicBezTo>
                    <a:pt x="35" y="32"/>
                    <a:pt x="34" y="32"/>
                    <a:pt x="33" y="32"/>
                  </a:cubicBezTo>
                  <a:cubicBezTo>
                    <a:pt x="33" y="33"/>
                    <a:pt x="33" y="34"/>
                    <a:pt x="33" y="34"/>
                  </a:cubicBezTo>
                  <a:cubicBezTo>
                    <a:pt x="38" y="39"/>
                    <a:pt x="38" y="39"/>
                    <a:pt x="38" y="39"/>
                  </a:cubicBezTo>
                  <a:cubicBezTo>
                    <a:pt x="36" y="40"/>
                    <a:pt x="36" y="40"/>
                    <a:pt x="36" y="40"/>
                  </a:cubicBezTo>
                  <a:cubicBezTo>
                    <a:pt x="32" y="35"/>
                    <a:pt x="32" y="35"/>
                    <a:pt x="32" y="35"/>
                  </a:cubicBezTo>
                  <a:cubicBezTo>
                    <a:pt x="31" y="35"/>
                    <a:pt x="30" y="35"/>
                    <a:pt x="30" y="35"/>
                  </a:cubicBezTo>
                  <a:cubicBezTo>
                    <a:pt x="29" y="36"/>
                    <a:pt x="29" y="37"/>
                    <a:pt x="30" y="37"/>
                  </a:cubicBezTo>
                  <a:cubicBezTo>
                    <a:pt x="34" y="42"/>
                    <a:pt x="34" y="42"/>
                    <a:pt x="34" y="42"/>
                  </a:cubicBezTo>
                  <a:cubicBezTo>
                    <a:pt x="33" y="43"/>
                    <a:pt x="33" y="43"/>
                    <a:pt x="33" y="43"/>
                  </a:cubicBezTo>
                  <a:cubicBezTo>
                    <a:pt x="29" y="39"/>
                    <a:pt x="29" y="39"/>
                    <a:pt x="29" y="39"/>
                  </a:cubicBezTo>
                  <a:cubicBezTo>
                    <a:pt x="28" y="38"/>
                    <a:pt x="27" y="38"/>
                    <a:pt x="27" y="39"/>
                  </a:cubicBezTo>
                  <a:cubicBezTo>
                    <a:pt x="26" y="39"/>
                    <a:pt x="26" y="40"/>
                    <a:pt x="27" y="41"/>
                  </a:cubicBezTo>
                  <a:cubicBezTo>
                    <a:pt x="31" y="45"/>
                    <a:pt x="31" y="45"/>
                    <a:pt x="31" y="45"/>
                  </a:cubicBezTo>
                  <a:cubicBezTo>
                    <a:pt x="28" y="48"/>
                    <a:pt x="28" y="48"/>
                    <a:pt x="28" y="48"/>
                  </a:cubicBezTo>
                  <a:cubicBezTo>
                    <a:pt x="17" y="36"/>
                    <a:pt x="17" y="36"/>
                    <a:pt x="17" y="36"/>
                  </a:cubicBezTo>
                  <a:cubicBezTo>
                    <a:pt x="38" y="16"/>
                    <a:pt x="38" y="16"/>
                    <a:pt x="38" y="16"/>
                  </a:cubicBezTo>
                  <a:cubicBezTo>
                    <a:pt x="39" y="14"/>
                    <a:pt x="42" y="14"/>
                    <a:pt x="43" y="16"/>
                  </a:cubicBezTo>
                  <a:cubicBezTo>
                    <a:pt x="49" y="21"/>
                    <a:pt x="49" y="21"/>
                    <a:pt x="49" y="21"/>
                  </a:cubicBezTo>
                  <a:cubicBezTo>
                    <a:pt x="51" y="23"/>
                    <a:pt x="51" y="25"/>
                    <a:pt x="4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Freeform 255"/>
            <p:cNvSpPr>
              <a:spLocks noEditPoints="1"/>
            </p:cNvSpPr>
            <p:nvPr/>
          </p:nvSpPr>
          <p:spPr bwMode="auto">
            <a:xfrm>
              <a:off x="1826804" y="3242441"/>
              <a:ext cx="493254" cy="493254"/>
            </a:xfrm>
            <a:custGeom>
              <a:avLst/>
              <a:gdLst>
                <a:gd name="T0" fmla="*/ 46 w 49"/>
                <a:gd name="T1" fmla="*/ 35 h 49"/>
                <a:gd name="T2" fmla="*/ 17 w 49"/>
                <a:gd name="T3" fmla="*/ 6 h 49"/>
                <a:gd name="T4" fmla="*/ 16 w 49"/>
                <a:gd name="T5" fmla="*/ 4 h 49"/>
                <a:gd name="T6" fmla="*/ 15 w 49"/>
                <a:gd name="T7" fmla="*/ 1 h 49"/>
                <a:gd name="T8" fmla="*/ 12 w 49"/>
                <a:gd name="T9" fmla="*/ 1 h 49"/>
                <a:gd name="T10" fmla="*/ 1 w 49"/>
                <a:gd name="T11" fmla="*/ 12 h 49"/>
                <a:gd name="T12" fmla="*/ 1 w 49"/>
                <a:gd name="T13" fmla="*/ 15 h 49"/>
                <a:gd name="T14" fmla="*/ 4 w 49"/>
                <a:gd name="T15" fmla="*/ 16 h 49"/>
                <a:gd name="T16" fmla="*/ 6 w 49"/>
                <a:gd name="T17" fmla="*/ 17 h 49"/>
                <a:gd name="T18" fmla="*/ 36 w 49"/>
                <a:gd name="T19" fmla="*/ 46 h 49"/>
                <a:gd name="T20" fmla="*/ 45 w 49"/>
                <a:gd name="T21" fmla="*/ 46 h 49"/>
                <a:gd name="T22" fmla="*/ 46 w 49"/>
                <a:gd name="T23" fmla="*/ 45 h 49"/>
                <a:gd name="T24" fmla="*/ 46 w 49"/>
                <a:gd name="T25" fmla="*/ 35 h 49"/>
                <a:gd name="T26" fmla="*/ 45 w 49"/>
                <a:gd name="T27" fmla="*/ 44 h 49"/>
                <a:gd name="T28" fmla="*/ 44 w 49"/>
                <a:gd name="T29" fmla="*/ 44 h 49"/>
                <a:gd name="T30" fmla="*/ 37 w 49"/>
                <a:gd name="T31" fmla="*/ 44 h 49"/>
                <a:gd name="T32" fmla="*/ 8 w 49"/>
                <a:gd name="T33" fmla="*/ 15 h 49"/>
                <a:gd name="T34" fmla="*/ 3 w 49"/>
                <a:gd name="T35" fmla="*/ 14 h 49"/>
                <a:gd name="T36" fmla="*/ 3 w 49"/>
                <a:gd name="T37" fmla="*/ 13 h 49"/>
                <a:gd name="T38" fmla="*/ 3 w 49"/>
                <a:gd name="T39" fmla="*/ 13 h 49"/>
                <a:gd name="T40" fmla="*/ 13 w 49"/>
                <a:gd name="T41" fmla="*/ 3 h 49"/>
                <a:gd name="T42" fmla="*/ 13 w 49"/>
                <a:gd name="T43" fmla="*/ 3 h 49"/>
                <a:gd name="T44" fmla="*/ 14 w 49"/>
                <a:gd name="T45" fmla="*/ 3 h 49"/>
                <a:gd name="T46" fmla="*/ 15 w 49"/>
                <a:gd name="T47" fmla="*/ 8 h 49"/>
                <a:gd name="T48" fmla="*/ 45 w 49"/>
                <a:gd name="T49" fmla="*/ 37 h 49"/>
                <a:gd name="T50" fmla="*/ 45 w 49"/>
                <a:gd name="T51"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6" y="35"/>
                  </a:moveTo>
                  <a:cubicBezTo>
                    <a:pt x="17" y="6"/>
                    <a:pt x="17" y="6"/>
                    <a:pt x="17" y="6"/>
                  </a:cubicBezTo>
                  <a:cubicBezTo>
                    <a:pt x="16" y="5"/>
                    <a:pt x="15" y="4"/>
                    <a:pt x="16" y="4"/>
                  </a:cubicBezTo>
                  <a:cubicBezTo>
                    <a:pt x="16" y="3"/>
                    <a:pt x="16" y="2"/>
                    <a:pt x="15" y="1"/>
                  </a:cubicBezTo>
                  <a:cubicBezTo>
                    <a:pt x="14" y="0"/>
                    <a:pt x="13" y="0"/>
                    <a:pt x="12" y="1"/>
                  </a:cubicBezTo>
                  <a:cubicBezTo>
                    <a:pt x="1" y="12"/>
                    <a:pt x="1" y="12"/>
                    <a:pt x="1" y="12"/>
                  </a:cubicBezTo>
                  <a:cubicBezTo>
                    <a:pt x="0" y="13"/>
                    <a:pt x="0" y="14"/>
                    <a:pt x="1" y="15"/>
                  </a:cubicBezTo>
                  <a:cubicBezTo>
                    <a:pt x="2" y="16"/>
                    <a:pt x="3" y="16"/>
                    <a:pt x="4" y="16"/>
                  </a:cubicBezTo>
                  <a:cubicBezTo>
                    <a:pt x="4" y="15"/>
                    <a:pt x="5" y="16"/>
                    <a:pt x="6" y="17"/>
                  </a:cubicBezTo>
                  <a:cubicBezTo>
                    <a:pt x="36" y="46"/>
                    <a:pt x="36" y="46"/>
                    <a:pt x="36" y="46"/>
                  </a:cubicBezTo>
                  <a:cubicBezTo>
                    <a:pt x="38" y="49"/>
                    <a:pt x="43" y="49"/>
                    <a:pt x="45" y="46"/>
                  </a:cubicBezTo>
                  <a:cubicBezTo>
                    <a:pt x="46" y="45"/>
                    <a:pt x="46" y="45"/>
                    <a:pt x="46" y="45"/>
                  </a:cubicBezTo>
                  <a:cubicBezTo>
                    <a:pt x="49" y="43"/>
                    <a:pt x="49" y="38"/>
                    <a:pt x="46" y="35"/>
                  </a:cubicBezTo>
                  <a:close/>
                  <a:moveTo>
                    <a:pt x="45" y="44"/>
                  </a:moveTo>
                  <a:cubicBezTo>
                    <a:pt x="44" y="44"/>
                    <a:pt x="44" y="44"/>
                    <a:pt x="44" y="44"/>
                  </a:cubicBezTo>
                  <a:cubicBezTo>
                    <a:pt x="42" y="46"/>
                    <a:pt x="39" y="46"/>
                    <a:pt x="37" y="44"/>
                  </a:cubicBezTo>
                  <a:cubicBezTo>
                    <a:pt x="8" y="15"/>
                    <a:pt x="8" y="15"/>
                    <a:pt x="8" y="15"/>
                  </a:cubicBezTo>
                  <a:cubicBezTo>
                    <a:pt x="6" y="14"/>
                    <a:pt x="4" y="13"/>
                    <a:pt x="3" y="14"/>
                  </a:cubicBezTo>
                  <a:cubicBezTo>
                    <a:pt x="3" y="14"/>
                    <a:pt x="3" y="14"/>
                    <a:pt x="3" y="13"/>
                  </a:cubicBezTo>
                  <a:cubicBezTo>
                    <a:pt x="3" y="13"/>
                    <a:pt x="3" y="13"/>
                    <a:pt x="3" y="13"/>
                  </a:cubicBezTo>
                  <a:cubicBezTo>
                    <a:pt x="13" y="3"/>
                    <a:pt x="13" y="3"/>
                    <a:pt x="13" y="3"/>
                  </a:cubicBezTo>
                  <a:cubicBezTo>
                    <a:pt x="13" y="3"/>
                    <a:pt x="13" y="3"/>
                    <a:pt x="13" y="3"/>
                  </a:cubicBezTo>
                  <a:cubicBezTo>
                    <a:pt x="14" y="3"/>
                    <a:pt x="14" y="3"/>
                    <a:pt x="14" y="3"/>
                  </a:cubicBezTo>
                  <a:cubicBezTo>
                    <a:pt x="13" y="4"/>
                    <a:pt x="14" y="6"/>
                    <a:pt x="15" y="8"/>
                  </a:cubicBezTo>
                  <a:cubicBezTo>
                    <a:pt x="45" y="37"/>
                    <a:pt x="45" y="37"/>
                    <a:pt x="45" y="37"/>
                  </a:cubicBezTo>
                  <a:cubicBezTo>
                    <a:pt x="46" y="39"/>
                    <a:pt x="46" y="42"/>
                    <a:pt x="4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Freeform 256"/>
            <p:cNvSpPr/>
            <p:nvPr/>
          </p:nvSpPr>
          <p:spPr bwMode="auto">
            <a:xfrm>
              <a:off x="1733256" y="3412528"/>
              <a:ext cx="182844" cy="221114"/>
            </a:xfrm>
            <a:custGeom>
              <a:avLst/>
              <a:gdLst>
                <a:gd name="T0" fmla="*/ 9 w 18"/>
                <a:gd name="T1" fmla="*/ 0 h 22"/>
                <a:gd name="T2" fmla="*/ 0 w 18"/>
                <a:gd name="T3" fmla="*/ 14 h 22"/>
                <a:gd name="T4" fmla="*/ 9 w 18"/>
                <a:gd name="T5" fmla="*/ 22 h 22"/>
                <a:gd name="T6" fmla="*/ 18 w 18"/>
                <a:gd name="T7" fmla="*/ 14 h 22"/>
                <a:gd name="T8" fmla="*/ 9 w 18"/>
                <a:gd name="T9" fmla="*/ 0 h 22"/>
              </a:gdLst>
              <a:ahLst/>
              <a:cxnLst>
                <a:cxn ang="0">
                  <a:pos x="T0" y="T1"/>
                </a:cxn>
                <a:cxn ang="0">
                  <a:pos x="T2" y="T3"/>
                </a:cxn>
                <a:cxn ang="0">
                  <a:pos x="T4" y="T5"/>
                </a:cxn>
                <a:cxn ang="0">
                  <a:pos x="T6" y="T7"/>
                </a:cxn>
                <a:cxn ang="0">
                  <a:pos x="T8" y="T9"/>
                </a:cxn>
              </a:cxnLst>
              <a:rect l="0" t="0" r="r" b="b"/>
              <a:pathLst>
                <a:path w="18" h="22">
                  <a:moveTo>
                    <a:pt x="9" y="0"/>
                  </a:moveTo>
                  <a:cubicBezTo>
                    <a:pt x="9" y="0"/>
                    <a:pt x="0" y="9"/>
                    <a:pt x="0" y="14"/>
                  </a:cubicBezTo>
                  <a:cubicBezTo>
                    <a:pt x="0" y="18"/>
                    <a:pt x="4" y="22"/>
                    <a:pt x="9" y="22"/>
                  </a:cubicBezTo>
                  <a:cubicBezTo>
                    <a:pt x="14" y="22"/>
                    <a:pt x="18" y="18"/>
                    <a:pt x="18" y="14"/>
                  </a:cubicBezTo>
                  <a:cubicBezTo>
                    <a:pt x="18" y="9"/>
                    <a:pt x="9"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Freeform 257"/>
            <p:cNvSpPr/>
            <p:nvPr/>
          </p:nvSpPr>
          <p:spPr bwMode="auto">
            <a:xfrm>
              <a:off x="1873578" y="3361502"/>
              <a:ext cx="403958" cy="335923"/>
            </a:xfrm>
            <a:custGeom>
              <a:avLst/>
              <a:gdLst>
                <a:gd name="T0" fmla="*/ 13 w 40"/>
                <a:gd name="T1" fmla="*/ 0 h 33"/>
                <a:gd name="T2" fmla="*/ 0 w 40"/>
                <a:gd name="T3" fmla="*/ 0 h 33"/>
                <a:gd name="T4" fmla="*/ 3 w 40"/>
                <a:gd name="T5" fmla="*/ 2 h 33"/>
                <a:gd name="T6" fmla="*/ 33 w 40"/>
                <a:gd name="T7" fmla="*/ 32 h 33"/>
                <a:gd name="T8" fmla="*/ 35 w 40"/>
                <a:gd name="T9" fmla="*/ 33 h 33"/>
                <a:gd name="T10" fmla="*/ 38 w 40"/>
                <a:gd name="T11" fmla="*/ 32 h 33"/>
                <a:gd name="T12" fmla="*/ 39 w 40"/>
                <a:gd name="T13" fmla="*/ 31 h 33"/>
                <a:gd name="T14" fmla="*/ 39 w 40"/>
                <a:gd name="T15" fmla="*/ 26 h 33"/>
                <a:gd name="T16" fmla="*/ 13 w 40"/>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13" y="0"/>
                  </a:moveTo>
                  <a:cubicBezTo>
                    <a:pt x="0" y="0"/>
                    <a:pt x="0" y="0"/>
                    <a:pt x="0" y="0"/>
                  </a:cubicBezTo>
                  <a:cubicBezTo>
                    <a:pt x="1" y="1"/>
                    <a:pt x="2" y="1"/>
                    <a:pt x="3" y="2"/>
                  </a:cubicBezTo>
                  <a:cubicBezTo>
                    <a:pt x="33" y="32"/>
                    <a:pt x="33" y="32"/>
                    <a:pt x="33" y="32"/>
                  </a:cubicBezTo>
                  <a:cubicBezTo>
                    <a:pt x="34" y="32"/>
                    <a:pt x="34" y="33"/>
                    <a:pt x="35" y="33"/>
                  </a:cubicBezTo>
                  <a:cubicBezTo>
                    <a:pt x="37" y="33"/>
                    <a:pt x="37" y="32"/>
                    <a:pt x="38" y="32"/>
                  </a:cubicBezTo>
                  <a:cubicBezTo>
                    <a:pt x="39" y="31"/>
                    <a:pt x="39" y="31"/>
                    <a:pt x="39" y="31"/>
                  </a:cubicBezTo>
                  <a:cubicBezTo>
                    <a:pt x="40" y="30"/>
                    <a:pt x="40" y="27"/>
                    <a:pt x="39" y="26"/>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Freeform 258"/>
            <p:cNvSpPr>
              <a:spLocks noEditPoints="1"/>
            </p:cNvSpPr>
            <p:nvPr/>
          </p:nvSpPr>
          <p:spPr bwMode="auto">
            <a:xfrm>
              <a:off x="6308609" y="3323232"/>
              <a:ext cx="684602" cy="331671"/>
            </a:xfrm>
            <a:custGeom>
              <a:avLst/>
              <a:gdLst>
                <a:gd name="T0" fmla="*/ 34 w 68"/>
                <a:gd name="T1" fmla="*/ 0 h 33"/>
                <a:gd name="T2" fmla="*/ 0 w 68"/>
                <a:gd name="T3" fmla="*/ 9 h 33"/>
                <a:gd name="T4" fmla="*/ 0 w 68"/>
                <a:gd name="T5" fmla="*/ 20 h 33"/>
                <a:gd name="T6" fmla="*/ 0 w 68"/>
                <a:gd name="T7" fmla="*/ 24 h 33"/>
                <a:gd name="T8" fmla="*/ 34 w 68"/>
                <a:gd name="T9" fmla="*/ 33 h 33"/>
                <a:gd name="T10" fmla="*/ 68 w 68"/>
                <a:gd name="T11" fmla="*/ 24 h 33"/>
                <a:gd name="T12" fmla="*/ 68 w 68"/>
                <a:gd name="T13" fmla="*/ 20 h 33"/>
                <a:gd name="T14" fmla="*/ 68 w 68"/>
                <a:gd name="T15" fmla="*/ 9 h 33"/>
                <a:gd name="T16" fmla="*/ 34 w 68"/>
                <a:gd name="T17" fmla="*/ 0 h 33"/>
                <a:gd name="T18" fmla="*/ 1 w 68"/>
                <a:gd name="T19" fmla="*/ 12 h 33"/>
                <a:gd name="T20" fmla="*/ 7 w 68"/>
                <a:gd name="T21" fmla="*/ 15 h 33"/>
                <a:gd name="T22" fmla="*/ 1 w 68"/>
                <a:gd name="T23" fmla="*/ 18 h 33"/>
                <a:gd name="T24" fmla="*/ 1 w 68"/>
                <a:gd name="T25" fmla="*/ 12 h 33"/>
                <a:gd name="T26" fmla="*/ 34 w 68"/>
                <a:gd name="T27" fmla="*/ 28 h 33"/>
                <a:gd name="T28" fmla="*/ 1 w 68"/>
                <a:gd name="T29" fmla="*/ 20 h 33"/>
                <a:gd name="T30" fmla="*/ 9 w 68"/>
                <a:gd name="T31" fmla="*/ 15 h 33"/>
                <a:gd name="T32" fmla="*/ 34 w 68"/>
                <a:gd name="T33" fmla="*/ 18 h 33"/>
                <a:gd name="T34" fmla="*/ 58 w 68"/>
                <a:gd name="T35" fmla="*/ 15 h 33"/>
                <a:gd name="T36" fmla="*/ 67 w 68"/>
                <a:gd name="T37" fmla="*/ 20 h 33"/>
                <a:gd name="T38" fmla="*/ 34 w 68"/>
                <a:gd name="T39" fmla="*/ 28 h 33"/>
                <a:gd name="T40" fmla="*/ 12 w 68"/>
                <a:gd name="T41" fmla="*/ 15 h 33"/>
                <a:gd name="T42" fmla="*/ 34 w 68"/>
                <a:gd name="T43" fmla="*/ 13 h 33"/>
                <a:gd name="T44" fmla="*/ 55 w 68"/>
                <a:gd name="T45" fmla="*/ 15 h 33"/>
                <a:gd name="T46" fmla="*/ 34 w 68"/>
                <a:gd name="T47" fmla="*/ 17 h 33"/>
                <a:gd name="T48" fmla="*/ 12 w 68"/>
                <a:gd name="T49" fmla="*/ 15 h 33"/>
                <a:gd name="T50" fmla="*/ 67 w 68"/>
                <a:gd name="T51" fmla="*/ 18 h 33"/>
                <a:gd name="T52" fmla="*/ 61 w 68"/>
                <a:gd name="T53" fmla="*/ 15 h 33"/>
                <a:gd name="T54" fmla="*/ 67 w 68"/>
                <a:gd name="T55" fmla="*/ 12 h 33"/>
                <a:gd name="T56" fmla="*/ 67 w 68"/>
                <a:gd name="T57" fmla="*/ 18 h 33"/>
                <a:gd name="T58" fmla="*/ 58 w 68"/>
                <a:gd name="T59" fmla="*/ 14 h 33"/>
                <a:gd name="T60" fmla="*/ 34 w 68"/>
                <a:gd name="T61" fmla="*/ 11 h 33"/>
                <a:gd name="T62" fmla="*/ 9 w 68"/>
                <a:gd name="T63" fmla="*/ 14 h 33"/>
                <a:gd name="T64" fmla="*/ 1 w 68"/>
                <a:gd name="T65" fmla="*/ 9 h 33"/>
                <a:gd name="T66" fmla="*/ 34 w 68"/>
                <a:gd name="T67" fmla="*/ 1 h 33"/>
                <a:gd name="T68" fmla="*/ 67 w 68"/>
                <a:gd name="T69" fmla="*/ 9 h 33"/>
                <a:gd name="T70" fmla="*/ 58 w 68"/>
                <a:gd name="T71"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33">
                  <a:moveTo>
                    <a:pt x="34" y="0"/>
                  </a:moveTo>
                  <a:cubicBezTo>
                    <a:pt x="15" y="0"/>
                    <a:pt x="0" y="4"/>
                    <a:pt x="0" y="9"/>
                  </a:cubicBezTo>
                  <a:cubicBezTo>
                    <a:pt x="0" y="20"/>
                    <a:pt x="0" y="20"/>
                    <a:pt x="0" y="20"/>
                  </a:cubicBezTo>
                  <a:cubicBezTo>
                    <a:pt x="0" y="24"/>
                    <a:pt x="0" y="24"/>
                    <a:pt x="0" y="24"/>
                  </a:cubicBezTo>
                  <a:cubicBezTo>
                    <a:pt x="0" y="29"/>
                    <a:pt x="15" y="33"/>
                    <a:pt x="34" y="33"/>
                  </a:cubicBezTo>
                  <a:cubicBezTo>
                    <a:pt x="53" y="33"/>
                    <a:pt x="68" y="29"/>
                    <a:pt x="68" y="24"/>
                  </a:cubicBezTo>
                  <a:cubicBezTo>
                    <a:pt x="68" y="20"/>
                    <a:pt x="68" y="20"/>
                    <a:pt x="68" y="20"/>
                  </a:cubicBezTo>
                  <a:cubicBezTo>
                    <a:pt x="68" y="9"/>
                    <a:pt x="68" y="9"/>
                    <a:pt x="68" y="9"/>
                  </a:cubicBezTo>
                  <a:cubicBezTo>
                    <a:pt x="68" y="4"/>
                    <a:pt x="53" y="0"/>
                    <a:pt x="34" y="0"/>
                  </a:cubicBezTo>
                  <a:close/>
                  <a:moveTo>
                    <a:pt x="1" y="12"/>
                  </a:moveTo>
                  <a:cubicBezTo>
                    <a:pt x="2" y="13"/>
                    <a:pt x="4" y="14"/>
                    <a:pt x="7" y="15"/>
                  </a:cubicBezTo>
                  <a:cubicBezTo>
                    <a:pt x="4" y="15"/>
                    <a:pt x="2" y="16"/>
                    <a:pt x="1" y="18"/>
                  </a:cubicBezTo>
                  <a:lnTo>
                    <a:pt x="1" y="12"/>
                  </a:lnTo>
                  <a:close/>
                  <a:moveTo>
                    <a:pt x="34" y="28"/>
                  </a:moveTo>
                  <a:cubicBezTo>
                    <a:pt x="14" y="28"/>
                    <a:pt x="1" y="23"/>
                    <a:pt x="1" y="20"/>
                  </a:cubicBezTo>
                  <a:cubicBezTo>
                    <a:pt x="1" y="19"/>
                    <a:pt x="4" y="17"/>
                    <a:pt x="9" y="15"/>
                  </a:cubicBezTo>
                  <a:cubicBezTo>
                    <a:pt x="16" y="17"/>
                    <a:pt x="24" y="18"/>
                    <a:pt x="34" y="18"/>
                  </a:cubicBezTo>
                  <a:cubicBezTo>
                    <a:pt x="44" y="18"/>
                    <a:pt x="52" y="17"/>
                    <a:pt x="58" y="15"/>
                  </a:cubicBezTo>
                  <a:cubicBezTo>
                    <a:pt x="64" y="17"/>
                    <a:pt x="67" y="19"/>
                    <a:pt x="67" y="20"/>
                  </a:cubicBezTo>
                  <a:cubicBezTo>
                    <a:pt x="67" y="23"/>
                    <a:pt x="54" y="28"/>
                    <a:pt x="34" y="28"/>
                  </a:cubicBezTo>
                  <a:close/>
                  <a:moveTo>
                    <a:pt x="12" y="15"/>
                  </a:moveTo>
                  <a:cubicBezTo>
                    <a:pt x="18" y="13"/>
                    <a:pt x="25" y="13"/>
                    <a:pt x="34" y="13"/>
                  </a:cubicBezTo>
                  <a:cubicBezTo>
                    <a:pt x="43" y="13"/>
                    <a:pt x="50" y="13"/>
                    <a:pt x="55" y="15"/>
                  </a:cubicBezTo>
                  <a:cubicBezTo>
                    <a:pt x="50" y="16"/>
                    <a:pt x="43" y="17"/>
                    <a:pt x="34" y="17"/>
                  </a:cubicBezTo>
                  <a:cubicBezTo>
                    <a:pt x="25" y="17"/>
                    <a:pt x="18" y="16"/>
                    <a:pt x="12" y="15"/>
                  </a:cubicBezTo>
                  <a:close/>
                  <a:moveTo>
                    <a:pt x="67" y="18"/>
                  </a:moveTo>
                  <a:cubicBezTo>
                    <a:pt x="66" y="16"/>
                    <a:pt x="64" y="15"/>
                    <a:pt x="61" y="15"/>
                  </a:cubicBezTo>
                  <a:cubicBezTo>
                    <a:pt x="64" y="14"/>
                    <a:pt x="66" y="13"/>
                    <a:pt x="67" y="12"/>
                  </a:cubicBezTo>
                  <a:lnTo>
                    <a:pt x="67" y="18"/>
                  </a:lnTo>
                  <a:close/>
                  <a:moveTo>
                    <a:pt x="58" y="14"/>
                  </a:moveTo>
                  <a:cubicBezTo>
                    <a:pt x="52" y="12"/>
                    <a:pt x="44" y="11"/>
                    <a:pt x="34" y="11"/>
                  </a:cubicBezTo>
                  <a:cubicBezTo>
                    <a:pt x="24" y="11"/>
                    <a:pt x="16" y="12"/>
                    <a:pt x="9" y="14"/>
                  </a:cubicBezTo>
                  <a:cubicBezTo>
                    <a:pt x="4" y="12"/>
                    <a:pt x="1" y="10"/>
                    <a:pt x="1" y="9"/>
                  </a:cubicBezTo>
                  <a:cubicBezTo>
                    <a:pt x="1" y="6"/>
                    <a:pt x="14" y="1"/>
                    <a:pt x="34" y="1"/>
                  </a:cubicBezTo>
                  <a:cubicBezTo>
                    <a:pt x="54" y="1"/>
                    <a:pt x="67" y="6"/>
                    <a:pt x="67" y="9"/>
                  </a:cubicBezTo>
                  <a:cubicBezTo>
                    <a:pt x="67" y="10"/>
                    <a:pt x="64" y="12"/>
                    <a:pt x="5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Oval 259"/>
            <p:cNvSpPr>
              <a:spLocks noChangeArrowheads="1"/>
            </p:cNvSpPr>
            <p:nvPr/>
          </p:nvSpPr>
          <p:spPr bwMode="auto">
            <a:xfrm>
              <a:off x="6406410" y="3514581"/>
              <a:ext cx="80792" cy="38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Oval 260"/>
            <p:cNvSpPr>
              <a:spLocks noChangeArrowheads="1"/>
            </p:cNvSpPr>
            <p:nvPr/>
          </p:nvSpPr>
          <p:spPr bwMode="auto">
            <a:xfrm>
              <a:off x="6789106" y="3514581"/>
              <a:ext cx="80792" cy="382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Oval 261"/>
            <p:cNvSpPr>
              <a:spLocks noChangeArrowheads="1"/>
            </p:cNvSpPr>
            <p:nvPr/>
          </p:nvSpPr>
          <p:spPr bwMode="auto">
            <a:xfrm>
              <a:off x="6661541" y="3535842"/>
              <a:ext cx="97800" cy="510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Oval 262"/>
            <p:cNvSpPr>
              <a:spLocks noChangeArrowheads="1"/>
            </p:cNvSpPr>
            <p:nvPr/>
          </p:nvSpPr>
          <p:spPr bwMode="auto">
            <a:xfrm>
              <a:off x="6538227" y="3565607"/>
              <a:ext cx="42522" cy="212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Oval 263"/>
            <p:cNvSpPr>
              <a:spLocks noChangeArrowheads="1"/>
            </p:cNvSpPr>
            <p:nvPr/>
          </p:nvSpPr>
          <p:spPr bwMode="auto">
            <a:xfrm>
              <a:off x="6678550" y="3463554"/>
              <a:ext cx="42522" cy="212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Freeform 264"/>
            <p:cNvSpPr/>
            <p:nvPr/>
          </p:nvSpPr>
          <p:spPr bwMode="auto">
            <a:xfrm>
              <a:off x="6508462" y="3506076"/>
              <a:ext cx="161583" cy="38270"/>
            </a:xfrm>
            <a:custGeom>
              <a:avLst/>
              <a:gdLst>
                <a:gd name="T0" fmla="*/ 16 w 16"/>
                <a:gd name="T1" fmla="*/ 1 h 4"/>
                <a:gd name="T2" fmla="*/ 14 w 16"/>
                <a:gd name="T3" fmla="*/ 1 h 4"/>
                <a:gd name="T4" fmla="*/ 0 w 16"/>
                <a:gd name="T5" fmla="*/ 0 h 4"/>
                <a:gd name="T6" fmla="*/ 0 w 16"/>
                <a:gd name="T7" fmla="*/ 0 h 4"/>
                <a:gd name="T8" fmla="*/ 8 w 16"/>
                <a:gd name="T9" fmla="*/ 4 h 4"/>
                <a:gd name="T10" fmla="*/ 16 w 16"/>
                <a:gd name="T11" fmla="*/ 1 h 4"/>
              </a:gdLst>
              <a:ahLst/>
              <a:cxnLst>
                <a:cxn ang="0">
                  <a:pos x="T0" y="T1"/>
                </a:cxn>
                <a:cxn ang="0">
                  <a:pos x="T2" y="T3"/>
                </a:cxn>
                <a:cxn ang="0">
                  <a:pos x="T4" y="T5"/>
                </a:cxn>
                <a:cxn ang="0">
                  <a:pos x="T6" y="T7"/>
                </a:cxn>
                <a:cxn ang="0">
                  <a:pos x="T8" y="T9"/>
                </a:cxn>
                <a:cxn ang="0">
                  <a:pos x="T10" y="T11"/>
                </a:cxn>
              </a:cxnLst>
              <a:rect l="0" t="0" r="r" b="b"/>
              <a:pathLst>
                <a:path w="16" h="4">
                  <a:moveTo>
                    <a:pt x="16" y="1"/>
                  </a:moveTo>
                  <a:cubicBezTo>
                    <a:pt x="15" y="1"/>
                    <a:pt x="15" y="1"/>
                    <a:pt x="14" y="1"/>
                  </a:cubicBezTo>
                  <a:cubicBezTo>
                    <a:pt x="9" y="1"/>
                    <a:pt x="4" y="1"/>
                    <a:pt x="0" y="0"/>
                  </a:cubicBezTo>
                  <a:cubicBezTo>
                    <a:pt x="0" y="0"/>
                    <a:pt x="0" y="0"/>
                    <a:pt x="0" y="0"/>
                  </a:cubicBezTo>
                  <a:cubicBezTo>
                    <a:pt x="0" y="2"/>
                    <a:pt x="4" y="4"/>
                    <a:pt x="8" y="4"/>
                  </a:cubicBezTo>
                  <a:cubicBezTo>
                    <a:pt x="12" y="4"/>
                    <a:pt x="15" y="3"/>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Freeform 265"/>
            <p:cNvSpPr/>
            <p:nvPr/>
          </p:nvSpPr>
          <p:spPr bwMode="auto">
            <a:xfrm>
              <a:off x="6538227" y="3463554"/>
              <a:ext cx="110557" cy="21261"/>
            </a:xfrm>
            <a:custGeom>
              <a:avLst/>
              <a:gdLst>
                <a:gd name="T0" fmla="*/ 11 w 11"/>
                <a:gd name="T1" fmla="*/ 2 h 2"/>
                <a:gd name="T2" fmla="*/ 5 w 11"/>
                <a:gd name="T3" fmla="*/ 0 h 2"/>
                <a:gd name="T4" fmla="*/ 0 w 11"/>
                <a:gd name="T5" fmla="*/ 1 h 2"/>
                <a:gd name="T6" fmla="*/ 11 w 11"/>
                <a:gd name="T7" fmla="*/ 2 h 2"/>
                <a:gd name="T8" fmla="*/ 11 w 11"/>
                <a:gd name="T9" fmla="*/ 2 h 2"/>
              </a:gdLst>
              <a:ahLst/>
              <a:cxnLst>
                <a:cxn ang="0">
                  <a:pos x="T0" y="T1"/>
                </a:cxn>
                <a:cxn ang="0">
                  <a:pos x="T2" y="T3"/>
                </a:cxn>
                <a:cxn ang="0">
                  <a:pos x="T4" y="T5"/>
                </a:cxn>
                <a:cxn ang="0">
                  <a:pos x="T6" y="T7"/>
                </a:cxn>
                <a:cxn ang="0">
                  <a:pos x="T8" y="T9"/>
                </a:cxn>
              </a:cxnLst>
              <a:rect l="0" t="0" r="r" b="b"/>
              <a:pathLst>
                <a:path w="11" h="2">
                  <a:moveTo>
                    <a:pt x="11" y="2"/>
                  </a:moveTo>
                  <a:cubicBezTo>
                    <a:pt x="10" y="1"/>
                    <a:pt x="8" y="0"/>
                    <a:pt x="5" y="0"/>
                  </a:cubicBezTo>
                  <a:cubicBezTo>
                    <a:pt x="3" y="0"/>
                    <a:pt x="1" y="1"/>
                    <a:pt x="0" y="1"/>
                  </a:cubicBezTo>
                  <a:cubicBezTo>
                    <a:pt x="3" y="2"/>
                    <a:pt x="7" y="2"/>
                    <a:pt x="11" y="2"/>
                  </a:cubicBezTo>
                  <a:cubicBezTo>
                    <a:pt x="11" y="2"/>
                    <a:pt x="11"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Freeform 266"/>
            <p:cNvSpPr>
              <a:spLocks noEditPoints="1"/>
            </p:cNvSpPr>
            <p:nvPr/>
          </p:nvSpPr>
          <p:spPr bwMode="auto">
            <a:xfrm>
              <a:off x="2783546" y="3212675"/>
              <a:ext cx="229618" cy="412462"/>
            </a:xfrm>
            <a:custGeom>
              <a:avLst/>
              <a:gdLst>
                <a:gd name="T0" fmla="*/ 15 w 23"/>
                <a:gd name="T1" fmla="*/ 0 h 41"/>
                <a:gd name="T2" fmla="*/ 8 w 23"/>
                <a:gd name="T3" fmla="*/ 0 h 41"/>
                <a:gd name="T4" fmla="*/ 0 w 23"/>
                <a:gd name="T5" fmla="*/ 8 h 41"/>
                <a:gd name="T6" fmla="*/ 0 w 23"/>
                <a:gd name="T7" fmla="*/ 26 h 41"/>
                <a:gd name="T8" fmla="*/ 7 w 23"/>
                <a:gd name="T9" fmla="*/ 34 h 41"/>
                <a:gd name="T10" fmla="*/ 7 w 23"/>
                <a:gd name="T11" fmla="*/ 36 h 41"/>
                <a:gd name="T12" fmla="*/ 6 w 23"/>
                <a:gd name="T13" fmla="*/ 37 h 41"/>
                <a:gd name="T14" fmla="*/ 5 w 23"/>
                <a:gd name="T15" fmla="*/ 38 h 41"/>
                <a:gd name="T16" fmla="*/ 5 w 23"/>
                <a:gd name="T17" fmla="*/ 40 h 41"/>
                <a:gd name="T18" fmla="*/ 6 w 23"/>
                <a:gd name="T19" fmla="*/ 41 h 41"/>
                <a:gd name="T20" fmla="*/ 17 w 23"/>
                <a:gd name="T21" fmla="*/ 41 h 41"/>
                <a:gd name="T22" fmla="*/ 18 w 23"/>
                <a:gd name="T23" fmla="*/ 40 h 41"/>
                <a:gd name="T24" fmla="*/ 18 w 23"/>
                <a:gd name="T25" fmla="*/ 38 h 41"/>
                <a:gd name="T26" fmla="*/ 17 w 23"/>
                <a:gd name="T27" fmla="*/ 37 h 41"/>
                <a:gd name="T28" fmla="*/ 17 w 23"/>
                <a:gd name="T29" fmla="*/ 36 h 41"/>
                <a:gd name="T30" fmla="*/ 17 w 23"/>
                <a:gd name="T31" fmla="*/ 34 h 41"/>
                <a:gd name="T32" fmla="*/ 23 w 23"/>
                <a:gd name="T33" fmla="*/ 26 h 41"/>
                <a:gd name="T34" fmla="*/ 23 w 23"/>
                <a:gd name="T35" fmla="*/ 8 h 41"/>
                <a:gd name="T36" fmla="*/ 15 w 23"/>
                <a:gd name="T37" fmla="*/ 0 h 41"/>
                <a:gd name="T38" fmla="*/ 17 w 23"/>
                <a:gd name="T39" fmla="*/ 38 h 41"/>
                <a:gd name="T40" fmla="*/ 17 w 23"/>
                <a:gd name="T41" fmla="*/ 38 h 41"/>
                <a:gd name="T42" fmla="*/ 17 w 23"/>
                <a:gd name="T43" fmla="*/ 40 h 41"/>
                <a:gd name="T44" fmla="*/ 17 w 23"/>
                <a:gd name="T45" fmla="*/ 40 h 41"/>
                <a:gd name="T46" fmla="*/ 6 w 23"/>
                <a:gd name="T47" fmla="*/ 40 h 41"/>
                <a:gd name="T48" fmla="*/ 6 w 23"/>
                <a:gd name="T49" fmla="*/ 40 h 41"/>
                <a:gd name="T50" fmla="*/ 6 w 23"/>
                <a:gd name="T51" fmla="*/ 38 h 41"/>
                <a:gd name="T52" fmla="*/ 6 w 23"/>
                <a:gd name="T53" fmla="*/ 38 h 41"/>
                <a:gd name="T54" fmla="*/ 17 w 23"/>
                <a:gd name="T55" fmla="*/ 38 h 41"/>
                <a:gd name="T56" fmla="*/ 21 w 23"/>
                <a:gd name="T57" fmla="*/ 24 h 41"/>
                <a:gd name="T58" fmla="*/ 3 w 23"/>
                <a:gd name="T59" fmla="*/ 24 h 41"/>
                <a:gd name="T60" fmla="*/ 3 w 23"/>
                <a:gd name="T61" fmla="*/ 18 h 41"/>
                <a:gd name="T62" fmla="*/ 21 w 23"/>
                <a:gd name="T63" fmla="*/ 18 h 41"/>
                <a:gd name="T64" fmla="*/ 21 w 23"/>
                <a:gd name="T65"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41">
                  <a:moveTo>
                    <a:pt x="15" y="0"/>
                  </a:moveTo>
                  <a:cubicBezTo>
                    <a:pt x="8" y="0"/>
                    <a:pt x="8" y="0"/>
                    <a:pt x="8" y="0"/>
                  </a:cubicBezTo>
                  <a:cubicBezTo>
                    <a:pt x="3" y="0"/>
                    <a:pt x="0" y="4"/>
                    <a:pt x="0" y="8"/>
                  </a:cubicBezTo>
                  <a:cubicBezTo>
                    <a:pt x="0" y="26"/>
                    <a:pt x="0" y="26"/>
                    <a:pt x="0" y="26"/>
                  </a:cubicBezTo>
                  <a:cubicBezTo>
                    <a:pt x="0" y="30"/>
                    <a:pt x="3" y="33"/>
                    <a:pt x="7" y="34"/>
                  </a:cubicBezTo>
                  <a:cubicBezTo>
                    <a:pt x="7" y="36"/>
                    <a:pt x="7" y="36"/>
                    <a:pt x="7" y="36"/>
                  </a:cubicBezTo>
                  <a:cubicBezTo>
                    <a:pt x="7" y="37"/>
                    <a:pt x="6" y="37"/>
                    <a:pt x="6" y="37"/>
                  </a:cubicBezTo>
                  <a:cubicBezTo>
                    <a:pt x="6" y="37"/>
                    <a:pt x="5" y="38"/>
                    <a:pt x="5" y="38"/>
                  </a:cubicBezTo>
                  <a:cubicBezTo>
                    <a:pt x="5" y="40"/>
                    <a:pt x="5" y="40"/>
                    <a:pt x="5" y="40"/>
                  </a:cubicBezTo>
                  <a:cubicBezTo>
                    <a:pt x="5" y="41"/>
                    <a:pt x="6" y="41"/>
                    <a:pt x="6" y="41"/>
                  </a:cubicBezTo>
                  <a:cubicBezTo>
                    <a:pt x="17" y="41"/>
                    <a:pt x="17" y="41"/>
                    <a:pt x="17" y="41"/>
                  </a:cubicBezTo>
                  <a:cubicBezTo>
                    <a:pt x="18" y="41"/>
                    <a:pt x="18" y="41"/>
                    <a:pt x="18" y="40"/>
                  </a:cubicBezTo>
                  <a:cubicBezTo>
                    <a:pt x="18" y="38"/>
                    <a:pt x="18" y="38"/>
                    <a:pt x="18" y="38"/>
                  </a:cubicBezTo>
                  <a:cubicBezTo>
                    <a:pt x="18" y="38"/>
                    <a:pt x="18" y="37"/>
                    <a:pt x="17" y="37"/>
                  </a:cubicBezTo>
                  <a:cubicBezTo>
                    <a:pt x="17" y="37"/>
                    <a:pt x="17" y="37"/>
                    <a:pt x="17" y="36"/>
                  </a:cubicBezTo>
                  <a:cubicBezTo>
                    <a:pt x="17" y="34"/>
                    <a:pt x="17" y="34"/>
                    <a:pt x="17" y="34"/>
                  </a:cubicBezTo>
                  <a:cubicBezTo>
                    <a:pt x="21" y="33"/>
                    <a:pt x="23" y="30"/>
                    <a:pt x="23" y="26"/>
                  </a:cubicBezTo>
                  <a:cubicBezTo>
                    <a:pt x="23" y="8"/>
                    <a:pt x="23" y="8"/>
                    <a:pt x="23" y="8"/>
                  </a:cubicBezTo>
                  <a:cubicBezTo>
                    <a:pt x="23" y="4"/>
                    <a:pt x="20" y="0"/>
                    <a:pt x="15" y="0"/>
                  </a:cubicBezTo>
                  <a:close/>
                  <a:moveTo>
                    <a:pt x="17" y="38"/>
                  </a:moveTo>
                  <a:cubicBezTo>
                    <a:pt x="17" y="38"/>
                    <a:pt x="17" y="38"/>
                    <a:pt x="17" y="38"/>
                  </a:cubicBezTo>
                  <a:cubicBezTo>
                    <a:pt x="17" y="40"/>
                    <a:pt x="17" y="40"/>
                    <a:pt x="17" y="40"/>
                  </a:cubicBezTo>
                  <a:cubicBezTo>
                    <a:pt x="17" y="40"/>
                    <a:pt x="17" y="40"/>
                    <a:pt x="17" y="40"/>
                  </a:cubicBezTo>
                  <a:cubicBezTo>
                    <a:pt x="6" y="40"/>
                    <a:pt x="6" y="40"/>
                    <a:pt x="6" y="40"/>
                  </a:cubicBezTo>
                  <a:cubicBezTo>
                    <a:pt x="6" y="40"/>
                    <a:pt x="6" y="40"/>
                    <a:pt x="6" y="40"/>
                  </a:cubicBezTo>
                  <a:cubicBezTo>
                    <a:pt x="6" y="38"/>
                    <a:pt x="6" y="38"/>
                    <a:pt x="6" y="38"/>
                  </a:cubicBezTo>
                  <a:cubicBezTo>
                    <a:pt x="6" y="38"/>
                    <a:pt x="6" y="38"/>
                    <a:pt x="6" y="38"/>
                  </a:cubicBezTo>
                  <a:lnTo>
                    <a:pt x="17" y="38"/>
                  </a:lnTo>
                  <a:close/>
                  <a:moveTo>
                    <a:pt x="21" y="24"/>
                  </a:moveTo>
                  <a:cubicBezTo>
                    <a:pt x="3" y="24"/>
                    <a:pt x="3" y="24"/>
                    <a:pt x="3" y="24"/>
                  </a:cubicBezTo>
                  <a:cubicBezTo>
                    <a:pt x="3" y="18"/>
                    <a:pt x="3" y="18"/>
                    <a:pt x="3" y="18"/>
                  </a:cubicBezTo>
                  <a:cubicBezTo>
                    <a:pt x="21" y="18"/>
                    <a:pt x="21" y="18"/>
                    <a:pt x="21" y="18"/>
                  </a:cubicBezTo>
                  <a:lnTo>
                    <a:pt x="2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Freeform 267"/>
            <p:cNvSpPr/>
            <p:nvPr/>
          </p:nvSpPr>
          <p:spPr bwMode="auto">
            <a:xfrm>
              <a:off x="2872842" y="3633642"/>
              <a:ext cx="51026" cy="246627"/>
            </a:xfrm>
            <a:custGeom>
              <a:avLst/>
              <a:gdLst>
                <a:gd name="T0" fmla="*/ 4 w 5"/>
                <a:gd name="T1" fmla="*/ 0 h 24"/>
                <a:gd name="T2" fmla="*/ 1 w 5"/>
                <a:gd name="T3" fmla="*/ 0 h 24"/>
                <a:gd name="T4" fmla="*/ 0 w 5"/>
                <a:gd name="T5" fmla="*/ 1 h 24"/>
                <a:gd name="T6" fmla="*/ 0 w 5"/>
                <a:gd name="T7" fmla="*/ 1 h 24"/>
                <a:gd name="T8" fmla="*/ 1 w 5"/>
                <a:gd name="T9" fmla="*/ 3 h 24"/>
                <a:gd name="T10" fmla="*/ 2 w 5"/>
                <a:gd name="T11" fmla="*/ 4 h 24"/>
                <a:gd name="T12" fmla="*/ 2 w 5"/>
                <a:gd name="T13" fmla="*/ 23 h 24"/>
                <a:gd name="T14" fmla="*/ 3 w 5"/>
                <a:gd name="T15" fmla="*/ 24 h 24"/>
                <a:gd name="T16" fmla="*/ 3 w 5"/>
                <a:gd name="T17" fmla="*/ 23 h 24"/>
                <a:gd name="T18" fmla="*/ 3 w 5"/>
                <a:gd name="T19" fmla="*/ 4 h 24"/>
                <a:gd name="T20" fmla="*/ 4 w 5"/>
                <a:gd name="T21" fmla="*/ 3 h 24"/>
                <a:gd name="T22" fmla="*/ 5 w 5"/>
                <a:gd name="T23" fmla="*/ 1 h 24"/>
                <a:gd name="T24" fmla="*/ 5 w 5"/>
                <a:gd name="T25" fmla="*/ 1 h 24"/>
                <a:gd name="T26" fmla="*/ 4 w 5"/>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4">
                  <a:moveTo>
                    <a:pt x="4" y="0"/>
                  </a:moveTo>
                  <a:cubicBezTo>
                    <a:pt x="1" y="0"/>
                    <a:pt x="1" y="0"/>
                    <a:pt x="1" y="0"/>
                  </a:cubicBezTo>
                  <a:cubicBezTo>
                    <a:pt x="1" y="0"/>
                    <a:pt x="0" y="0"/>
                    <a:pt x="0" y="1"/>
                  </a:cubicBezTo>
                  <a:cubicBezTo>
                    <a:pt x="0" y="1"/>
                    <a:pt x="0" y="1"/>
                    <a:pt x="0" y="1"/>
                  </a:cubicBezTo>
                  <a:cubicBezTo>
                    <a:pt x="0" y="2"/>
                    <a:pt x="1" y="3"/>
                    <a:pt x="1" y="3"/>
                  </a:cubicBezTo>
                  <a:cubicBezTo>
                    <a:pt x="2" y="3"/>
                    <a:pt x="2" y="3"/>
                    <a:pt x="2" y="4"/>
                  </a:cubicBezTo>
                  <a:cubicBezTo>
                    <a:pt x="2" y="23"/>
                    <a:pt x="2" y="23"/>
                    <a:pt x="2" y="23"/>
                  </a:cubicBezTo>
                  <a:cubicBezTo>
                    <a:pt x="2" y="24"/>
                    <a:pt x="2" y="24"/>
                    <a:pt x="3" y="24"/>
                  </a:cubicBezTo>
                  <a:cubicBezTo>
                    <a:pt x="3" y="24"/>
                    <a:pt x="3" y="24"/>
                    <a:pt x="3" y="23"/>
                  </a:cubicBezTo>
                  <a:cubicBezTo>
                    <a:pt x="3" y="4"/>
                    <a:pt x="3" y="4"/>
                    <a:pt x="3" y="4"/>
                  </a:cubicBezTo>
                  <a:cubicBezTo>
                    <a:pt x="3" y="3"/>
                    <a:pt x="4" y="3"/>
                    <a:pt x="4" y="3"/>
                  </a:cubicBezTo>
                  <a:cubicBezTo>
                    <a:pt x="5" y="3"/>
                    <a:pt x="5" y="2"/>
                    <a:pt x="5" y="1"/>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Freeform 268"/>
            <p:cNvSpPr/>
            <p:nvPr/>
          </p:nvSpPr>
          <p:spPr bwMode="auto">
            <a:xfrm>
              <a:off x="2830321" y="3089362"/>
              <a:ext cx="344427" cy="790907"/>
            </a:xfrm>
            <a:custGeom>
              <a:avLst/>
              <a:gdLst>
                <a:gd name="T0" fmla="*/ 33 w 34"/>
                <a:gd name="T1" fmla="*/ 0 h 78"/>
                <a:gd name="T2" fmla="*/ 28 w 34"/>
                <a:gd name="T3" fmla="*/ 0 h 78"/>
                <a:gd name="T4" fmla="*/ 26 w 34"/>
                <a:gd name="T5" fmla="*/ 1 h 78"/>
                <a:gd name="T6" fmla="*/ 26 w 34"/>
                <a:gd name="T7" fmla="*/ 3 h 78"/>
                <a:gd name="T8" fmla="*/ 25 w 34"/>
                <a:gd name="T9" fmla="*/ 4 h 78"/>
                <a:gd name="T10" fmla="*/ 1 w 34"/>
                <a:gd name="T11" fmla="*/ 4 h 78"/>
                <a:gd name="T12" fmla="*/ 0 w 34"/>
                <a:gd name="T13" fmla="*/ 5 h 78"/>
                <a:gd name="T14" fmla="*/ 0 w 34"/>
                <a:gd name="T15" fmla="*/ 9 h 78"/>
                <a:gd name="T16" fmla="*/ 1 w 34"/>
                <a:gd name="T17" fmla="*/ 10 h 78"/>
                <a:gd name="T18" fmla="*/ 25 w 34"/>
                <a:gd name="T19" fmla="*/ 10 h 78"/>
                <a:gd name="T20" fmla="*/ 26 w 34"/>
                <a:gd name="T21" fmla="*/ 11 h 78"/>
                <a:gd name="T22" fmla="*/ 26 w 34"/>
                <a:gd name="T23" fmla="*/ 77 h 78"/>
                <a:gd name="T24" fmla="*/ 28 w 34"/>
                <a:gd name="T25" fmla="*/ 78 h 78"/>
                <a:gd name="T26" fmla="*/ 33 w 34"/>
                <a:gd name="T27" fmla="*/ 78 h 78"/>
                <a:gd name="T28" fmla="*/ 34 w 34"/>
                <a:gd name="T29" fmla="*/ 77 h 78"/>
                <a:gd name="T30" fmla="*/ 34 w 34"/>
                <a:gd name="T31" fmla="*/ 1 h 78"/>
                <a:gd name="T32" fmla="*/ 33 w 34"/>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78">
                  <a:moveTo>
                    <a:pt x="33" y="0"/>
                  </a:moveTo>
                  <a:cubicBezTo>
                    <a:pt x="28" y="0"/>
                    <a:pt x="28" y="0"/>
                    <a:pt x="28" y="0"/>
                  </a:cubicBezTo>
                  <a:cubicBezTo>
                    <a:pt x="27" y="0"/>
                    <a:pt x="26" y="1"/>
                    <a:pt x="26" y="1"/>
                  </a:cubicBezTo>
                  <a:cubicBezTo>
                    <a:pt x="26" y="3"/>
                    <a:pt x="26" y="3"/>
                    <a:pt x="26" y="3"/>
                  </a:cubicBezTo>
                  <a:cubicBezTo>
                    <a:pt x="26" y="3"/>
                    <a:pt x="26" y="4"/>
                    <a:pt x="25" y="4"/>
                  </a:cubicBezTo>
                  <a:cubicBezTo>
                    <a:pt x="1" y="4"/>
                    <a:pt x="1" y="4"/>
                    <a:pt x="1" y="4"/>
                  </a:cubicBezTo>
                  <a:cubicBezTo>
                    <a:pt x="0" y="4"/>
                    <a:pt x="0" y="4"/>
                    <a:pt x="0" y="5"/>
                  </a:cubicBezTo>
                  <a:cubicBezTo>
                    <a:pt x="0" y="9"/>
                    <a:pt x="0" y="9"/>
                    <a:pt x="0" y="9"/>
                  </a:cubicBezTo>
                  <a:cubicBezTo>
                    <a:pt x="0" y="9"/>
                    <a:pt x="0" y="10"/>
                    <a:pt x="1" y="10"/>
                  </a:cubicBezTo>
                  <a:cubicBezTo>
                    <a:pt x="25" y="10"/>
                    <a:pt x="25" y="10"/>
                    <a:pt x="25" y="10"/>
                  </a:cubicBezTo>
                  <a:cubicBezTo>
                    <a:pt x="26" y="10"/>
                    <a:pt x="26" y="10"/>
                    <a:pt x="26" y="11"/>
                  </a:cubicBezTo>
                  <a:cubicBezTo>
                    <a:pt x="26" y="77"/>
                    <a:pt x="26" y="77"/>
                    <a:pt x="26" y="77"/>
                  </a:cubicBezTo>
                  <a:cubicBezTo>
                    <a:pt x="26" y="78"/>
                    <a:pt x="27" y="78"/>
                    <a:pt x="28" y="78"/>
                  </a:cubicBezTo>
                  <a:cubicBezTo>
                    <a:pt x="33" y="78"/>
                    <a:pt x="33" y="78"/>
                    <a:pt x="33" y="78"/>
                  </a:cubicBezTo>
                  <a:cubicBezTo>
                    <a:pt x="33" y="78"/>
                    <a:pt x="34" y="78"/>
                    <a:pt x="34" y="77"/>
                  </a:cubicBezTo>
                  <a:cubicBezTo>
                    <a:pt x="34" y="1"/>
                    <a:pt x="34" y="1"/>
                    <a:pt x="34" y="1"/>
                  </a:cubicBezTo>
                  <a:cubicBezTo>
                    <a:pt x="34" y="1"/>
                    <a:pt x="33"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Freeform 269"/>
            <p:cNvSpPr/>
            <p:nvPr/>
          </p:nvSpPr>
          <p:spPr bwMode="auto">
            <a:xfrm>
              <a:off x="3557444" y="3191414"/>
              <a:ext cx="625071" cy="595306"/>
            </a:xfrm>
            <a:custGeom>
              <a:avLst/>
              <a:gdLst>
                <a:gd name="T0" fmla="*/ 44 w 62"/>
                <a:gd name="T1" fmla="*/ 0 h 59"/>
                <a:gd name="T2" fmla="*/ 31 w 62"/>
                <a:gd name="T3" fmla="*/ 5 h 59"/>
                <a:gd name="T4" fmla="*/ 18 w 62"/>
                <a:gd name="T5" fmla="*/ 0 h 59"/>
                <a:gd name="T6" fmla="*/ 0 w 62"/>
                <a:gd name="T7" fmla="*/ 18 h 59"/>
                <a:gd name="T8" fmla="*/ 31 w 62"/>
                <a:gd name="T9" fmla="*/ 59 h 59"/>
                <a:gd name="T10" fmla="*/ 62 w 62"/>
                <a:gd name="T11" fmla="*/ 18 h 59"/>
                <a:gd name="T12" fmla="*/ 44 w 62"/>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2" h="59">
                  <a:moveTo>
                    <a:pt x="44" y="0"/>
                  </a:moveTo>
                  <a:cubicBezTo>
                    <a:pt x="39" y="0"/>
                    <a:pt x="34" y="2"/>
                    <a:pt x="31" y="5"/>
                  </a:cubicBezTo>
                  <a:cubicBezTo>
                    <a:pt x="28" y="2"/>
                    <a:pt x="23" y="0"/>
                    <a:pt x="18" y="0"/>
                  </a:cubicBezTo>
                  <a:cubicBezTo>
                    <a:pt x="8" y="0"/>
                    <a:pt x="0" y="8"/>
                    <a:pt x="0" y="18"/>
                  </a:cubicBezTo>
                  <a:cubicBezTo>
                    <a:pt x="0" y="38"/>
                    <a:pt x="21" y="52"/>
                    <a:pt x="31" y="59"/>
                  </a:cubicBezTo>
                  <a:cubicBezTo>
                    <a:pt x="41" y="51"/>
                    <a:pt x="62" y="38"/>
                    <a:pt x="62" y="18"/>
                  </a:cubicBezTo>
                  <a:cubicBezTo>
                    <a:pt x="62" y="8"/>
                    <a:pt x="5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Freeform 270"/>
            <p:cNvSpPr>
              <a:spLocks noEditPoints="1"/>
            </p:cNvSpPr>
            <p:nvPr/>
          </p:nvSpPr>
          <p:spPr bwMode="auto">
            <a:xfrm>
              <a:off x="10777658" y="3331737"/>
              <a:ext cx="654837" cy="314662"/>
            </a:xfrm>
            <a:custGeom>
              <a:avLst/>
              <a:gdLst>
                <a:gd name="T0" fmla="*/ 65 w 65"/>
                <a:gd name="T1" fmla="*/ 20 h 31"/>
                <a:gd name="T2" fmla="*/ 59 w 65"/>
                <a:gd name="T3" fmla="*/ 4 h 31"/>
                <a:gd name="T4" fmla="*/ 55 w 65"/>
                <a:gd name="T5" fmla="*/ 0 h 31"/>
                <a:gd name="T6" fmla="*/ 53 w 65"/>
                <a:gd name="T7" fmla="*/ 8 h 31"/>
                <a:gd name="T8" fmla="*/ 54 w 65"/>
                <a:gd name="T9" fmla="*/ 9 h 31"/>
                <a:gd name="T10" fmla="*/ 55 w 65"/>
                <a:gd name="T11" fmla="*/ 8 h 31"/>
                <a:gd name="T12" fmla="*/ 56 w 65"/>
                <a:gd name="T13" fmla="*/ 3 h 31"/>
                <a:gd name="T14" fmla="*/ 57 w 65"/>
                <a:gd name="T15" fmla="*/ 5 h 31"/>
                <a:gd name="T16" fmla="*/ 60 w 65"/>
                <a:gd name="T17" fmla="*/ 12 h 31"/>
                <a:gd name="T18" fmla="*/ 53 w 65"/>
                <a:gd name="T19" fmla="*/ 10 h 31"/>
                <a:gd name="T20" fmla="*/ 43 w 65"/>
                <a:gd name="T21" fmla="*/ 17 h 31"/>
                <a:gd name="T22" fmla="*/ 38 w 65"/>
                <a:gd name="T23" fmla="*/ 14 h 31"/>
                <a:gd name="T24" fmla="*/ 33 w 65"/>
                <a:gd name="T25" fmla="*/ 17 h 31"/>
                <a:gd name="T26" fmla="*/ 23 w 65"/>
                <a:gd name="T27" fmla="*/ 10 h 31"/>
                <a:gd name="T28" fmla="*/ 13 w 65"/>
                <a:gd name="T29" fmla="*/ 19 h 31"/>
                <a:gd name="T30" fmla="*/ 7 w 65"/>
                <a:gd name="T31" fmla="*/ 4 h 31"/>
                <a:gd name="T32" fmla="*/ 3 w 65"/>
                <a:gd name="T33" fmla="*/ 0 h 31"/>
                <a:gd name="T34" fmla="*/ 0 w 65"/>
                <a:gd name="T35" fmla="*/ 8 h 31"/>
                <a:gd name="T36" fmla="*/ 2 w 65"/>
                <a:gd name="T37" fmla="*/ 9 h 31"/>
                <a:gd name="T38" fmla="*/ 3 w 65"/>
                <a:gd name="T39" fmla="*/ 8 h 31"/>
                <a:gd name="T40" fmla="*/ 4 w 65"/>
                <a:gd name="T41" fmla="*/ 3 h 31"/>
                <a:gd name="T42" fmla="*/ 4 w 65"/>
                <a:gd name="T43" fmla="*/ 5 h 31"/>
                <a:gd name="T44" fmla="*/ 11 w 65"/>
                <a:gd name="T45" fmla="*/ 21 h 31"/>
                <a:gd name="T46" fmla="*/ 12 w 65"/>
                <a:gd name="T47" fmla="*/ 22 h 31"/>
                <a:gd name="T48" fmla="*/ 12 w 65"/>
                <a:gd name="T49" fmla="*/ 21 h 31"/>
                <a:gd name="T50" fmla="*/ 13 w 65"/>
                <a:gd name="T51" fmla="*/ 21 h 31"/>
                <a:gd name="T52" fmla="*/ 23 w 65"/>
                <a:gd name="T53" fmla="*/ 31 h 31"/>
                <a:gd name="T54" fmla="*/ 33 w 65"/>
                <a:gd name="T55" fmla="*/ 20 h 31"/>
                <a:gd name="T56" fmla="*/ 33 w 65"/>
                <a:gd name="T57" fmla="*/ 20 h 31"/>
                <a:gd name="T58" fmla="*/ 38 w 65"/>
                <a:gd name="T59" fmla="*/ 16 h 31"/>
                <a:gd name="T60" fmla="*/ 42 w 65"/>
                <a:gd name="T61" fmla="*/ 20 h 31"/>
                <a:gd name="T62" fmla="*/ 42 w 65"/>
                <a:gd name="T63" fmla="*/ 20 h 31"/>
                <a:gd name="T64" fmla="*/ 53 w 65"/>
                <a:gd name="T65" fmla="*/ 31 h 31"/>
                <a:gd name="T66" fmla="*/ 63 w 65"/>
                <a:gd name="T67" fmla="*/ 21 h 31"/>
                <a:gd name="T68" fmla="*/ 64 w 65"/>
                <a:gd name="T69" fmla="*/ 22 h 31"/>
                <a:gd name="T70" fmla="*/ 64 w 65"/>
                <a:gd name="T71" fmla="*/ 21 h 31"/>
                <a:gd name="T72" fmla="*/ 65 w 65"/>
                <a:gd name="T73" fmla="*/ 20 h 31"/>
                <a:gd name="T74" fmla="*/ 31 w 65"/>
                <a:gd name="T75" fmla="*/ 22 h 31"/>
                <a:gd name="T76" fmla="*/ 21 w 65"/>
                <a:gd name="T77" fmla="*/ 13 h 31"/>
                <a:gd name="T78" fmla="*/ 23 w 65"/>
                <a:gd name="T79" fmla="*/ 12 h 31"/>
                <a:gd name="T80" fmla="*/ 31 w 65"/>
                <a:gd name="T81" fmla="*/ 20 h 31"/>
                <a:gd name="T82" fmla="*/ 31 w 65"/>
                <a:gd name="T83" fmla="*/ 22 h 31"/>
                <a:gd name="T84" fmla="*/ 60 w 65"/>
                <a:gd name="T85" fmla="*/ 22 h 31"/>
                <a:gd name="T86" fmla="*/ 51 w 65"/>
                <a:gd name="T87" fmla="*/ 13 h 31"/>
                <a:gd name="T88" fmla="*/ 53 w 65"/>
                <a:gd name="T89" fmla="*/ 12 h 31"/>
                <a:gd name="T90" fmla="*/ 61 w 65"/>
                <a:gd name="T91" fmla="*/ 20 h 31"/>
                <a:gd name="T92" fmla="*/ 60 w 65"/>
                <a:gd name="T93"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31">
                  <a:moveTo>
                    <a:pt x="65" y="20"/>
                  </a:moveTo>
                  <a:cubicBezTo>
                    <a:pt x="65" y="20"/>
                    <a:pt x="62" y="12"/>
                    <a:pt x="59" y="4"/>
                  </a:cubicBezTo>
                  <a:cubicBezTo>
                    <a:pt x="58" y="2"/>
                    <a:pt x="57" y="0"/>
                    <a:pt x="55" y="0"/>
                  </a:cubicBezTo>
                  <a:cubicBezTo>
                    <a:pt x="55" y="0"/>
                    <a:pt x="53" y="0"/>
                    <a:pt x="53" y="8"/>
                  </a:cubicBezTo>
                  <a:cubicBezTo>
                    <a:pt x="53" y="9"/>
                    <a:pt x="53" y="9"/>
                    <a:pt x="54" y="9"/>
                  </a:cubicBezTo>
                  <a:cubicBezTo>
                    <a:pt x="54" y="9"/>
                    <a:pt x="55" y="9"/>
                    <a:pt x="55" y="8"/>
                  </a:cubicBezTo>
                  <a:cubicBezTo>
                    <a:pt x="55" y="6"/>
                    <a:pt x="55" y="4"/>
                    <a:pt x="56" y="3"/>
                  </a:cubicBezTo>
                  <a:cubicBezTo>
                    <a:pt x="56" y="3"/>
                    <a:pt x="56" y="4"/>
                    <a:pt x="57" y="5"/>
                  </a:cubicBezTo>
                  <a:cubicBezTo>
                    <a:pt x="58" y="7"/>
                    <a:pt x="59" y="10"/>
                    <a:pt x="60" y="12"/>
                  </a:cubicBezTo>
                  <a:cubicBezTo>
                    <a:pt x="58" y="11"/>
                    <a:pt x="55" y="10"/>
                    <a:pt x="53" y="10"/>
                  </a:cubicBezTo>
                  <a:cubicBezTo>
                    <a:pt x="48" y="10"/>
                    <a:pt x="44" y="13"/>
                    <a:pt x="43" y="17"/>
                  </a:cubicBezTo>
                  <a:cubicBezTo>
                    <a:pt x="42" y="15"/>
                    <a:pt x="40" y="14"/>
                    <a:pt x="38" y="14"/>
                  </a:cubicBezTo>
                  <a:cubicBezTo>
                    <a:pt x="36" y="14"/>
                    <a:pt x="34" y="15"/>
                    <a:pt x="33" y="17"/>
                  </a:cubicBezTo>
                  <a:cubicBezTo>
                    <a:pt x="32" y="13"/>
                    <a:pt x="28" y="10"/>
                    <a:pt x="23" y="10"/>
                  </a:cubicBezTo>
                  <a:cubicBezTo>
                    <a:pt x="18" y="10"/>
                    <a:pt x="13" y="14"/>
                    <a:pt x="13" y="19"/>
                  </a:cubicBezTo>
                  <a:cubicBezTo>
                    <a:pt x="12" y="17"/>
                    <a:pt x="9" y="11"/>
                    <a:pt x="7" y="4"/>
                  </a:cubicBezTo>
                  <a:cubicBezTo>
                    <a:pt x="6" y="2"/>
                    <a:pt x="5" y="0"/>
                    <a:pt x="3" y="0"/>
                  </a:cubicBezTo>
                  <a:cubicBezTo>
                    <a:pt x="3" y="0"/>
                    <a:pt x="1" y="0"/>
                    <a:pt x="0" y="8"/>
                  </a:cubicBezTo>
                  <a:cubicBezTo>
                    <a:pt x="0" y="9"/>
                    <a:pt x="1" y="9"/>
                    <a:pt x="2" y="9"/>
                  </a:cubicBezTo>
                  <a:cubicBezTo>
                    <a:pt x="2" y="9"/>
                    <a:pt x="3" y="9"/>
                    <a:pt x="3" y="8"/>
                  </a:cubicBezTo>
                  <a:cubicBezTo>
                    <a:pt x="3" y="6"/>
                    <a:pt x="3" y="4"/>
                    <a:pt x="4" y="3"/>
                  </a:cubicBezTo>
                  <a:cubicBezTo>
                    <a:pt x="4" y="3"/>
                    <a:pt x="4" y="4"/>
                    <a:pt x="4" y="5"/>
                  </a:cubicBezTo>
                  <a:cubicBezTo>
                    <a:pt x="8" y="13"/>
                    <a:pt x="11" y="21"/>
                    <a:pt x="11" y="21"/>
                  </a:cubicBezTo>
                  <a:cubicBezTo>
                    <a:pt x="11" y="21"/>
                    <a:pt x="11" y="22"/>
                    <a:pt x="12" y="22"/>
                  </a:cubicBezTo>
                  <a:cubicBezTo>
                    <a:pt x="12" y="22"/>
                    <a:pt x="12" y="21"/>
                    <a:pt x="12" y="21"/>
                  </a:cubicBezTo>
                  <a:cubicBezTo>
                    <a:pt x="12" y="21"/>
                    <a:pt x="13" y="21"/>
                    <a:pt x="13" y="21"/>
                  </a:cubicBezTo>
                  <a:cubicBezTo>
                    <a:pt x="13" y="26"/>
                    <a:pt x="18" y="31"/>
                    <a:pt x="23" y="31"/>
                  </a:cubicBezTo>
                  <a:cubicBezTo>
                    <a:pt x="29" y="31"/>
                    <a:pt x="33" y="26"/>
                    <a:pt x="33" y="20"/>
                  </a:cubicBezTo>
                  <a:cubicBezTo>
                    <a:pt x="33" y="20"/>
                    <a:pt x="33" y="20"/>
                    <a:pt x="33" y="20"/>
                  </a:cubicBezTo>
                  <a:cubicBezTo>
                    <a:pt x="33" y="18"/>
                    <a:pt x="35" y="16"/>
                    <a:pt x="38" y="16"/>
                  </a:cubicBezTo>
                  <a:cubicBezTo>
                    <a:pt x="40" y="16"/>
                    <a:pt x="42" y="18"/>
                    <a:pt x="42" y="20"/>
                  </a:cubicBezTo>
                  <a:cubicBezTo>
                    <a:pt x="42" y="20"/>
                    <a:pt x="42" y="20"/>
                    <a:pt x="42" y="20"/>
                  </a:cubicBezTo>
                  <a:cubicBezTo>
                    <a:pt x="42" y="26"/>
                    <a:pt x="47" y="31"/>
                    <a:pt x="53" y="31"/>
                  </a:cubicBezTo>
                  <a:cubicBezTo>
                    <a:pt x="58" y="31"/>
                    <a:pt x="63" y="26"/>
                    <a:pt x="63" y="21"/>
                  </a:cubicBezTo>
                  <a:cubicBezTo>
                    <a:pt x="63" y="21"/>
                    <a:pt x="64" y="22"/>
                    <a:pt x="64" y="22"/>
                  </a:cubicBezTo>
                  <a:cubicBezTo>
                    <a:pt x="64" y="22"/>
                    <a:pt x="64" y="21"/>
                    <a:pt x="64" y="21"/>
                  </a:cubicBezTo>
                  <a:cubicBezTo>
                    <a:pt x="65" y="21"/>
                    <a:pt x="65" y="20"/>
                    <a:pt x="65" y="20"/>
                  </a:cubicBezTo>
                  <a:close/>
                  <a:moveTo>
                    <a:pt x="31" y="22"/>
                  </a:moveTo>
                  <a:cubicBezTo>
                    <a:pt x="30" y="17"/>
                    <a:pt x="26" y="13"/>
                    <a:pt x="21" y="13"/>
                  </a:cubicBezTo>
                  <a:cubicBezTo>
                    <a:pt x="22" y="12"/>
                    <a:pt x="22" y="12"/>
                    <a:pt x="23" y="12"/>
                  </a:cubicBezTo>
                  <a:cubicBezTo>
                    <a:pt x="27" y="12"/>
                    <a:pt x="31" y="16"/>
                    <a:pt x="31" y="20"/>
                  </a:cubicBezTo>
                  <a:cubicBezTo>
                    <a:pt x="31" y="21"/>
                    <a:pt x="31" y="21"/>
                    <a:pt x="31" y="22"/>
                  </a:cubicBezTo>
                  <a:close/>
                  <a:moveTo>
                    <a:pt x="60" y="22"/>
                  </a:moveTo>
                  <a:cubicBezTo>
                    <a:pt x="60" y="17"/>
                    <a:pt x="56" y="13"/>
                    <a:pt x="51" y="13"/>
                  </a:cubicBezTo>
                  <a:cubicBezTo>
                    <a:pt x="52" y="12"/>
                    <a:pt x="52" y="12"/>
                    <a:pt x="53" y="12"/>
                  </a:cubicBezTo>
                  <a:cubicBezTo>
                    <a:pt x="57" y="12"/>
                    <a:pt x="61" y="16"/>
                    <a:pt x="61" y="20"/>
                  </a:cubicBezTo>
                  <a:cubicBezTo>
                    <a:pt x="61" y="21"/>
                    <a:pt x="61" y="21"/>
                    <a:pt x="6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Freeform 271"/>
            <p:cNvSpPr/>
            <p:nvPr/>
          </p:nvSpPr>
          <p:spPr bwMode="auto">
            <a:xfrm>
              <a:off x="8553764" y="3148892"/>
              <a:ext cx="131818" cy="739881"/>
            </a:xfrm>
            <a:custGeom>
              <a:avLst/>
              <a:gdLst>
                <a:gd name="T0" fmla="*/ 13 w 13"/>
                <a:gd name="T1" fmla="*/ 0 h 73"/>
                <a:gd name="T2" fmla="*/ 13 w 13"/>
                <a:gd name="T3" fmla="*/ 0 h 73"/>
                <a:gd name="T4" fmla="*/ 3 w 13"/>
                <a:gd name="T5" fmla="*/ 0 h 73"/>
                <a:gd name="T6" fmla="*/ 3 w 13"/>
                <a:gd name="T7" fmla="*/ 0 h 73"/>
                <a:gd name="T8" fmla="*/ 3 w 13"/>
                <a:gd name="T9" fmla="*/ 2 h 73"/>
                <a:gd name="T10" fmla="*/ 3 w 13"/>
                <a:gd name="T11" fmla="*/ 32 h 73"/>
                <a:gd name="T12" fmla="*/ 0 w 13"/>
                <a:gd name="T13" fmla="*/ 36 h 73"/>
                <a:gd name="T14" fmla="*/ 0 w 13"/>
                <a:gd name="T15" fmla="*/ 69 h 73"/>
                <a:gd name="T16" fmla="*/ 4 w 13"/>
                <a:gd name="T17" fmla="*/ 73 h 73"/>
                <a:gd name="T18" fmla="*/ 8 w 13"/>
                <a:gd name="T19" fmla="*/ 69 h 73"/>
                <a:gd name="T20" fmla="*/ 8 w 13"/>
                <a:gd name="T21" fmla="*/ 36 h 73"/>
                <a:gd name="T22" fmla="*/ 5 w 13"/>
                <a:gd name="T23" fmla="*/ 32 h 73"/>
                <a:gd name="T24" fmla="*/ 5 w 13"/>
                <a:gd name="T25" fmla="*/ 2 h 73"/>
                <a:gd name="T26" fmla="*/ 13 w 1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73">
                  <a:moveTo>
                    <a:pt x="13" y="0"/>
                  </a:moveTo>
                  <a:cubicBezTo>
                    <a:pt x="13" y="0"/>
                    <a:pt x="13" y="0"/>
                    <a:pt x="13" y="0"/>
                  </a:cubicBezTo>
                  <a:cubicBezTo>
                    <a:pt x="3" y="0"/>
                    <a:pt x="3" y="0"/>
                    <a:pt x="3" y="0"/>
                  </a:cubicBezTo>
                  <a:cubicBezTo>
                    <a:pt x="3" y="0"/>
                    <a:pt x="3" y="0"/>
                    <a:pt x="3" y="0"/>
                  </a:cubicBezTo>
                  <a:cubicBezTo>
                    <a:pt x="3" y="2"/>
                    <a:pt x="3" y="2"/>
                    <a:pt x="3" y="2"/>
                  </a:cubicBezTo>
                  <a:cubicBezTo>
                    <a:pt x="3" y="32"/>
                    <a:pt x="3" y="32"/>
                    <a:pt x="3" y="32"/>
                  </a:cubicBezTo>
                  <a:cubicBezTo>
                    <a:pt x="1" y="33"/>
                    <a:pt x="0" y="34"/>
                    <a:pt x="0" y="36"/>
                  </a:cubicBezTo>
                  <a:cubicBezTo>
                    <a:pt x="0" y="69"/>
                    <a:pt x="0" y="69"/>
                    <a:pt x="0" y="69"/>
                  </a:cubicBezTo>
                  <a:cubicBezTo>
                    <a:pt x="0" y="71"/>
                    <a:pt x="2" y="73"/>
                    <a:pt x="4" y="73"/>
                  </a:cubicBezTo>
                  <a:cubicBezTo>
                    <a:pt x="6" y="73"/>
                    <a:pt x="8" y="71"/>
                    <a:pt x="8" y="69"/>
                  </a:cubicBezTo>
                  <a:cubicBezTo>
                    <a:pt x="8" y="36"/>
                    <a:pt x="8" y="36"/>
                    <a:pt x="8" y="36"/>
                  </a:cubicBezTo>
                  <a:cubicBezTo>
                    <a:pt x="8" y="34"/>
                    <a:pt x="7" y="33"/>
                    <a:pt x="5" y="32"/>
                  </a:cubicBezTo>
                  <a:cubicBezTo>
                    <a:pt x="5" y="2"/>
                    <a:pt x="5" y="2"/>
                    <a:pt x="5" y="2"/>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Freeform 272"/>
            <p:cNvSpPr/>
            <p:nvPr/>
          </p:nvSpPr>
          <p:spPr bwMode="auto">
            <a:xfrm>
              <a:off x="8383677" y="3089362"/>
              <a:ext cx="127566" cy="799411"/>
            </a:xfrm>
            <a:custGeom>
              <a:avLst/>
              <a:gdLst>
                <a:gd name="T0" fmla="*/ 7 w 13"/>
                <a:gd name="T1" fmla="*/ 0 h 79"/>
                <a:gd name="T2" fmla="*/ 0 w 13"/>
                <a:gd name="T3" fmla="*/ 6 h 79"/>
                <a:gd name="T4" fmla="*/ 5 w 13"/>
                <a:gd name="T5" fmla="*/ 12 h 79"/>
                <a:gd name="T6" fmla="*/ 5 w 13"/>
                <a:gd name="T7" fmla="*/ 38 h 79"/>
                <a:gd name="T8" fmla="*/ 2 w 13"/>
                <a:gd name="T9" fmla="*/ 42 h 79"/>
                <a:gd name="T10" fmla="*/ 2 w 13"/>
                <a:gd name="T11" fmla="*/ 75 h 79"/>
                <a:gd name="T12" fmla="*/ 7 w 13"/>
                <a:gd name="T13" fmla="*/ 79 h 79"/>
                <a:gd name="T14" fmla="*/ 11 w 13"/>
                <a:gd name="T15" fmla="*/ 75 h 79"/>
                <a:gd name="T16" fmla="*/ 11 w 13"/>
                <a:gd name="T17" fmla="*/ 42 h 79"/>
                <a:gd name="T18" fmla="*/ 8 w 13"/>
                <a:gd name="T19" fmla="*/ 38 h 79"/>
                <a:gd name="T20" fmla="*/ 8 w 13"/>
                <a:gd name="T21" fmla="*/ 12 h 79"/>
                <a:gd name="T22" fmla="*/ 13 w 13"/>
                <a:gd name="T23" fmla="*/ 6 h 79"/>
                <a:gd name="T24" fmla="*/ 7 w 13"/>
                <a:gd name="T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9">
                  <a:moveTo>
                    <a:pt x="7" y="0"/>
                  </a:moveTo>
                  <a:cubicBezTo>
                    <a:pt x="3" y="0"/>
                    <a:pt x="0" y="2"/>
                    <a:pt x="0" y="6"/>
                  </a:cubicBezTo>
                  <a:cubicBezTo>
                    <a:pt x="0" y="9"/>
                    <a:pt x="3" y="11"/>
                    <a:pt x="5" y="12"/>
                  </a:cubicBezTo>
                  <a:cubicBezTo>
                    <a:pt x="5" y="38"/>
                    <a:pt x="5" y="38"/>
                    <a:pt x="5" y="38"/>
                  </a:cubicBezTo>
                  <a:cubicBezTo>
                    <a:pt x="4" y="39"/>
                    <a:pt x="2" y="40"/>
                    <a:pt x="2" y="42"/>
                  </a:cubicBezTo>
                  <a:cubicBezTo>
                    <a:pt x="2" y="75"/>
                    <a:pt x="2" y="75"/>
                    <a:pt x="2" y="75"/>
                  </a:cubicBezTo>
                  <a:cubicBezTo>
                    <a:pt x="2" y="77"/>
                    <a:pt x="4" y="79"/>
                    <a:pt x="7" y="79"/>
                  </a:cubicBezTo>
                  <a:cubicBezTo>
                    <a:pt x="9" y="79"/>
                    <a:pt x="11" y="77"/>
                    <a:pt x="11" y="75"/>
                  </a:cubicBezTo>
                  <a:cubicBezTo>
                    <a:pt x="11" y="42"/>
                    <a:pt x="11" y="42"/>
                    <a:pt x="11" y="42"/>
                  </a:cubicBezTo>
                  <a:cubicBezTo>
                    <a:pt x="11" y="40"/>
                    <a:pt x="10" y="39"/>
                    <a:pt x="8" y="38"/>
                  </a:cubicBezTo>
                  <a:cubicBezTo>
                    <a:pt x="8" y="12"/>
                    <a:pt x="8" y="12"/>
                    <a:pt x="8" y="12"/>
                  </a:cubicBezTo>
                  <a:cubicBezTo>
                    <a:pt x="11" y="11"/>
                    <a:pt x="13" y="9"/>
                    <a:pt x="13" y="6"/>
                  </a:cubicBezTo>
                  <a:cubicBezTo>
                    <a:pt x="13" y="2"/>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Freeform 273"/>
            <p:cNvSpPr/>
            <p:nvPr/>
          </p:nvSpPr>
          <p:spPr bwMode="auto">
            <a:xfrm>
              <a:off x="8260363" y="3110623"/>
              <a:ext cx="93548" cy="778150"/>
            </a:xfrm>
            <a:custGeom>
              <a:avLst/>
              <a:gdLst>
                <a:gd name="T0" fmla="*/ 6 w 9"/>
                <a:gd name="T1" fmla="*/ 36 h 77"/>
                <a:gd name="T2" fmla="*/ 6 w 9"/>
                <a:gd name="T3" fmla="*/ 10 h 77"/>
                <a:gd name="T4" fmla="*/ 5 w 9"/>
                <a:gd name="T5" fmla="*/ 0 h 77"/>
                <a:gd name="T6" fmla="*/ 4 w 9"/>
                <a:gd name="T7" fmla="*/ 0 h 77"/>
                <a:gd name="T8" fmla="*/ 3 w 9"/>
                <a:gd name="T9" fmla="*/ 10 h 77"/>
                <a:gd name="T10" fmla="*/ 3 w 9"/>
                <a:gd name="T11" fmla="*/ 36 h 77"/>
                <a:gd name="T12" fmla="*/ 0 w 9"/>
                <a:gd name="T13" fmla="*/ 40 h 77"/>
                <a:gd name="T14" fmla="*/ 0 w 9"/>
                <a:gd name="T15" fmla="*/ 73 h 77"/>
                <a:gd name="T16" fmla="*/ 4 w 9"/>
                <a:gd name="T17" fmla="*/ 77 h 77"/>
                <a:gd name="T18" fmla="*/ 9 w 9"/>
                <a:gd name="T19" fmla="*/ 73 h 77"/>
                <a:gd name="T20" fmla="*/ 9 w 9"/>
                <a:gd name="T21" fmla="*/ 40 h 77"/>
                <a:gd name="T22" fmla="*/ 6 w 9"/>
                <a:gd name="T23"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7">
                  <a:moveTo>
                    <a:pt x="6" y="36"/>
                  </a:moveTo>
                  <a:cubicBezTo>
                    <a:pt x="6" y="10"/>
                    <a:pt x="6" y="10"/>
                    <a:pt x="6" y="10"/>
                  </a:cubicBezTo>
                  <a:cubicBezTo>
                    <a:pt x="5" y="0"/>
                    <a:pt x="5" y="0"/>
                    <a:pt x="5" y="0"/>
                  </a:cubicBezTo>
                  <a:cubicBezTo>
                    <a:pt x="4" y="0"/>
                    <a:pt x="4" y="0"/>
                    <a:pt x="4" y="0"/>
                  </a:cubicBezTo>
                  <a:cubicBezTo>
                    <a:pt x="3" y="10"/>
                    <a:pt x="3" y="10"/>
                    <a:pt x="3" y="10"/>
                  </a:cubicBezTo>
                  <a:cubicBezTo>
                    <a:pt x="3" y="36"/>
                    <a:pt x="3" y="36"/>
                    <a:pt x="3" y="36"/>
                  </a:cubicBezTo>
                  <a:cubicBezTo>
                    <a:pt x="1" y="37"/>
                    <a:pt x="0" y="38"/>
                    <a:pt x="0" y="40"/>
                  </a:cubicBezTo>
                  <a:cubicBezTo>
                    <a:pt x="0" y="73"/>
                    <a:pt x="0" y="73"/>
                    <a:pt x="0" y="73"/>
                  </a:cubicBezTo>
                  <a:cubicBezTo>
                    <a:pt x="0" y="75"/>
                    <a:pt x="2" y="77"/>
                    <a:pt x="4" y="77"/>
                  </a:cubicBezTo>
                  <a:cubicBezTo>
                    <a:pt x="7" y="77"/>
                    <a:pt x="9" y="75"/>
                    <a:pt x="9" y="73"/>
                  </a:cubicBezTo>
                  <a:cubicBezTo>
                    <a:pt x="9" y="40"/>
                    <a:pt x="9" y="40"/>
                    <a:pt x="9" y="40"/>
                  </a:cubicBezTo>
                  <a:cubicBezTo>
                    <a:pt x="9" y="38"/>
                    <a:pt x="7"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Freeform 274"/>
            <p:cNvSpPr/>
            <p:nvPr/>
          </p:nvSpPr>
          <p:spPr bwMode="auto">
            <a:xfrm>
              <a:off x="9480741" y="3229684"/>
              <a:ext cx="161583" cy="357184"/>
            </a:xfrm>
            <a:custGeom>
              <a:avLst/>
              <a:gdLst>
                <a:gd name="T0" fmla="*/ 0 w 16"/>
                <a:gd name="T1" fmla="*/ 0 h 35"/>
                <a:gd name="T2" fmla="*/ 0 w 16"/>
                <a:gd name="T3" fmla="*/ 35 h 35"/>
                <a:gd name="T4" fmla="*/ 16 w 16"/>
                <a:gd name="T5" fmla="*/ 18 h 35"/>
                <a:gd name="T6" fmla="*/ 0 w 16"/>
                <a:gd name="T7" fmla="*/ 0 h 35"/>
              </a:gdLst>
              <a:ahLst/>
              <a:cxnLst>
                <a:cxn ang="0">
                  <a:pos x="T0" y="T1"/>
                </a:cxn>
                <a:cxn ang="0">
                  <a:pos x="T2" y="T3"/>
                </a:cxn>
                <a:cxn ang="0">
                  <a:pos x="T4" y="T5"/>
                </a:cxn>
                <a:cxn ang="0">
                  <a:pos x="T6" y="T7"/>
                </a:cxn>
              </a:cxnLst>
              <a:rect l="0" t="0" r="r" b="b"/>
              <a:pathLst>
                <a:path w="16" h="35">
                  <a:moveTo>
                    <a:pt x="0" y="0"/>
                  </a:moveTo>
                  <a:cubicBezTo>
                    <a:pt x="0" y="35"/>
                    <a:pt x="0" y="35"/>
                    <a:pt x="0" y="35"/>
                  </a:cubicBezTo>
                  <a:cubicBezTo>
                    <a:pt x="9" y="34"/>
                    <a:pt x="16" y="27"/>
                    <a:pt x="16" y="18"/>
                  </a:cubicBezTo>
                  <a:cubicBezTo>
                    <a:pt x="16" y="9"/>
                    <a:pt x="9"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Freeform 275"/>
            <p:cNvSpPr/>
            <p:nvPr/>
          </p:nvSpPr>
          <p:spPr bwMode="auto">
            <a:xfrm>
              <a:off x="9119305" y="3374258"/>
              <a:ext cx="301905" cy="301905"/>
            </a:xfrm>
            <a:custGeom>
              <a:avLst/>
              <a:gdLst>
                <a:gd name="T0" fmla="*/ 0 w 30"/>
                <a:gd name="T1" fmla="*/ 6 h 30"/>
                <a:gd name="T2" fmla="*/ 25 w 30"/>
                <a:gd name="T3" fmla="*/ 30 h 30"/>
                <a:gd name="T4" fmla="*/ 24 w 30"/>
                <a:gd name="T5" fmla="*/ 6 h 30"/>
                <a:gd name="T6" fmla="*/ 0 w 30"/>
                <a:gd name="T7" fmla="*/ 6 h 30"/>
              </a:gdLst>
              <a:ahLst/>
              <a:cxnLst>
                <a:cxn ang="0">
                  <a:pos x="T0" y="T1"/>
                </a:cxn>
                <a:cxn ang="0">
                  <a:pos x="T2" y="T3"/>
                </a:cxn>
                <a:cxn ang="0">
                  <a:pos x="T4" y="T5"/>
                </a:cxn>
                <a:cxn ang="0">
                  <a:pos x="T6" y="T7"/>
                </a:cxn>
              </a:cxnLst>
              <a:rect l="0" t="0" r="r" b="b"/>
              <a:pathLst>
                <a:path w="30" h="30">
                  <a:moveTo>
                    <a:pt x="0" y="6"/>
                  </a:moveTo>
                  <a:cubicBezTo>
                    <a:pt x="25" y="30"/>
                    <a:pt x="25" y="30"/>
                    <a:pt x="25" y="30"/>
                  </a:cubicBezTo>
                  <a:cubicBezTo>
                    <a:pt x="30" y="23"/>
                    <a:pt x="30" y="13"/>
                    <a:pt x="24" y="6"/>
                  </a:cubicBezTo>
                  <a:cubicBezTo>
                    <a:pt x="17" y="0"/>
                    <a:pt x="7" y="0"/>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Freeform 276"/>
            <p:cNvSpPr/>
            <p:nvPr/>
          </p:nvSpPr>
          <p:spPr bwMode="auto">
            <a:xfrm>
              <a:off x="9038513" y="3442293"/>
              <a:ext cx="310410" cy="314662"/>
            </a:xfrm>
            <a:custGeom>
              <a:avLst/>
              <a:gdLst>
                <a:gd name="T0" fmla="*/ 7 w 31"/>
                <a:gd name="T1" fmla="*/ 24 h 31"/>
                <a:gd name="T2" fmla="*/ 31 w 31"/>
                <a:gd name="T3" fmla="*/ 25 h 31"/>
                <a:gd name="T4" fmla="*/ 6 w 31"/>
                <a:gd name="T5" fmla="*/ 0 h 31"/>
                <a:gd name="T6" fmla="*/ 7 w 31"/>
                <a:gd name="T7" fmla="*/ 24 h 31"/>
              </a:gdLst>
              <a:ahLst/>
              <a:cxnLst>
                <a:cxn ang="0">
                  <a:pos x="T0" y="T1"/>
                </a:cxn>
                <a:cxn ang="0">
                  <a:pos x="T2" y="T3"/>
                </a:cxn>
                <a:cxn ang="0">
                  <a:pos x="T4" y="T5"/>
                </a:cxn>
                <a:cxn ang="0">
                  <a:pos x="T6" y="T7"/>
                </a:cxn>
              </a:cxnLst>
              <a:rect l="0" t="0" r="r" b="b"/>
              <a:pathLst>
                <a:path w="31" h="31">
                  <a:moveTo>
                    <a:pt x="7" y="24"/>
                  </a:moveTo>
                  <a:cubicBezTo>
                    <a:pt x="14" y="31"/>
                    <a:pt x="24" y="31"/>
                    <a:pt x="31" y="25"/>
                  </a:cubicBezTo>
                  <a:cubicBezTo>
                    <a:pt x="6" y="0"/>
                    <a:pt x="6" y="0"/>
                    <a:pt x="6" y="0"/>
                  </a:cubicBezTo>
                  <a:cubicBezTo>
                    <a:pt x="0" y="7"/>
                    <a:pt x="1" y="18"/>
                    <a:pt x="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Freeform 277"/>
            <p:cNvSpPr/>
            <p:nvPr/>
          </p:nvSpPr>
          <p:spPr bwMode="auto">
            <a:xfrm>
              <a:off x="9289392" y="3229684"/>
              <a:ext cx="161583" cy="357184"/>
            </a:xfrm>
            <a:custGeom>
              <a:avLst/>
              <a:gdLst>
                <a:gd name="T0" fmla="*/ 0 w 16"/>
                <a:gd name="T1" fmla="*/ 14 h 35"/>
                <a:gd name="T2" fmla="*/ 8 w 16"/>
                <a:gd name="T3" fmla="*/ 19 h 35"/>
                <a:gd name="T4" fmla="*/ 14 w 16"/>
                <a:gd name="T5" fmla="*/ 35 h 35"/>
                <a:gd name="T6" fmla="*/ 16 w 16"/>
                <a:gd name="T7" fmla="*/ 35 h 35"/>
                <a:gd name="T8" fmla="*/ 16 w 16"/>
                <a:gd name="T9" fmla="*/ 0 h 35"/>
                <a:gd name="T10" fmla="*/ 0 w 16"/>
                <a:gd name="T11" fmla="*/ 14 h 35"/>
              </a:gdLst>
              <a:ahLst/>
              <a:cxnLst>
                <a:cxn ang="0">
                  <a:pos x="T0" y="T1"/>
                </a:cxn>
                <a:cxn ang="0">
                  <a:pos x="T2" y="T3"/>
                </a:cxn>
                <a:cxn ang="0">
                  <a:pos x="T4" y="T5"/>
                </a:cxn>
                <a:cxn ang="0">
                  <a:pos x="T6" y="T7"/>
                </a:cxn>
                <a:cxn ang="0">
                  <a:pos x="T8" y="T9"/>
                </a:cxn>
                <a:cxn ang="0">
                  <a:pos x="T10" y="T11"/>
                </a:cxn>
              </a:cxnLst>
              <a:rect l="0" t="0" r="r" b="b"/>
              <a:pathLst>
                <a:path w="16" h="35">
                  <a:moveTo>
                    <a:pt x="0" y="14"/>
                  </a:moveTo>
                  <a:cubicBezTo>
                    <a:pt x="3" y="15"/>
                    <a:pt x="6" y="16"/>
                    <a:pt x="8" y="19"/>
                  </a:cubicBezTo>
                  <a:cubicBezTo>
                    <a:pt x="13" y="23"/>
                    <a:pt x="15" y="29"/>
                    <a:pt x="14" y="35"/>
                  </a:cubicBezTo>
                  <a:cubicBezTo>
                    <a:pt x="15" y="35"/>
                    <a:pt x="15" y="35"/>
                    <a:pt x="16" y="35"/>
                  </a:cubicBezTo>
                  <a:cubicBezTo>
                    <a:pt x="16" y="0"/>
                    <a:pt x="16" y="0"/>
                    <a:pt x="16" y="0"/>
                  </a:cubicBezTo>
                  <a:cubicBezTo>
                    <a:pt x="8" y="1"/>
                    <a:pt x="2" y="7"/>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矩形 6"/>
          <p:cNvSpPr/>
          <p:nvPr/>
        </p:nvSpPr>
        <p:spPr>
          <a:xfrm>
            <a:off x="552280" y="228260"/>
            <a:ext cx="1107996" cy="646331"/>
          </a:xfrm>
          <a:prstGeom prst="rect">
            <a:avLst/>
          </a:prstGeom>
        </p:spPr>
        <p:txBody>
          <a:bodyPr wrap="none">
            <a:spAutoFit/>
          </a:bodyPr>
          <a:lstStyle/>
          <a:p>
            <a:pPr lvl="0" fontAlgn="base">
              <a:spcBef>
                <a:spcPct val="0"/>
              </a:spcBef>
              <a:spcAft>
                <a:spcPct val="0"/>
              </a:spcAft>
            </a:pPr>
            <a:r>
              <a:rPr lang="zh-CN" altLang="en-US" sz="3600" dirty="0">
                <a:solidFill>
                  <a:srgbClr val="16505F"/>
                </a:solidFill>
                <a:latin typeface="微软雅黑" panose="020B0503020204020204" pitchFamily="34" charset="-122"/>
                <a:ea typeface="微软雅黑" panose="020B0503020204020204" pitchFamily="34" charset="-122"/>
              </a:rPr>
              <a:t>赠品</a:t>
            </a:r>
          </a:p>
        </p:txBody>
      </p:sp>
      <p:grpSp>
        <p:nvGrpSpPr>
          <p:cNvPr id="32" name="组合 31"/>
          <p:cNvGrpSpPr/>
          <p:nvPr/>
        </p:nvGrpSpPr>
        <p:grpSpPr>
          <a:xfrm>
            <a:off x="904314" y="1373198"/>
            <a:ext cx="4960166" cy="5004240"/>
            <a:chOff x="1335088" y="128588"/>
            <a:chExt cx="6610351" cy="6669088"/>
          </a:xfrm>
        </p:grpSpPr>
        <p:sp>
          <p:nvSpPr>
            <p:cNvPr id="33" name="Freeform 85"/>
            <p:cNvSpPr/>
            <p:nvPr/>
          </p:nvSpPr>
          <p:spPr bwMode="auto">
            <a:xfrm>
              <a:off x="5392738" y="2063751"/>
              <a:ext cx="350838" cy="992188"/>
            </a:xfrm>
            <a:custGeom>
              <a:avLst/>
              <a:gdLst>
                <a:gd name="T0" fmla="*/ 110 w 221"/>
                <a:gd name="T1" fmla="*/ 625 h 625"/>
                <a:gd name="T2" fmla="*/ 88 w 221"/>
                <a:gd name="T3" fmla="*/ 623 h 625"/>
                <a:gd name="T4" fmla="*/ 68 w 221"/>
                <a:gd name="T5" fmla="*/ 617 h 625"/>
                <a:gd name="T6" fmla="*/ 49 w 221"/>
                <a:gd name="T7" fmla="*/ 606 h 625"/>
                <a:gd name="T8" fmla="*/ 32 w 221"/>
                <a:gd name="T9" fmla="*/ 594 h 625"/>
                <a:gd name="T10" fmla="*/ 19 w 221"/>
                <a:gd name="T11" fmla="*/ 576 h 625"/>
                <a:gd name="T12" fmla="*/ 8 w 221"/>
                <a:gd name="T13" fmla="*/ 558 h 625"/>
                <a:gd name="T14" fmla="*/ 2 w 221"/>
                <a:gd name="T15" fmla="*/ 537 h 625"/>
                <a:gd name="T16" fmla="*/ 0 w 221"/>
                <a:gd name="T17" fmla="*/ 515 h 625"/>
                <a:gd name="T18" fmla="*/ 0 w 221"/>
                <a:gd name="T19" fmla="*/ 110 h 625"/>
                <a:gd name="T20" fmla="*/ 2 w 221"/>
                <a:gd name="T21" fmla="*/ 88 h 625"/>
                <a:gd name="T22" fmla="*/ 8 w 221"/>
                <a:gd name="T23" fmla="*/ 68 h 625"/>
                <a:gd name="T24" fmla="*/ 19 w 221"/>
                <a:gd name="T25" fmla="*/ 49 h 625"/>
                <a:gd name="T26" fmla="*/ 32 w 221"/>
                <a:gd name="T27" fmla="*/ 33 h 625"/>
                <a:gd name="T28" fmla="*/ 49 w 221"/>
                <a:gd name="T29" fmla="*/ 19 h 625"/>
                <a:gd name="T30" fmla="*/ 68 w 221"/>
                <a:gd name="T31" fmla="*/ 8 h 625"/>
                <a:gd name="T32" fmla="*/ 88 w 221"/>
                <a:gd name="T33" fmla="*/ 2 h 625"/>
                <a:gd name="T34" fmla="*/ 110 w 221"/>
                <a:gd name="T35" fmla="*/ 0 h 625"/>
                <a:gd name="T36" fmla="*/ 121 w 221"/>
                <a:gd name="T37" fmla="*/ 0 h 625"/>
                <a:gd name="T38" fmla="*/ 143 w 221"/>
                <a:gd name="T39" fmla="*/ 5 h 625"/>
                <a:gd name="T40" fmla="*/ 163 w 221"/>
                <a:gd name="T41" fmla="*/ 13 h 625"/>
                <a:gd name="T42" fmla="*/ 180 w 221"/>
                <a:gd name="T43" fmla="*/ 25 h 625"/>
                <a:gd name="T44" fmla="*/ 194 w 221"/>
                <a:gd name="T45" fmla="*/ 41 h 625"/>
                <a:gd name="T46" fmla="*/ 207 w 221"/>
                <a:gd name="T47" fmla="*/ 58 h 625"/>
                <a:gd name="T48" fmla="*/ 215 w 221"/>
                <a:gd name="T49" fmla="*/ 77 h 625"/>
                <a:gd name="T50" fmla="*/ 219 w 221"/>
                <a:gd name="T51" fmla="*/ 99 h 625"/>
                <a:gd name="T52" fmla="*/ 221 w 221"/>
                <a:gd name="T53" fmla="*/ 515 h 625"/>
                <a:gd name="T54" fmla="*/ 219 w 221"/>
                <a:gd name="T55" fmla="*/ 526 h 625"/>
                <a:gd name="T56" fmla="*/ 215 w 221"/>
                <a:gd name="T57" fmla="*/ 548 h 625"/>
                <a:gd name="T58" fmla="*/ 207 w 221"/>
                <a:gd name="T59" fmla="*/ 567 h 625"/>
                <a:gd name="T60" fmla="*/ 194 w 221"/>
                <a:gd name="T61" fmla="*/ 586 h 625"/>
                <a:gd name="T62" fmla="*/ 180 w 221"/>
                <a:gd name="T63" fmla="*/ 600 h 625"/>
                <a:gd name="T64" fmla="*/ 163 w 221"/>
                <a:gd name="T65" fmla="*/ 612 h 625"/>
                <a:gd name="T66" fmla="*/ 143 w 221"/>
                <a:gd name="T67" fmla="*/ 620 h 625"/>
                <a:gd name="T68" fmla="*/ 121 w 221"/>
                <a:gd name="T6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625">
                  <a:moveTo>
                    <a:pt x="110" y="625"/>
                  </a:moveTo>
                  <a:lnTo>
                    <a:pt x="110" y="625"/>
                  </a:lnTo>
                  <a:lnTo>
                    <a:pt x="99" y="625"/>
                  </a:lnTo>
                  <a:lnTo>
                    <a:pt x="88" y="623"/>
                  </a:lnTo>
                  <a:lnTo>
                    <a:pt x="77" y="620"/>
                  </a:lnTo>
                  <a:lnTo>
                    <a:pt x="68" y="617"/>
                  </a:lnTo>
                  <a:lnTo>
                    <a:pt x="57" y="612"/>
                  </a:lnTo>
                  <a:lnTo>
                    <a:pt x="49" y="606"/>
                  </a:lnTo>
                  <a:lnTo>
                    <a:pt x="39" y="600"/>
                  </a:lnTo>
                  <a:lnTo>
                    <a:pt x="32" y="594"/>
                  </a:lnTo>
                  <a:lnTo>
                    <a:pt x="25" y="586"/>
                  </a:lnTo>
                  <a:lnTo>
                    <a:pt x="19" y="576"/>
                  </a:lnTo>
                  <a:lnTo>
                    <a:pt x="13" y="567"/>
                  </a:lnTo>
                  <a:lnTo>
                    <a:pt x="8" y="558"/>
                  </a:lnTo>
                  <a:lnTo>
                    <a:pt x="5" y="548"/>
                  </a:lnTo>
                  <a:lnTo>
                    <a:pt x="2" y="537"/>
                  </a:lnTo>
                  <a:lnTo>
                    <a:pt x="0" y="526"/>
                  </a:lnTo>
                  <a:lnTo>
                    <a:pt x="0" y="515"/>
                  </a:lnTo>
                  <a:lnTo>
                    <a:pt x="0" y="110"/>
                  </a:lnTo>
                  <a:lnTo>
                    <a:pt x="0" y="110"/>
                  </a:lnTo>
                  <a:lnTo>
                    <a:pt x="0" y="99"/>
                  </a:lnTo>
                  <a:lnTo>
                    <a:pt x="2" y="88"/>
                  </a:lnTo>
                  <a:lnTo>
                    <a:pt x="5" y="77"/>
                  </a:lnTo>
                  <a:lnTo>
                    <a:pt x="8" y="68"/>
                  </a:lnTo>
                  <a:lnTo>
                    <a:pt x="13" y="58"/>
                  </a:lnTo>
                  <a:lnTo>
                    <a:pt x="19" y="49"/>
                  </a:lnTo>
                  <a:lnTo>
                    <a:pt x="25" y="41"/>
                  </a:lnTo>
                  <a:lnTo>
                    <a:pt x="32" y="33"/>
                  </a:lnTo>
                  <a:lnTo>
                    <a:pt x="39" y="25"/>
                  </a:lnTo>
                  <a:lnTo>
                    <a:pt x="49" y="19"/>
                  </a:lnTo>
                  <a:lnTo>
                    <a:pt x="57" y="13"/>
                  </a:lnTo>
                  <a:lnTo>
                    <a:pt x="68" y="8"/>
                  </a:lnTo>
                  <a:lnTo>
                    <a:pt x="77" y="5"/>
                  </a:lnTo>
                  <a:lnTo>
                    <a:pt x="88" y="2"/>
                  </a:lnTo>
                  <a:lnTo>
                    <a:pt x="99" y="0"/>
                  </a:lnTo>
                  <a:lnTo>
                    <a:pt x="110" y="0"/>
                  </a:lnTo>
                  <a:lnTo>
                    <a:pt x="110" y="0"/>
                  </a:lnTo>
                  <a:lnTo>
                    <a:pt x="121" y="0"/>
                  </a:lnTo>
                  <a:lnTo>
                    <a:pt x="132" y="2"/>
                  </a:lnTo>
                  <a:lnTo>
                    <a:pt x="143" y="5"/>
                  </a:lnTo>
                  <a:lnTo>
                    <a:pt x="152" y="8"/>
                  </a:lnTo>
                  <a:lnTo>
                    <a:pt x="163" y="13"/>
                  </a:lnTo>
                  <a:lnTo>
                    <a:pt x="171" y="19"/>
                  </a:lnTo>
                  <a:lnTo>
                    <a:pt x="180" y="25"/>
                  </a:lnTo>
                  <a:lnTo>
                    <a:pt x="188" y="33"/>
                  </a:lnTo>
                  <a:lnTo>
                    <a:pt x="194" y="41"/>
                  </a:lnTo>
                  <a:lnTo>
                    <a:pt x="201" y="49"/>
                  </a:lnTo>
                  <a:lnTo>
                    <a:pt x="207" y="58"/>
                  </a:lnTo>
                  <a:lnTo>
                    <a:pt x="212" y="68"/>
                  </a:lnTo>
                  <a:lnTo>
                    <a:pt x="215" y="77"/>
                  </a:lnTo>
                  <a:lnTo>
                    <a:pt x="218" y="88"/>
                  </a:lnTo>
                  <a:lnTo>
                    <a:pt x="219" y="99"/>
                  </a:lnTo>
                  <a:lnTo>
                    <a:pt x="221" y="110"/>
                  </a:lnTo>
                  <a:lnTo>
                    <a:pt x="221" y="515"/>
                  </a:lnTo>
                  <a:lnTo>
                    <a:pt x="221" y="515"/>
                  </a:lnTo>
                  <a:lnTo>
                    <a:pt x="219" y="526"/>
                  </a:lnTo>
                  <a:lnTo>
                    <a:pt x="218" y="537"/>
                  </a:lnTo>
                  <a:lnTo>
                    <a:pt x="215" y="548"/>
                  </a:lnTo>
                  <a:lnTo>
                    <a:pt x="212" y="558"/>
                  </a:lnTo>
                  <a:lnTo>
                    <a:pt x="207" y="567"/>
                  </a:lnTo>
                  <a:lnTo>
                    <a:pt x="201" y="576"/>
                  </a:lnTo>
                  <a:lnTo>
                    <a:pt x="194" y="586"/>
                  </a:lnTo>
                  <a:lnTo>
                    <a:pt x="188" y="594"/>
                  </a:lnTo>
                  <a:lnTo>
                    <a:pt x="180" y="600"/>
                  </a:lnTo>
                  <a:lnTo>
                    <a:pt x="171" y="606"/>
                  </a:lnTo>
                  <a:lnTo>
                    <a:pt x="163" y="612"/>
                  </a:lnTo>
                  <a:lnTo>
                    <a:pt x="152" y="617"/>
                  </a:lnTo>
                  <a:lnTo>
                    <a:pt x="143" y="620"/>
                  </a:lnTo>
                  <a:lnTo>
                    <a:pt x="132" y="623"/>
                  </a:lnTo>
                  <a:lnTo>
                    <a:pt x="121" y="625"/>
                  </a:lnTo>
                  <a:lnTo>
                    <a:pt x="110" y="625"/>
                  </a:lnTo>
                  <a:close/>
                </a:path>
              </a:pathLst>
            </a:custGeom>
            <a:solidFill>
              <a:srgbClr val="8FC6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 name="Freeform 86"/>
            <p:cNvSpPr/>
            <p:nvPr/>
          </p:nvSpPr>
          <p:spPr bwMode="auto">
            <a:xfrm>
              <a:off x="5392738" y="2063751"/>
              <a:ext cx="350838" cy="992188"/>
            </a:xfrm>
            <a:custGeom>
              <a:avLst/>
              <a:gdLst>
                <a:gd name="T0" fmla="*/ 110 w 221"/>
                <a:gd name="T1" fmla="*/ 625 h 625"/>
                <a:gd name="T2" fmla="*/ 88 w 221"/>
                <a:gd name="T3" fmla="*/ 623 h 625"/>
                <a:gd name="T4" fmla="*/ 68 w 221"/>
                <a:gd name="T5" fmla="*/ 617 h 625"/>
                <a:gd name="T6" fmla="*/ 49 w 221"/>
                <a:gd name="T7" fmla="*/ 606 h 625"/>
                <a:gd name="T8" fmla="*/ 32 w 221"/>
                <a:gd name="T9" fmla="*/ 594 h 625"/>
                <a:gd name="T10" fmla="*/ 19 w 221"/>
                <a:gd name="T11" fmla="*/ 576 h 625"/>
                <a:gd name="T12" fmla="*/ 8 w 221"/>
                <a:gd name="T13" fmla="*/ 558 h 625"/>
                <a:gd name="T14" fmla="*/ 2 w 221"/>
                <a:gd name="T15" fmla="*/ 537 h 625"/>
                <a:gd name="T16" fmla="*/ 0 w 221"/>
                <a:gd name="T17" fmla="*/ 515 h 625"/>
                <a:gd name="T18" fmla="*/ 0 w 221"/>
                <a:gd name="T19" fmla="*/ 110 h 625"/>
                <a:gd name="T20" fmla="*/ 2 w 221"/>
                <a:gd name="T21" fmla="*/ 88 h 625"/>
                <a:gd name="T22" fmla="*/ 8 w 221"/>
                <a:gd name="T23" fmla="*/ 68 h 625"/>
                <a:gd name="T24" fmla="*/ 19 w 221"/>
                <a:gd name="T25" fmla="*/ 49 h 625"/>
                <a:gd name="T26" fmla="*/ 32 w 221"/>
                <a:gd name="T27" fmla="*/ 33 h 625"/>
                <a:gd name="T28" fmla="*/ 49 w 221"/>
                <a:gd name="T29" fmla="*/ 19 h 625"/>
                <a:gd name="T30" fmla="*/ 68 w 221"/>
                <a:gd name="T31" fmla="*/ 8 h 625"/>
                <a:gd name="T32" fmla="*/ 88 w 221"/>
                <a:gd name="T33" fmla="*/ 2 h 625"/>
                <a:gd name="T34" fmla="*/ 110 w 221"/>
                <a:gd name="T35" fmla="*/ 0 h 625"/>
                <a:gd name="T36" fmla="*/ 121 w 221"/>
                <a:gd name="T37" fmla="*/ 0 h 625"/>
                <a:gd name="T38" fmla="*/ 143 w 221"/>
                <a:gd name="T39" fmla="*/ 5 h 625"/>
                <a:gd name="T40" fmla="*/ 163 w 221"/>
                <a:gd name="T41" fmla="*/ 13 h 625"/>
                <a:gd name="T42" fmla="*/ 180 w 221"/>
                <a:gd name="T43" fmla="*/ 25 h 625"/>
                <a:gd name="T44" fmla="*/ 194 w 221"/>
                <a:gd name="T45" fmla="*/ 41 h 625"/>
                <a:gd name="T46" fmla="*/ 207 w 221"/>
                <a:gd name="T47" fmla="*/ 58 h 625"/>
                <a:gd name="T48" fmla="*/ 215 w 221"/>
                <a:gd name="T49" fmla="*/ 77 h 625"/>
                <a:gd name="T50" fmla="*/ 219 w 221"/>
                <a:gd name="T51" fmla="*/ 99 h 625"/>
                <a:gd name="T52" fmla="*/ 221 w 221"/>
                <a:gd name="T53" fmla="*/ 515 h 625"/>
                <a:gd name="T54" fmla="*/ 219 w 221"/>
                <a:gd name="T55" fmla="*/ 526 h 625"/>
                <a:gd name="T56" fmla="*/ 215 w 221"/>
                <a:gd name="T57" fmla="*/ 548 h 625"/>
                <a:gd name="T58" fmla="*/ 207 w 221"/>
                <a:gd name="T59" fmla="*/ 567 h 625"/>
                <a:gd name="T60" fmla="*/ 194 w 221"/>
                <a:gd name="T61" fmla="*/ 586 h 625"/>
                <a:gd name="T62" fmla="*/ 180 w 221"/>
                <a:gd name="T63" fmla="*/ 600 h 625"/>
                <a:gd name="T64" fmla="*/ 163 w 221"/>
                <a:gd name="T65" fmla="*/ 612 h 625"/>
                <a:gd name="T66" fmla="*/ 143 w 221"/>
                <a:gd name="T67" fmla="*/ 620 h 625"/>
                <a:gd name="T68" fmla="*/ 121 w 221"/>
                <a:gd name="T6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625">
                  <a:moveTo>
                    <a:pt x="110" y="625"/>
                  </a:moveTo>
                  <a:lnTo>
                    <a:pt x="110" y="625"/>
                  </a:lnTo>
                  <a:lnTo>
                    <a:pt x="99" y="625"/>
                  </a:lnTo>
                  <a:lnTo>
                    <a:pt x="88" y="623"/>
                  </a:lnTo>
                  <a:lnTo>
                    <a:pt x="77" y="620"/>
                  </a:lnTo>
                  <a:lnTo>
                    <a:pt x="68" y="617"/>
                  </a:lnTo>
                  <a:lnTo>
                    <a:pt x="57" y="612"/>
                  </a:lnTo>
                  <a:lnTo>
                    <a:pt x="49" y="606"/>
                  </a:lnTo>
                  <a:lnTo>
                    <a:pt x="39" y="600"/>
                  </a:lnTo>
                  <a:lnTo>
                    <a:pt x="32" y="594"/>
                  </a:lnTo>
                  <a:lnTo>
                    <a:pt x="25" y="586"/>
                  </a:lnTo>
                  <a:lnTo>
                    <a:pt x="19" y="576"/>
                  </a:lnTo>
                  <a:lnTo>
                    <a:pt x="13" y="567"/>
                  </a:lnTo>
                  <a:lnTo>
                    <a:pt x="8" y="558"/>
                  </a:lnTo>
                  <a:lnTo>
                    <a:pt x="5" y="548"/>
                  </a:lnTo>
                  <a:lnTo>
                    <a:pt x="2" y="537"/>
                  </a:lnTo>
                  <a:lnTo>
                    <a:pt x="0" y="526"/>
                  </a:lnTo>
                  <a:lnTo>
                    <a:pt x="0" y="515"/>
                  </a:lnTo>
                  <a:lnTo>
                    <a:pt x="0" y="110"/>
                  </a:lnTo>
                  <a:lnTo>
                    <a:pt x="0" y="110"/>
                  </a:lnTo>
                  <a:lnTo>
                    <a:pt x="0" y="99"/>
                  </a:lnTo>
                  <a:lnTo>
                    <a:pt x="2" y="88"/>
                  </a:lnTo>
                  <a:lnTo>
                    <a:pt x="5" y="77"/>
                  </a:lnTo>
                  <a:lnTo>
                    <a:pt x="8" y="68"/>
                  </a:lnTo>
                  <a:lnTo>
                    <a:pt x="13" y="58"/>
                  </a:lnTo>
                  <a:lnTo>
                    <a:pt x="19" y="49"/>
                  </a:lnTo>
                  <a:lnTo>
                    <a:pt x="25" y="41"/>
                  </a:lnTo>
                  <a:lnTo>
                    <a:pt x="32" y="33"/>
                  </a:lnTo>
                  <a:lnTo>
                    <a:pt x="39" y="25"/>
                  </a:lnTo>
                  <a:lnTo>
                    <a:pt x="49" y="19"/>
                  </a:lnTo>
                  <a:lnTo>
                    <a:pt x="57" y="13"/>
                  </a:lnTo>
                  <a:lnTo>
                    <a:pt x="68" y="8"/>
                  </a:lnTo>
                  <a:lnTo>
                    <a:pt x="77" y="5"/>
                  </a:lnTo>
                  <a:lnTo>
                    <a:pt x="88" y="2"/>
                  </a:lnTo>
                  <a:lnTo>
                    <a:pt x="99" y="0"/>
                  </a:lnTo>
                  <a:lnTo>
                    <a:pt x="110" y="0"/>
                  </a:lnTo>
                  <a:lnTo>
                    <a:pt x="110" y="0"/>
                  </a:lnTo>
                  <a:lnTo>
                    <a:pt x="121" y="0"/>
                  </a:lnTo>
                  <a:lnTo>
                    <a:pt x="132" y="2"/>
                  </a:lnTo>
                  <a:lnTo>
                    <a:pt x="143" y="5"/>
                  </a:lnTo>
                  <a:lnTo>
                    <a:pt x="152" y="8"/>
                  </a:lnTo>
                  <a:lnTo>
                    <a:pt x="163" y="13"/>
                  </a:lnTo>
                  <a:lnTo>
                    <a:pt x="171" y="19"/>
                  </a:lnTo>
                  <a:lnTo>
                    <a:pt x="180" y="25"/>
                  </a:lnTo>
                  <a:lnTo>
                    <a:pt x="188" y="33"/>
                  </a:lnTo>
                  <a:lnTo>
                    <a:pt x="194" y="41"/>
                  </a:lnTo>
                  <a:lnTo>
                    <a:pt x="201" y="49"/>
                  </a:lnTo>
                  <a:lnTo>
                    <a:pt x="207" y="58"/>
                  </a:lnTo>
                  <a:lnTo>
                    <a:pt x="212" y="68"/>
                  </a:lnTo>
                  <a:lnTo>
                    <a:pt x="215" y="77"/>
                  </a:lnTo>
                  <a:lnTo>
                    <a:pt x="218" y="88"/>
                  </a:lnTo>
                  <a:lnTo>
                    <a:pt x="219" y="99"/>
                  </a:lnTo>
                  <a:lnTo>
                    <a:pt x="221" y="110"/>
                  </a:lnTo>
                  <a:lnTo>
                    <a:pt x="221" y="515"/>
                  </a:lnTo>
                  <a:lnTo>
                    <a:pt x="221" y="515"/>
                  </a:lnTo>
                  <a:lnTo>
                    <a:pt x="219" y="526"/>
                  </a:lnTo>
                  <a:lnTo>
                    <a:pt x="218" y="537"/>
                  </a:lnTo>
                  <a:lnTo>
                    <a:pt x="215" y="548"/>
                  </a:lnTo>
                  <a:lnTo>
                    <a:pt x="212" y="558"/>
                  </a:lnTo>
                  <a:lnTo>
                    <a:pt x="207" y="567"/>
                  </a:lnTo>
                  <a:lnTo>
                    <a:pt x="201" y="576"/>
                  </a:lnTo>
                  <a:lnTo>
                    <a:pt x="194" y="586"/>
                  </a:lnTo>
                  <a:lnTo>
                    <a:pt x="188" y="594"/>
                  </a:lnTo>
                  <a:lnTo>
                    <a:pt x="180" y="600"/>
                  </a:lnTo>
                  <a:lnTo>
                    <a:pt x="171" y="606"/>
                  </a:lnTo>
                  <a:lnTo>
                    <a:pt x="163" y="612"/>
                  </a:lnTo>
                  <a:lnTo>
                    <a:pt x="152" y="617"/>
                  </a:lnTo>
                  <a:lnTo>
                    <a:pt x="143" y="620"/>
                  </a:lnTo>
                  <a:lnTo>
                    <a:pt x="132" y="623"/>
                  </a:lnTo>
                  <a:lnTo>
                    <a:pt x="121" y="625"/>
                  </a:lnTo>
                  <a:lnTo>
                    <a:pt x="110"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 name="Freeform 87"/>
            <p:cNvSpPr>
              <a:spLocks noEditPoints="1"/>
            </p:cNvSpPr>
            <p:nvPr/>
          </p:nvSpPr>
          <p:spPr bwMode="auto">
            <a:xfrm>
              <a:off x="5070476" y="2384426"/>
              <a:ext cx="993775" cy="350838"/>
            </a:xfrm>
            <a:custGeom>
              <a:avLst/>
              <a:gdLst>
                <a:gd name="T0" fmla="*/ 111 w 626"/>
                <a:gd name="T1" fmla="*/ 0 h 221"/>
                <a:gd name="T2" fmla="*/ 100 w 626"/>
                <a:gd name="T3" fmla="*/ 0 h 221"/>
                <a:gd name="T4" fmla="*/ 78 w 626"/>
                <a:gd name="T5" fmla="*/ 5 h 221"/>
                <a:gd name="T6" fmla="*/ 58 w 626"/>
                <a:gd name="T7" fmla="*/ 14 h 221"/>
                <a:gd name="T8" fmla="*/ 41 w 626"/>
                <a:gd name="T9" fmla="*/ 25 h 221"/>
                <a:gd name="T10" fmla="*/ 26 w 626"/>
                <a:gd name="T11" fmla="*/ 41 h 221"/>
                <a:gd name="T12" fmla="*/ 14 w 626"/>
                <a:gd name="T13" fmla="*/ 58 h 221"/>
                <a:gd name="T14" fmla="*/ 6 w 626"/>
                <a:gd name="T15" fmla="*/ 78 h 221"/>
                <a:gd name="T16" fmla="*/ 1 w 626"/>
                <a:gd name="T17" fmla="*/ 99 h 221"/>
                <a:gd name="T18" fmla="*/ 0 w 626"/>
                <a:gd name="T19" fmla="*/ 111 h 221"/>
                <a:gd name="T20" fmla="*/ 3 w 626"/>
                <a:gd name="T21" fmla="*/ 133 h 221"/>
                <a:gd name="T22" fmla="*/ 9 w 626"/>
                <a:gd name="T23" fmla="*/ 154 h 221"/>
                <a:gd name="T24" fmla="*/ 19 w 626"/>
                <a:gd name="T25" fmla="*/ 172 h 221"/>
                <a:gd name="T26" fmla="*/ 33 w 626"/>
                <a:gd name="T27" fmla="*/ 188 h 221"/>
                <a:gd name="T28" fmla="*/ 48 w 626"/>
                <a:gd name="T29" fmla="*/ 202 h 221"/>
                <a:gd name="T30" fmla="*/ 67 w 626"/>
                <a:gd name="T31" fmla="*/ 212 h 221"/>
                <a:gd name="T32" fmla="*/ 89 w 626"/>
                <a:gd name="T33" fmla="*/ 219 h 221"/>
                <a:gd name="T34" fmla="*/ 111 w 626"/>
                <a:gd name="T35" fmla="*/ 221 h 221"/>
                <a:gd name="T36" fmla="*/ 203 w 626"/>
                <a:gd name="T37" fmla="*/ 0 h 221"/>
                <a:gd name="T38" fmla="*/ 424 w 626"/>
                <a:gd name="T39" fmla="*/ 0 h 221"/>
                <a:gd name="T40" fmla="*/ 515 w 626"/>
                <a:gd name="T41" fmla="*/ 221 h 221"/>
                <a:gd name="T42" fmla="*/ 526 w 626"/>
                <a:gd name="T43" fmla="*/ 221 h 221"/>
                <a:gd name="T44" fmla="*/ 548 w 626"/>
                <a:gd name="T45" fmla="*/ 216 h 221"/>
                <a:gd name="T46" fmla="*/ 568 w 626"/>
                <a:gd name="T47" fmla="*/ 207 h 221"/>
                <a:gd name="T48" fmla="*/ 585 w 626"/>
                <a:gd name="T49" fmla="*/ 196 h 221"/>
                <a:gd name="T50" fmla="*/ 601 w 626"/>
                <a:gd name="T51" fmla="*/ 180 h 221"/>
                <a:gd name="T52" fmla="*/ 612 w 626"/>
                <a:gd name="T53" fmla="*/ 163 h 221"/>
                <a:gd name="T54" fmla="*/ 621 w 626"/>
                <a:gd name="T55" fmla="*/ 143 h 221"/>
                <a:gd name="T56" fmla="*/ 624 w 626"/>
                <a:gd name="T57" fmla="*/ 122 h 221"/>
                <a:gd name="T58" fmla="*/ 626 w 626"/>
                <a:gd name="T59" fmla="*/ 111 h 221"/>
                <a:gd name="T60" fmla="*/ 623 w 626"/>
                <a:gd name="T61" fmla="*/ 88 h 221"/>
                <a:gd name="T62" fmla="*/ 617 w 626"/>
                <a:gd name="T63" fmla="*/ 68 h 221"/>
                <a:gd name="T64" fmla="*/ 607 w 626"/>
                <a:gd name="T65" fmla="*/ 49 h 221"/>
                <a:gd name="T66" fmla="*/ 593 w 626"/>
                <a:gd name="T67" fmla="*/ 33 h 221"/>
                <a:gd name="T68" fmla="*/ 577 w 626"/>
                <a:gd name="T69" fmla="*/ 19 h 221"/>
                <a:gd name="T70" fmla="*/ 559 w 626"/>
                <a:gd name="T71" fmla="*/ 10 h 221"/>
                <a:gd name="T72" fmla="*/ 537 w 626"/>
                <a:gd name="T73" fmla="*/ 3 h 221"/>
                <a:gd name="T74" fmla="*/ 515 w 626"/>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6" h="221">
                  <a:moveTo>
                    <a:pt x="203" y="0"/>
                  </a:moveTo>
                  <a:lnTo>
                    <a:pt x="111" y="0"/>
                  </a:lnTo>
                  <a:lnTo>
                    <a:pt x="111" y="0"/>
                  </a:lnTo>
                  <a:lnTo>
                    <a:pt x="100" y="0"/>
                  </a:lnTo>
                  <a:lnTo>
                    <a:pt x="89" y="3"/>
                  </a:lnTo>
                  <a:lnTo>
                    <a:pt x="78" y="5"/>
                  </a:lnTo>
                  <a:lnTo>
                    <a:pt x="67" y="10"/>
                  </a:lnTo>
                  <a:lnTo>
                    <a:pt x="58" y="14"/>
                  </a:lnTo>
                  <a:lnTo>
                    <a:pt x="48" y="19"/>
                  </a:lnTo>
                  <a:lnTo>
                    <a:pt x="41" y="25"/>
                  </a:lnTo>
                  <a:lnTo>
                    <a:pt x="33" y="33"/>
                  </a:lnTo>
                  <a:lnTo>
                    <a:pt x="26" y="41"/>
                  </a:lnTo>
                  <a:lnTo>
                    <a:pt x="19" y="49"/>
                  </a:lnTo>
                  <a:lnTo>
                    <a:pt x="14" y="58"/>
                  </a:lnTo>
                  <a:lnTo>
                    <a:pt x="9" y="68"/>
                  </a:lnTo>
                  <a:lnTo>
                    <a:pt x="6" y="78"/>
                  </a:lnTo>
                  <a:lnTo>
                    <a:pt x="3" y="88"/>
                  </a:lnTo>
                  <a:lnTo>
                    <a:pt x="1" y="99"/>
                  </a:lnTo>
                  <a:lnTo>
                    <a:pt x="0" y="111"/>
                  </a:lnTo>
                  <a:lnTo>
                    <a:pt x="0" y="111"/>
                  </a:lnTo>
                  <a:lnTo>
                    <a:pt x="1" y="122"/>
                  </a:lnTo>
                  <a:lnTo>
                    <a:pt x="3" y="133"/>
                  </a:lnTo>
                  <a:lnTo>
                    <a:pt x="6" y="143"/>
                  </a:lnTo>
                  <a:lnTo>
                    <a:pt x="9" y="154"/>
                  </a:lnTo>
                  <a:lnTo>
                    <a:pt x="14" y="163"/>
                  </a:lnTo>
                  <a:lnTo>
                    <a:pt x="19" y="172"/>
                  </a:lnTo>
                  <a:lnTo>
                    <a:pt x="26" y="180"/>
                  </a:lnTo>
                  <a:lnTo>
                    <a:pt x="33" y="188"/>
                  </a:lnTo>
                  <a:lnTo>
                    <a:pt x="41" y="196"/>
                  </a:lnTo>
                  <a:lnTo>
                    <a:pt x="48" y="202"/>
                  </a:lnTo>
                  <a:lnTo>
                    <a:pt x="58" y="207"/>
                  </a:lnTo>
                  <a:lnTo>
                    <a:pt x="67" y="212"/>
                  </a:lnTo>
                  <a:lnTo>
                    <a:pt x="78" y="216"/>
                  </a:lnTo>
                  <a:lnTo>
                    <a:pt x="89" y="219"/>
                  </a:lnTo>
                  <a:lnTo>
                    <a:pt x="100" y="221"/>
                  </a:lnTo>
                  <a:lnTo>
                    <a:pt x="111" y="221"/>
                  </a:lnTo>
                  <a:lnTo>
                    <a:pt x="203" y="221"/>
                  </a:lnTo>
                  <a:lnTo>
                    <a:pt x="203" y="0"/>
                  </a:lnTo>
                  <a:close/>
                  <a:moveTo>
                    <a:pt x="515" y="0"/>
                  </a:moveTo>
                  <a:lnTo>
                    <a:pt x="424" y="0"/>
                  </a:lnTo>
                  <a:lnTo>
                    <a:pt x="424" y="221"/>
                  </a:lnTo>
                  <a:lnTo>
                    <a:pt x="515" y="221"/>
                  </a:lnTo>
                  <a:lnTo>
                    <a:pt x="515" y="221"/>
                  </a:lnTo>
                  <a:lnTo>
                    <a:pt x="526" y="221"/>
                  </a:lnTo>
                  <a:lnTo>
                    <a:pt x="537" y="219"/>
                  </a:lnTo>
                  <a:lnTo>
                    <a:pt x="548" y="216"/>
                  </a:lnTo>
                  <a:lnTo>
                    <a:pt x="559" y="212"/>
                  </a:lnTo>
                  <a:lnTo>
                    <a:pt x="568" y="207"/>
                  </a:lnTo>
                  <a:lnTo>
                    <a:pt x="577" y="202"/>
                  </a:lnTo>
                  <a:lnTo>
                    <a:pt x="585" y="196"/>
                  </a:lnTo>
                  <a:lnTo>
                    <a:pt x="593" y="188"/>
                  </a:lnTo>
                  <a:lnTo>
                    <a:pt x="601" y="180"/>
                  </a:lnTo>
                  <a:lnTo>
                    <a:pt x="607" y="172"/>
                  </a:lnTo>
                  <a:lnTo>
                    <a:pt x="612" y="163"/>
                  </a:lnTo>
                  <a:lnTo>
                    <a:pt x="617" y="154"/>
                  </a:lnTo>
                  <a:lnTo>
                    <a:pt x="621" y="143"/>
                  </a:lnTo>
                  <a:lnTo>
                    <a:pt x="623" y="133"/>
                  </a:lnTo>
                  <a:lnTo>
                    <a:pt x="624" y="122"/>
                  </a:lnTo>
                  <a:lnTo>
                    <a:pt x="626" y="111"/>
                  </a:lnTo>
                  <a:lnTo>
                    <a:pt x="626" y="111"/>
                  </a:lnTo>
                  <a:lnTo>
                    <a:pt x="624" y="99"/>
                  </a:lnTo>
                  <a:lnTo>
                    <a:pt x="623" y="88"/>
                  </a:lnTo>
                  <a:lnTo>
                    <a:pt x="621" y="78"/>
                  </a:lnTo>
                  <a:lnTo>
                    <a:pt x="617" y="68"/>
                  </a:lnTo>
                  <a:lnTo>
                    <a:pt x="612" y="58"/>
                  </a:lnTo>
                  <a:lnTo>
                    <a:pt x="607" y="49"/>
                  </a:lnTo>
                  <a:lnTo>
                    <a:pt x="601" y="41"/>
                  </a:lnTo>
                  <a:lnTo>
                    <a:pt x="593" y="33"/>
                  </a:lnTo>
                  <a:lnTo>
                    <a:pt x="585" y="25"/>
                  </a:lnTo>
                  <a:lnTo>
                    <a:pt x="577" y="19"/>
                  </a:lnTo>
                  <a:lnTo>
                    <a:pt x="568" y="14"/>
                  </a:lnTo>
                  <a:lnTo>
                    <a:pt x="559" y="10"/>
                  </a:lnTo>
                  <a:lnTo>
                    <a:pt x="548" y="5"/>
                  </a:lnTo>
                  <a:lnTo>
                    <a:pt x="537" y="3"/>
                  </a:lnTo>
                  <a:lnTo>
                    <a:pt x="526" y="0"/>
                  </a:lnTo>
                  <a:lnTo>
                    <a:pt x="515" y="0"/>
                  </a:lnTo>
                  <a:close/>
                </a:path>
              </a:pathLst>
            </a:custGeom>
            <a:solidFill>
              <a:srgbClr val="5ECA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 name="Freeform 88"/>
            <p:cNvSpPr/>
            <p:nvPr/>
          </p:nvSpPr>
          <p:spPr bwMode="auto">
            <a:xfrm>
              <a:off x="5070476" y="2384426"/>
              <a:ext cx="322263" cy="350838"/>
            </a:xfrm>
            <a:custGeom>
              <a:avLst/>
              <a:gdLst>
                <a:gd name="T0" fmla="*/ 203 w 203"/>
                <a:gd name="T1" fmla="*/ 0 h 221"/>
                <a:gd name="T2" fmla="*/ 111 w 203"/>
                <a:gd name="T3" fmla="*/ 0 h 221"/>
                <a:gd name="T4" fmla="*/ 111 w 203"/>
                <a:gd name="T5" fmla="*/ 0 h 221"/>
                <a:gd name="T6" fmla="*/ 100 w 203"/>
                <a:gd name="T7" fmla="*/ 0 h 221"/>
                <a:gd name="T8" fmla="*/ 89 w 203"/>
                <a:gd name="T9" fmla="*/ 3 h 221"/>
                <a:gd name="T10" fmla="*/ 78 w 203"/>
                <a:gd name="T11" fmla="*/ 5 h 221"/>
                <a:gd name="T12" fmla="*/ 67 w 203"/>
                <a:gd name="T13" fmla="*/ 10 h 221"/>
                <a:gd name="T14" fmla="*/ 58 w 203"/>
                <a:gd name="T15" fmla="*/ 14 h 221"/>
                <a:gd name="T16" fmla="*/ 48 w 203"/>
                <a:gd name="T17" fmla="*/ 19 h 221"/>
                <a:gd name="T18" fmla="*/ 41 w 203"/>
                <a:gd name="T19" fmla="*/ 25 h 221"/>
                <a:gd name="T20" fmla="*/ 33 w 203"/>
                <a:gd name="T21" fmla="*/ 33 h 221"/>
                <a:gd name="T22" fmla="*/ 26 w 203"/>
                <a:gd name="T23" fmla="*/ 41 h 221"/>
                <a:gd name="T24" fmla="*/ 19 w 203"/>
                <a:gd name="T25" fmla="*/ 49 h 221"/>
                <a:gd name="T26" fmla="*/ 14 w 203"/>
                <a:gd name="T27" fmla="*/ 58 h 221"/>
                <a:gd name="T28" fmla="*/ 9 w 203"/>
                <a:gd name="T29" fmla="*/ 68 h 221"/>
                <a:gd name="T30" fmla="*/ 6 w 203"/>
                <a:gd name="T31" fmla="*/ 78 h 221"/>
                <a:gd name="T32" fmla="*/ 3 w 203"/>
                <a:gd name="T33" fmla="*/ 88 h 221"/>
                <a:gd name="T34" fmla="*/ 1 w 203"/>
                <a:gd name="T35" fmla="*/ 99 h 221"/>
                <a:gd name="T36" fmla="*/ 0 w 203"/>
                <a:gd name="T37" fmla="*/ 111 h 221"/>
                <a:gd name="T38" fmla="*/ 0 w 203"/>
                <a:gd name="T39" fmla="*/ 111 h 221"/>
                <a:gd name="T40" fmla="*/ 1 w 203"/>
                <a:gd name="T41" fmla="*/ 122 h 221"/>
                <a:gd name="T42" fmla="*/ 3 w 203"/>
                <a:gd name="T43" fmla="*/ 133 h 221"/>
                <a:gd name="T44" fmla="*/ 6 w 203"/>
                <a:gd name="T45" fmla="*/ 143 h 221"/>
                <a:gd name="T46" fmla="*/ 9 w 203"/>
                <a:gd name="T47" fmla="*/ 154 h 221"/>
                <a:gd name="T48" fmla="*/ 14 w 203"/>
                <a:gd name="T49" fmla="*/ 163 h 221"/>
                <a:gd name="T50" fmla="*/ 19 w 203"/>
                <a:gd name="T51" fmla="*/ 172 h 221"/>
                <a:gd name="T52" fmla="*/ 26 w 203"/>
                <a:gd name="T53" fmla="*/ 180 h 221"/>
                <a:gd name="T54" fmla="*/ 33 w 203"/>
                <a:gd name="T55" fmla="*/ 188 h 221"/>
                <a:gd name="T56" fmla="*/ 41 w 203"/>
                <a:gd name="T57" fmla="*/ 196 h 221"/>
                <a:gd name="T58" fmla="*/ 48 w 203"/>
                <a:gd name="T59" fmla="*/ 202 h 221"/>
                <a:gd name="T60" fmla="*/ 58 w 203"/>
                <a:gd name="T61" fmla="*/ 207 h 221"/>
                <a:gd name="T62" fmla="*/ 67 w 203"/>
                <a:gd name="T63" fmla="*/ 212 h 221"/>
                <a:gd name="T64" fmla="*/ 78 w 203"/>
                <a:gd name="T65" fmla="*/ 216 h 221"/>
                <a:gd name="T66" fmla="*/ 89 w 203"/>
                <a:gd name="T67" fmla="*/ 219 h 221"/>
                <a:gd name="T68" fmla="*/ 100 w 203"/>
                <a:gd name="T69" fmla="*/ 221 h 221"/>
                <a:gd name="T70" fmla="*/ 111 w 203"/>
                <a:gd name="T71" fmla="*/ 221 h 221"/>
                <a:gd name="T72" fmla="*/ 203 w 203"/>
                <a:gd name="T73" fmla="*/ 221 h 221"/>
                <a:gd name="T74" fmla="*/ 203 w 203"/>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3" h="221">
                  <a:moveTo>
                    <a:pt x="203" y="0"/>
                  </a:moveTo>
                  <a:lnTo>
                    <a:pt x="111" y="0"/>
                  </a:lnTo>
                  <a:lnTo>
                    <a:pt x="111" y="0"/>
                  </a:lnTo>
                  <a:lnTo>
                    <a:pt x="100" y="0"/>
                  </a:lnTo>
                  <a:lnTo>
                    <a:pt x="89" y="3"/>
                  </a:lnTo>
                  <a:lnTo>
                    <a:pt x="78" y="5"/>
                  </a:lnTo>
                  <a:lnTo>
                    <a:pt x="67" y="10"/>
                  </a:lnTo>
                  <a:lnTo>
                    <a:pt x="58" y="14"/>
                  </a:lnTo>
                  <a:lnTo>
                    <a:pt x="48" y="19"/>
                  </a:lnTo>
                  <a:lnTo>
                    <a:pt x="41" y="25"/>
                  </a:lnTo>
                  <a:lnTo>
                    <a:pt x="33" y="33"/>
                  </a:lnTo>
                  <a:lnTo>
                    <a:pt x="26" y="41"/>
                  </a:lnTo>
                  <a:lnTo>
                    <a:pt x="19" y="49"/>
                  </a:lnTo>
                  <a:lnTo>
                    <a:pt x="14" y="58"/>
                  </a:lnTo>
                  <a:lnTo>
                    <a:pt x="9" y="68"/>
                  </a:lnTo>
                  <a:lnTo>
                    <a:pt x="6" y="78"/>
                  </a:lnTo>
                  <a:lnTo>
                    <a:pt x="3" y="88"/>
                  </a:lnTo>
                  <a:lnTo>
                    <a:pt x="1" y="99"/>
                  </a:lnTo>
                  <a:lnTo>
                    <a:pt x="0" y="111"/>
                  </a:lnTo>
                  <a:lnTo>
                    <a:pt x="0" y="111"/>
                  </a:lnTo>
                  <a:lnTo>
                    <a:pt x="1" y="122"/>
                  </a:lnTo>
                  <a:lnTo>
                    <a:pt x="3" y="133"/>
                  </a:lnTo>
                  <a:lnTo>
                    <a:pt x="6" y="143"/>
                  </a:lnTo>
                  <a:lnTo>
                    <a:pt x="9" y="154"/>
                  </a:lnTo>
                  <a:lnTo>
                    <a:pt x="14" y="163"/>
                  </a:lnTo>
                  <a:lnTo>
                    <a:pt x="19" y="172"/>
                  </a:lnTo>
                  <a:lnTo>
                    <a:pt x="26" y="180"/>
                  </a:lnTo>
                  <a:lnTo>
                    <a:pt x="33" y="188"/>
                  </a:lnTo>
                  <a:lnTo>
                    <a:pt x="41" y="196"/>
                  </a:lnTo>
                  <a:lnTo>
                    <a:pt x="48" y="202"/>
                  </a:lnTo>
                  <a:lnTo>
                    <a:pt x="58" y="207"/>
                  </a:lnTo>
                  <a:lnTo>
                    <a:pt x="67" y="212"/>
                  </a:lnTo>
                  <a:lnTo>
                    <a:pt x="78" y="216"/>
                  </a:lnTo>
                  <a:lnTo>
                    <a:pt x="89" y="219"/>
                  </a:lnTo>
                  <a:lnTo>
                    <a:pt x="100" y="221"/>
                  </a:lnTo>
                  <a:lnTo>
                    <a:pt x="111" y="221"/>
                  </a:lnTo>
                  <a:lnTo>
                    <a:pt x="203" y="221"/>
                  </a:lnTo>
                  <a:lnTo>
                    <a:pt x="2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7" name="Freeform 89"/>
            <p:cNvSpPr/>
            <p:nvPr/>
          </p:nvSpPr>
          <p:spPr bwMode="auto">
            <a:xfrm>
              <a:off x="5743576" y="2384426"/>
              <a:ext cx="320675" cy="350838"/>
            </a:xfrm>
            <a:custGeom>
              <a:avLst/>
              <a:gdLst>
                <a:gd name="T0" fmla="*/ 91 w 202"/>
                <a:gd name="T1" fmla="*/ 0 h 221"/>
                <a:gd name="T2" fmla="*/ 0 w 202"/>
                <a:gd name="T3" fmla="*/ 0 h 221"/>
                <a:gd name="T4" fmla="*/ 0 w 202"/>
                <a:gd name="T5" fmla="*/ 221 h 221"/>
                <a:gd name="T6" fmla="*/ 91 w 202"/>
                <a:gd name="T7" fmla="*/ 221 h 221"/>
                <a:gd name="T8" fmla="*/ 91 w 202"/>
                <a:gd name="T9" fmla="*/ 221 h 221"/>
                <a:gd name="T10" fmla="*/ 102 w 202"/>
                <a:gd name="T11" fmla="*/ 221 h 221"/>
                <a:gd name="T12" fmla="*/ 113 w 202"/>
                <a:gd name="T13" fmla="*/ 219 h 221"/>
                <a:gd name="T14" fmla="*/ 124 w 202"/>
                <a:gd name="T15" fmla="*/ 216 h 221"/>
                <a:gd name="T16" fmla="*/ 135 w 202"/>
                <a:gd name="T17" fmla="*/ 212 h 221"/>
                <a:gd name="T18" fmla="*/ 144 w 202"/>
                <a:gd name="T19" fmla="*/ 207 h 221"/>
                <a:gd name="T20" fmla="*/ 153 w 202"/>
                <a:gd name="T21" fmla="*/ 202 h 221"/>
                <a:gd name="T22" fmla="*/ 161 w 202"/>
                <a:gd name="T23" fmla="*/ 196 h 221"/>
                <a:gd name="T24" fmla="*/ 169 w 202"/>
                <a:gd name="T25" fmla="*/ 188 h 221"/>
                <a:gd name="T26" fmla="*/ 177 w 202"/>
                <a:gd name="T27" fmla="*/ 180 h 221"/>
                <a:gd name="T28" fmla="*/ 183 w 202"/>
                <a:gd name="T29" fmla="*/ 172 h 221"/>
                <a:gd name="T30" fmla="*/ 188 w 202"/>
                <a:gd name="T31" fmla="*/ 163 h 221"/>
                <a:gd name="T32" fmla="*/ 193 w 202"/>
                <a:gd name="T33" fmla="*/ 154 h 221"/>
                <a:gd name="T34" fmla="*/ 197 w 202"/>
                <a:gd name="T35" fmla="*/ 143 h 221"/>
                <a:gd name="T36" fmla="*/ 199 w 202"/>
                <a:gd name="T37" fmla="*/ 133 h 221"/>
                <a:gd name="T38" fmla="*/ 200 w 202"/>
                <a:gd name="T39" fmla="*/ 122 h 221"/>
                <a:gd name="T40" fmla="*/ 202 w 202"/>
                <a:gd name="T41" fmla="*/ 111 h 221"/>
                <a:gd name="T42" fmla="*/ 202 w 202"/>
                <a:gd name="T43" fmla="*/ 111 h 221"/>
                <a:gd name="T44" fmla="*/ 200 w 202"/>
                <a:gd name="T45" fmla="*/ 99 h 221"/>
                <a:gd name="T46" fmla="*/ 199 w 202"/>
                <a:gd name="T47" fmla="*/ 88 h 221"/>
                <a:gd name="T48" fmla="*/ 197 w 202"/>
                <a:gd name="T49" fmla="*/ 78 h 221"/>
                <a:gd name="T50" fmla="*/ 193 w 202"/>
                <a:gd name="T51" fmla="*/ 68 h 221"/>
                <a:gd name="T52" fmla="*/ 188 w 202"/>
                <a:gd name="T53" fmla="*/ 58 h 221"/>
                <a:gd name="T54" fmla="*/ 183 w 202"/>
                <a:gd name="T55" fmla="*/ 49 h 221"/>
                <a:gd name="T56" fmla="*/ 177 w 202"/>
                <a:gd name="T57" fmla="*/ 41 h 221"/>
                <a:gd name="T58" fmla="*/ 169 w 202"/>
                <a:gd name="T59" fmla="*/ 33 h 221"/>
                <a:gd name="T60" fmla="*/ 161 w 202"/>
                <a:gd name="T61" fmla="*/ 25 h 221"/>
                <a:gd name="T62" fmla="*/ 153 w 202"/>
                <a:gd name="T63" fmla="*/ 19 h 221"/>
                <a:gd name="T64" fmla="*/ 144 w 202"/>
                <a:gd name="T65" fmla="*/ 14 h 221"/>
                <a:gd name="T66" fmla="*/ 135 w 202"/>
                <a:gd name="T67" fmla="*/ 10 h 221"/>
                <a:gd name="T68" fmla="*/ 124 w 202"/>
                <a:gd name="T69" fmla="*/ 5 h 221"/>
                <a:gd name="T70" fmla="*/ 113 w 202"/>
                <a:gd name="T71" fmla="*/ 3 h 221"/>
                <a:gd name="T72" fmla="*/ 102 w 202"/>
                <a:gd name="T73" fmla="*/ 0 h 221"/>
                <a:gd name="T74" fmla="*/ 91 w 202"/>
                <a:gd name="T7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221">
                  <a:moveTo>
                    <a:pt x="91" y="0"/>
                  </a:moveTo>
                  <a:lnTo>
                    <a:pt x="0" y="0"/>
                  </a:lnTo>
                  <a:lnTo>
                    <a:pt x="0" y="221"/>
                  </a:lnTo>
                  <a:lnTo>
                    <a:pt x="91" y="221"/>
                  </a:lnTo>
                  <a:lnTo>
                    <a:pt x="91" y="221"/>
                  </a:lnTo>
                  <a:lnTo>
                    <a:pt x="102" y="221"/>
                  </a:lnTo>
                  <a:lnTo>
                    <a:pt x="113" y="219"/>
                  </a:lnTo>
                  <a:lnTo>
                    <a:pt x="124" y="216"/>
                  </a:lnTo>
                  <a:lnTo>
                    <a:pt x="135" y="212"/>
                  </a:lnTo>
                  <a:lnTo>
                    <a:pt x="144" y="207"/>
                  </a:lnTo>
                  <a:lnTo>
                    <a:pt x="153" y="202"/>
                  </a:lnTo>
                  <a:lnTo>
                    <a:pt x="161" y="196"/>
                  </a:lnTo>
                  <a:lnTo>
                    <a:pt x="169" y="188"/>
                  </a:lnTo>
                  <a:lnTo>
                    <a:pt x="177" y="180"/>
                  </a:lnTo>
                  <a:lnTo>
                    <a:pt x="183" y="172"/>
                  </a:lnTo>
                  <a:lnTo>
                    <a:pt x="188" y="163"/>
                  </a:lnTo>
                  <a:lnTo>
                    <a:pt x="193" y="154"/>
                  </a:lnTo>
                  <a:lnTo>
                    <a:pt x="197" y="143"/>
                  </a:lnTo>
                  <a:lnTo>
                    <a:pt x="199" y="133"/>
                  </a:lnTo>
                  <a:lnTo>
                    <a:pt x="200" y="122"/>
                  </a:lnTo>
                  <a:lnTo>
                    <a:pt x="202" y="111"/>
                  </a:lnTo>
                  <a:lnTo>
                    <a:pt x="202" y="111"/>
                  </a:lnTo>
                  <a:lnTo>
                    <a:pt x="200" y="99"/>
                  </a:lnTo>
                  <a:lnTo>
                    <a:pt x="199" y="88"/>
                  </a:lnTo>
                  <a:lnTo>
                    <a:pt x="197" y="78"/>
                  </a:lnTo>
                  <a:lnTo>
                    <a:pt x="193" y="68"/>
                  </a:lnTo>
                  <a:lnTo>
                    <a:pt x="188" y="58"/>
                  </a:lnTo>
                  <a:lnTo>
                    <a:pt x="183" y="49"/>
                  </a:lnTo>
                  <a:lnTo>
                    <a:pt x="177" y="41"/>
                  </a:lnTo>
                  <a:lnTo>
                    <a:pt x="169" y="33"/>
                  </a:lnTo>
                  <a:lnTo>
                    <a:pt x="161" y="25"/>
                  </a:lnTo>
                  <a:lnTo>
                    <a:pt x="153" y="19"/>
                  </a:lnTo>
                  <a:lnTo>
                    <a:pt x="144" y="14"/>
                  </a:lnTo>
                  <a:lnTo>
                    <a:pt x="135" y="10"/>
                  </a:lnTo>
                  <a:lnTo>
                    <a:pt x="124" y="5"/>
                  </a:lnTo>
                  <a:lnTo>
                    <a:pt x="113" y="3"/>
                  </a:lnTo>
                  <a:lnTo>
                    <a:pt x="102" y="0"/>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 name="Rectangle 90"/>
            <p:cNvSpPr>
              <a:spLocks noChangeArrowheads="1"/>
            </p:cNvSpPr>
            <p:nvPr/>
          </p:nvSpPr>
          <p:spPr bwMode="auto">
            <a:xfrm>
              <a:off x="5392738" y="2384426"/>
              <a:ext cx="350838" cy="350838"/>
            </a:xfrm>
            <a:prstGeom prst="rect">
              <a:avLst/>
            </a:prstGeom>
            <a:solidFill>
              <a:srgbClr val="359D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 name="Rectangle 91"/>
            <p:cNvSpPr>
              <a:spLocks noChangeArrowheads="1"/>
            </p:cNvSpPr>
            <p:nvPr/>
          </p:nvSpPr>
          <p:spPr bwMode="auto">
            <a:xfrm>
              <a:off x="5392738" y="2384426"/>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1" y="133351"/>
              <a:ext cx="7302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1" y="331788"/>
              <a:ext cx="5730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1" y="685801"/>
              <a:ext cx="7302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651" y="331788"/>
              <a:ext cx="574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96"/>
            <p:cNvSpPr/>
            <p:nvPr/>
          </p:nvSpPr>
          <p:spPr bwMode="auto">
            <a:xfrm>
              <a:off x="3432176" y="396876"/>
              <a:ext cx="598488" cy="601663"/>
            </a:xfrm>
            <a:custGeom>
              <a:avLst/>
              <a:gdLst>
                <a:gd name="T0" fmla="*/ 235 w 377"/>
                <a:gd name="T1" fmla="*/ 142 h 379"/>
                <a:gd name="T2" fmla="*/ 235 w 377"/>
                <a:gd name="T3" fmla="*/ 45 h 379"/>
                <a:gd name="T4" fmla="*/ 232 w 377"/>
                <a:gd name="T5" fmla="*/ 28 h 379"/>
                <a:gd name="T6" fmla="*/ 221 w 377"/>
                <a:gd name="T7" fmla="*/ 14 h 379"/>
                <a:gd name="T8" fmla="*/ 207 w 377"/>
                <a:gd name="T9" fmla="*/ 3 h 379"/>
                <a:gd name="T10" fmla="*/ 190 w 377"/>
                <a:gd name="T11" fmla="*/ 0 h 379"/>
                <a:gd name="T12" fmla="*/ 180 w 377"/>
                <a:gd name="T13" fmla="*/ 2 h 379"/>
                <a:gd name="T14" fmla="*/ 163 w 377"/>
                <a:gd name="T15" fmla="*/ 8 h 379"/>
                <a:gd name="T16" fmla="*/ 150 w 377"/>
                <a:gd name="T17" fmla="*/ 20 h 379"/>
                <a:gd name="T18" fmla="*/ 144 w 377"/>
                <a:gd name="T19" fmla="*/ 36 h 379"/>
                <a:gd name="T20" fmla="*/ 143 w 377"/>
                <a:gd name="T21" fmla="*/ 142 h 379"/>
                <a:gd name="T22" fmla="*/ 46 w 377"/>
                <a:gd name="T23" fmla="*/ 142 h 379"/>
                <a:gd name="T24" fmla="*/ 28 w 377"/>
                <a:gd name="T25" fmla="*/ 147 h 379"/>
                <a:gd name="T26" fmla="*/ 13 w 377"/>
                <a:gd name="T27" fmla="*/ 157 h 379"/>
                <a:gd name="T28" fmla="*/ 3 w 377"/>
                <a:gd name="T29" fmla="*/ 171 h 379"/>
                <a:gd name="T30" fmla="*/ 0 w 377"/>
                <a:gd name="T31" fmla="*/ 189 h 379"/>
                <a:gd name="T32" fmla="*/ 0 w 377"/>
                <a:gd name="T33" fmla="*/ 199 h 379"/>
                <a:gd name="T34" fmla="*/ 8 w 377"/>
                <a:gd name="T35" fmla="*/ 214 h 379"/>
                <a:gd name="T36" fmla="*/ 21 w 377"/>
                <a:gd name="T37" fmla="*/ 227 h 379"/>
                <a:gd name="T38" fmla="*/ 36 w 377"/>
                <a:gd name="T39" fmla="*/ 235 h 379"/>
                <a:gd name="T40" fmla="*/ 143 w 377"/>
                <a:gd name="T41" fmla="*/ 235 h 379"/>
                <a:gd name="T42" fmla="*/ 143 w 377"/>
                <a:gd name="T43" fmla="*/ 332 h 379"/>
                <a:gd name="T44" fmla="*/ 146 w 377"/>
                <a:gd name="T45" fmla="*/ 351 h 379"/>
                <a:gd name="T46" fmla="*/ 157 w 377"/>
                <a:gd name="T47" fmla="*/ 365 h 379"/>
                <a:gd name="T48" fmla="*/ 171 w 377"/>
                <a:gd name="T49" fmla="*/ 374 h 379"/>
                <a:gd name="T50" fmla="*/ 190 w 377"/>
                <a:gd name="T51" fmla="*/ 379 h 379"/>
                <a:gd name="T52" fmla="*/ 197 w 377"/>
                <a:gd name="T53" fmla="*/ 377 h 379"/>
                <a:gd name="T54" fmla="*/ 215 w 377"/>
                <a:gd name="T55" fmla="*/ 371 h 379"/>
                <a:gd name="T56" fmla="*/ 227 w 377"/>
                <a:gd name="T57" fmla="*/ 358 h 379"/>
                <a:gd name="T58" fmla="*/ 233 w 377"/>
                <a:gd name="T59" fmla="*/ 341 h 379"/>
                <a:gd name="T60" fmla="*/ 235 w 377"/>
                <a:gd name="T61" fmla="*/ 235 h 379"/>
                <a:gd name="T62" fmla="*/ 332 w 377"/>
                <a:gd name="T63" fmla="*/ 235 h 379"/>
                <a:gd name="T64" fmla="*/ 349 w 377"/>
                <a:gd name="T65" fmla="*/ 232 h 379"/>
                <a:gd name="T66" fmla="*/ 365 w 377"/>
                <a:gd name="T67" fmla="*/ 222 h 379"/>
                <a:gd name="T68" fmla="*/ 374 w 377"/>
                <a:gd name="T69" fmla="*/ 207 h 379"/>
                <a:gd name="T70" fmla="*/ 377 w 377"/>
                <a:gd name="T71" fmla="*/ 189 h 379"/>
                <a:gd name="T72" fmla="*/ 377 w 377"/>
                <a:gd name="T73" fmla="*/ 180 h 379"/>
                <a:gd name="T74" fmla="*/ 370 w 377"/>
                <a:gd name="T75" fmla="*/ 163 h 379"/>
                <a:gd name="T76" fmla="*/ 357 w 377"/>
                <a:gd name="T77" fmla="*/ 150 h 379"/>
                <a:gd name="T78" fmla="*/ 341 w 377"/>
                <a:gd name="T79" fmla="*/ 144 h 379"/>
                <a:gd name="T80" fmla="*/ 332 w 377"/>
                <a:gd name="T81" fmla="*/ 14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7" h="379">
                  <a:moveTo>
                    <a:pt x="332" y="142"/>
                  </a:moveTo>
                  <a:lnTo>
                    <a:pt x="235" y="142"/>
                  </a:lnTo>
                  <a:lnTo>
                    <a:pt x="235" y="45"/>
                  </a:lnTo>
                  <a:lnTo>
                    <a:pt x="235" y="45"/>
                  </a:lnTo>
                  <a:lnTo>
                    <a:pt x="233" y="36"/>
                  </a:lnTo>
                  <a:lnTo>
                    <a:pt x="232" y="28"/>
                  </a:lnTo>
                  <a:lnTo>
                    <a:pt x="227" y="20"/>
                  </a:lnTo>
                  <a:lnTo>
                    <a:pt x="221" y="14"/>
                  </a:lnTo>
                  <a:lnTo>
                    <a:pt x="215" y="8"/>
                  </a:lnTo>
                  <a:lnTo>
                    <a:pt x="207" y="3"/>
                  </a:lnTo>
                  <a:lnTo>
                    <a:pt x="197" y="2"/>
                  </a:lnTo>
                  <a:lnTo>
                    <a:pt x="190" y="0"/>
                  </a:lnTo>
                  <a:lnTo>
                    <a:pt x="190" y="0"/>
                  </a:lnTo>
                  <a:lnTo>
                    <a:pt x="180" y="2"/>
                  </a:lnTo>
                  <a:lnTo>
                    <a:pt x="171" y="3"/>
                  </a:lnTo>
                  <a:lnTo>
                    <a:pt x="163" y="8"/>
                  </a:lnTo>
                  <a:lnTo>
                    <a:pt x="157" y="14"/>
                  </a:lnTo>
                  <a:lnTo>
                    <a:pt x="150" y="20"/>
                  </a:lnTo>
                  <a:lnTo>
                    <a:pt x="146" y="28"/>
                  </a:lnTo>
                  <a:lnTo>
                    <a:pt x="144" y="36"/>
                  </a:lnTo>
                  <a:lnTo>
                    <a:pt x="143" y="45"/>
                  </a:lnTo>
                  <a:lnTo>
                    <a:pt x="143" y="142"/>
                  </a:lnTo>
                  <a:lnTo>
                    <a:pt x="46" y="142"/>
                  </a:lnTo>
                  <a:lnTo>
                    <a:pt x="46" y="142"/>
                  </a:lnTo>
                  <a:lnTo>
                    <a:pt x="36" y="144"/>
                  </a:lnTo>
                  <a:lnTo>
                    <a:pt x="28" y="147"/>
                  </a:lnTo>
                  <a:lnTo>
                    <a:pt x="21" y="150"/>
                  </a:lnTo>
                  <a:lnTo>
                    <a:pt x="13" y="157"/>
                  </a:lnTo>
                  <a:lnTo>
                    <a:pt x="8" y="163"/>
                  </a:lnTo>
                  <a:lnTo>
                    <a:pt x="3" y="171"/>
                  </a:lnTo>
                  <a:lnTo>
                    <a:pt x="0" y="180"/>
                  </a:lnTo>
                  <a:lnTo>
                    <a:pt x="0" y="189"/>
                  </a:lnTo>
                  <a:lnTo>
                    <a:pt x="0" y="189"/>
                  </a:lnTo>
                  <a:lnTo>
                    <a:pt x="0" y="199"/>
                  </a:lnTo>
                  <a:lnTo>
                    <a:pt x="3" y="207"/>
                  </a:lnTo>
                  <a:lnTo>
                    <a:pt x="8" y="214"/>
                  </a:lnTo>
                  <a:lnTo>
                    <a:pt x="13" y="222"/>
                  </a:lnTo>
                  <a:lnTo>
                    <a:pt x="21" y="227"/>
                  </a:lnTo>
                  <a:lnTo>
                    <a:pt x="28" y="232"/>
                  </a:lnTo>
                  <a:lnTo>
                    <a:pt x="36" y="235"/>
                  </a:lnTo>
                  <a:lnTo>
                    <a:pt x="46" y="235"/>
                  </a:lnTo>
                  <a:lnTo>
                    <a:pt x="143" y="235"/>
                  </a:lnTo>
                  <a:lnTo>
                    <a:pt x="143" y="332"/>
                  </a:lnTo>
                  <a:lnTo>
                    <a:pt x="143" y="332"/>
                  </a:lnTo>
                  <a:lnTo>
                    <a:pt x="144" y="341"/>
                  </a:lnTo>
                  <a:lnTo>
                    <a:pt x="146" y="351"/>
                  </a:lnTo>
                  <a:lnTo>
                    <a:pt x="150" y="358"/>
                  </a:lnTo>
                  <a:lnTo>
                    <a:pt x="157" y="365"/>
                  </a:lnTo>
                  <a:lnTo>
                    <a:pt x="163" y="371"/>
                  </a:lnTo>
                  <a:lnTo>
                    <a:pt x="171" y="374"/>
                  </a:lnTo>
                  <a:lnTo>
                    <a:pt x="180" y="377"/>
                  </a:lnTo>
                  <a:lnTo>
                    <a:pt x="190" y="379"/>
                  </a:lnTo>
                  <a:lnTo>
                    <a:pt x="190" y="379"/>
                  </a:lnTo>
                  <a:lnTo>
                    <a:pt x="197" y="377"/>
                  </a:lnTo>
                  <a:lnTo>
                    <a:pt x="207" y="374"/>
                  </a:lnTo>
                  <a:lnTo>
                    <a:pt x="215" y="371"/>
                  </a:lnTo>
                  <a:lnTo>
                    <a:pt x="221" y="365"/>
                  </a:lnTo>
                  <a:lnTo>
                    <a:pt x="227" y="358"/>
                  </a:lnTo>
                  <a:lnTo>
                    <a:pt x="232" y="351"/>
                  </a:lnTo>
                  <a:lnTo>
                    <a:pt x="233" y="341"/>
                  </a:lnTo>
                  <a:lnTo>
                    <a:pt x="235" y="332"/>
                  </a:lnTo>
                  <a:lnTo>
                    <a:pt x="235" y="235"/>
                  </a:lnTo>
                  <a:lnTo>
                    <a:pt x="332" y="235"/>
                  </a:lnTo>
                  <a:lnTo>
                    <a:pt x="332" y="235"/>
                  </a:lnTo>
                  <a:lnTo>
                    <a:pt x="341" y="235"/>
                  </a:lnTo>
                  <a:lnTo>
                    <a:pt x="349" y="232"/>
                  </a:lnTo>
                  <a:lnTo>
                    <a:pt x="357" y="227"/>
                  </a:lnTo>
                  <a:lnTo>
                    <a:pt x="365" y="222"/>
                  </a:lnTo>
                  <a:lnTo>
                    <a:pt x="370" y="214"/>
                  </a:lnTo>
                  <a:lnTo>
                    <a:pt x="374" y="207"/>
                  </a:lnTo>
                  <a:lnTo>
                    <a:pt x="377" y="199"/>
                  </a:lnTo>
                  <a:lnTo>
                    <a:pt x="377" y="189"/>
                  </a:lnTo>
                  <a:lnTo>
                    <a:pt x="377" y="189"/>
                  </a:lnTo>
                  <a:lnTo>
                    <a:pt x="377" y="180"/>
                  </a:lnTo>
                  <a:lnTo>
                    <a:pt x="374" y="171"/>
                  </a:lnTo>
                  <a:lnTo>
                    <a:pt x="370" y="163"/>
                  </a:lnTo>
                  <a:lnTo>
                    <a:pt x="365" y="157"/>
                  </a:lnTo>
                  <a:lnTo>
                    <a:pt x="357" y="150"/>
                  </a:lnTo>
                  <a:lnTo>
                    <a:pt x="349" y="147"/>
                  </a:lnTo>
                  <a:lnTo>
                    <a:pt x="341" y="144"/>
                  </a:lnTo>
                  <a:lnTo>
                    <a:pt x="332" y="142"/>
                  </a:lnTo>
                  <a:lnTo>
                    <a:pt x="332"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54" name="Picture 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7926" y="128588"/>
              <a:ext cx="11557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4301" y="217488"/>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8863" y="2520951"/>
              <a:ext cx="7762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351" y="2108201"/>
              <a:ext cx="9540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5438" y="2297113"/>
              <a:ext cx="5445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5088" y="2044701"/>
              <a:ext cx="10810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7788" y="3806826"/>
              <a:ext cx="10287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104"/>
            <p:cNvSpPr/>
            <p:nvPr/>
          </p:nvSpPr>
          <p:spPr bwMode="auto">
            <a:xfrm>
              <a:off x="1677988" y="4222751"/>
              <a:ext cx="407988" cy="407988"/>
            </a:xfrm>
            <a:custGeom>
              <a:avLst/>
              <a:gdLst>
                <a:gd name="T0" fmla="*/ 257 w 257"/>
                <a:gd name="T1" fmla="*/ 87 h 257"/>
                <a:gd name="T2" fmla="*/ 171 w 257"/>
                <a:gd name="T3" fmla="*/ 87 h 257"/>
                <a:gd name="T4" fmla="*/ 171 w 257"/>
                <a:gd name="T5" fmla="*/ 0 h 257"/>
                <a:gd name="T6" fmla="*/ 86 w 257"/>
                <a:gd name="T7" fmla="*/ 0 h 257"/>
                <a:gd name="T8" fmla="*/ 86 w 257"/>
                <a:gd name="T9" fmla="*/ 87 h 257"/>
                <a:gd name="T10" fmla="*/ 0 w 257"/>
                <a:gd name="T11" fmla="*/ 87 h 257"/>
                <a:gd name="T12" fmla="*/ 0 w 257"/>
                <a:gd name="T13" fmla="*/ 171 h 257"/>
                <a:gd name="T14" fmla="*/ 86 w 257"/>
                <a:gd name="T15" fmla="*/ 171 h 257"/>
                <a:gd name="T16" fmla="*/ 86 w 257"/>
                <a:gd name="T17" fmla="*/ 257 h 257"/>
                <a:gd name="T18" fmla="*/ 171 w 257"/>
                <a:gd name="T19" fmla="*/ 257 h 257"/>
                <a:gd name="T20" fmla="*/ 171 w 257"/>
                <a:gd name="T21" fmla="*/ 171 h 257"/>
                <a:gd name="T22" fmla="*/ 257 w 257"/>
                <a:gd name="T23" fmla="*/ 171 h 257"/>
                <a:gd name="T24" fmla="*/ 257 w 257"/>
                <a:gd name="T25" fmla="*/ 8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257">
                  <a:moveTo>
                    <a:pt x="257" y="87"/>
                  </a:moveTo>
                  <a:lnTo>
                    <a:pt x="171" y="87"/>
                  </a:lnTo>
                  <a:lnTo>
                    <a:pt x="171" y="0"/>
                  </a:lnTo>
                  <a:lnTo>
                    <a:pt x="86" y="0"/>
                  </a:lnTo>
                  <a:lnTo>
                    <a:pt x="86" y="87"/>
                  </a:lnTo>
                  <a:lnTo>
                    <a:pt x="0" y="87"/>
                  </a:lnTo>
                  <a:lnTo>
                    <a:pt x="0" y="171"/>
                  </a:lnTo>
                  <a:lnTo>
                    <a:pt x="86" y="171"/>
                  </a:lnTo>
                  <a:lnTo>
                    <a:pt x="86" y="257"/>
                  </a:lnTo>
                  <a:lnTo>
                    <a:pt x="171" y="257"/>
                  </a:lnTo>
                  <a:lnTo>
                    <a:pt x="171" y="171"/>
                  </a:lnTo>
                  <a:lnTo>
                    <a:pt x="257" y="171"/>
                  </a:lnTo>
                  <a:lnTo>
                    <a:pt x="257"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2" name="Rectangle 105"/>
            <p:cNvSpPr>
              <a:spLocks noChangeArrowheads="1"/>
            </p:cNvSpPr>
            <p:nvPr/>
          </p:nvSpPr>
          <p:spPr bwMode="auto">
            <a:xfrm>
              <a:off x="1395413" y="6081713"/>
              <a:ext cx="949325" cy="315913"/>
            </a:xfrm>
            <a:prstGeom prst="rect">
              <a:avLst/>
            </a:prstGeom>
            <a:solidFill>
              <a:srgbClr val="3CC0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3" name="Rectangle 106"/>
            <p:cNvSpPr>
              <a:spLocks noChangeArrowheads="1"/>
            </p:cNvSpPr>
            <p:nvPr/>
          </p:nvSpPr>
          <p:spPr bwMode="auto">
            <a:xfrm>
              <a:off x="1395413" y="6081713"/>
              <a:ext cx="9493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4" name="Freeform 107"/>
            <p:cNvSpPr>
              <a:spLocks noEditPoints="1"/>
            </p:cNvSpPr>
            <p:nvPr/>
          </p:nvSpPr>
          <p:spPr bwMode="auto">
            <a:xfrm>
              <a:off x="1709738" y="5764213"/>
              <a:ext cx="315913" cy="633413"/>
            </a:xfrm>
            <a:custGeom>
              <a:avLst/>
              <a:gdLst>
                <a:gd name="T0" fmla="*/ 199 w 199"/>
                <a:gd name="T1" fmla="*/ 399 h 399"/>
                <a:gd name="T2" fmla="*/ 199 w 199"/>
                <a:gd name="T3" fmla="*/ 399 h 399"/>
                <a:gd name="T4" fmla="*/ 199 w 199"/>
                <a:gd name="T5" fmla="*/ 399 h 399"/>
                <a:gd name="T6" fmla="*/ 199 w 199"/>
                <a:gd name="T7" fmla="*/ 0 h 399"/>
                <a:gd name="T8" fmla="*/ 0 w 199"/>
                <a:gd name="T9" fmla="*/ 0 h 399"/>
                <a:gd name="T10" fmla="*/ 0 w 199"/>
                <a:gd name="T11" fmla="*/ 200 h 399"/>
                <a:gd name="T12" fmla="*/ 199 w 199"/>
                <a:gd name="T13" fmla="*/ 200 h 399"/>
                <a:gd name="T14" fmla="*/ 199 w 199"/>
                <a:gd name="T15" fmla="*/ 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399">
                  <a:moveTo>
                    <a:pt x="199" y="399"/>
                  </a:moveTo>
                  <a:lnTo>
                    <a:pt x="199" y="399"/>
                  </a:lnTo>
                  <a:lnTo>
                    <a:pt x="199" y="399"/>
                  </a:lnTo>
                  <a:close/>
                  <a:moveTo>
                    <a:pt x="199" y="0"/>
                  </a:moveTo>
                  <a:lnTo>
                    <a:pt x="0" y="0"/>
                  </a:lnTo>
                  <a:lnTo>
                    <a:pt x="0" y="200"/>
                  </a:lnTo>
                  <a:lnTo>
                    <a:pt x="199" y="200"/>
                  </a:lnTo>
                  <a:lnTo>
                    <a:pt x="199" y="0"/>
                  </a:lnTo>
                  <a:close/>
                </a:path>
              </a:pathLst>
            </a:custGeom>
            <a:solidFill>
              <a:srgbClr val="FF8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5" name="Freeform 108"/>
            <p:cNvSpPr/>
            <p:nvPr/>
          </p:nvSpPr>
          <p:spPr bwMode="auto">
            <a:xfrm>
              <a:off x="2025651" y="639762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6" name="Rectangle 109"/>
            <p:cNvSpPr>
              <a:spLocks noChangeArrowheads="1"/>
            </p:cNvSpPr>
            <p:nvPr/>
          </p:nvSpPr>
          <p:spPr bwMode="auto">
            <a:xfrm>
              <a:off x="1709738" y="5764213"/>
              <a:ext cx="3159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7" name="Freeform 110"/>
            <p:cNvSpPr/>
            <p:nvPr/>
          </p:nvSpPr>
          <p:spPr bwMode="auto">
            <a:xfrm>
              <a:off x="1709738" y="6081713"/>
              <a:ext cx="315913" cy="315913"/>
            </a:xfrm>
            <a:custGeom>
              <a:avLst/>
              <a:gdLst>
                <a:gd name="T0" fmla="*/ 199 w 199"/>
                <a:gd name="T1" fmla="*/ 0 h 199"/>
                <a:gd name="T2" fmla="*/ 0 w 199"/>
                <a:gd name="T3" fmla="*/ 0 h 199"/>
                <a:gd name="T4" fmla="*/ 0 w 199"/>
                <a:gd name="T5" fmla="*/ 0 h 199"/>
                <a:gd name="T6" fmla="*/ 199 w 199"/>
                <a:gd name="T7" fmla="*/ 199 h 199"/>
                <a:gd name="T8" fmla="*/ 199 w 199"/>
                <a:gd name="T9" fmla="*/ 199 h 199"/>
                <a:gd name="T10" fmla="*/ 199 w 199"/>
                <a:gd name="T11" fmla="*/ 0 h 199"/>
              </a:gdLst>
              <a:ahLst/>
              <a:cxnLst>
                <a:cxn ang="0">
                  <a:pos x="T0" y="T1"/>
                </a:cxn>
                <a:cxn ang="0">
                  <a:pos x="T2" y="T3"/>
                </a:cxn>
                <a:cxn ang="0">
                  <a:pos x="T4" y="T5"/>
                </a:cxn>
                <a:cxn ang="0">
                  <a:pos x="T6" y="T7"/>
                </a:cxn>
                <a:cxn ang="0">
                  <a:pos x="T8" y="T9"/>
                </a:cxn>
                <a:cxn ang="0">
                  <a:pos x="T10" y="T11"/>
                </a:cxn>
              </a:cxnLst>
              <a:rect l="0" t="0" r="r" b="b"/>
              <a:pathLst>
                <a:path w="199" h="199">
                  <a:moveTo>
                    <a:pt x="199" y="0"/>
                  </a:moveTo>
                  <a:lnTo>
                    <a:pt x="0" y="0"/>
                  </a:lnTo>
                  <a:lnTo>
                    <a:pt x="0" y="0"/>
                  </a:lnTo>
                  <a:lnTo>
                    <a:pt x="199" y="199"/>
                  </a:lnTo>
                  <a:lnTo>
                    <a:pt x="199" y="199"/>
                  </a:lnTo>
                  <a:lnTo>
                    <a:pt x="199" y="0"/>
                  </a:lnTo>
                  <a:close/>
                </a:path>
              </a:pathLst>
            </a:custGeom>
            <a:solidFill>
              <a:srgbClr val="3C68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8" name="Freeform 111"/>
            <p:cNvSpPr/>
            <p:nvPr/>
          </p:nvSpPr>
          <p:spPr bwMode="auto">
            <a:xfrm>
              <a:off x="1709738" y="6081713"/>
              <a:ext cx="315913" cy="315913"/>
            </a:xfrm>
            <a:custGeom>
              <a:avLst/>
              <a:gdLst>
                <a:gd name="T0" fmla="*/ 199 w 199"/>
                <a:gd name="T1" fmla="*/ 0 h 199"/>
                <a:gd name="T2" fmla="*/ 0 w 199"/>
                <a:gd name="T3" fmla="*/ 0 h 199"/>
                <a:gd name="T4" fmla="*/ 0 w 199"/>
                <a:gd name="T5" fmla="*/ 0 h 199"/>
                <a:gd name="T6" fmla="*/ 199 w 199"/>
                <a:gd name="T7" fmla="*/ 199 h 199"/>
                <a:gd name="T8" fmla="*/ 199 w 199"/>
                <a:gd name="T9" fmla="*/ 199 h 199"/>
                <a:gd name="T10" fmla="*/ 199 w 199"/>
                <a:gd name="T11" fmla="*/ 0 h 199"/>
              </a:gdLst>
              <a:ahLst/>
              <a:cxnLst>
                <a:cxn ang="0">
                  <a:pos x="T0" y="T1"/>
                </a:cxn>
                <a:cxn ang="0">
                  <a:pos x="T2" y="T3"/>
                </a:cxn>
                <a:cxn ang="0">
                  <a:pos x="T4" y="T5"/>
                </a:cxn>
                <a:cxn ang="0">
                  <a:pos x="T6" y="T7"/>
                </a:cxn>
                <a:cxn ang="0">
                  <a:pos x="T8" y="T9"/>
                </a:cxn>
                <a:cxn ang="0">
                  <a:pos x="T10" y="T11"/>
                </a:cxn>
              </a:cxnLst>
              <a:rect l="0" t="0" r="r" b="b"/>
              <a:pathLst>
                <a:path w="199" h="199">
                  <a:moveTo>
                    <a:pt x="199" y="0"/>
                  </a:moveTo>
                  <a:lnTo>
                    <a:pt x="0" y="0"/>
                  </a:lnTo>
                  <a:lnTo>
                    <a:pt x="0" y="0"/>
                  </a:lnTo>
                  <a:lnTo>
                    <a:pt x="199" y="199"/>
                  </a:lnTo>
                  <a:lnTo>
                    <a:pt x="199" y="199"/>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69" name="Freeform 112"/>
            <p:cNvSpPr/>
            <p:nvPr/>
          </p:nvSpPr>
          <p:spPr bwMode="auto">
            <a:xfrm>
              <a:off x="1709738" y="6397626"/>
              <a:ext cx="315913" cy="317500"/>
            </a:xfrm>
            <a:custGeom>
              <a:avLst/>
              <a:gdLst>
                <a:gd name="T0" fmla="*/ 0 w 199"/>
                <a:gd name="T1" fmla="*/ 0 h 200"/>
                <a:gd name="T2" fmla="*/ 0 w 199"/>
                <a:gd name="T3" fmla="*/ 0 h 200"/>
                <a:gd name="T4" fmla="*/ 0 w 199"/>
                <a:gd name="T5" fmla="*/ 200 h 200"/>
                <a:gd name="T6" fmla="*/ 199 w 199"/>
                <a:gd name="T7" fmla="*/ 200 h 200"/>
                <a:gd name="T8" fmla="*/ 199 w 199"/>
                <a:gd name="T9" fmla="*/ 0 h 200"/>
                <a:gd name="T10" fmla="*/ 0 w 199"/>
                <a:gd name="T11" fmla="*/ 0 h 200"/>
              </a:gdLst>
              <a:ahLst/>
              <a:cxnLst>
                <a:cxn ang="0">
                  <a:pos x="T0" y="T1"/>
                </a:cxn>
                <a:cxn ang="0">
                  <a:pos x="T2" y="T3"/>
                </a:cxn>
                <a:cxn ang="0">
                  <a:pos x="T4" y="T5"/>
                </a:cxn>
                <a:cxn ang="0">
                  <a:pos x="T6" y="T7"/>
                </a:cxn>
                <a:cxn ang="0">
                  <a:pos x="T8" y="T9"/>
                </a:cxn>
                <a:cxn ang="0">
                  <a:pos x="T10" y="T11"/>
                </a:cxn>
              </a:cxnLst>
              <a:rect l="0" t="0" r="r" b="b"/>
              <a:pathLst>
                <a:path w="199" h="200">
                  <a:moveTo>
                    <a:pt x="0" y="0"/>
                  </a:moveTo>
                  <a:lnTo>
                    <a:pt x="0" y="0"/>
                  </a:lnTo>
                  <a:lnTo>
                    <a:pt x="0" y="200"/>
                  </a:lnTo>
                  <a:lnTo>
                    <a:pt x="199" y="200"/>
                  </a:lnTo>
                  <a:lnTo>
                    <a:pt x="199" y="0"/>
                  </a:lnTo>
                  <a:lnTo>
                    <a:pt x="0" y="0"/>
                  </a:lnTo>
                  <a:close/>
                </a:path>
              </a:pathLst>
            </a:custGeom>
            <a:solidFill>
              <a:srgbClr val="FF8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70" name="Freeform 113"/>
            <p:cNvSpPr/>
            <p:nvPr/>
          </p:nvSpPr>
          <p:spPr bwMode="auto">
            <a:xfrm>
              <a:off x="1709738" y="6397626"/>
              <a:ext cx="315913" cy="317500"/>
            </a:xfrm>
            <a:custGeom>
              <a:avLst/>
              <a:gdLst>
                <a:gd name="T0" fmla="*/ 0 w 199"/>
                <a:gd name="T1" fmla="*/ 0 h 200"/>
                <a:gd name="T2" fmla="*/ 0 w 199"/>
                <a:gd name="T3" fmla="*/ 0 h 200"/>
                <a:gd name="T4" fmla="*/ 0 w 199"/>
                <a:gd name="T5" fmla="*/ 200 h 200"/>
                <a:gd name="T6" fmla="*/ 199 w 199"/>
                <a:gd name="T7" fmla="*/ 200 h 200"/>
                <a:gd name="T8" fmla="*/ 199 w 199"/>
                <a:gd name="T9" fmla="*/ 0 h 200"/>
                <a:gd name="T10" fmla="*/ 0 w 199"/>
                <a:gd name="T11" fmla="*/ 0 h 200"/>
              </a:gdLst>
              <a:ahLst/>
              <a:cxnLst>
                <a:cxn ang="0">
                  <a:pos x="T0" y="T1"/>
                </a:cxn>
                <a:cxn ang="0">
                  <a:pos x="T2" y="T3"/>
                </a:cxn>
                <a:cxn ang="0">
                  <a:pos x="T4" y="T5"/>
                </a:cxn>
                <a:cxn ang="0">
                  <a:pos x="T6" y="T7"/>
                </a:cxn>
                <a:cxn ang="0">
                  <a:pos x="T8" y="T9"/>
                </a:cxn>
                <a:cxn ang="0">
                  <a:pos x="T10" y="T11"/>
                </a:cxn>
              </a:cxnLst>
              <a:rect l="0" t="0" r="r" b="b"/>
              <a:pathLst>
                <a:path w="199" h="200">
                  <a:moveTo>
                    <a:pt x="0" y="0"/>
                  </a:moveTo>
                  <a:lnTo>
                    <a:pt x="0" y="0"/>
                  </a:lnTo>
                  <a:lnTo>
                    <a:pt x="0" y="200"/>
                  </a:lnTo>
                  <a:lnTo>
                    <a:pt x="199" y="200"/>
                  </a:lnTo>
                  <a:lnTo>
                    <a:pt x="19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71" name="Picture 1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9063" y="45910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9063" y="40322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4213" y="40322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64213" y="4591051"/>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72063" y="425132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18138" y="4251326"/>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18138" y="39052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64213" y="4251326"/>
              <a:ext cx="2968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8138" y="4591051"/>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1413" y="5692776"/>
              <a:ext cx="1133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86388" y="6080126"/>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1701" y="5932488"/>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81338" y="5703888"/>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06788" y="5411788"/>
              <a:ext cx="261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27876" y="2046288"/>
              <a:ext cx="4397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2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48563" y="2044701"/>
              <a:ext cx="36513"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80251" y="2432051"/>
              <a:ext cx="4841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48563" y="3025776"/>
              <a:ext cx="36513"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5788" y="2189163"/>
              <a:ext cx="100647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3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35788" y="2651126"/>
              <a:ext cx="23813"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3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23213" y="2651126"/>
              <a:ext cx="22225"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3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19963" y="2044701"/>
              <a:ext cx="490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3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934201" y="2424113"/>
              <a:ext cx="1006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Freeform 137"/>
            <p:cNvSpPr/>
            <p:nvPr/>
          </p:nvSpPr>
          <p:spPr bwMode="auto">
            <a:xfrm>
              <a:off x="7080251" y="2041526"/>
              <a:ext cx="477838" cy="1011238"/>
            </a:xfrm>
            <a:custGeom>
              <a:avLst/>
              <a:gdLst>
                <a:gd name="T0" fmla="*/ 151 w 301"/>
                <a:gd name="T1" fmla="*/ 0 h 637"/>
                <a:gd name="T2" fmla="*/ 104 w 301"/>
                <a:gd name="T3" fmla="*/ 16 h 637"/>
                <a:gd name="T4" fmla="*/ 80 w 301"/>
                <a:gd name="T5" fmla="*/ 36 h 637"/>
                <a:gd name="T6" fmla="*/ 53 w 301"/>
                <a:gd name="T7" fmla="*/ 75 h 637"/>
                <a:gd name="T8" fmla="*/ 25 w 301"/>
                <a:gd name="T9" fmla="*/ 143 h 637"/>
                <a:gd name="T10" fmla="*/ 6 w 301"/>
                <a:gd name="T11" fmla="*/ 226 h 637"/>
                <a:gd name="T12" fmla="*/ 0 w 301"/>
                <a:gd name="T13" fmla="*/ 318 h 637"/>
                <a:gd name="T14" fmla="*/ 6 w 301"/>
                <a:gd name="T15" fmla="*/ 412 h 637"/>
                <a:gd name="T16" fmla="*/ 25 w 301"/>
                <a:gd name="T17" fmla="*/ 495 h 637"/>
                <a:gd name="T18" fmla="*/ 43 w 301"/>
                <a:gd name="T19" fmla="*/ 542 h 637"/>
                <a:gd name="T20" fmla="*/ 77 w 301"/>
                <a:gd name="T21" fmla="*/ 597 h 637"/>
                <a:gd name="T22" fmla="*/ 104 w 301"/>
                <a:gd name="T23" fmla="*/ 622 h 637"/>
                <a:gd name="T24" fmla="*/ 151 w 301"/>
                <a:gd name="T25" fmla="*/ 637 h 637"/>
                <a:gd name="T26" fmla="*/ 182 w 301"/>
                <a:gd name="T27" fmla="*/ 629 h 637"/>
                <a:gd name="T28" fmla="*/ 210 w 301"/>
                <a:gd name="T29" fmla="*/ 611 h 637"/>
                <a:gd name="T30" fmla="*/ 238 w 301"/>
                <a:gd name="T31" fmla="*/ 576 h 637"/>
                <a:gd name="T32" fmla="*/ 263 w 301"/>
                <a:gd name="T33" fmla="*/ 531 h 637"/>
                <a:gd name="T34" fmla="*/ 287 w 301"/>
                <a:gd name="T35" fmla="*/ 456 h 637"/>
                <a:gd name="T36" fmla="*/ 301 w 301"/>
                <a:gd name="T37" fmla="*/ 318 h 637"/>
                <a:gd name="T38" fmla="*/ 298 w 301"/>
                <a:gd name="T39" fmla="*/ 255 h 637"/>
                <a:gd name="T40" fmla="*/ 282 w 301"/>
                <a:gd name="T41" fmla="*/ 169 h 637"/>
                <a:gd name="T42" fmla="*/ 257 w 301"/>
                <a:gd name="T43" fmla="*/ 96 h 637"/>
                <a:gd name="T44" fmla="*/ 237 w 301"/>
                <a:gd name="T45" fmla="*/ 57 h 637"/>
                <a:gd name="T46" fmla="*/ 210 w 301"/>
                <a:gd name="T47" fmla="*/ 27 h 637"/>
                <a:gd name="T48" fmla="*/ 166 w 301"/>
                <a:gd name="T49" fmla="*/ 2 h 637"/>
                <a:gd name="T50" fmla="*/ 151 w 301"/>
                <a:gd name="T51" fmla="*/ 16 h 637"/>
                <a:gd name="T52" fmla="*/ 176 w 301"/>
                <a:gd name="T53" fmla="*/ 21 h 637"/>
                <a:gd name="T54" fmla="*/ 201 w 301"/>
                <a:gd name="T55" fmla="*/ 38 h 637"/>
                <a:gd name="T56" fmla="*/ 226 w 301"/>
                <a:gd name="T57" fmla="*/ 69 h 637"/>
                <a:gd name="T58" fmla="*/ 262 w 301"/>
                <a:gd name="T59" fmla="*/ 147 h 637"/>
                <a:gd name="T60" fmla="*/ 279 w 301"/>
                <a:gd name="T61" fmla="*/ 227 h 637"/>
                <a:gd name="T62" fmla="*/ 285 w 301"/>
                <a:gd name="T63" fmla="*/ 318 h 637"/>
                <a:gd name="T64" fmla="*/ 279 w 301"/>
                <a:gd name="T65" fmla="*/ 410 h 637"/>
                <a:gd name="T66" fmla="*/ 262 w 301"/>
                <a:gd name="T67" fmla="*/ 490 h 637"/>
                <a:gd name="T68" fmla="*/ 244 w 301"/>
                <a:gd name="T69" fmla="*/ 536 h 637"/>
                <a:gd name="T70" fmla="*/ 212 w 301"/>
                <a:gd name="T71" fmla="*/ 587 h 637"/>
                <a:gd name="T72" fmla="*/ 188 w 301"/>
                <a:gd name="T73" fmla="*/ 609 h 637"/>
                <a:gd name="T74" fmla="*/ 151 w 301"/>
                <a:gd name="T75" fmla="*/ 622 h 637"/>
                <a:gd name="T76" fmla="*/ 124 w 301"/>
                <a:gd name="T77" fmla="*/ 617 h 637"/>
                <a:gd name="T78" fmla="*/ 99 w 301"/>
                <a:gd name="T79" fmla="*/ 600 h 637"/>
                <a:gd name="T80" fmla="*/ 74 w 301"/>
                <a:gd name="T81" fmla="*/ 568 h 637"/>
                <a:gd name="T82" fmla="*/ 39 w 301"/>
                <a:gd name="T83" fmla="*/ 490 h 637"/>
                <a:gd name="T84" fmla="*/ 21 w 301"/>
                <a:gd name="T85" fmla="*/ 410 h 637"/>
                <a:gd name="T86" fmla="*/ 14 w 301"/>
                <a:gd name="T87" fmla="*/ 318 h 637"/>
                <a:gd name="T88" fmla="*/ 21 w 301"/>
                <a:gd name="T89" fmla="*/ 227 h 637"/>
                <a:gd name="T90" fmla="*/ 39 w 301"/>
                <a:gd name="T91" fmla="*/ 147 h 637"/>
                <a:gd name="T92" fmla="*/ 57 w 301"/>
                <a:gd name="T93" fmla="*/ 102 h 637"/>
                <a:gd name="T94" fmla="*/ 88 w 301"/>
                <a:gd name="T95" fmla="*/ 50 h 637"/>
                <a:gd name="T96" fmla="*/ 111 w 301"/>
                <a:gd name="T97" fmla="*/ 28 h 637"/>
                <a:gd name="T98" fmla="*/ 151 w 301"/>
                <a:gd name="T99" fmla="*/ 1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637">
                  <a:moveTo>
                    <a:pt x="151" y="8"/>
                  </a:moveTo>
                  <a:lnTo>
                    <a:pt x="151" y="0"/>
                  </a:lnTo>
                  <a:lnTo>
                    <a:pt x="151" y="0"/>
                  </a:lnTo>
                  <a:lnTo>
                    <a:pt x="133" y="2"/>
                  </a:lnTo>
                  <a:lnTo>
                    <a:pt x="118" y="6"/>
                  </a:lnTo>
                  <a:lnTo>
                    <a:pt x="104" y="16"/>
                  </a:lnTo>
                  <a:lnTo>
                    <a:pt x="89" y="27"/>
                  </a:lnTo>
                  <a:lnTo>
                    <a:pt x="89" y="27"/>
                  </a:lnTo>
                  <a:lnTo>
                    <a:pt x="80" y="36"/>
                  </a:lnTo>
                  <a:lnTo>
                    <a:pt x="71" y="49"/>
                  </a:lnTo>
                  <a:lnTo>
                    <a:pt x="61" y="61"/>
                  </a:lnTo>
                  <a:lnTo>
                    <a:pt x="53" y="75"/>
                  </a:lnTo>
                  <a:lnTo>
                    <a:pt x="44" y="91"/>
                  </a:lnTo>
                  <a:lnTo>
                    <a:pt x="38" y="107"/>
                  </a:lnTo>
                  <a:lnTo>
                    <a:pt x="25" y="143"/>
                  </a:lnTo>
                  <a:lnTo>
                    <a:pt x="25" y="143"/>
                  </a:lnTo>
                  <a:lnTo>
                    <a:pt x="14" y="182"/>
                  </a:lnTo>
                  <a:lnTo>
                    <a:pt x="6" y="226"/>
                  </a:lnTo>
                  <a:lnTo>
                    <a:pt x="2" y="271"/>
                  </a:lnTo>
                  <a:lnTo>
                    <a:pt x="0" y="318"/>
                  </a:lnTo>
                  <a:lnTo>
                    <a:pt x="0" y="318"/>
                  </a:lnTo>
                  <a:lnTo>
                    <a:pt x="0" y="351"/>
                  </a:lnTo>
                  <a:lnTo>
                    <a:pt x="3" y="382"/>
                  </a:lnTo>
                  <a:lnTo>
                    <a:pt x="6" y="412"/>
                  </a:lnTo>
                  <a:lnTo>
                    <a:pt x="11" y="442"/>
                  </a:lnTo>
                  <a:lnTo>
                    <a:pt x="17" y="468"/>
                  </a:lnTo>
                  <a:lnTo>
                    <a:pt x="25" y="495"/>
                  </a:lnTo>
                  <a:lnTo>
                    <a:pt x="33" y="518"/>
                  </a:lnTo>
                  <a:lnTo>
                    <a:pt x="43" y="542"/>
                  </a:lnTo>
                  <a:lnTo>
                    <a:pt x="43" y="542"/>
                  </a:lnTo>
                  <a:lnTo>
                    <a:pt x="53" y="562"/>
                  </a:lnTo>
                  <a:lnTo>
                    <a:pt x="64" y="581"/>
                  </a:lnTo>
                  <a:lnTo>
                    <a:pt x="77" y="597"/>
                  </a:lnTo>
                  <a:lnTo>
                    <a:pt x="89" y="611"/>
                  </a:lnTo>
                  <a:lnTo>
                    <a:pt x="89" y="611"/>
                  </a:lnTo>
                  <a:lnTo>
                    <a:pt x="104" y="622"/>
                  </a:lnTo>
                  <a:lnTo>
                    <a:pt x="118" y="629"/>
                  </a:lnTo>
                  <a:lnTo>
                    <a:pt x="133" y="636"/>
                  </a:lnTo>
                  <a:lnTo>
                    <a:pt x="151" y="637"/>
                  </a:lnTo>
                  <a:lnTo>
                    <a:pt x="151" y="637"/>
                  </a:lnTo>
                  <a:lnTo>
                    <a:pt x="166" y="636"/>
                  </a:lnTo>
                  <a:lnTo>
                    <a:pt x="182" y="629"/>
                  </a:lnTo>
                  <a:lnTo>
                    <a:pt x="196" y="622"/>
                  </a:lnTo>
                  <a:lnTo>
                    <a:pt x="210" y="611"/>
                  </a:lnTo>
                  <a:lnTo>
                    <a:pt x="210" y="611"/>
                  </a:lnTo>
                  <a:lnTo>
                    <a:pt x="221" y="600"/>
                  </a:lnTo>
                  <a:lnTo>
                    <a:pt x="230" y="589"/>
                  </a:lnTo>
                  <a:lnTo>
                    <a:pt x="238" y="576"/>
                  </a:lnTo>
                  <a:lnTo>
                    <a:pt x="248" y="562"/>
                  </a:lnTo>
                  <a:lnTo>
                    <a:pt x="255" y="546"/>
                  </a:lnTo>
                  <a:lnTo>
                    <a:pt x="263" y="531"/>
                  </a:lnTo>
                  <a:lnTo>
                    <a:pt x="276" y="495"/>
                  </a:lnTo>
                  <a:lnTo>
                    <a:pt x="276" y="495"/>
                  </a:lnTo>
                  <a:lnTo>
                    <a:pt x="287" y="456"/>
                  </a:lnTo>
                  <a:lnTo>
                    <a:pt x="293" y="412"/>
                  </a:lnTo>
                  <a:lnTo>
                    <a:pt x="299" y="366"/>
                  </a:lnTo>
                  <a:lnTo>
                    <a:pt x="301" y="318"/>
                  </a:lnTo>
                  <a:lnTo>
                    <a:pt x="301" y="318"/>
                  </a:lnTo>
                  <a:lnTo>
                    <a:pt x="299" y="287"/>
                  </a:lnTo>
                  <a:lnTo>
                    <a:pt x="298" y="255"/>
                  </a:lnTo>
                  <a:lnTo>
                    <a:pt x="293" y="226"/>
                  </a:lnTo>
                  <a:lnTo>
                    <a:pt x="288" y="196"/>
                  </a:lnTo>
                  <a:lnTo>
                    <a:pt x="282" y="169"/>
                  </a:lnTo>
                  <a:lnTo>
                    <a:pt x="276" y="143"/>
                  </a:lnTo>
                  <a:lnTo>
                    <a:pt x="266" y="118"/>
                  </a:lnTo>
                  <a:lnTo>
                    <a:pt x="257" y="96"/>
                  </a:lnTo>
                  <a:lnTo>
                    <a:pt x="257" y="96"/>
                  </a:lnTo>
                  <a:lnTo>
                    <a:pt x="248" y="75"/>
                  </a:lnTo>
                  <a:lnTo>
                    <a:pt x="237" y="57"/>
                  </a:lnTo>
                  <a:lnTo>
                    <a:pt x="224" y="41"/>
                  </a:lnTo>
                  <a:lnTo>
                    <a:pt x="210" y="27"/>
                  </a:lnTo>
                  <a:lnTo>
                    <a:pt x="210" y="27"/>
                  </a:lnTo>
                  <a:lnTo>
                    <a:pt x="196" y="16"/>
                  </a:lnTo>
                  <a:lnTo>
                    <a:pt x="182" y="6"/>
                  </a:lnTo>
                  <a:lnTo>
                    <a:pt x="166" y="2"/>
                  </a:lnTo>
                  <a:lnTo>
                    <a:pt x="151" y="0"/>
                  </a:lnTo>
                  <a:lnTo>
                    <a:pt x="151" y="8"/>
                  </a:lnTo>
                  <a:lnTo>
                    <a:pt x="151" y="16"/>
                  </a:lnTo>
                  <a:lnTo>
                    <a:pt x="151" y="16"/>
                  </a:lnTo>
                  <a:lnTo>
                    <a:pt x="163" y="16"/>
                  </a:lnTo>
                  <a:lnTo>
                    <a:pt x="176" y="21"/>
                  </a:lnTo>
                  <a:lnTo>
                    <a:pt x="188" y="28"/>
                  </a:lnTo>
                  <a:lnTo>
                    <a:pt x="201" y="38"/>
                  </a:lnTo>
                  <a:lnTo>
                    <a:pt x="201" y="38"/>
                  </a:lnTo>
                  <a:lnTo>
                    <a:pt x="210" y="47"/>
                  </a:lnTo>
                  <a:lnTo>
                    <a:pt x="218" y="57"/>
                  </a:lnTo>
                  <a:lnTo>
                    <a:pt x="226" y="69"/>
                  </a:lnTo>
                  <a:lnTo>
                    <a:pt x="233" y="82"/>
                  </a:lnTo>
                  <a:lnTo>
                    <a:pt x="249" y="113"/>
                  </a:lnTo>
                  <a:lnTo>
                    <a:pt x="262" y="147"/>
                  </a:lnTo>
                  <a:lnTo>
                    <a:pt x="262" y="147"/>
                  </a:lnTo>
                  <a:lnTo>
                    <a:pt x="271" y="185"/>
                  </a:lnTo>
                  <a:lnTo>
                    <a:pt x="279" y="227"/>
                  </a:lnTo>
                  <a:lnTo>
                    <a:pt x="284" y="271"/>
                  </a:lnTo>
                  <a:lnTo>
                    <a:pt x="285" y="318"/>
                  </a:lnTo>
                  <a:lnTo>
                    <a:pt x="285" y="318"/>
                  </a:lnTo>
                  <a:lnTo>
                    <a:pt x="285" y="349"/>
                  </a:lnTo>
                  <a:lnTo>
                    <a:pt x="282" y="381"/>
                  </a:lnTo>
                  <a:lnTo>
                    <a:pt x="279" y="410"/>
                  </a:lnTo>
                  <a:lnTo>
                    <a:pt x="274" y="438"/>
                  </a:lnTo>
                  <a:lnTo>
                    <a:pt x="268" y="465"/>
                  </a:lnTo>
                  <a:lnTo>
                    <a:pt x="262" y="490"/>
                  </a:lnTo>
                  <a:lnTo>
                    <a:pt x="252" y="514"/>
                  </a:lnTo>
                  <a:lnTo>
                    <a:pt x="244" y="536"/>
                  </a:lnTo>
                  <a:lnTo>
                    <a:pt x="244" y="536"/>
                  </a:lnTo>
                  <a:lnTo>
                    <a:pt x="233" y="554"/>
                  </a:lnTo>
                  <a:lnTo>
                    <a:pt x="224" y="572"/>
                  </a:lnTo>
                  <a:lnTo>
                    <a:pt x="212" y="587"/>
                  </a:lnTo>
                  <a:lnTo>
                    <a:pt x="201" y="600"/>
                  </a:lnTo>
                  <a:lnTo>
                    <a:pt x="201" y="600"/>
                  </a:lnTo>
                  <a:lnTo>
                    <a:pt x="188" y="609"/>
                  </a:lnTo>
                  <a:lnTo>
                    <a:pt x="176" y="617"/>
                  </a:lnTo>
                  <a:lnTo>
                    <a:pt x="163" y="620"/>
                  </a:lnTo>
                  <a:lnTo>
                    <a:pt x="151" y="622"/>
                  </a:lnTo>
                  <a:lnTo>
                    <a:pt x="151" y="622"/>
                  </a:lnTo>
                  <a:lnTo>
                    <a:pt x="136" y="620"/>
                  </a:lnTo>
                  <a:lnTo>
                    <a:pt x="124" y="617"/>
                  </a:lnTo>
                  <a:lnTo>
                    <a:pt x="111" y="609"/>
                  </a:lnTo>
                  <a:lnTo>
                    <a:pt x="99" y="600"/>
                  </a:lnTo>
                  <a:lnTo>
                    <a:pt x="99" y="600"/>
                  </a:lnTo>
                  <a:lnTo>
                    <a:pt x="91" y="590"/>
                  </a:lnTo>
                  <a:lnTo>
                    <a:pt x="82" y="579"/>
                  </a:lnTo>
                  <a:lnTo>
                    <a:pt x="74" y="568"/>
                  </a:lnTo>
                  <a:lnTo>
                    <a:pt x="66" y="554"/>
                  </a:lnTo>
                  <a:lnTo>
                    <a:pt x="52" y="525"/>
                  </a:lnTo>
                  <a:lnTo>
                    <a:pt x="39" y="490"/>
                  </a:lnTo>
                  <a:lnTo>
                    <a:pt x="39" y="490"/>
                  </a:lnTo>
                  <a:lnTo>
                    <a:pt x="28" y="451"/>
                  </a:lnTo>
                  <a:lnTo>
                    <a:pt x="21" y="410"/>
                  </a:lnTo>
                  <a:lnTo>
                    <a:pt x="16" y="365"/>
                  </a:lnTo>
                  <a:lnTo>
                    <a:pt x="14" y="318"/>
                  </a:lnTo>
                  <a:lnTo>
                    <a:pt x="14" y="318"/>
                  </a:lnTo>
                  <a:lnTo>
                    <a:pt x="16" y="287"/>
                  </a:lnTo>
                  <a:lnTo>
                    <a:pt x="17" y="257"/>
                  </a:lnTo>
                  <a:lnTo>
                    <a:pt x="21" y="227"/>
                  </a:lnTo>
                  <a:lnTo>
                    <a:pt x="25" y="199"/>
                  </a:lnTo>
                  <a:lnTo>
                    <a:pt x="32" y="172"/>
                  </a:lnTo>
                  <a:lnTo>
                    <a:pt x="39" y="147"/>
                  </a:lnTo>
                  <a:lnTo>
                    <a:pt x="47" y="124"/>
                  </a:lnTo>
                  <a:lnTo>
                    <a:pt x="57" y="102"/>
                  </a:lnTo>
                  <a:lnTo>
                    <a:pt x="57" y="102"/>
                  </a:lnTo>
                  <a:lnTo>
                    <a:pt x="66" y="82"/>
                  </a:lnTo>
                  <a:lnTo>
                    <a:pt x="77" y="64"/>
                  </a:lnTo>
                  <a:lnTo>
                    <a:pt x="88" y="50"/>
                  </a:lnTo>
                  <a:lnTo>
                    <a:pt x="99" y="38"/>
                  </a:lnTo>
                  <a:lnTo>
                    <a:pt x="99" y="38"/>
                  </a:lnTo>
                  <a:lnTo>
                    <a:pt x="111" y="28"/>
                  </a:lnTo>
                  <a:lnTo>
                    <a:pt x="124" y="21"/>
                  </a:lnTo>
                  <a:lnTo>
                    <a:pt x="136" y="16"/>
                  </a:lnTo>
                  <a:lnTo>
                    <a:pt x="151" y="16"/>
                  </a:lnTo>
                  <a:lnTo>
                    <a:pt x="151" y="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95" name="Freeform 138"/>
            <p:cNvSpPr/>
            <p:nvPr/>
          </p:nvSpPr>
          <p:spPr bwMode="auto">
            <a:xfrm>
              <a:off x="6934201" y="2185988"/>
              <a:ext cx="1011238" cy="477838"/>
            </a:xfrm>
            <a:custGeom>
              <a:avLst/>
              <a:gdLst>
                <a:gd name="T0" fmla="*/ 637 w 637"/>
                <a:gd name="T1" fmla="*/ 150 h 301"/>
                <a:gd name="T2" fmla="*/ 621 w 637"/>
                <a:gd name="T3" fmla="*/ 103 h 301"/>
                <a:gd name="T4" fmla="*/ 601 w 637"/>
                <a:gd name="T5" fmla="*/ 78 h 301"/>
                <a:gd name="T6" fmla="*/ 562 w 637"/>
                <a:gd name="T7" fmla="*/ 52 h 301"/>
                <a:gd name="T8" fmla="*/ 495 w 637"/>
                <a:gd name="T9" fmla="*/ 23 h 301"/>
                <a:gd name="T10" fmla="*/ 412 w 637"/>
                <a:gd name="T11" fmla="*/ 6 h 301"/>
                <a:gd name="T12" fmla="*/ 319 w 637"/>
                <a:gd name="T13" fmla="*/ 0 h 301"/>
                <a:gd name="T14" fmla="*/ 225 w 637"/>
                <a:gd name="T15" fmla="*/ 6 h 301"/>
                <a:gd name="T16" fmla="*/ 142 w 637"/>
                <a:gd name="T17" fmla="*/ 23 h 301"/>
                <a:gd name="T18" fmla="*/ 95 w 637"/>
                <a:gd name="T19" fmla="*/ 42 h 301"/>
                <a:gd name="T20" fmla="*/ 41 w 637"/>
                <a:gd name="T21" fmla="*/ 75 h 301"/>
                <a:gd name="T22" fmla="*/ 16 w 637"/>
                <a:gd name="T23" fmla="*/ 103 h 301"/>
                <a:gd name="T24" fmla="*/ 0 w 637"/>
                <a:gd name="T25" fmla="*/ 150 h 301"/>
                <a:gd name="T26" fmla="*/ 8 w 637"/>
                <a:gd name="T27" fmla="*/ 182 h 301"/>
                <a:gd name="T28" fmla="*/ 26 w 637"/>
                <a:gd name="T29" fmla="*/ 210 h 301"/>
                <a:gd name="T30" fmla="*/ 61 w 637"/>
                <a:gd name="T31" fmla="*/ 238 h 301"/>
                <a:gd name="T32" fmla="*/ 106 w 637"/>
                <a:gd name="T33" fmla="*/ 261 h 301"/>
                <a:gd name="T34" fmla="*/ 183 w 637"/>
                <a:gd name="T35" fmla="*/ 285 h 301"/>
                <a:gd name="T36" fmla="*/ 319 w 637"/>
                <a:gd name="T37" fmla="*/ 301 h 301"/>
                <a:gd name="T38" fmla="*/ 382 w 637"/>
                <a:gd name="T39" fmla="*/ 297 h 301"/>
                <a:gd name="T40" fmla="*/ 470 w 637"/>
                <a:gd name="T41" fmla="*/ 282 h 301"/>
                <a:gd name="T42" fmla="*/ 542 w 637"/>
                <a:gd name="T43" fmla="*/ 257 h 301"/>
                <a:gd name="T44" fmla="*/ 581 w 637"/>
                <a:gd name="T45" fmla="*/ 235 h 301"/>
                <a:gd name="T46" fmla="*/ 610 w 637"/>
                <a:gd name="T47" fmla="*/ 210 h 301"/>
                <a:gd name="T48" fmla="*/ 635 w 637"/>
                <a:gd name="T49" fmla="*/ 166 h 301"/>
                <a:gd name="T50" fmla="*/ 623 w 637"/>
                <a:gd name="T51" fmla="*/ 150 h 301"/>
                <a:gd name="T52" fmla="*/ 617 w 637"/>
                <a:gd name="T53" fmla="*/ 175 h 301"/>
                <a:gd name="T54" fmla="*/ 599 w 637"/>
                <a:gd name="T55" fmla="*/ 200 h 301"/>
                <a:gd name="T56" fmla="*/ 568 w 637"/>
                <a:gd name="T57" fmla="*/ 225 h 301"/>
                <a:gd name="T58" fmla="*/ 490 w 637"/>
                <a:gd name="T59" fmla="*/ 261 h 301"/>
                <a:gd name="T60" fmla="*/ 410 w 637"/>
                <a:gd name="T61" fmla="*/ 279 h 301"/>
                <a:gd name="T62" fmla="*/ 319 w 637"/>
                <a:gd name="T63" fmla="*/ 285 h 301"/>
                <a:gd name="T64" fmla="*/ 227 w 637"/>
                <a:gd name="T65" fmla="*/ 279 h 301"/>
                <a:gd name="T66" fmla="*/ 147 w 637"/>
                <a:gd name="T67" fmla="*/ 261 h 301"/>
                <a:gd name="T68" fmla="*/ 102 w 637"/>
                <a:gd name="T69" fmla="*/ 244 h 301"/>
                <a:gd name="T70" fmla="*/ 50 w 637"/>
                <a:gd name="T71" fmla="*/ 211 h 301"/>
                <a:gd name="T72" fmla="*/ 28 w 637"/>
                <a:gd name="T73" fmla="*/ 188 h 301"/>
                <a:gd name="T74" fmla="*/ 16 w 637"/>
                <a:gd name="T75" fmla="*/ 150 h 301"/>
                <a:gd name="T76" fmla="*/ 22 w 637"/>
                <a:gd name="T77" fmla="*/ 124 h 301"/>
                <a:gd name="T78" fmla="*/ 37 w 637"/>
                <a:gd name="T79" fmla="*/ 99 h 301"/>
                <a:gd name="T80" fmla="*/ 69 w 637"/>
                <a:gd name="T81" fmla="*/ 74 h 301"/>
                <a:gd name="T82" fmla="*/ 147 w 637"/>
                <a:gd name="T83" fmla="*/ 39 h 301"/>
                <a:gd name="T84" fmla="*/ 227 w 637"/>
                <a:gd name="T85" fmla="*/ 20 h 301"/>
                <a:gd name="T86" fmla="*/ 319 w 637"/>
                <a:gd name="T87" fmla="*/ 14 h 301"/>
                <a:gd name="T88" fmla="*/ 410 w 637"/>
                <a:gd name="T89" fmla="*/ 20 h 301"/>
                <a:gd name="T90" fmla="*/ 490 w 637"/>
                <a:gd name="T91" fmla="*/ 39 h 301"/>
                <a:gd name="T92" fmla="*/ 535 w 637"/>
                <a:gd name="T93" fmla="*/ 55 h 301"/>
                <a:gd name="T94" fmla="*/ 587 w 637"/>
                <a:gd name="T95" fmla="*/ 88 h 301"/>
                <a:gd name="T96" fmla="*/ 609 w 637"/>
                <a:gd name="T97" fmla="*/ 111 h 301"/>
                <a:gd name="T98" fmla="*/ 623 w 637"/>
                <a:gd name="T99" fmla="*/ 1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7" h="301">
                  <a:moveTo>
                    <a:pt x="629" y="150"/>
                  </a:moveTo>
                  <a:lnTo>
                    <a:pt x="637" y="150"/>
                  </a:lnTo>
                  <a:lnTo>
                    <a:pt x="637" y="150"/>
                  </a:lnTo>
                  <a:lnTo>
                    <a:pt x="635" y="133"/>
                  </a:lnTo>
                  <a:lnTo>
                    <a:pt x="631" y="117"/>
                  </a:lnTo>
                  <a:lnTo>
                    <a:pt x="621" y="103"/>
                  </a:lnTo>
                  <a:lnTo>
                    <a:pt x="610" y="89"/>
                  </a:lnTo>
                  <a:lnTo>
                    <a:pt x="610" y="89"/>
                  </a:lnTo>
                  <a:lnTo>
                    <a:pt x="601" y="78"/>
                  </a:lnTo>
                  <a:lnTo>
                    <a:pt x="590" y="69"/>
                  </a:lnTo>
                  <a:lnTo>
                    <a:pt x="576" y="61"/>
                  </a:lnTo>
                  <a:lnTo>
                    <a:pt x="562" y="52"/>
                  </a:lnTo>
                  <a:lnTo>
                    <a:pt x="548" y="44"/>
                  </a:lnTo>
                  <a:lnTo>
                    <a:pt x="531" y="38"/>
                  </a:lnTo>
                  <a:lnTo>
                    <a:pt x="495" y="23"/>
                  </a:lnTo>
                  <a:lnTo>
                    <a:pt x="495" y="23"/>
                  </a:lnTo>
                  <a:lnTo>
                    <a:pt x="455" y="14"/>
                  </a:lnTo>
                  <a:lnTo>
                    <a:pt x="412" y="6"/>
                  </a:lnTo>
                  <a:lnTo>
                    <a:pt x="366" y="2"/>
                  </a:lnTo>
                  <a:lnTo>
                    <a:pt x="319" y="0"/>
                  </a:lnTo>
                  <a:lnTo>
                    <a:pt x="319" y="0"/>
                  </a:lnTo>
                  <a:lnTo>
                    <a:pt x="286" y="0"/>
                  </a:lnTo>
                  <a:lnTo>
                    <a:pt x="255" y="2"/>
                  </a:lnTo>
                  <a:lnTo>
                    <a:pt x="225" y="6"/>
                  </a:lnTo>
                  <a:lnTo>
                    <a:pt x="196" y="11"/>
                  </a:lnTo>
                  <a:lnTo>
                    <a:pt x="169" y="17"/>
                  </a:lnTo>
                  <a:lnTo>
                    <a:pt x="142" y="23"/>
                  </a:lnTo>
                  <a:lnTo>
                    <a:pt x="119" y="33"/>
                  </a:lnTo>
                  <a:lnTo>
                    <a:pt x="95" y="42"/>
                  </a:lnTo>
                  <a:lnTo>
                    <a:pt x="95" y="42"/>
                  </a:lnTo>
                  <a:lnTo>
                    <a:pt x="75" y="52"/>
                  </a:lnTo>
                  <a:lnTo>
                    <a:pt x="56" y="64"/>
                  </a:lnTo>
                  <a:lnTo>
                    <a:pt x="41" y="75"/>
                  </a:lnTo>
                  <a:lnTo>
                    <a:pt x="26" y="89"/>
                  </a:lnTo>
                  <a:lnTo>
                    <a:pt x="26" y="89"/>
                  </a:lnTo>
                  <a:lnTo>
                    <a:pt x="16" y="103"/>
                  </a:lnTo>
                  <a:lnTo>
                    <a:pt x="8" y="117"/>
                  </a:lnTo>
                  <a:lnTo>
                    <a:pt x="1" y="133"/>
                  </a:lnTo>
                  <a:lnTo>
                    <a:pt x="0" y="150"/>
                  </a:lnTo>
                  <a:lnTo>
                    <a:pt x="0" y="150"/>
                  </a:lnTo>
                  <a:lnTo>
                    <a:pt x="1" y="166"/>
                  </a:lnTo>
                  <a:lnTo>
                    <a:pt x="8" y="182"/>
                  </a:lnTo>
                  <a:lnTo>
                    <a:pt x="16" y="196"/>
                  </a:lnTo>
                  <a:lnTo>
                    <a:pt x="26" y="210"/>
                  </a:lnTo>
                  <a:lnTo>
                    <a:pt x="26" y="210"/>
                  </a:lnTo>
                  <a:lnTo>
                    <a:pt x="37" y="221"/>
                  </a:lnTo>
                  <a:lnTo>
                    <a:pt x="48" y="230"/>
                  </a:lnTo>
                  <a:lnTo>
                    <a:pt x="61" y="238"/>
                  </a:lnTo>
                  <a:lnTo>
                    <a:pt x="75" y="247"/>
                  </a:lnTo>
                  <a:lnTo>
                    <a:pt x="91" y="255"/>
                  </a:lnTo>
                  <a:lnTo>
                    <a:pt x="106" y="261"/>
                  </a:lnTo>
                  <a:lnTo>
                    <a:pt x="142" y="275"/>
                  </a:lnTo>
                  <a:lnTo>
                    <a:pt x="142" y="275"/>
                  </a:lnTo>
                  <a:lnTo>
                    <a:pt x="183" y="285"/>
                  </a:lnTo>
                  <a:lnTo>
                    <a:pt x="225" y="293"/>
                  </a:lnTo>
                  <a:lnTo>
                    <a:pt x="271" y="297"/>
                  </a:lnTo>
                  <a:lnTo>
                    <a:pt x="319" y="301"/>
                  </a:lnTo>
                  <a:lnTo>
                    <a:pt x="319" y="301"/>
                  </a:lnTo>
                  <a:lnTo>
                    <a:pt x="351" y="299"/>
                  </a:lnTo>
                  <a:lnTo>
                    <a:pt x="382" y="297"/>
                  </a:lnTo>
                  <a:lnTo>
                    <a:pt x="412" y="293"/>
                  </a:lnTo>
                  <a:lnTo>
                    <a:pt x="441" y="288"/>
                  </a:lnTo>
                  <a:lnTo>
                    <a:pt x="470" y="282"/>
                  </a:lnTo>
                  <a:lnTo>
                    <a:pt x="495" y="275"/>
                  </a:lnTo>
                  <a:lnTo>
                    <a:pt x="520" y="266"/>
                  </a:lnTo>
                  <a:lnTo>
                    <a:pt x="542" y="257"/>
                  </a:lnTo>
                  <a:lnTo>
                    <a:pt x="542" y="257"/>
                  </a:lnTo>
                  <a:lnTo>
                    <a:pt x="562" y="247"/>
                  </a:lnTo>
                  <a:lnTo>
                    <a:pt x="581" y="235"/>
                  </a:lnTo>
                  <a:lnTo>
                    <a:pt x="596" y="224"/>
                  </a:lnTo>
                  <a:lnTo>
                    <a:pt x="610" y="210"/>
                  </a:lnTo>
                  <a:lnTo>
                    <a:pt x="610" y="210"/>
                  </a:lnTo>
                  <a:lnTo>
                    <a:pt x="621" y="196"/>
                  </a:lnTo>
                  <a:lnTo>
                    <a:pt x="631" y="182"/>
                  </a:lnTo>
                  <a:lnTo>
                    <a:pt x="635" y="166"/>
                  </a:lnTo>
                  <a:lnTo>
                    <a:pt x="637" y="150"/>
                  </a:lnTo>
                  <a:lnTo>
                    <a:pt x="629" y="150"/>
                  </a:lnTo>
                  <a:lnTo>
                    <a:pt x="623" y="150"/>
                  </a:lnTo>
                  <a:lnTo>
                    <a:pt x="623" y="150"/>
                  </a:lnTo>
                  <a:lnTo>
                    <a:pt x="621" y="163"/>
                  </a:lnTo>
                  <a:lnTo>
                    <a:pt x="617" y="175"/>
                  </a:lnTo>
                  <a:lnTo>
                    <a:pt x="609" y="188"/>
                  </a:lnTo>
                  <a:lnTo>
                    <a:pt x="599" y="200"/>
                  </a:lnTo>
                  <a:lnTo>
                    <a:pt x="599" y="200"/>
                  </a:lnTo>
                  <a:lnTo>
                    <a:pt x="590" y="208"/>
                  </a:lnTo>
                  <a:lnTo>
                    <a:pt x="581" y="218"/>
                  </a:lnTo>
                  <a:lnTo>
                    <a:pt x="568" y="225"/>
                  </a:lnTo>
                  <a:lnTo>
                    <a:pt x="556" y="233"/>
                  </a:lnTo>
                  <a:lnTo>
                    <a:pt x="524" y="249"/>
                  </a:lnTo>
                  <a:lnTo>
                    <a:pt x="490" y="261"/>
                  </a:lnTo>
                  <a:lnTo>
                    <a:pt x="490" y="261"/>
                  </a:lnTo>
                  <a:lnTo>
                    <a:pt x="452" y="271"/>
                  </a:lnTo>
                  <a:lnTo>
                    <a:pt x="410" y="279"/>
                  </a:lnTo>
                  <a:lnTo>
                    <a:pt x="366" y="283"/>
                  </a:lnTo>
                  <a:lnTo>
                    <a:pt x="319" y="285"/>
                  </a:lnTo>
                  <a:lnTo>
                    <a:pt x="319" y="285"/>
                  </a:lnTo>
                  <a:lnTo>
                    <a:pt x="288" y="283"/>
                  </a:lnTo>
                  <a:lnTo>
                    <a:pt x="257" y="282"/>
                  </a:lnTo>
                  <a:lnTo>
                    <a:pt x="227" y="279"/>
                  </a:lnTo>
                  <a:lnTo>
                    <a:pt x="199" y="274"/>
                  </a:lnTo>
                  <a:lnTo>
                    <a:pt x="172" y="268"/>
                  </a:lnTo>
                  <a:lnTo>
                    <a:pt x="147" y="261"/>
                  </a:lnTo>
                  <a:lnTo>
                    <a:pt x="124" y="252"/>
                  </a:lnTo>
                  <a:lnTo>
                    <a:pt x="102" y="244"/>
                  </a:lnTo>
                  <a:lnTo>
                    <a:pt x="102" y="244"/>
                  </a:lnTo>
                  <a:lnTo>
                    <a:pt x="83" y="233"/>
                  </a:lnTo>
                  <a:lnTo>
                    <a:pt x="66" y="224"/>
                  </a:lnTo>
                  <a:lnTo>
                    <a:pt x="50" y="211"/>
                  </a:lnTo>
                  <a:lnTo>
                    <a:pt x="37" y="200"/>
                  </a:lnTo>
                  <a:lnTo>
                    <a:pt x="37" y="200"/>
                  </a:lnTo>
                  <a:lnTo>
                    <a:pt x="28" y="188"/>
                  </a:lnTo>
                  <a:lnTo>
                    <a:pt x="22" y="175"/>
                  </a:lnTo>
                  <a:lnTo>
                    <a:pt x="17" y="163"/>
                  </a:lnTo>
                  <a:lnTo>
                    <a:pt x="16" y="150"/>
                  </a:lnTo>
                  <a:lnTo>
                    <a:pt x="16" y="150"/>
                  </a:lnTo>
                  <a:lnTo>
                    <a:pt x="17" y="136"/>
                  </a:lnTo>
                  <a:lnTo>
                    <a:pt x="22" y="124"/>
                  </a:lnTo>
                  <a:lnTo>
                    <a:pt x="28" y="111"/>
                  </a:lnTo>
                  <a:lnTo>
                    <a:pt x="37" y="99"/>
                  </a:lnTo>
                  <a:lnTo>
                    <a:pt x="37" y="99"/>
                  </a:lnTo>
                  <a:lnTo>
                    <a:pt x="47" y="91"/>
                  </a:lnTo>
                  <a:lnTo>
                    <a:pt x="58" y="81"/>
                  </a:lnTo>
                  <a:lnTo>
                    <a:pt x="69" y="74"/>
                  </a:lnTo>
                  <a:lnTo>
                    <a:pt x="83" y="66"/>
                  </a:lnTo>
                  <a:lnTo>
                    <a:pt x="113" y="52"/>
                  </a:lnTo>
                  <a:lnTo>
                    <a:pt x="147" y="39"/>
                  </a:lnTo>
                  <a:lnTo>
                    <a:pt x="147" y="39"/>
                  </a:lnTo>
                  <a:lnTo>
                    <a:pt x="186" y="28"/>
                  </a:lnTo>
                  <a:lnTo>
                    <a:pt x="227" y="20"/>
                  </a:lnTo>
                  <a:lnTo>
                    <a:pt x="272" y="16"/>
                  </a:lnTo>
                  <a:lnTo>
                    <a:pt x="319" y="14"/>
                  </a:lnTo>
                  <a:lnTo>
                    <a:pt x="319" y="14"/>
                  </a:lnTo>
                  <a:lnTo>
                    <a:pt x="351" y="16"/>
                  </a:lnTo>
                  <a:lnTo>
                    <a:pt x="380" y="17"/>
                  </a:lnTo>
                  <a:lnTo>
                    <a:pt x="410" y="20"/>
                  </a:lnTo>
                  <a:lnTo>
                    <a:pt x="438" y="25"/>
                  </a:lnTo>
                  <a:lnTo>
                    <a:pt x="465" y="31"/>
                  </a:lnTo>
                  <a:lnTo>
                    <a:pt x="490" y="39"/>
                  </a:lnTo>
                  <a:lnTo>
                    <a:pt x="513" y="47"/>
                  </a:lnTo>
                  <a:lnTo>
                    <a:pt x="535" y="55"/>
                  </a:lnTo>
                  <a:lnTo>
                    <a:pt x="535" y="55"/>
                  </a:lnTo>
                  <a:lnTo>
                    <a:pt x="556" y="66"/>
                  </a:lnTo>
                  <a:lnTo>
                    <a:pt x="573" y="77"/>
                  </a:lnTo>
                  <a:lnTo>
                    <a:pt x="587" y="88"/>
                  </a:lnTo>
                  <a:lnTo>
                    <a:pt x="599" y="99"/>
                  </a:lnTo>
                  <a:lnTo>
                    <a:pt x="599" y="99"/>
                  </a:lnTo>
                  <a:lnTo>
                    <a:pt x="609" y="111"/>
                  </a:lnTo>
                  <a:lnTo>
                    <a:pt x="617" y="124"/>
                  </a:lnTo>
                  <a:lnTo>
                    <a:pt x="621" y="136"/>
                  </a:lnTo>
                  <a:lnTo>
                    <a:pt x="623" y="150"/>
                  </a:lnTo>
                  <a:lnTo>
                    <a:pt x="629" y="15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96" name="Picture 13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004051" y="5783263"/>
              <a:ext cx="8350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07251" y="5978526"/>
              <a:ext cx="4254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4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931026" y="255588"/>
              <a:ext cx="9779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4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467601" y="387351"/>
              <a:ext cx="231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Freeform 143"/>
            <p:cNvSpPr/>
            <p:nvPr/>
          </p:nvSpPr>
          <p:spPr bwMode="auto">
            <a:xfrm>
              <a:off x="3408363" y="4335463"/>
              <a:ext cx="111125" cy="115888"/>
            </a:xfrm>
            <a:custGeom>
              <a:avLst/>
              <a:gdLst>
                <a:gd name="T0" fmla="*/ 56 w 70"/>
                <a:gd name="T1" fmla="*/ 36 h 73"/>
                <a:gd name="T2" fmla="*/ 57 w 70"/>
                <a:gd name="T3" fmla="*/ 22 h 73"/>
                <a:gd name="T4" fmla="*/ 56 w 70"/>
                <a:gd name="T5" fmla="*/ 22 h 73"/>
                <a:gd name="T6" fmla="*/ 53 w 70"/>
                <a:gd name="T7" fmla="*/ 33 h 73"/>
                <a:gd name="T8" fmla="*/ 37 w 70"/>
                <a:gd name="T9" fmla="*/ 59 h 73"/>
                <a:gd name="T10" fmla="*/ 32 w 70"/>
                <a:gd name="T11" fmla="*/ 59 h 73"/>
                <a:gd name="T12" fmla="*/ 15 w 70"/>
                <a:gd name="T13" fmla="*/ 33 h 73"/>
                <a:gd name="T14" fmla="*/ 12 w 70"/>
                <a:gd name="T15" fmla="*/ 22 h 73"/>
                <a:gd name="T16" fmla="*/ 11 w 70"/>
                <a:gd name="T17" fmla="*/ 22 h 73"/>
                <a:gd name="T18" fmla="*/ 14 w 70"/>
                <a:gd name="T19" fmla="*/ 36 h 73"/>
                <a:gd name="T20" fmla="*/ 14 w 70"/>
                <a:gd name="T21" fmla="*/ 73 h 73"/>
                <a:gd name="T22" fmla="*/ 0 w 70"/>
                <a:gd name="T23" fmla="*/ 73 h 73"/>
                <a:gd name="T24" fmla="*/ 0 w 70"/>
                <a:gd name="T25" fmla="*/ 0 h 73"/>
                <a:gd name="T26" fmla="*/ 12 w 70"/>
                <a:gd name="T27" fmla="*/ 0 h 73"/>
                <a:gd name="T28" fmla="*/ 32 w 70"/>
                <a:gd name="T29" fmla="*/ 34 h 73"/>
                <a:gd name="T30" fmla="*/ 36 w 70"/>
                <a:gd name="T31" fmla="*/ 42 h 73"/>
                <a:gd name="T32" fmla="*/ 36 w 70"/>
                <a:gd name="T33" fmla="*/ 42 h 73"/>
                <a:gd name="T34" fmla="*/ 39 w 70"/>
                <a:gd name="T35" fmla="*/ 33 h 73"/>
                <a:gd name="T36" fmla="*/ 57 w 70"/>
                <a:gd name="T37" fmla="*/ 0 h 73"/>
                <a:gd name="T38" fmla="*/ 70 w 70"/>
                <a:gd name="T39" fmla="*/ 0 h 73"/>
                <a:gd name="T40" fmla="*/ 70 w 70"/>
                <a:gd name="T41" fmla="*/ 73 h 73"/>
                <a:gd name="T42" fmla="*/ 56 w 70"/>
                <a:gd name="T43" fmla="*/ 73 h 73"/>
                <a:gd name="T44" fmla="*/ 56 w 70"/>
                <a:gd name="T45"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3">
                  <a:moveTo>
                    <a:pt x="56" y="36"/>
                  </a:moveTo>
                  <a:lnTo>
                    <a:pt x="57" y="22"/>
                  </a:lnTo>
                  <a:lnTo>
                    <a:pt x="56" y="22"/>
                  </a:lnTo>
                  <a:lnTo>
                    <a:pt x="53" y="33"/>
                  </a:lnTo>
                  <a:lnTo>
                    <a:pt x="37" y="59"/>
                  </a:lnTo>
                  <a:lnTo>
                    <a:pt x="32" y="59"/>
                  </a:lnTo>
                  <a:lnTo>
                    <a:pt x="15" y="33"/>
                  </a:lnTo>
                  <a:lnTo>
                    <a:pt x="12" y="22"/>
                  </a:lnTo>
                  <a:lnTo>
                    <a:pt x="11" y="22"/>
                  </a:lnTo>
                  <a:lnTo>
                    <a:pt x="14" y="36"/>
                  </a:lnTo>
                  <a:lnTo>
                    <a:pt x="14" y="73"/>
                  </a:lnTo>
                  <a:lnTo>
                    <a:pt x="0" y="73"/>
                  </a:lnTo>
                  <a:lnTo>
                    <a:pt x="0" y="0"/>
                  </a:lnTo>
                  <a:lnTo>
                    <a:pt x="12" y="0"/>
                  </a:lnTo>
                  <a:lnTo>
                    <a:pt x="32" y="34"/>
                  </a:lnTo>
                  <a:lnTo>
                    <a:pt x="36" y="42"/>
                  </a:lnTo>
                  <a:lnTo>
                    <a:pt x="36" y="42"/>
                  </a:lnTo>
                  <a:lnTo>
                    <a:pt x="39" y="33"/>
                  </a:lnTo>
                  <a:lnTo>
                    <a:pt x="57" y="0"/>
                  </a:lnTo>
                  <a:lnTo>
                    <a:pt x="70" y="0"/>
                  </a:lnTo>
                  <a:lnTo>
                    <a:pt x="70" y="73"/>
                  </a:lnTo>
                  <a:lnTo>
                    <a:pt x="56" y="73"/>
                  </a:lnTo>
                  <a:lnTo>
                    <a:pt x="56" y="36"/>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1" name="Freeform 144"/>
            <p:cNvSpPr/>
            <p:nvPr/>
          </p:nvSpPr>
          <p:spPr bwMode="auto">
            <a:xfrm>
              <a:off x="3546476" y="4335463"/>
              <a:ext cx="69850" cy="115888"/>
            </a:xfrm>
            <a:custGeom>
              <a:avLst/>
              <a:gdLst>
                <a:gd name="T0" fmla="*/ 0 w 44"/>
                <a:gd name="T1" fmla="*/ 0 h 73"/>
                <a:gd name="T2" fmla="*/ 44 w 44"/>
                <a:gd name="T3" fmla="*/ 0 h 73"/>
                <a:gd name="T4" fmla="*/ 44 w 44"/>
                <a:gd name="T5" fmla="*/ 14 h 73"/>
                <a:gd name="T6" fmla="*/ 14 w 44"/>
                <a:gd name="T7" fmla="*/ 14 h 73"/>
                <a:gd name="T8" fmla="*/ 14 w 44"/>
                <a:gd name="T9" fmla="*/ 30 h 73"/>
                <a:gd name="T10" fmla="*/ 41 w 44"/>
                <a:gd name="T11" fmla="*/ 30 h 73"/>
                <a:gd name="T12" fmla="*/ 41 w 44"/>
                <a:gd name="T13" fmla="*/ 42 h 73"/>
                <a:gd name="T14" fmla="*/ 14 w 44"/>
                <a:gd name="T15" fmla="*/ 42 h 73"/>
                <a:gd name="T16" fmla="*/ 14 w 44"/>
                <a:gd name="T17" fmla="*/ 61 h 73"/>
                <a:gd name="T18" fmla="*/ 44 w 44"/>
                <a:gd name="T19" fmla="*/ 61 h 73"/>
                <a:gd name="T20" fmla="*/ 44 w 44"/>
                <a:gd name="T21" fmla="*/ 73 h 73"/>
                <a:gd name="T22" fmla="*/ 0 w 44"/>
                <a:gd name="T23" fmla="*/ 73 h 73"/>
                <a:gd name="T24" fmla="*/ 0 w 44"/>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3">
                  <a:moveTo>
                    <a:pt x="0" y="0"/>
                  </a:moveTo>
                  <a:lnTo>
                    <a:pt x="44" y="0"/>
                  </a:lnTo>
                  <a:lnTo>
                    <a:pt x="44" y="14"/>
                  </a:lnTo>
                  <a:lnTo>
                    <a:pt x="14" y="14"/>
                  </a:lnTo>
                  <a:lnTo>
                    <a:pt x="14" y="30"/>
                  </a:lnTo>
                  <a:lnTo>
                    <a:pt x="41" y="30"/>
                  </a:lnTo>
                  <a:lnTo>
                    <a:pt x="41" y="42"/>
                  </a:lnTo>
                  <a:lnTo>
                    <a:pt x="14" y="42"/>
                  </a:lnTo>
                  <a:lnTo>
                    <a:pt x="14" y="61"/>
                  </a:lnTo>
                  <a:lnTo>
                    <a:pt x="44" y="61"/>
                  </a:lnTo>
                  <a:lnTo>
                    <a:pt x="44" y="73"/>
                  </a:lnTo>
                  <a:lnTo>
                    <a:pt x="0" y="73"/>
                  </a:lnTo>
                  <a:lnTo>
                    <a:pt x="0" y="0"/>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2" name="Freeform 145"/>
            <p:cNvSpPr>
              <a:spLocks noEditPoints="1"/>
            </p:cNvSpPr>
            <p:nvPr/>
          </p:nvSpPr>
          <p:spPr bwMode="auto">
            <a:xfrm>
              <a:off x="3641726" y="4335463"/>
              <a:ext cx="88900" cy="115888"/>
            </a:xfrm>
            <a:custGeom>
              <a:avLst/>
              <a:gdLst>
                <a:gd name="T0" fmla="*/ 0 w 56"/>
                <a:gd name="T1" fmla="*/ 0 h 73"/>
                <a:gd name="T2" fmla="*/ 4 w 56"/>
                <a:gd name="T3" fmla="*/ 0 h 73"/>
                <a:gd name="T4" fmla="*/ 11 w 56"/>
                <a:gd name="T5" fmla="*/ 0 h 73"/>
                <a:gd name="T6" fmla="*/ 15 w 56"/>
                <a:gd name="T7" fmla="*/ 0 h 73"/>
                <a:gd name="T8" fmla="*/ 20 w 56"/>
                <a:gd name="T9" fmla="*/ 0 h 73"/>
                <a:gd name="T10" fmla="*/ 37 w 56"/>
                <a:gd name="T11" fmla="*/ 3 h 73"/>
                <a:gd name="T12" fmla="*/ 44 w 56"/>
                <a:gd name="T13" fmla="*/ 6 h 73"/>
                <a:gd name="T14" fmla="*/ 48 w 56"/>
                <a:gd name="T15" fmla="*/ 9 h 73"/>
                <a:gd name="T16" fmla="*/ 54 w 56"/>
                <a:gd name="T17" fmla="*/ 22 h 73"/>
                <a:gd name="T18" fmla="*/ 56 w 56"/>
                <a:gd name="T19" fmla="*/ 28 h 73"/>
                <a:gd name="T20" fmla="*/ 56 w 56"/>
                <a:gd name="T21" fmla="*/ 36 h 73"/>
                <a:gd name="T22" fmla="*/ 54 w 56"/>
                <a:gd name="T23" fmla="*/ 50 h 73"/>
                <a:gd name="T24" fmla="*/ 51 w 56"/>
                <a:gd name="T25" fmla="*/ 56 h 73"/>
                <a:gd name="T26" fmla="*/ 48 w 56"/>
                <a:gd name="T27" fmla="*/ 63 h 73"/>
                <a:gd name="T28" fmla="*/ 37 w 56"/>
                <a:gd name="T29" fmla="*/ 70 h 73"/>
                <a:gd name="T30" fmla="*/ 29 w 56"/>
                <a:gd name="T31" fmla="*/ 73 h 73"/>
                <a:gd name="T32" fmla="*/ 20 w 56"/>
                <a:gd name="T33" fmla="*/ 73 h 73"/>
                <a:gd name="T34" fmla="*/ 15 w 56"/>
                <a:gd name="T35" fmla="*/ 73 h 73"/>
                <a:gd name="T36" fmla="*/ 9 w 56"/>
                <a:gd name="T37" fmla="*/ 73 h 73"/>
                <a:gd name="T38" fmla="*/ 4 w 56"/>
                <a:gd name="T39" fmla="*/ 73 h 73"/>
                <a:gd name="T40" fmla="*/ 0 w 56"/>
                <a:gd name="T41" fmla="*/ 0 h 73"/>
                <a:gd name="T42" fmla="*/ 22 w 56"/>
                <a:gd name="T43" fmla="*/ 12 h 73"/>
                <a:gd name="T44" fmla="*/ 17 w 56"/>
                <a:gd name="T45" fmla="*/ 12 h 73"/>
                <a:gd name="T46" fmla="*/ 14 w 56"/>
                <a:gd name="T47" fmla="*/ 61 h 73"/>
                <a:gd name="T48" fmla="*/ 15 w 56"/>
                <a:gd name="T49" fmla="*/ 61 h 73"/>
                <a:gd name="T50" fmla="*/ 17 w 56"/>
                <a:gd name="T51" fmla="*/ 61 h 73"/>
                <a:gd name="T52" fmla="*/ 20 w 56"/>
                <a:gd name="T53" fmla="*/ 61 h 73"/>
                <a:gd name="T54" fmla="*/ 22 w 56"/>
                <a:gd name="T55" fmla="*/ 61 h 73"/>
                <a:gd name="T56" fmla="*/ 26 w 56"/>
                <a:gd name="T57" fmla="*/ 61 h 73"/>
                <a:gd name="T58" fmla="*/ 31 w 56"/>
                <a:gd name="T59" fmla="*/ 59 h 73"/>
                <a:gd name="T60" fmla="*/ 37 w 56"/>
                <a:gd name="T61" fmla="*/ 53 h 73"/>
                <a:gd name="T62" fmla="*/ 40 w 56"/>
                <a:gd name="T63" fmla="*/ 45 h 73"/>
                <a:gd name="T64" fmla="*/ 42 w 56"/>
                <a:gd name="T65" fmla="*/ 36 h 73"/>
                <a:gd name="T66" fmla="*/ 40 w 56"/>
                <a:gd name="T67" fmla="*/ 28 h 73"/>
                <a:gd name="T68" fmla="*/ 37 w 56"/>
                <a:gd name="T69" fmla="*/ 20 h 73"/>
                <a:gd name="T70" fmla="*/ 36 w 56"/>
                <a:gd name="T71" fmla="*/ 17 h 73"/>
                <a:gd name="T72" fmla="*/ 31 w 56"/>
                <a:gd name="T73" fmla="*/ 14 h 73"/>
                <a:gd name="T74" fmla="*/ 22 w 56"/>
                <a:gd name="T75"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73">
                  <a:moveTo>
                    <a:pt x="0" y="0"/>
                  </a:moveTo>
                  <a:lnTo>
                    <a:pt x="0" y="0"/>
                  </a:lnTo>
                  <a:lnTo>
                    <a:pt x="4" y="0"/>
                  </a:lnTo>
                  <a:lnTo>
                    <a:pt x="4" y="0"/>
                  </a:lnTo>
                  <a:lnTo>
                    <a:pt x="11" y="0"/>
                  </a:lnTo>
                  <a:lnTo>
                    <a:pt x="11" y="0"/>
                  </a:lnTo>
                  <a:lnTo>
                    <a:pt x="15" y="0"/>
                  </a:lnTo>
                  <a:lnTo>
                    <a:pt x="15" y="0"/>
                  </a:lnTo>
                  <a:lnTo>
                    <a:pt x="20" y="0"/>
                  </a:lnTo>
                  <a:lnTo>
                    <a:pt x="20" y="0"/>
                  </a:lnTo>
                  <a:lnTo>
                    <a:pt x="29" y="0"/>
                  </a:lnTo>
                  <a:lnTo>
                    <a:pt x="37" y="3"/>
                  </a:lnTo>
                  <a:lnTo>
                    <a:pt x="37" y="3"/>
                  </a:lnTo>
                  <a:lnTo>
                    <a:pt x="44" y="6"/>
                  </a:lnTo>
                  <a:lnTo>
                    <a:pt x="48" y="9"/>
                  </a:lnTo>
                  <a:lnTo>
                    <a:pt x="48" y="9"/>
                  </a:lnTo>
                  <a:lnTo>
                    <a:pt x="51" y="16"/>
                  </a:lnTo>
                  <a:lnTo>
                    <a:pt x="54" y="22"/>
                  </a:lnTo>
                  <a:lnTo>
                    <a:pt x="54" y="22"/>
                  </a:lnTo>
                  <a:lnTo>
                    <a:pt x="56" y="28"/>
                  </a:lnTo>
                  <a:lnTo>
                    <a:pt x="56" y="36"/>
                  </a:lnTo>
                  <a:lnTo>
                    <a:pt x="56" y="36"/>
                  </a:lnTo>
                  <a:lnTo>
                    <a:pt x="56" y="44"/>
                  </a:lnTo>
                  <a:lnTo>
                    <a:pt x="54" y="50"/>
                  </a:lnTo>
                  <a:lnTo>
                    <a:pt x="54" y="50"/>
                  </a:lnTo>
                  <a:lnTo>
                    <a:pt x="51" y="56"/>
                  </a:lnTo>
                  <a:lnTo>
                    <a:pt x="48" y="63"/>
                  </a:lnTo>
                  <a:lnTo>
                    <a:pt x="48" y="63"/>
                  </a:lnTo>
                  <a:lnTo>
                    <a:pt x="44" y="67"/>
                  </a:lnTo>
                  <a:lnTo>
                    <a:pt x="37" y="70"/>
                  </a:lnTo>
                  <a:lnTo>
                    <a:pt x="37" y="70"/>
                  </a:lnTo>
                  <a:lnTo>
                    <a:pt x="29" y="73"/>
                  </a:lnTo>
                  <a:lnTo>
                    <a:pt x="20" y="73"/>
                  </a:lnTo>
                  <a:lnTo>
                    <a:pt x="20" y="73"/>
                  </a:lnTo>
                  <a:lnTo>
                    <a:pt x="15" y="73"/>
                  </a:lnTo>
                  <a:lnTo>
                    <a:pt x="15" y="73"/>
                  </a:lnTo>
                  <a:lnTo>
                    <a:pt x="9" y="73"/>
                  </a:lnTo>
                  <a:lnTo>
                    <a:pt x="9" y="73"/>
                  </a:lnTo>
                  <a:lnTo>
                    <a:pt x="4" y="73"/>
                  </a:lnTo>
                  <a:lnTo>
                    <a:pt x="4" y="73"/>
                  </a:lnTo>
                  <a:lnTo>
                    <a:pt x="0" y="73"/>
                  </a:lnTo>
                  <a:lnTo>
                    <a:pt x="0" y="0"/>
                  </a:lnTo>
                  <a:close/>
                  <a:moveTo>
                    <a:pt x="22" y="12"/>
                  </a:moveTo>
                  <a:lnTo>
                    <a:pt x="22" y="12"/>
                  </a:lnTo>
                  <a:lnTo>
                    <a:pt x="17" y="12"/>
                  </a:lnTo>
                  <a:lnTo>
                    <a:pt x="17" y="12"/>
                  </a:lnTo>
                  <a:lnTo>
                    <a:pt x="14" y="12"/>
                  </a:lnTo>
                  <a:lnTo>
                    <a:pt x="14" y="61"/>
                  </a:lnTo>
                  <a:lnTo>
                    <a:pt x="14" y="61"/>
                  </a:lnTo>
                  <a:lnTo>
                    <a:pt x="15" y="61"/>
                  </a:lnTo>
                  <a:lnTo>
                    <a:pt x="15" y="61"/>
                  </a:lnTo>
                  <a:lnTo>
                    <a:pt x="17" y="61"/>
                  </a:lnTo>
                  <a:lnTo>
                    <a:pt x="17" y="61"/>
                  </a:lnTo>
                  <a:lnTo>
                    <a:pt x="20" y="61"/>
                  </a:lnTo>
                  <a:lnTo>
                    <a:pt x="20" y="61"/>
                  </a:lnTo>
                  <a:lnTo>
                    <a:pt x="22" y="61"/>
                  </a:lnTo>
                  <a:lnTo>
                    <a:pt x="22" y="61"/>
                  </a:lnTo>
                  <a:lnTo>
                    <a:pt x="26" y="61"/>
                  </a:lnTo>
                  <a:lnTo>
                    <a:pt x="31" y="59"/>
                  </a:lnTo>
                  <a:lnTo>
                    <a:pt x="31" y="59"/>
                  </a:lnTo>
                  <a:lnTo>
                    <a:pt x="34" y="56"/>
                  </a:lnTo>
                  <a:lnTo>
                    <a:pt x="37" y="53"/>
                  </a:lnTo>
                  <a:lnTo>
                    <a:pt x="37" y="53"/>
                  </a:lnTo>
                  <a:lnTo>
                    <a:pt x="40" y="45"/>
                  </a:lnTo>
                  <a:lnTo>
                    <a:pt x="40" y="45"/>
                  </a:lnTo>
                  <a:lnTo>
                    <a:pt x="42" y="36"/>
                  </a:lnTo>
                  <a:lnTo>
                    <a:pt x="42" y="36"/>
                  </a:lnTo>
                  <a:lnTo>
                    <a:pt x="40" y="28"/>
                  </a:lnTo>
                  <a:lnTo>
                    <a:pt x="40" y="28"/>
                  </a:lnTo>
                  <a:lnTo>
                    <a:pt x="37" y="20"/>
                  </a:lnTo>
                  <a:lnTo>
                    <a:pt x="37" y="20"/>
                  </a:lnTo>
                  <a:lnTo>
                    <a:pt x="36" y="17"/>
                  </a:lnTo>
                  <a:lnTo>
                    <a:pt x="31" y="14"/>
                  </a:lnTo>
                  <a:lnTo>
                    <a:pt x="31" y="14"/>
                  </a:lnTo>
                  <a:lnTo>
                    <a:pt x="28" y="12"/>
                  </a:lnTo>
                  <a:lnTo>
                    <a:pt x="22" y="12"/>
                  </a:lnTo>
                  <a:lnTo>
                    <a:pt x="22" y="12"/>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3" name="Rectangle 146"/>
            <p:cNvSpPr>
              <a:spLocks noChangeArrowheads="1"/>
            </p:cNvSpPr>
            <p:nvPr/>
          </p:nvSpPr>
          <p:spPr bwMode="auto">
            <a:xfrm>
              <a:off x="3757613" y="4335463"/>
              <a:ext cx="22225" cy="115888"/>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4" name="Freeform 147"/>
            <p:cNvSpPr/>
            <p:nvPr/>
          </p:nvSpPr>
          <p:spPr bwMode="auto">
            <a:xfrm>
              <a:off x="3808413" y="4335463"/>
              <a:ext cx="80963" cy="119063"/>
            </a:xfrm>
            <a:custGeom>
              <a:avLst/>
              <a:gdLst>
                <a:gd name="T0" fmla="*/ 51 w 51"/>
                <a:gd name="T1" fmla="*/ 70 h 75"/>
                <a:gd name="T2" fmla="*/ 51 w 51"/>
                <a:gd name="T3" fmla="*/ 70 h 75"/>
                <a:gd name="T4" fmla="*/ 47 w 51"/>
                <a:gd name="T5" fmla="*/ 72 h 75"/>
                <a:gd name="T6" fmla="*/ 42 w 51"/>
                <a:gd name="T7" fmla="*/ 73 h 75"/>
                <a:gd name="T8" fmla="*/ 42 w 51"/>
                <a:gd name="T9" fmla="*/ 73 h 75"/>
                <a:gd name="T10" fmla="*/ 31 w 51"/>
                <a:gd name="T11" fmla="*/ 75 h 75"/>
                <a:gd name="T12" fmla="*/ 31 w 51"/>
                <a:gd name="T13" fmla="*/ 75 h 75"/>
                <a:gd name="T14" fmla="*/ 25 w 51"/>
                <a:gd name="T15" fmla="*/ 73 h 75"/>
                <a:gd name="T16" fmla="*/ 20 w 51"/>
                <a:gd name="T17" fmla="*/ 72 h 75"/>
                <a:gd name="T18" fmla="*/ 20 w 51"/>
                <a:gd name="T19" fmla="*/ 72 h 75"/>
                <a:gd name="T20" fmla="*/ 14 w 51"/>
                <a:gd name="T21" fmla="*/ 70 h 75"/>
                <a:gd name="T22" fmla="*/ 9 w 51"/>
                <a:gd name="T23" fmla="*/ 66 h 75"/>
                <a:gd name="T24" fmla="*/ 9 w 51"/>
                <a:gd name="T25" fmla="*/ 66 h 75"/>
                <a:gd name="T26" fmla="*/ 4 w 51"/>
                <a:gd name="T27" fmla="*/ 61 h 75"/>
                <a:gd name="T28" fmla="*/ 1 w 51"/>
                <a:gd name="T29" fmla="*/ 55 h 75"/>
                <a:gd name="T30" fmla="*/ 1 w 51"/>
                <a:gd name="T31" fmla="*/ 55 h 75"/>
                <a:gd name="T32" fmla="*/ 0 w 51"/>
                <a:gd name="T33" fmla="*/ 47 h 75"/>
                <a:gd name="T34" fmla="*/ 0 w 51"/>
                <a:gd name="T35" fmla="*/ 37 h 75"/>
                <a:gd name="T36" fmla="*/ 0 w 51"/>
                <a:gd name="T37" fmla="*/ 37 h 75"/>
                <a:gd name="T38" fmla="*/ 0 w 51"/>
                <a:gd name="T39" fmla="*/ 27 h 75"/>
                <a:gd name="T40" fmla="*/ 3 w 51"/>
                <a:gd name="T41" fmla="*/ 19 h 75"/>
                <a:gd name="T42" fmla="*/ 3 w 51"/>
                <a:gd name="T43" fmla="*/ 19 h 75"/>
                <a:gd name="T44" fmla="*/ 6 w 51"/>
                <a:gd name="T45" fmla="*/ 12 h 75"/>
                <a:gd name="T46" fmla="*/ 11 w 51"/>
                <a:gd name="T47" fmla="*/ 8 h 75"/>
                <a:gd name="T48" fmla="*/ 11 w 51"/>
                <a:gd name="T49" fmla="*/ 8 h 75"/>
                <a:gd name="T50" fmla="*/ 15 w 51"/>
                <a:gd name="T51" fmla="*/ 3 h 75"/>
                <a:gd name="T52" fmla="*/ 20 w 51"/>
                <a:gd name="T53" fmla="*/ 1 h 75"/>
                <a:gd name="T54" fmla="*/ 20 w 51"/>
                <a:gd name="T55" fmla="*/ 1 h 75"/>
                <a:gd name="T56" fmla="*/ 26 w 51"/>
                <a:gd name="T57" fmla="*/ 0 h 75"/>
                <a:gd name="T58" fmla="*/ 32 w 51"/>
                <a:gd name="T59" fmla="*/ 0 h 75"/>
                <a:gd name="T60" fmla="*/ 32 w 51"/>
                <a:gd name="T61" fmla="*/ 0 h 75"/>
                <a:gd name="T62" fmla="*/ 42 w 51"/>
                <a:gd name="T63" fmla="*/ 0 h 75"/>
                <a:gd name="T64" fmla="*/ 42 w 51"/>
                <a:gd name="T65" fmla="*/ 0 h 75"/>
                <a:gd name="T66" fmla="*/ 50 w 51"/>
                <a:gd name="T67" fmla="*/ 1 h 75"/>
                <a:gd name="T68" fmla="*/ 47 w 51"/>
                <a:gd name="T69" fmla="*/ 14 h 75"/>
                <a:gd name="T70" fmla="*/ 47 w 51"/>
                <a:gd name="T71" fmla="*/ 14 h 75"/>
                <a:gd name="T72" fmla="*/ 40 w 51"/>
                <a:gd name="T73" fmla="*/ 12 h 75"/>
                <a:gd name="T74" fmla="*/ 40 w 51"/>
                <a:gd name="T75" fmla="*/ 12 h 75"/>
                <a:gd name="T76" fmla="*/ 32 w 51"/>
                <a:gd name="T77" fmla="*/ 12 h 75"/>
                <a:gd name="T78" fmla="*/ 32 w 51"/>
                <a:gd name="T79" fmla="*/ 12 h 75"/>
                <a:gd name="T80" fmla="*/ 25 w 51"/>
                <a:gd name="T81" fmla="*/ 14 h 75"/>
                <a:gd name="T82" fmla="*/ 20 w 51"/>
                <a:gd name="T83" fmla="*/ 19 h 75"/>
                <a:gd name="T84" fmla="*/ 20 w 51"/>
                <a:gd name="T85" fmla="*/ 19 h 75"/>
                <a:gd name="T86" fmla="*/ 17 w 51"/>
                <a:gd name="T87" fmla="*/ 22 h 75"/>
                <a:gd name="T88" fmla="*/ 15 w 51"/>
                <a:gd name="T89" fmla="*/ 25 h 75"/>
                <a:gd name="T90" fmla="*/ 14 w 51"/>
                <a:gd name="T91" fmla="*/ 37 h 75"/>
                <a:gd name="T92" fmla="*/ 14 w 51"/>
                <a:gd name="T93" fmla="*/ 37 h 75"/>
                <a:gd name="T94" fmla="*/ 15 w 51"/>
                <a:gd name="T95" fmla="*/ 47 h 75"/>
                <a:gd name="T96" fmla="*/ 15 w 51"/>
                <a:gd name="T97" fmla="*/ 47 h 75"/>
                <a:gd name="T98" fmla="*/ 18 w 51"/>
                <a:gd name="T99" fmla="*/ 55 h 75"/>
                <a:gd name="T100" fmla="*/ 18 w 51"/>
                <a:gd name="T101" fmla="*/ 55 h 75"/>
                <a:gd name="T102" fmla="*/ 22 w 51"/>
                <a:gd name="T103" fmla="*/ 58 h 75"/>
                <a:gd name="T104" fmla="*/ 26 w 51"/>
                <a:gd name="T105" fmla="*/ 59 h 75"/>
                <a:gd name="T106" fmla="*/ 26 w 51"/>
                <a:gd name="T107" fmla="*/ 59 h 75"/>
                <a:gd name="T108" fmla="*/ 29 w 51"/>
                <a:gd name="T109" fmla="*/ 61 h 75"/>
                <a:gd name="T110" fmla="*/ 34 w 51"/>
                <a:gd name="T111" fmla="*/ 63 h 75"/>
                <a:gd name="T112" fmla="*/ 34 w 51"/>
                <a:gd name="T113" fmla="*/ 63 h 75"/>
                <a:gd name="T114" fmla="*/ 42 w 51"/>
                <a:gd name="T115" fmla="*/ 61 h 75"/>
                <a:gd name="T116" fmla="*/ 42 w 51"/>
                <a:gd name="T117" fmla="*/ 61 h 75"/>
                <a:gd name="T118" fmla="*/ 48 w 51"/>
                <a:gd name="T119" fmla="*/ 58 h 75"/>
                <a:gd name="T120" fmla="*/ 51 w 51"/>
                <a:gd name="T12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 h="75">
                  <a:moveTo>
                    <a:pt x="51" y="70"/>
                  </a:moveTo>
                  <a:lnTo>
                    <a:pt x="51" y="70"/>
                  </a:lnTo>
                  <a:lnTo>
                    <a:pt x="47" y="72"/>
                  </a:lnTo>
                  <a:lnTo>
                    <a:pt x="42" y="73"/>
                  </a:lnTo>
                  <a:lnTo>
                    <a:pt x="42" y="73"/>
                  </a:lnTo>
                  <a:lnTo>
                    <a:pt x="31" y="75"/>
                  </a:lnTo>
                  <a:lnTo>
                    <a:pt x="31" y="75"/>
                  </a:lnTo>
                  <a:lnTo>
                    <a:pt x="25" y="73"/>
                  </a:lnTo>
                  <a:lnTo>
                    <a:pt x="20" y="72"/>
                  </a:lnTo>
                  <a:lnTo>
                    <a:pt x="20" y="72"/>
                  </a:lnTo>
                  <a:lnTo>
                    <a:pt x="14" y="70"/>
                  </a:lnTo>
                  <a:lnTo>
                    <a:pt x="9" y="66"/>
                  </a:lnTo>
                  <a:lnTo>
                    <a:pt x="9" y="66"/>
                  </a:lnTo>
                  <a:lnTo>
                    <a:pt x="4" y="61"/>
                  </a:lnTo>
                  <a:lnTo>
                    <a:pt x="1" y="55"/>
                  </a:lnTo>
                  <a:lnTo>
                    <a:pt x="1" y="55"/>
                  </a:lnTo>
                  <a:lnTo>
                    <a:pt x="0" y="47"/>
                  </a:lnTo>
                  <a:lnTo>
                    <a:pt x="0" y="37"/>
                  </a:lnTo>
                  <a:lnTo>
                    <a:pt x="0" y="37"/>
                  </a:lnTo>
                  <a:lnTo>
                    <a:pt x="0" y="27"/>
                  </a:lnTo>
                  <a:lnTo>
                    <a:pt x="3" y="19"/>
                  </a:lnTo>
                  <a:lnTo>
                    <a:pt x="3" y="19"/>
                  </a:lnTo>
                  <a:lnTo>
                    <a:pt x="6" y="12"/>
                  </a:lnTo>
                  <a:lnTo>
                    <a:pt x="11" y="8"/>
                  </a:lnTo>
                  <a:lnTo>
                    <a:pt x="11" y="8"/>
                  </a:lnTo>
                  <a:lnTo>
                    <a:pt x="15" y="3"/>
                  </a:lnTo>
                  <a:lnTo>
                    <a:pt x="20" y="1"/>
                  </a:lnTo>
                  <a:lnTo>
                    <a:pt x="20" y="1"/>
                  </a:lnTo>
                  <a:lnTo>
                    <a:pt x="26" y="0"/>
                  </a:lnTo>
                  <a:lnTo>
                    <a:pt x="32" y="0"/>
                  </a:lnTo>
                  <a:lnTo>
                    <a:pt x="32" y="0"/>
                  </a:lnTo>
                  <a:lnTo>
                    <a:pt x="42" y="0"/>
                  </a:lnTo>
                  <a:lnTo>
                    <a:pt x="42" y="0"/>
                  </a:lnTo>
                  <a:lnTo>
                    <a:pt x="50" y="1"/>
                  </a:lnTo>
                  <a:lnTo>
                    <a:pt x="47" y="14"/>
                  </a:lnTo>
                  <a:lnTo>
                    <a:pt x="47" y="14"/>
                  </a:lnTo>
                  <a:lnTo>
                    <a:pt x="40" y="12"/>
                  </a:lnTo>
                  <a:lnTo>
                    <a:pt x="40" y="12"/>
                  </a:lnTo>
                  <a:lnTo>
                    <a:pt x="32" y="12"/>
                  </a:lnTo>
                  <a:lnTo>
                    <a:pt x="32" y="12"/>
                  </a:lnTo>
                  <a:lnTo>
                    <a:pt x="25" y="14"/>
                  </a:lnTo>
                  <a:lnTo>
                    <a:pt x="20" y="19"/>
                  </a:lnTo>
                  <a:lnTo>
                    <a:pt x="20" y="19"/>
                  </a:lnTo>
                  <a:lnTo>
                    <a:pt x="17" y="22"/>
                  </a:lnTo>
                  <a:lnTo>
                    <a:pt x="15" y="25"/>
                  </a:lnTo>
                  <a:lnTo>
                    <a:pt x="14" y="37"/>
                  </a:lnTo>
                  <a:lnTo>
                    <a:pt x="14" y="37"/>
                  </a:lnTo>
                  <a:lnTo>
                    <a:pt x="15" y="47"/>
                  </a:lnTo>
                  <a:lnTo>
                    <a:pt x="15" y="47"/>
                  </a:lnTo>
                  <a:lnTo>
                    <a:pt x="18" y="55"/>
                  </a:lnTo>
                  <a:lnTo>
                    <a:pt x="18" y="55"/>
                  </a:lnTo>
                  <a:lnTo>
                    <a:pt x="22" y="58"/>
                  </a:lnTo>
                  <a:lnTo>
                    <a:pt x="26" y="59"/>
                  </a:lnTo>
                  <a:lnTo>
                    <a:pt x="26" y="59"/>
                  </a:lnTo>
                  <a:lnTo>
                    <a:pt x="29" y="61"/>
                  </a:lnTo>
                  <a:lnTo>
                    <a:pt x="34" y="63"/>
                  </a:lnTo>
                  <a:lnTo>
                    <a:pt x="34" y="63"/>
                  </a:lnTo>
                  <a:lnTo>
                    <a:pt x="42" y="61"/>
                  </a:lnTo>
                  <a:lnTo>
                    <a:pt x="42" y="61"/>
                  </a:lnTo>
                  <a:lnTo>
                    <a:pt x="48" y="58"/>
                  </a:lnTo>
                  <a:lnTo>
                    <a:pt x="51" y="70"/>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5" name="Freeform 148"/>
            <p:cNvSpPr>
              <a:spLocks noEditPoints="1"/>
            </p:cNvSpPr>
            <p:nvPr/>
          </p:nvSpPr>
          <p:spPr bwMode="auto">
            <a:xfrm>
              <a:off x="3894138" y="4335463"/>
              <a:ext cx="100013" cy="115888"/>
            </a:xfrm>
            <a:custGeom>
              <a:avLst/>
              <a:gdLst>
                <a:gd name="T0" fmla="*/ 41 w 63"/>
                <a:gd name="T1" fmla="*/ 56 h 73"/>
                <a:gd name="T2" fmla="*/ 19 w 63"/>
                <a:gd name="T3" fmla="*/ 56 h 73"/>
                <a:gd name="T4" fmla="*/ 14 w 63"/>
                <a:gd name="T5" fmla="*/ 73 h 73"/>
                <a:gd name="T6" fmla="*/ 0 w 63"/>
                <a:gd name="T7" fmla="*/ 73 h 73"/>
                <a:gd name="T8" fmla="*/ 25 w 63"/>
                <a:gd name="T9" fmla="*/ 0 h 73"/>
                <a:gd name="T10" fmla="*/ 36 w 63"/>
                <a:gd name="T11" fmla="*/ 0 h 73"/>
                <a:gd name="T12" fmla="*/ 63 w 63"/>
                <a:gd name="T13" fmla="*/ 73 h 73"/>
                <a:gd name="T14" fmla="*/ 47 w 63"/>
                <a:gd name="T15" fmla="*/ 73 h 73"/>
                <a:gd name="T16" fmla="*/ 41 w 63"/>
                <a:gd name="T17" fmla="*/ 56 h 73"/>
                <a:gd name="T18" fmla="*/ 22 w 63"/>
                <a:gd name="T19" fmla="*/ 45 h 73"/>
                <a:gd name="T20" fmla="*/ 38 w 63"/>
                <a:gd name="T21" fmla="*/ 45 h 73"/>
                <a:gd name="T22" fmla="*/ 33 w 63"/>
                <a:gd name="T23" fmla="*/ 30 h 73"/>
                <a:gd name="T24" fmla="*/ 32 w 63"/>
                <a:gd name="T25" fmla="*/ 19 h 73"/>
                <a:gd name="T26" fmla="*/ 30 w 63"/>
                <a:gd name="T27" fmla="*/ 19 h 73"/>
                <a:gd name="T28" fmla="*/ 29 w 63"/>
                <a:gd name="T29" fmla="*/ 30 h 73"/>
                <a:gd name="T30" fmla="*/ 22 w 63"/>
                <a:gd name="T31" fmla="*/ 4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73">
                  <a:moveTo>
                    <a:pt x="41" y="56"/>
                  </a:moveTo>
                  <a:lnTo>
                    <a:pt x="19" y="56"/>
                  </a:lnTo>
                  <a:lnTo>
                    <a:pt x="14" y="73"/>
                  </a:lnTo>
                  <a:lnTo>
                    <a:pt x="0" y="73"/>
                  </a:lnTo>
                  <a:lnTo>
                    <a:pt x="25" y="0"/>
                  </a:lnTo>
                  <a:lnTo>
                    <a:pt x="36" y="0"/>
                  </a:lnTo>
                  <a:lnTo>
                    <a:pt x="63" y="73"/>
                  </a:lnTo>
                  <a:lnTo>
                    <a:pt x="47" y="73"/>
                  </a:lnTo>
                  <a:lnTo>
                    <a:pt x="41" y="56"/>
                  </a:lnTo>
                  <a:close/>
                  <a:moveTo>
                    <a:pt x="22" y="45"/>
                  </a:moveTo>
                  <a:lnTo>
                    <a:pt x="38" y="45"/>
                  </a:lnTo>
                  <a:lnTo>
                    <a:pt x="33" y="30"/>
                  </a:lnTo>
                  <a:lnTo>
                    <a:pt x="32" y="19"/>
                  </a:lnTo>
                  <a:lnTo>
                    <a:pt x="30" y="19"/>
                  </a:lnTo>
                  <a:lnTo>
                    <a:pt x="29" y="30"/>
                  </a:lnTo>
                  <a:lnTo>
                    <a:pt x="22" y="45"/>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06" name="Freeform 149"/>
            <p:cNvSpPr/>
            <p:nvPr/>
          </p:nvSpPr>
          <p:spPr bwMode="auto">
            <a:xfrm>
              <a:off x="4011613" y="4335463"/>
              <a:ext cx="71438" cy="115888"/>
            </a:xfrm>
            <a:custGeom>
              <a:avLst/>
              <a:gdLst>
                <a:gd name="T0" fmla="*/ 45 w 45"/>
                <a:gd name="T1" fmla="*/ 73 h 73"/>
                <a:gd name="T2" fmla="*/ 0 w 45"/>
                <a:gd name="T3" fmla="*/ 73 h 73"/>
                <a:gd name="T4" fmla="*/ 0 w 45"/>
                <a:gd name="T5" fmla="*/ 0 h 73"/>
                <a:gd name="T6" fmla="*/ 14 w 45"/>
                <a:gd name="T7" fmla="*/ 0 h 73"/>
                <a:gd name="T8" fmla="*/ 14 w 45"/>
                <a:gd name="T9" fmla="*/ 61 h 73"/>
                <a:gd name="T10" fmla="*/ 45 w 45"/>
                <a:gd name="T11" fmla="*/ 61 h 73"/>
                <a:gd name="T12" fmla="*/ 45 w 4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45" h="73">
                  <a:moveTo>
                    <a:pt x="45" y="73"/>
                  </a:moveTo>
                  <a:lnTo>
                    <a:pt x="0" y="73"/>
                  </a:lnTo>
                  <a:lnTo>
                    <a:pt x="0" y="0"/>
                  </a:lnTo>
                  <a:lnTo>
                    <a:pt x="14" y="0"/>
                  </a:lnTo>
                  <a:lnTo>
                    <a:pt x="14" y="61"/>
                  </a:lnTo>
                  <a:lnTo>
                    <a:pt x="45" y="61"/>
                  </a:lnTo>
                  <a:lnTo>
                    <a:pt x="45" y="73"/>
                  </a:lnTo>
                  <a:close/>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107" name="Picture 15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225801" y="3905251"/>
              <a:ext cx="100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454651" y="585788"/>
              <a:ext cx="2238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5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804026" y="3886201"/>
              <a:ext cx="1141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5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935788" y="3886201"/>
              <a:ext cx="1006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154"/>
            <p:cNvSpPr/>
            <p:nvPr/>
          </p:nvSpPr>
          <p:spPr bwMode="auto">
            <a:xfrm>
              <a:off x="7177088" y="4129088"/>
              <a:ext cx="460375" cy="461963"/>
            </a:xfrm>
            <a:custGeom>
              <a:avLst/>
              <a:gdLst>
                <a:gd name="T0" fmla="*/ 94 w 290"/>
                <a:gd name="T1" fmla="*/ 0 h 291"/>
                <a:gd name="T2" fmla="*/ 198 w 290"/>
                <a:gd name="T3" fmla="*/ 0 h 291"/>
                <a:gd name="T4" fmla="*/ 198 w 290"/>
                <a:gd name="T5" fmla="*/ 94 h 291"/>
                <a:gd name="T6" fmla="*/ 290 w 290"/>
                <a:gd name="T7" fmla="*/ 94 h 291"/>
                <a:gd name="T8" fmla="*/ 290 w 290"/>
                <a:gd name="T9" fmla="*/ 197 h 291"/>
                <a:gd name="T10" fmla="*/ 198 w 290"/>
                <a:gd name="T11" fmla="*/ 197 h 291"/>
                <a:gd name="T12" fmla="*/ 198 w 290"/>
                <a:gd name="T13" fmla="*/ 291 h 291"/>
                <a:gd name="T14" fmla="*/ 94 w 290"/>
                <a:gd name="T15" fmla="*/ 291 h 291"/>
                <a:gd name="T16" fmla="*/ 94 w 290"/>
                <a:gd name="T17" fmla="*/ 197 h 291"/>
                <a:gd name="T18" fmla="*/ 0 w 290"/>
                <a:gd name="T19" fmla="*/ 197 h 291"/>
                <a:gd name="T20" fmla="*/ 0 w 290"/>
                <a:gd name="T21" fmla="*/ 94 h 291"/>
                <a:gd name="T22" fmla="*/ 94 w 290"/>
                <a:gd name="T23" fmla="*/ 94 h 291"/>
                <a:gd name="T24" fmla="*/ 94 w 290"/>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291">
                  <a:moveTo>
                    <a:pt x="94" y="0"/>
                  </a:moveTo>
                  <a:lnTo>
                    <a:pt x="198" y="0"/>
                  </a:lnTo>
                  <a:lnTo>
                    <a:pt x="198" y="94"/>
                  </a:lnTo>
                  <a:lnTo>
                    <a:pt x="290" y="94"/>
                  </a:lnTo>
                  <a:lnTo>
                    <a:pt x="290" y="197"/>
                  </a:lnTo>
                  <a:lnTo>
                    <a:pt x="198" y="197"/>
                  </a:lnTo>
                  <a:lnTo>
                    <a:pt x="198" y="291"/>
                  </a:lnTo>
                  <a:lnTo>
                    <a:pt x="94" y="291"/>
                  </a:lnTo>
                  <a:lnTo>
                    <a:pt x="94" y="197"/>
                  </a:lnTo>
                  <a:lnTo>
                    <a:pt x="0" y="197"/>
                  </a:lnTo>
                  <a:lnTo>
                    <a:pt x="0" y="94"/>
                  </a:lnTo>
                  <a:lnTo>
                    <a:pt x="94" y="9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grpSp>
        <p:nvGrpSpPr>
          <p:cNvPr id="112" name="组合 111"/>
          <p:cNvGrpSpPr/>
          <p:nvPr/>
        </p:nvGrpSpPr>
        <p:grpSpPr>
          <a:xfrm>
            <a:off x="6194050" y="1420721"/>
            <a:ext cx="5158390" cy="5040745"/>
            <a:chOff x="1533363" y="502986"/>
            <a:chExt cx="6288630" cy="6145209"/>
          </a:xfrm>
        </p:grpSpPr>
        <p:pic>
          <p:nvPicPr>
            <p:cNvPr id="113" name="Picture 419"/>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090924" y="4084855"/>
              <a:ext cx="715888"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42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413012" y="3813814"/>
              <a:ext cx="517773" cy="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42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979104" y="3780998"/>
              <a:ext cx="681856" cy="6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42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661258" y="2216741"/>
              <a:ext cx="768151" cy="92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423"/>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520268" y="2118291"/>
              <a:ext cx="672132"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42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375953" y="4077563"/>
              <a:ext cx="922511" cy="60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2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687103" y="3760336"/>
              <a:ext cx="301426" cy="43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571316" y="2118291"/>
              <a:ext cx="570036"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427"/>
            <p:cNvSpPr/>
            <p:nvPr/>
          </p:nvSpPr>
          <p:spPr bwMode="auto">
            <a:xfrm>
              <a:off x="6550654" y="3180576"/>
              <a:ext cx="113035" cy="147067"/>
            </a:xfrm>
            <a:custGeom>
              <a:avLst/>
              <a:gdLst>
                <a:gd name="T0" fmla="*/ 7 w 39"/>
                <a:gd name="T1" fmla="*/ 43 h 51"/>
                <a:gd name="T2" fmla="*/ 15 w 39"/>
                <a:gd name="T3" fmla="*/ 49 h 51"/>
                <a:gd name="T4" fmla="*/ 25 w 39"/>
                <a:gd name="T5" fmla="*/ 51 h 51"/>
                <a:gd name="T6" fmla="*/ 37 w 39"/>
                <a:gd name="T7" fmla="*/ 48 h 51"/>
                <a:gd name="T8" fmla="*/ 39 w 39"/>
                <a:gd name="T9" fmla="*/ 46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2 h 51"/>
                <a:gd name="T28" fmla="*/ 25 w 39"/>
                <a:gd name="T29" fmla="*/ 0 h 51"/>
                <a:gd name="T30" fmla="*/ 15 w 39"/>
                <a:gd name="T31" fmla="*/ 2 h 51"/>
                <a:gd name="T32" fmla="*/ 7 w 39"/>
                <a:gd name="T33" fmla="*/ 7 h 51"/>
                <a:gd name="T34" fmla="*/ 2 w 39"/>
                <a:gd name="T35" fmla="*/ 15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7"/>
                    <a:pt x="15" y="49"/>
                  </a:cubicBezTo>
                  <a:cubicBezTo>
                    <a:pt x="19" y="50"/>
                    <a:pt x="22" y="51"/>
                    <a:pt x="25" y="51"/>
                  </a:cubicBezTo>
                  <a:cubicBezTo>
                    <a:pt x="29" y="51"/>
                    <a:pt x="33" y="50"/>
                    <a:pt x="37" y="48"/>
                  </a:cubicBezTo>
                  <a:cubicBezTo>
                    <a:pt x="38" y="48"/>
                    <a:pt x="38" y="47"/>
                    <a:pt x="39" y="46"/>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1" y="8"/>
                    <a:pt x="33" y="10"/>
                  </a:cubicBezTo>
                  <a:cubicBezTo>
                    <a:pt x="36" y="2"/>
                    <a:pt x="36" y="2"/>
                    <a:pt x="36" y="2"/>
                  </a:cubicBezTo>
                  <a:cubicBezTo>
                    <a:pt x="33" y="1"/>
                    <a:pt x="29" y="0"/>
                    <a:pt x="25" y="0"/>
                  </a:cubicBezTo>
                  <a:cubicBezTo>
                    <a:pt x="22" y="0"/>
                    <a:pt x="19"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2" name="Freeform 428"/>
            <p:cNvSpPr>
              <a:spLocks noEditPoints="1"/>
            </p:cNvSpPr>
            <p:nvPr/>
          </p:nvSpPr>
          <p:spPr bwMode="auto">
            <a:xfrm>
              <a:off x="6677058" y="3180576"/>
              <a:ext cx="147067" cy="147067"/>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5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5 h 51"/>
                <a:gd name="T32" fmla="*/ 44 w 51"/>
                <a:gd name="T33" fmla="*/ 7 h 51"/>
                <a:gd name="T34" fmla="*/ 38 w 51"/>
                <a:gd name="T35" fmla="*/ 38 h 51"/>
                <a:gd name="T36" fmla="*/ 26 w 51"/>
                <a:gd name="T37" fmla="*/ 43 h 51"/>
                <a:gd name="T38" fmla="*/ 14 w 51"/>
                <a:gd name="T39" fmla="*/ 38 h 51"/>
                <a:gd name="T40" fmla="*/ 8 w 51"/>
                <a:gd name="T41" fmla="*/ 25 h 51"/>
                <a:gd name="T42" fmla="*/ 14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2"/>
                    <a:pt x="2" y="15"/>
                  </a:cubicBezTo>
                  <a:cubicBezTo>
                    <a:pt x="1" y="18"/>
                    <a:pt x="0" y="22"/>
                    <a:pt x="0" y="25"/>
                  </a:cubicBezTo>
                  <a:cubicBezTo>
                    <a:pt x="0" y="29"/>
                    <a:pt x="1" y="32"/>
                    <a:pt x="2" y="35"/>
                  </a:cubicBezTo>
                  <a:cubicBezTo>
                    <a:pt x="4" y="38"/>
                    <a:pt x="6" y="41"/>
                    <a:pt x="8" y="43"/>
                  </a:cubicBezTo>
                  <a:cubicBezTo>
                    <a:pt x="10" y="46"/>
                    <a:pt x="13" y="47"/>
                    <a:pt x="16" y="49"/>
                  </a:cubicBezTo>
                  <a:cubicBezTo>
                    <a:pt x="19" y="50"/>
                    <a:pt x="22" y="51"/>
                    <a:pt x="26" y="51"/>
                  </a:cubicBezTo>
                  <a:cubicBezTo>
                    <a:pt x="29" y="51"/>
                    <a:pt x="33" y="50"/>
                    <a:pt x="36" y="49"/>
                  </a:cubicBezTo>
                  <a:cubicBezTo>
                    <a:pt x="39" y="47"/>
                    <a:pt x="41" y="46"/>
                    <a:pt x="44" y="43"/>
                  </a:cubicBezTo>
                  <a:cubicBezTo>
                    <a:pt x="46" y="41"/>
                    <a:pt x="48" y="38"/>
                    <a:pt x="49" y="35"/>
                  </a:cubicBezTo>
                  <a:cubicBezTo>
                    <a:pt x="51" y="32"/>
                    <a:pt x="51" y="29"/>
                    <a:pt x="51" y="25"/>
                  </a:cubicBezTo>
                  <a:cubicBezTo>
                    <a:pt x="51" y="22"/>
                    <a:pt x="51" y="18"/>
                    <a:pt x="49" y="15"/>
                  </a:cubicBezTo>
                  <a:cubicBezTo>
                    <a:pt x="48" y="12"/>
                    <a:pt x="46" y="10"/>
                    <a:pt x="44" y="7"/>
                  </a:cubicBezTo>
                  <a:close/>
                  <a:moveTo>
                    <a:pt x="38" y="38"/>
                  </a:moveTo>
                  <a:cubicBezTo>
                    <a:pt x="35" y="41"/>
                    <a:pt x="30" y="43"/>
                    <a:pt x="26" y="43"/>
                  </a:cubicBezTo>
                  <a:cubicBezTo>
                    <a:pt x="21" y="43"/>
                    <a:pt x="17" y="41"/>
                    <a:pt x="14" y="38"/>
                  </a:cubicBezTo>
                  <a:cubicBezTo>
                    <a:pt x="10" y="34"/>
                    <a:pt x="8" y="30"/>
                    <a:pt x="8" y="25"/>
                  </a:cubicBezTo>
                  <a:cubicBezTo>
                    <a:pt x="8" y="21"/>
                    <a:pt x="10" y="16"/>
                    <a:pt x="14" y="13"/>
                  </a:cubicBezTo>
                  <a:cubicBezTo>
                    <a:pt x="17" y="10"/>
                    <a:pt x="21" y="8"/>
                    <a:pt x="26" y="8"/>
                  </a:cubicBezTo>
                  <a:cubicBezTo>
                    <a:pt x="30"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3" name="Freeform 429"/>
            <p:cNvSpPr/>
            <p:nvPr/>
          </p:nvSpPr>
          <p:spPr bwMode="auto">
            <a:xfrm>
              <a:off x="6849649" y="3180576"/>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0 h 121"/>
                <a:gd name="T16" fmla="*/ 57 w 114"/>
                <a:gd name="T17" fmla="*/ 95 h 121"/>
                <a:gd name="T18" fmla="*/ 95 w 114"/>
                <a:gd name="T19" fmla="*/ 50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0"/>
                  </a:lnTo>
                  <a:lnTo>
                    <a:pt x="57" y="95"/>
                  </a:lnTo>
                  <a:lnTo>
                    <a:pt x="95" y="50"/>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4" name="Freeform 430"/>
            <p:cNvSpPr>
              <a:spLocks noEditPoints="1"/>
            </p:cNvSpPr>
            <p:nvPr/>
          </p:nvSpPr>
          <p:spPr bwMode="auto">
            <a:xfrm>
              <a:off x="7028317" y="3180576"/>
              <a:ext cx="92373"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2 w 32"/>
                <a:gd name="T23" fmla="*/ 24 h 51"/>
                <a:gd name="T24" fmla="*/ 15 w 32"/>
                <a:gd name="T25" fmla="*/ 26 h 51"/>
                <a:gd name="T26" fmla="*/ 8 w 32"/>
                <a:gd name="T27" fmla="*/ 26 h 51"/>
                <a:gd name="T28" fmla="*/ 8 w 32"/>
                <a:gd name="T29" fmla="*/ 7 h 51"/>
                <a:gd name="T30" fmla="*/ 15 w 32"/>
                <a:gd name="T31" fmla="*/ 7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0" y="25"/>
                    <a:pt x="32" y="21"/>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2" y="24"/>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5" name="Freeform 431"/>
            <p:cNvSpPr>
              <a:spLocks noEditPoints="1"/>
            </p:cNvSpPr>
            <p:nvPr/>
          </p:nvSpPr>
          <p:spPr bwMode="auto">
            <a:xfrm>
              <a:off x="7125552" y="3180576"/>
              <a:ext cx="127620" cy="147067"/>
            </a:xfrm>
            <a:custGeom>
              <a:avLst/>
              <a:gdLst>
                <a:gd name="T0" fmla="*/ 0 w 105"/>
                <a:gd name="T1" fmla="*/ 121 h 121"/>
                <a:gd name="T2" fmla="*/ 22 w 105"/>
                <a:gd name="T3" fmla="*/ 121 h 121"/>
                <a:gd name="T4" fmla="*/ 31 w 105"/>
                <a:gd name="T5" fmla="*/ 95 h 121"/>
                <a:gd name="T6" fmla="*/ 74 w 105"/>
                <a:gd name="T7" fmla="*/ 95 h 121"/>
                <a:gd name="T8" fmla="*/ 83 w 105"/>
                <a:gd name="T9" fmla="*/ 121 h 121"/>
                <a:gd name="T10" fmla="*/ 105 w 105"/>
                <a:gd name="T11" fmla="*/ 121 h 121"/>
                <a:gd name="T12" fmla="*/ 53 w 105"/>
                <a:gd name="T13" fmla="*/ 0 h 121"/>
                <a:gd name="T14" fmla="*/ 0 w 105"/>
                <a:gd name="T15" fmla="*/ 121 h 121"/>
                <a:gd name="T16" fmla="*/ 38 w 105"/>
                <a:gd name="T17" fmla="*/ 78 h 121"/>
                <a:gd name="T18" fmla="*/ 53 w 105"/>
                <a:gd name="T19" fmla="*/ 45 h 121"/>
                <a:gd name="T20" fmla="*/ 64 w 105"/>
                <a:gd name="T21" fmla="*/ 78 h 121"/>
                <a:gd name="T22" fmla="*/ 38 w 105"/>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1">
                  <a:moveTo>
                    <a:pt x="0" y="121"/>
                  </a:moveTo>
                  <a:lnTo>
                    <a:pt x="22" y="121"/>
                  </a:lnTo>
                  <a:lnTo>
                    <a:pt x="31" y="95"/>
                  </a:lnTo>
                  <a:lnTo>
                    <a:pt x="74" y="95"/>
                  </a:lnTo>
                  <a:lnTo>
                    <a:pt x="83" y="121"/>
                  </a:lnTo>
                  <a:lnTo>
                    <a:pt x="105" y="121"/>
                  </a:lnTo>
                  <a:lnTo>
                    <a:pt x="53" y="0"/>
                  </a:lnTo>
                  <a:lnTo>
                    <a:pt x="0" y="121"/>
                  </a:lnTo>
                  <a:close/>
                  <a:moveTo>
                    <a:pt x="38" y="78"/>
                  </a:moveTo>
                  <a:lnTo>
                    <a:pt x="53" y="45"/>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6" name="Freeform 432"/>
            <p:cNvSpPr/>
            <p:nvPr/>
          </p:nvSpPr>
          <p:spPr bwMode="auto">
            <a:xfrm>
              <a:off x="7278696"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7" name="Freeform 433"/>
            <p:cNvSpPr/>
            <p:nvPr/>
          </p:nvSpPr>
          <p:spPr bwMode="auto">
            <a:xfrm>
              <a:off x="7396592" y="3180576"/>
              <a:ext cx="126405" cy="147067"/>
            </a:xfrm>
            <a:custGeom>
              <a:avLst/>
              <a:gdLst>
                <a:gd name="T0" fmla="*/ 42 w 104"/>
                <a:gd name="T1" fmla="*/ 121 h 121"/>
                <a:gd name="T2" fmla="*/ 61 w 104"/>
                <a:gd name="T3" fmla="*/ 121 h 121"/>
                <a:gd name="T4" fmla="*/ 61 w 104"/>
                <a:gd name="T5" fmla="*/ 57 h 121"/>
                <a:gd name="T6" fmla="*/ 104 w 104"/>
                <a:gd name="T7" fmla="*/ 0 h 121"/>
                <a:gd name="T8" fmla="*/ 83 w 104"/>
                <a:gd name="T9" fmla="*/ 0 h 121"/>
                <a:gd name="T10" fmla="*/ 52 w 104"/>
                <a:gd name="T11" fmla="*/ 43 h 121"/>
                <a:gd name="T12" fmla="*/ 21 w 104"/>
                <a:gd name="T13" fmla="*/ 0 h 121"/>
                <a:gd name="T14" fmla="*/ 0 w 104"/>
                <a:gd name="T15" fmla="*/ 0 h 121"/>
                <a:gd name="T16" fmla="*/ 42 w 104"/>
                <a:gd name="T17" fmla="*/ 57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57"/>
                  </a:lnTo>
                  <a:lnTo>
                    <a:pt x="104" y="0"/>
                  </a:lnTo>
                  <a:lnTo>
                    <a:pt x="83"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8" name="Freeform 434"/>
            <p:cNvSpPr/>
            <p:nvPr/>
          </p:nvSpPr>
          <p:spPr bwMode="auto">
            <a:xfrm>
              <a:off x="6849649" y="3359244"/>
              <a:ext cx="60771" cy="111819"/>
            </a:xfrm>
            <a:custGeom>
              <a:avLst/>
              <a:gdLst>
                <a:gd name="T0" fmla="*/ 45 w 50"/>
                <a:gd name="T1" fmla="*/ 85 h 92"/>
                <a:gd name="T2" fmla="*/ 3 w 50"/>
                <a:gd name="T3" fmla="*/ 0 h 92"/>
                <a:gd name="T4" fmla="*/ 0 w 50"/>
                <a:gd name="T5" fmla="*/ 0 h 92"/>
                <a:gd name="T6" fmla="*/ 0 w 50"/>
                <a:gd name="T7" fmla="*/ 92 h 92"/>
                <a:gd name="T8" fmla="*/ 3 w 50"/>
                <a:gd name="T9" fmla="*/ 92 h 92"/>
                <a:gd name="T10" fmla="*/ 3 w 50"/>
                <a:gd name="T11" fmla="*/ 9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3" y="0"/>
                  </a:lnTo>
                  <a:lnTo>
                    <a:pt x="0" y="0"/>
                  </a:lnTo>
                  <a:lnTo>
                    <a:pt x="0" y="92"/>
                  </a:lnTo>
                  <a:lnTo>
                    <a:pt x="3" y="92"/>
                  </a:lnTo>
                  <a:lnTo>
                    <a:pt x="3" y="9"/>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29" name="Freeform 435"/>
            <p:cNvSpPr>
              <a:spLocks noEditPoints="1"/>
            </p:cNvSpPr>
            <p:nvPr/>
          </p:nvSpPr>
          <p:spPr bwMode="auto">
            <a:xfrm>
              <a:off x="6959038" y="3359244"/>
              <a:ext cx="66849" cy="111819"/>
            </a:xfrm>
            <a:custGeom>
              <a:avLst/>
              <a:gdLst>
                <a:gd name="T0" fmla="*/ 24 w 55"/>
                <a:gd name="T1" fmla="*/ 0 h 92"/>
                <a:gd name="T2" fmla="*/ 0 w 55"/>
                <a:gd name="T3" fmla="*/ 92 h 92"/>
                <a:gd name="T4" fmla="*/ 5 w 55"/>
                <a:gd name="T5" fmla="*/ 92 h 92"/>
                <a:gd name="T6" fmla="*/ 12 w 55"/>
                <a:gd name="T7" fmla="*/ 62 h 92"/>
                <a:gd name="T8" fmla="*/ 43 w 55"/>
                <a:gd name="T9" fmla="*/ 62 h 92"/>
                <a:gd name="T10" fmla="*/ 50 w 55"/>
                <a:gd name="T11" fmla="*/ 92 h 92"/>
                <a:gd name="T12" fmla="*/ 55 w 55"/>
                <a:gd name="T13" fmla="*/ 92 h 92"/>
                <a:gd name="T14" fmla="*/ 31 w 55"/>
                <a:gd name="T15" fmla="*/ 0 h 92"/>
                <a:gd name="T16" fmla="*/ 24 w 55"/>
                <a:gd name="T17" fmla="*/ 0 h 92"/>
                <a:gd name="T18" fmla="*/ 12 w 55"/>
                <a:gd name="T19" fmla="*/ 59 h 92"/>
                <a:gd name="T20" fmla="*/ 26 w 55"/>
                <a:gd name="T21" fmla="*/ 2 h 92"/>
                <a:gd name="T22" fmla="*/ 43 w 55"/>
                <a:gd name="T23" fmla="*/ 59 h 92"/>
                <a:gd name="T24" fmla="*/ 12 w 55"/>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4" y="0"/>
                  </a:moveTo>
                  <a:lnTo>
                    <a:pt x="0" y="92"/>
                  </a:lnTo>
                  <a:lnTo>
                    <a:pt x="5" y="92"/>
                  </a:lnTo>
                  <a:lnTo>
                    <a:pt x="12" y="62"/>
                  </a:lnTo>
                  <a:lnTo>
                    <a:pt x="43" y="62"/>
                  </a:lnTo>
                  <a:lnTo>
                    <a:pt x="50" y="92"/>
                  </a:lnTo>
                  <a:lnTo>
                    <a:pt x="55" y="92"/>
                  </a:lnTo>
                  <a:lnTo>
                    <a:pt x="31" y="0"/>
                  </a:lnTo>
                  <a:lnTo>
                    <a:pt x="24" y="0"/>
                  </a:lnTo>
                  <a:close/>
                  <a:moveTo>
                    <a:pt x="12" y="59"/>
                  </a:moveTo>
                  <a:lnTo>
                    <a:pt x="26" y="2"/>
                  </a:lnTo>
                  <a:lnTo>
                    <a:pt x="43"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0" name="Freeform 436"/>
            <p:cNvSpPr/>
            <p:nvPr/>
          </p:nvSpPr>
          <p:spPr bwMode="auto">
            <a:xfrm>
              <a:off x="7074504" y="3359244"/>
              <a:ext cx="74141" cy="111819"/>
            </a:xfrm>
            <a:custGeom>
              <a:avLst/>
              <a:gdLst>
                <a:gd name="T0" fmla="*/ 31 w 61"/>
                <a:gd name="T1" fmla="*/ 59 h 92"/>
                <a:gd name="T2" fmla="*/ 2 w 61"/>
                <a:gd name="T3" fmla="*/ 0 h 92"/>
                <a:gd name="T4" fmla="*/ 0 w 61"/>
                <a:gd name="T5" fmla="*/ 0 h 92"/>
                <a:gd name="T6" fmla="*/ 0 w 61"/>
                <a:gd name="T7" fmla="*/ 92 h 92"/>
                <a:gd name="T8" fmla="*/ 5 w 61"/>
                <a:gd name="T9" fmla="*/ 92 h 92"/>
                <a:gd name="T10" fmla="*/ 5 w 61"/>
                <a:gd name="T11" fmla="*/ 9 h 92"/>
                <a:gd name="T12" fmla="*/ 31 w 61"/>
                <a:gd name="T13" fmla="*/ 66 h 92"/>
                <a:gd name="T14" fmla="*/ 31 w 61"/>
                <a:gd name="T15" fmla="*/ 66 h 92"/>
                <a:gd name="T16" fmla="*/ 57 w 61"/>
                <a:gd name="T17" fmla="*/ 9 h 92"/>
                <a:gd name="T18" fmla="*/ 57 w 61"/>
                <a:gd name="T19" fmla="*/ 92 h 92"/>
                <a:gd name="T20" fmla="*/ 61 w 61"/>
                <a:gd name="T21" fmla="*/ 92 h 92"/>
                <a:gd name="T22" fmla="*/ 61 w 61"/>
                <a:gd name="T23" fmla="*/ 0 h 92"/>
                <a:gd name="T24" fmla="*/ 59 w 61"/>
                <a:gd name="T25" fmla="*/ 0 h 92"/>
                <a:gd name="T26" fmla="*/ 31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1" y="59"/>
                  </a:moveTo>
                  <a:lnTo>
                    <a:pt x="2" y="0"/>
                  </a:lnTo>
                  <a:lnTo>
                    <a:pt x="0" y="0"/>
                  </a:lnTo>
                  <a:lnTo>
                    <a:pt x="0" y="92"/>
                  </a:lnTo>
                  <a:lnTo>
                    <a:pt x="5" y="92"/>
                  </a:lnTo>
                  <a:lnTo>
                    <a:pt x="5" y="9"/>
                  </a:lnTo>
                  <a:lnTo>
                    <a:pt x="31" y="66"/>
                  </a:lnTo>
                  <a:lnTo>
                    <a:pt x="31" y="66"/>
                  </a:lnTo>
                  <a:lnTo>
                    <a:pt x="57" y="9"/>
                  </a:lnTo>
                  <a:lnTo>
                    <a:pt x="57" y="92"/>
                  </a:lnTo>
                  <a:lnTo>
                    <a:pt x="61" y="92"/>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1" name="Freeform 437"/>
            <p:cNvSpPr/>
            <p:nvPr/>
          </p:nvSpPr>
          <p:spPr bwMode="auto">
            <a:xfrm>
              <a:off x="7206985" y="3359244"/>
              <a:ext cx="40109" cy="111819"/>
            </a:xfrm>
            <a:custGeom>
              <a:avLst/>
              <a:gdLst>
                <a:gd name="T0" fmla="*/ 0 w 33"/>
                <a:gd name="T1" fmla="*/ 92 h 92"/>
                <a:gd name="T2" fmla="*/ 33 w 33"/>
                <a:gd name="T3" fmla="*/ 92 h 92"/>
                <a:gd name="T4" fmla="*/ 33 w 33"/>
                <a:gd name="T5" fmla="*/ 88 h 92"/>
                <a:gd name="T6" fmla="*/ 2 w 33"/>
                <a:gd name="T7" fmla="*/ 88 h 92"/>
                <a:gd name="T8" fmla="*/ 2 w 33"/>
                <a:gd name="T9" fmla="*/ 47 h 92"/>
                <a:gd name="T10" fmla="*/ 28 w 33"/>
                <a:gd name="T11" fmla="*/ 47 h 92"/>
                <a:gd name="T12" fmla="*/ 28 w 33"/>
                <a:gd name="T13" fmla="*/ 45 h 92"/>
                <a:gd name="T14" fmla="*/ 2 w 33"/>
                <a:gd name="T15" fmla="*/ 45 h 92"/>
                <a:gd name="T16" fmla="*/ 2 w 33"/>
                <a:gd name="T17" fmla="*/ 2 h 92"/>
                <a:gd name="T18" fmla="*/ 33 w 33"/>
                <a:gd name="T19" fmla="*/ 2 h 92"/>
                <a:gd name="T20" fmla="*/ 33 w 33"/>
                <a:gd name="T21" fmla="*/ 0 h 92"/>
                <a:gd name="T22" fmla="*/ 0 w 33"/>
                <a:gd name="T23" fmla="*/ 0 h 92"/>
                <a:gd name="T24" fmla="*/ 0 w 33"/>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2">
                  <a:moveTo>
                    <a:pt x="0" y="92"/>
                  </a:moveTo>
                  <a:lnTo>
                    <a:pt x="33" y="92"/>
                  </a:lnTo>
                  <a:lnTo>
                    <a:pt x="33" y="88"/>
                  </a:lnTo>
                  <a:lnTo>
                    <a:pt x="2" y="88"/>
                  </a:lnTo>
                  <a:lnTo>
                    <a:pt x="2" y="47"/>
                  </a:lnTo>
                  <a:lnTo>
                    <a:pt x="28" y="47"/>
                  </a:lnTo>
                  <a:lnTo>
                    <a:pt x="28" y="45"/>
                  </a:lnTo>
                  <a:lnTo>
                    <a:pt x="2" y="45"/>
                  </a:lnTo>
                  <a:lnTo>
                    <a:pt x="2" y="2"/>
                  </a:lnTo>
                  <a:lnTo>
                    <a:pt x="33" y="2"/>
                  </a:lnTo>
                  <a:lnTo>
                    <a:pt x="33"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2" name="Rectangle 438"/>
            <p:cNvSpPr>
              <a:spLocks noChangeArrowheads="1"/>
            </p:cNvSpPr>
            <p:nvPr/>
          </p:nvSpPr>
          <p:spPr bwMode="auto">
            <a:xfrm>
              <a:off x="6548223"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3" name="Rectangle 439"/>
            <p:cNvSpPr>
              <a:spLocks noChangeArrowheads="1"/>
            </p:cNvSpPr>
            <p:nvPr/>
          </p:nvSpPr>
          <p:spPr bwMode="auto">
            <a:xfrm>
              <a:off x="7264111"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4" name="Freeform 440"/>
            <p:cNvSpPr/>
            <p:nvPr/>
          </p:nvSpPr>
          <p:spPr bwMode="auto">
            <a:xfrm>
              <a:off x="3375953" y="4780081"/>
              <a:ext cx="113035" cy="145851"/>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8"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0" y="9"/>
                    <a:pt x="33" y="10"/>
                  </a:cubicBezTo>
                  <a:cubicBezTo>
                    <a:pt x="36" y="3"/>
                    <a:pt x="36" y="3"/>
                    <a:pt x="36" y="3"/>
                  </a:cubicBezTo>
                  <a:cubicBezTo>
                    <a:pt x="33" y="1"/>
                    <a:pt x="29" y="0"/>
                    <a:pt x="25" y="0"/>
                  </a:cubicBezTo>
                  <a:cubicBezTo>
                    <a:pt x="22" y="0"/>
                    <a:pt x="18"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5" name="Freeform 441"/>
            <p:cNvSpPr>
              <a:spLocks noEditPoints="1"/>
            </p:cNvSpPr>
            <p:nvPr/>
          </p:nvSpPr>
          <p:spPr bwMode="auto">
            <a:xfrm>
              <a:off x="3503573" y="4780081"/>
              <a:ext cx="145851" cy="145851"/>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3 w 51"/>
                <a:gd name="T39" fmla="*/ 38 h 51"/>
                <a:gd name="T40" fmla="*/ 8 w 51"/>
                <a:gd name="T41" fmla="*/ 26 h 51"/>
                <a:gd name="T42" fmla="*/ 13 w 51"/>
                <a:gd name="T43" fmla="*/ 14 h 51"/>
                <a:gd name="T44" fmla="*/ 26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6"/>
                    <a:pt x="39" y="4"/>
                    <a:pt x="36" y="2"/>
                  </a:cubicBezTo>
                  <a:cubicBezTo>
                    <a:pt x="33" y="1"/>
                    <a:pt x="29"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0" y="33"/>
                    <a:pt x="51" y="29"/>
                    <a:pt x="51" y="26"/>
                  </a:cubicBezTo>
                  <a:cubicBezTo>
                    <a:pt x="51" y="22"/>
                    <a:pt x="50" y="19"/>
                    <a:pt x="49" y="16"/>
                  </a:cubicBezTo>
                  <a:cubicBezTo>
                    <a:pt x="48" y="13"/>
                    <a:pt x="46" y="10"/>
                    <a:pt x="44" y="8"/>
                  </a:cubicBezTo>
                  <a:close/>
                  <a:moveTo>
                    <a:pt x="38" y="38"/>
                  </a:moveTo>
                  <a:cubicBezTo>
                    <a:pt x="35" y="41"/>
                    <a:pt x="30" y="43"/>
                    <a:pt x="26" y="43"/>
                  </a:cubicBezTo>
                  <a:cubicBezTo>
                    <a:pt x="21" y="43"/>
                    <a:pt x="17" y="41"/>
                    <a:pt x="13" y="38"/>
                  </a:cubicBezTo>
                  <a:cubicBezTo>
                    <a:pt x="10" y="35"/>
                    <a:pt x="8" y="30"/>
                    <a:pt x="8" y="26"/>
                  </a:cubicBezTo>
                  <a:cubicBezTo>
                    <a:pt x="8" y="21"/>
                    <a:pt x="10" y="17"/>
                    <a:pt x="13" y="14"/>
                  </a:cubicBezTo>
                  <a:cubicBezTo>
                    <a:pt x="17" y="10"/>
                    <a:pt x="21" y="8"/>
                    <a:pt x="26" y="8"/>
                  </a:cubicBezTo>
                  <a:cubicBezTo>
                    <a:pt x="30" y="8"/>
                    <a:pt x="35"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6" name="Freeform 442"/>
            <p:cNvSpPr/>
            <p:nvPr/>
          </p:nvSpPr>
          <p:spPr bwMode="auto">
            <a:xfrm>
              <a:off x="367494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7" name="Freeform 443"/>
            <p:cNvSpPr>
              <a:spLocks noEditPoints="1"/>
            </p:cNvSpPr>
            <p:nvPr/>
          </p:nvSpPr>
          <p:spPr bwMode="auto">
            <a:xfrm>
              <a:off x="385361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8" name="Freeform 444"/>
            <p:cNvSpPr>
              <a:spLocks noEditPoints="1"/>
            </p:cNvSpPr>
            <p:nvPr/>
          </p:nvSpPr>
          <p:spPr bwMode="auto">
            <a:xfrm>
              <a:off x="3952067" y="4780081"/>
              <a:ext cx="126405" cy="145851"/>
            </a:xfrm>
            <a:custGeom>
              <a:avLst/>
              <a:gdLst>
                <a:gd name="T0" fmla="*/ 0 w 104"/>
                <a:gd name="T1" fmla="*/ 120 h 120"/>
                <a:gd name="T2" fmla="*/ 19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7 w 104"/>
                <a:gd name="T17" fmla="*/ 78 h 120"/>
                <a:gd name="T18" fmla="*/ 52 w 104"/>
                <a:gd name="T19" fmla="*/ 47 h 120"/>
                <a:gd name="T20" fmla="*/ 63 w 104"/>
                <a:gd name="T21" fmla="*/ 78 h 120"/>
                <a:gd name="T22" fmla="*/ 37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19" y="120"/>
                  </a:lnTo>
                  <a:lnTo>
                    <a:pt x="30" y="94"/>
                  </a:lnTo>
                  <a:lnTo>
                    <a:pt x="73" y="94"/>
                  </a:lnTo>
                  <a:lnTo>
                    <a:pt x="82" y="120"/>
                  </a:lnTo>
                  <a:lnTo>
                    <a:pt x="104" y="120"/>
                  </a:lnTo>
                  <a:lnTo>
                    <a:pt x="52" y="0"/>
                  </a:lnTo>
                  <a:lnTo>
                    <a:pt x="0" y="120"/>
                  </a:lnTo>
                  <a:close/>
                  <a:moveTo>
                    <a:pt x="37" y="78"/>
                  </a:moveTo>
                  <a:lnTo>
                    <a:pt x="52" y="47"/>
                  </a:lnTo>
                  <a:lnTo>
                    <a:pt x="63"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39" name="Freeform 445"/>
            <p:cNvSpPr/>
            <p:nvPr/>
          </p:nvSpPr>
          <p:spPr bwMode="auto">
            <a:xfrm>
              <a:off x="4103995"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0" name="Freeform 446"/>
            <p:cNvSpPr/>
            <p:nvPr/>
          </p:nvSpPr>
          <p:spPr bwMode="auto">
            <a:xfrm>
              <a:off x="4221892" y="4780081"/>
              <a:ext cx="126405" cy="145851"/>
            </a:xfrm>
            <a:custGeom>
              <a:avLst/>
              <a:gdLst>
                <a:gd name="T0" fmla="*/ 43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19 w 104"/>
                <a:gd name="T13" fmla="*/ 0 h 120"/>
                <a:gd name="T14" fmla="*/ 0 w 104"/>
                <a:gd name="T15" fmla="*/ 0 h 120"/>
                <a:gd name="T16" fmla="*/ 43 w 104"/>
                <a:gd name="T17" fmla="*/ 59 h 120"/>
                <a:gd name="T18" fmla="*/ 43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3" y="120"/>
                  </a:moveTo>
                  <a:lnTo>
                    <a:pt x="61" y="120"/>
                  </a:lnTo>
                  <a:lnTo>
                    <a:pt x="61" y="59"/>
                  </a:lnTo>
                  <a:lnTo>
                    <a:pt x="104" y="0"/>
                  </a:lnTo>
                  <a:lnTo>
                    <a:pt x="83" y="0"/>
                  </a:lnTo>
                  <a:lnTo>
                    <a:pt x="52" y="45"/>
                  </a:lnTo>
                  <a:lnTo>
                    <a:pt x="19" y="0"/>
                  </a:lnTo>
                  <a:lnTo>
                    <a:pt x="0" y="0"/>
                  </a:lnTo>
                  <a:lnTo>
                    <a:pt x="43" y="59"/>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1" name="Freeform 447"/>
            <p:cNvSpPr/>
            <p:nvPr/>
          </p:nvSpPr>
          <p:spPr bwMode="auto">
            <a:xfrm>
              <a:off x="3674949" y="4957533"/>
              <a:ext cx="60771" cy="113035"/>
            </a:xfrm>
            <a:custGeom>
              <a:avLst/>
              <a:gdLst>
                <a:gd name="T0" fmla="*/ 45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5 w 50"/>
                <a:gd name="T19" fmla="*/ 0 h 93"/>
                <a:gd name="T20" fmla="*/ 45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5" y="85"/>
                  </a:moveTo>
                  <a:lnTo>
                    <a:pt x="3" y="0"/>
                  </a:lnTo>
                  <a:lnTo>
                    <a:pt x="0" y="0"/>
                  </a:lnTo>
                  <a:lnTo>
                    <a:pt x="0" y="93"/>
                  </a:lnTo>
                  <a:lnTo>
                    <a:pt x="3" y="93"/>
                  </a:lnTo>
                  <a:lnTo>
                    <a:pt x="3" y="12"/>
                  </a:lnTo>
                  <a:lnTo>
                    <a:pt x="45" y="93"/>
                  </a:lnTo>
                  <a:lnTo>
                    <a:pt x="50" y="93"/>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2" name="Freeform 448"/>
            <p:cNvSpPr>
              <a:spLocks noEditPoints="1"/>
            </p:cNvSpPr>
            <p:nvPr/>
          </p:nvSpPr>
          <p:spPr bwMode="auto">
            <a:xfrm>
              <a:off x="3784337"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6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3" name="Freeform 449"/>
            <p:cNvSpPr/>
            <p:nvPr/>
          </p:nvSpPr>
          <p:spPr bwMode="auto">
            <a:xfrm>
              <a:off x="3899803" y="4957533"/>
              <a:ext cx="75357" cy="113035"/>
            </a:xfrm>
            <a:custGeom>
              <a:avLst/>
              <a:gdLst>
                <a:gd name="T0" fmla="*/ 31 w 62"/>
                <a:gd name="T1" fmla="*/ 59 h 93"/>
                <a:gd name="T2" fmla="*/ 2 w 62"/>
                <a:gd name="T3" fmla="*/ 0 h 93"/>
                <a:gd name="T4" fmla="*/ 0 w 62"/>
                <a:gd name="T5" fmla="*/ 0 h 93"/>
                <a:gd name="T6" fmla="*/ 0 w 62"/>
                <a:gd name="T7" fmla="*/ 93 h 93"/>
                <a:gd name="T8" fmla="*/ 2 w 62"/>
                <a:gd name="T9" fmla="*/ 93 h 93"/>
                <a:gd name="T10" fmla="*/ 2 w 62"/>
                <a:gd name="T11" fmla="*/ 12 h 93"/>
                <a:gd name="T12" fmla="*/ 31 w 62"/>
                <a:gd name="T13" fmla="*/ 67 h 93"/>
                <a:gd name="T14" fmla="*/ 31 w 62"/>
                <a:gd name="T15" fmla="*/ 67 h 93"/>
                <a:gd name="T16" fmla="*/ 57 w 62"/>
                <a:gd name="T17" fmla="*/ 12 h 93"/>
                <a:gd name="T18" fmla="*/ 57 w 62"/>
                <a:gd name="T19" fmla="*/ 93 h 93"/>
                <a:gd name="T20" fmla="*/ 62 w 62"/>
                <a:gd name="T21" fmla="*/ 93 h 93"/>
                <a:gd name="T22" fmla="*/ 62 w 62"/>
                <a:gd name="T23" fmla="*/ 0 h 93"/>
                <a:gd name="T24" fmla="*/ 59 w 62"/>
                <a:gd name="T25" fmla="*/ 0 h 93"/>
                <a:gd name="T26" fmla="*/ 31 w 62"/>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59"/>
                  </a:moveTo>
                  <a:lnTo>
                    <a:pt x="2" y="0"/>
                  </a:lnTo>
                  <a:lnTo>
                    <a:pt x="0" y="0"/>
                  </a:lnTo>
                  <a:lnTo>
                    <a:pt x="0" y="93"/>
                  </a:lnTo>
                  <a:lnTo>
                    <a:pt x="2" y="93"/>
                  </a:lnTo>
                  <a:lnTo>
                    <a:pt x="2" y="12"/>
                  </a:lnTo>
                  <a:lnTo>
                    <a:pt x="31" y="67"/>
                  </a:lnTo>
                  <a:lnTo>
                    <a:pt x="31" y="67"/>
                  </a:lnTo>
                  <a:lnTo>
                    <a:pt x="57" y="12"/>
                  </a:lnTo>
                  <a:lnTo>
                    <a:pt x="57" y="93"/>
                  </a:lnTo>
                  <a:lnTo>
                    <a:pt x="62" y="93"/>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4" name="Freeform 450"/>
            <p:cNvSpPr/>
            <p:nvPr/>
          </p:nvSpPr>
          <p:spPr bwMode="auto">
            <a:xfrm>
              <a:off x="4028639" y="4957533"/>
              <a:ext cx="43755" cy="113035"/>
            </a:xfrm>
            <a:custGeom>
              <a:avLst/>
              <a:gdLst>
                <a:gd name="T0" fmla="*/ 0 w 36"/>
                <a:gd name="T1" fmla="*/ 93 h 93"/>
                <a:gd name="T2" fmla="*/ 36 w 36"/>
                <a:gd name="T3" fmla="*/ 93 h 93"/>
                <a:gd name="T4" fmla="*/ 36 w 36"/>
                <a:gd name="T5" fmla="*/ 90 h 93"/>
                <a:gd name="T6" fmla="*/ 5 w 36"/>
                <a:gd name="T7" fmla="*/ 90 h 93"/>
                <a:gd name="T8" fmla="*/ 5 w 36"/>
                <a:gd name="T9" fmla="*/ 50 h 93"/>
                <a:gd name="T10" fmla="*/ 31 w 36"/>
                <a:gd name="T11" fmla="*/ 50 h 93"/>
                <a:gd name="T12" fmla="*/ 31 w 36"/>
                <a:gd name="T13" fmla="*/ 48 h 93"/>
                <a:gd name="T14" fmla="*/ 5 w 36"/>
                <a:gd name="T15" fmla="*/ 48 h 93"/>
                <a:gd name="T16" fmla="*/ 5 w 36"/>
                <a:gd name="T17" fmla="*/ 3 h 93"/>
                <a:gd name="T18" fmla="*/ 36 w 36"/>
                <a:gd name="T19" fmla="*/ 3 h 93"/>
                <a:gd name="T20" fmla="*/ 36 w 36"/>
                <a:gd name="T21" fmla="*/ 0 h 93"/>
                <a:gd name="T22" fmla="*/ 0 w 36"/>
                <a:gd name="T23" fmla="*/ 0 h 93"/>
                <a:gd name="T24" fmla="*/ 0 w 36"/>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0" y="93"/>
                  </a:moveTo>
                  <a:lnTo>
                    <a:pt x="36" y="93"/>
                  </a:lnTo>
                  <a:lnTo>
                    <a:pt x="36" y="90"/>
                  </a:lnTo>
                  <a:lnTo>
                    <a:pt x="5" y="90"/>
                  </a:lnTo>
                  <a:lnTo>
                    <a:pt x="5" y="50"/>
                  </a:lnTo>
                  <a:lnTo>
                    <a:pt x="31" y="50"/>
                  </a:lnTo>
                  <a:lnTo>
                    <a:pt x="31" y="48"/>
                  </a:lnTo>
                  <a:lnTo>
                    <a:pt x="5" y="48"/>
                  </a:lnTo>
                  <a:lnTo>
                    <a:pt x="5" y="3"/>
                  </a:lnTo>
                  <a:lnTo>
                    <a:pt x="36" y="3"/>
                  </a:lnTo>
                  <a:lnTo>
                    <a:pt x="36"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5" name="Rectangle 451"/>
            <p:cNvSpPr>
              <a:spLocks noChangeArrowheads="1"/>
            </p:cNvSpPr>
            <p:nvPr/>
          </p:nvSpPr>
          <p:spPr bwMode="auto">
            <a:xfrm>
              <a:off x="3373522"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6" name="Rectangle 452"/>
            <p:cNvSpPr>
              <a:spLocks noChangeArrowheads="1"/>
            </p:cNvSpPr>
            <p:nvPr/>
          </p:nvSpPr>
          <p:spPr bwMode="auto">
            <a:xfrm>
              <a:off x="4086979" y="5015874"/>
              <a:ext cx="261317"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7" name="Freeform 453"/>
            <p:cNvSpPr/>
            <p:nvPr/>
          </p:nvSpPr>
          <p:spPr bwMode="auto">
            <a:xfrm>
              <a:off x="1737555" y="4780081"/>
              <a:ext cx="115466" cy="145851"/>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4 w 40"/>
                <a:gd name="T13" fmla="*/ 41 h 51"/>
                <a:gd name="T14" fmla="*/ 26 w 40"/>
                <a:gd name="T15" fmla="*/ 43 h 51"/>
                <a:gd name="T16" fmla="*/ 13 w 40"/>
                <a:gd name="T17" fmla="*/ 38 h 51"/>
                <a:gd name="T18" fmla="*/ 8 w 40"/>
                <a:gd name="T19" fmla="*/ 26 h 51"/>
                <a:gd name="T20" fmla="*/ 13 w 40"/>
                <a:gd name="T21" fmla="*/ 14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4" y="50"/>
                    <a:pt x="37" y="49"/>
                  </a:cubicBezTo>
                  <a:cubicBezTo>
                    <a:pt x="38" y="48"/>
                    <a:pt x="39" y="48"/>
                    <a:pt x="40" y="47"/>
                  </a:cubicBezTo>
                  <a:cubicBezTo>
                    <a:pt x="35" y="40"/>
                    <a:pt x="35" y="40"/>
                    <a:pt x="35" y="40"/>
                  </a:cubicBezTo>
                  <a:cubicBezTo>
                    <a:pt x="35" y="41"/>
                    <a:pt x="34" y="41"/>
                    <a:pt x="34" y="41"/>
                  </a:cubicBezTo>
                  <a:cubicBezTo>
                    <a:pt x="31" y="43"/>
                    <a:pt x="29" y="43"/>
                    <a:pt x="26" y="43"/>
                  </a:cubicBezTo>
                  <a:cubicBezTo>
                    <a:pt x="21" y="43"/>
                    <a:pt x="17" y="41"/>
                    <a:pt x="13" y="38"/>
                  </a:cubicBezTo>
                  <a:cubicBezTo>
                    <a:pt x="10" y="35"/>
                    <a:pt x="8" y="30"/>
                    <a:pt x="8" y="26"/>
                  </a:cubicBezTo>
                  <a:cubicBezTo>
                    <a:pt x="8" y="21"/>
                    <a:pt x="10" y="17"/>
                    <a:pt x="13" y="14"/>
                  </a:cubicBezTo>
                  <a:cubicBezTo>
                    <a:pt x="17" y="10"/>
                    <a:pt x="21" y="8"/>
                    <a:pt x="26" y="8"/>
                  </a:cubicBezTo>
                  <a:cubicBezTo>
                    <a:pt x="28" y="8"/>
                    <a:pt x="31" y="9"/>
                    <a:pt x="33" y="10"/>
                  </a:cubicBezTo>
                  <a:cubicBezTo>
                    <a:pt x="37" y="3"/>
                    <a:pt x="37" y="3"/>
                    <a:pt x="37" y="3"/>
                  </a:cubicBezTo>
                  <a:cubicBezTo>
                    <a:pt x="33" y="1"/>
                    <a:pt x="30"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8" name="Freeform 454"/>
            <p:cNvSpPr>
              <a:spLocks noEditPoints="1"/>
            </p:cNvSpPr>
            <p:nvPr/>
          </p:nvSpPr>
          <p:spPr bwMode="auto">
            <a:xfrm>
              <a:off x="1866390" y="4780081"/>
              <a:ext cx="147067" cy="145851"/>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8 w 51"/>
                <a:gd name="T35" fmla="*/ 38 h 51"/>
                <a:gd name="T36" fmla="*/ 25 w 51"/>
                <a:gd name="T37" fmla="*/ 43 h 51"/>
                <a:gd name="T38" fmla="*/ 13 w 51"/>
                <a:gd name="T39" fmla="*/ 38 h 51"/>
                <a:gd name="T40" fmla="*/ 8 w 51"/>
                <a:gd name="T41" fmla="*/ 26 h 51"/>
                <a:gd name="T42" fmla="*/ 13 w 51"/>
                <a:gd name="T43" fmla="*/ 14 h 51"/>
                <a:gd name="T44" fmla="*/ 25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6"/>
                    <a:pt x="38" y="4"/>
                    <a:pt x="35" y="2"/>
                  </a:cubicBezTo>
                  <a:cubicBezTo>
                    <a:pt x="32" y="1"/>
                    <a:pt x="29" y="0"/>
                    <a:pt x="25" y="0"/>
                  </a:cubicBezTo>
                  <a:cubicBezTo>
                    <a:pt x="22" y="0"/>
                    <a:pt x="19"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ubicBezTo>
                    <a:pt x="10" y="46"/>
                    <a:pt x="12" y="48"/>
                    <a:pt x="15" y="49"/>
                  </a:cubicBezTo>
                  <a:cubicBezTo>
                    <a:pt x="19" y="51"/>
                    <a:pt x="22" y="51"/>
                    <a:pt x="25" y="51"/>
                  </a:cubicBezTo>
                  <a:cubicBezTo>
                    <a:pt x="29" y="51"/>
                    <a:pt x="32" y="51"/>
                    <a:pt x="35" y="49"/>
                  </a:cubicBezTo>
                  <a:cubicBezTo>
                    <a:pt x="38" y="48"/>
                    <a:pt x="41" y="46"/>
                    <a:pt x="43" y="44"/>
                  </a:cubicBezTo>
                  <a:cubicBezTo>
                    <a:pt x="46" y="41"/>
                    <a:pt x="47" y="39"/>
                    <a:pt x="49" y="36"/>
                  </a:cubicBezTo>
                  <a:cubicBezTo>
                    <a:pt x="50" y="33"/>
                    <a:pt x="51" y="29"/>
                    <a:pt x="51" y="26"/>
                  </a:cubicBezTo>
                  <a:cubicBezTo>
                    <a:pt x="51" y="22"/>
                    <a:pt x="50" y="19"/>
                    <a:pt x="49" y="16"/>
                  </a:cubicBezTo>
                  <a:cubicBezTo>
                    <a:pt x="47" y="13"/>
                    <a:pt x="46" y="10"/>
                    <a:pt x="43" y="8"/>
                  </a:cubicBezTo>
                  <a:close/>
                  <a:moveTo>
                    <a:pt x="38" y="38"/>
                  </a:moveTo>
                  <a:cubicBezTo>
                    <a:pt x="34" y="41"/>
                    <a:pt x="30"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30" y="8"/>
                    <a:pt x="34"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49" name="Freeform 455"/>
            <p:cNvSpPr/>
            <p:nvPr/>
          </p:nvSpPr>
          <p:spPr bwMode="auto">
            <a:xfrm>
              <a:off x="2038981" y="4780081"/>
              <a:ext cx="136128" cy="145851"/>
            </a:xfrm>
            <a:custGeom>
              <a:avLst/>
              <a:gdLst>
                <a:gd name="T0" fmla="*/ 93 w 112"/>
                <a:gd name="T1" fmla="*/ 120 h 120"/>
                <a:gd name="T2" fmla="*/ 112 w 112"/>
                <a:gd name="T3" fmla="*/ 120 h 120"/>
                <a:gd name="T4" fmla="*/ 112 w 112"/>
                <a:gd name="T5" fmla="*/ 0 h 120"/>
                <a:gd name="T6" fmla="*/ 55 w 112"/>
                <a:gd name="T7" fmla="*/ 66 h 120"/>
                <a:gd name="T8" fmla="*/ 0 w 112"/>
                <a:gd name="T9" fmla="*/ 0 h 120"/>
                <a:gd name="T10" fmla="*/ 0 w 112"/>
                <a:gd name="T11" fmla="*/ 120 h 120"/>
                <a:gd name="T12" fmla="*/ 19 w 112"/>
                <a:gd name="T13" fmla="*/ 120 h 120"/>
                <a:gd name="T14" fmla="*/ 19 w 112"/>
                <a:gd name="T15" fmla="*/ 52 h 120"/>
                <a:gd name="T16" fmla="*/ 55 w 112"/>
                <a:gd name="T17" fmla="*/ 97 h 120"/>
                <a:gd name="T18" fmla="*/ 93 w 112"/>
                <a:gd name="T19" fmla="*/ 52 h 120"/>
                <a:gd name="T20" fmla="*/ 93 w 112"/>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0">
                  <a:moveTo>
                    <a:pt x="93" y="120"/>
                  </a:moveTo>
                  <a:lnTo>
                    <a:pt x="112" y="120"/>
                  </a:lnTo>
                  <a:lnTo>
                    <a:pt x="112" y="0"/>
                  </a:lnTo>
                  <a:lnTo>
                    <a:pt x="55" y="66"/>
                  </a:lnTo>
                  <a:lnTo>
                    <a:pt x="0" y="0"/>
                  </a:lnTo>
                  <a:lnTo>
                    <a:pt x="0" y="120"/>
                  </a:lnTo>
                  <a:lnTo>
                    <a:pt x="19" y="120"/>
                  </a:lnTo>
                  <a:lnTo>
                    <a:pt x="19" y="52"/>
                  </a:lnTo>
                  <a:lnTo>
                    <a:pt x="55" y="97"/>
                  </a:lnTo>
                  <a:lnTo>
                    <a:pt x="93" y="52"/>
                  </a:lnTo>
                  <a:lnTo>
                    <a:pt x="9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0" name="Freeform 456"/>
            <p:cNvSpPr>
              <a:spLocks noEditPoints="1"/>
            </p:cNvSpPr>
            <p:nvPr/>
          </p:nvSpPr>
          <p:spPr bwMode="auto">
            <a:xfrm>
              <a:off x="2215218" y="4780081"/>
              <a:ext cx="91157" cy="145851"/>
            </a:xfrm>
            <a:custGeom>
              <a:avLst/>
              <a:gdLst>
                <a:gd name="T0" fmla="*/ 28 w 32"/>
                <a:gd name="T1" fmla="*/ 29 h 51"/>
                <a:gd name="T2" fmla="*/ 32 w 32"/>
                <a:gd name="T3" fmla="*/ 17 h 51"/>
                <a:gd name="T4" fmla="*/ 28 w 32"/>
                <a:gd name="T5" fmla="*/ 5 h 51"/>
                <a:gd name="T6" fmla="*/ 16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6 w 32"/>
                <a:gd name="T19" fmla="*/ 34 h 51"/>
                <a:gd name="T20" fmla="*/ 28 w 32"/>
                <a:gd name="T21" fmla="*/ 29 h 51"/>
                <a:gd name="T22" fmla="*/ 23 w 32"/>
                <a:gd name="T23" fmla="*/ 24 h 51"/>
                <a:gd name="T24" fmla="*/ 16 w 32"/>
                <a:gd name="T25" fmla="*/ 27 h 51"/>
                <a:gd name="T26" fmla="*/ 8 w 32"/>
                <a:gd name="T27" fmla="*/ 27 h 51"/>
                <a:gd name="T28" fmla="*/ 8 w 32"/>
                <a:gd name="T29" fmla="*/ 8 h 51"/>
                <a:gd name="T30" fmla="*/ 16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6"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6" y="34"/>
                    <a:pt x="16" y="34"/>
                    <a:pt x="16" y="34"/>
                  </a:cubicBezTo>
                  <a:cubicBezTo>
                    <a:pt x="22" y="34"/>
                    <a:pt x="26" y="31"/>
                    <a:pt x="28" y="29"/>
                  </a:cubicBezTo>
                  <a:close/>
                  <a:moveTo>
                    <a:pt x="23" y="24"/>
                  </a:moveTo>
                  <a:cubicBezTo>
                    <a:pt x="21" y="26"/>
                    <a:pt x="19" y="27"/>
                    <a:pt x="16" y="27"/>
                  </a:cubicBezTo>
                  <a:cubicBezTo>
                    <a:pt x="8" y="27"/>
                    <a:pt x="8" y="27"/>
                    <a:pt x="8" y="27"/>
                  </a:cubicBezTo>
                  <a:cubicBezTo>
                    <a:pt x="8" y="8"/>
                    <a:pt x="8" y="8"/>
                    <a:pt x="8" y="8"/>
                  </a:cubicBezTo>
                  <a:cubicBezTo>
                    <a:pt x="16" y="8"/>
                    <a:pt x="16" y="8"/>
                    <a:pt x="16" y="8"/>
                  </a:cubicBezTo>
                  <a:cubicBezTo>
                    <a:pt x="19" y="8"/>
                    <a:pt x="21" y="9"/>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1" name="Freeform 457"/>
            <p:cNvSpPr>
              <a:spLocks noEditPoints="1"/>
            </p:cNvSpPr>
            <p:nvPr/>
          </p:nvSpPr>
          <p:spPr bwMode="auto">
            <a:xfrm>
              <a:off x="2312453" y="4780081"/>
              <a:ext cx="126405" cy="145851"/>
            </a:xfrm>
            <a:custGeom>
              <a:avLst/>
              <a:gdLst>
                <a:gd name="T0" fmla="*/ 0 w 104"/>
                <a:gd name="T1" fmla="*/ 120 h 120"/>
                <a:gd name="T2" fmla="*/ 21 w 104"/>
                <a:gd name="T3" fmla="*/ 120 h 120"/>
                <a:gd name="T4" fmla="*/ 33 w 104"/>
                <a:gd name="T5" fmla="*/ 94 h 120"/>
                <a:gd name="T6" fmla="*/ 73 w 104"/>
                <a:gd name="T7" fmla="*/ 94 h 120"/>
                <a:gd name="T8" fmla="*/ 85 w 104"/>
                <a:gd name="T9" fmla="*/ 120 h 120"/>
                <a:gd name="T10" fmla="*/ 104 w 104"/>
                <a:gd name="T11" fmla="*/ 120 h 120"/>
                <a:gd name="T12" fmla="*/ 52 w 104"/>
                <a:gd name="T13" fmla="*/ 0 h 120"/>
                <a:gd name="T14" fmla="*/ 0 w 104"/>
                <a:gd name="T15" fmla="*/ 120 h 120"/>
                <a:gd name="T16" fmla="*/ 40 w 104"/>
                <a:gd name="T17" fmla="*/ 78 h 120"/>
                <a:gd name="T18" fmla="*/ 52 w 104"/>
                <a:gd name="T19" fmla="*/ 47 h 120"/>
                <a:gd name="T20" fmla="*/ 66 w 104"/>
                <a:gd name="T21" fmla="*/ 78 h 120"/>
                <a:gd name="T22" fmla="*/ 40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3" y="94"/>
                  </a:lnTo>
                  <a:lnTo>
                    <a:pt x="73" y="94"/>
                  </a:lnTo>
                  <a:lnTo>
                    <a:pt x="85" y="120"/>
                  </a:lnTo>
                  <a:lnTo>
                    <a:pt x="104" y="120"/>
                  </a:lnTo>
                  <a:lnTo>
                    <a:pt x="52" y="0"/>
                  </a:lnTo>
                  <a:lnTo>
                    <a:pt x="0" y="120"/>
                  </a:lnTo>
                  <a:close/>
                  <a:moveTo>
                    <a:pt x="40" y="78"/>
                  </a:moveTo>
                  <a:lnTo>
                    <a:pt x="52" y="47"/>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2" name="Freeform 458"/>
            <p:cNvSpPr/>
            <p:nvPr/>
          </p:nvSpPr>
          <p:spPr bwMode="auto">
            <a:xfrm>
              <a:off x="2464381"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3" name="Freeform 459"/>
            <p:cNvSpPr/>
            <p:nvPr/>
          </p:nvSpPr>
          <p:spPr bwMode="auto">
            <a:xfrm>
              <a:off x="2582278" y="4780081"/>
              <a:ext cx="127620" cy="145851"/>
            </a:xfrm>
            <a:custGeom>
              <a:avLst/>
              <a:gdLst>
                <a:gd name="T0" fmla="*/ 43 w 105"/>
                <a:gd name="T1" fmla="*/ 120 h 120"/>
                <a:gd name="T2" fmla="*/ 62 w 105"/>
                <a:gd name="T3" fmla="*/ 120 h 120"/>
                <a:gd name="T4" fmla="*/ 62 w 105"/>
                <a:gd name="T5" fmla="*/ 59 h 120"/>
                <a:gd name="T6" fmla="*/ 105 w 105"/>
                <a:gd name="T7" fmla="*/ 0 h 120"/>
                <a:gd name="T8" fmla="*/ 86 w 105"/>
                <a:gd name="T9" fmla="*/ 0 h 120"/>
                <a:gd name="T10" fmla="*/ 53 w 105"/>
                <a:gd name="T11" fmla="*/ 45 h 120"/>
                <a:gd name="T12" fmla="*/ 22 w 105"/>
                <a:gd name="T13" fmla="*/ 0 h 120"/>
                <a:gd name="T14" fmla="*/ 0 w 105"/>
                <a:gd name="T15" fmla="*/ 0 h 120"/>
                <a:gd name="T16" fmla="*/ 43 w 105"/>
                <a:gd name="T17" fmla="*/ 59 h 120"/>
                <a:gd name="T18" fmla="*/ 43 w 105"/>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0">
                  <a:moveTo>
                    <a:pt x="43" y="120"/>
                  </a:moveTo>
                  <a:lnTo>
                    <a:pt x="62" y="120"/>
                  </a:lnTo>
                  <a:lnTo>
                    <a:pt x="62" y="59"/>
                  </a:lnTo>
                  <a:lnTo>
                    <a:pt x="105" y="0"/>
                  </a:lnTo>
                  <a:lnTo>
                    <a:pt x="86" y="0"/>
                  </a:lnTo>
                  <a:lnTo>
                    <a:pt x="53" y="45"/>
                  </a:lnTo>
                  <a:lnTo>
                    <a:pt x="22" y="0"/>
                  </a:lnTo>
                  <a:lnTo>
                    <a:pt x="0" y="0"/>
                  </a:lnTo>
                  <a:lnTo>
                    <a:pt x="43" y="59"/>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4" name="Freeform 460"/>
            <p:cNvSpPr/>
            <p:nvPr/>
          </p:nvSpPr>
          <p:spPr bwMode="auto">
            <a:xfrm>
              <a:off x="2036550" y="4957533"/>
              <a:ext cx="60771" cy="113035"/>
            </a:xfrm>
            <a:custGeom>
              <a:avLst/>
              <a:gdLst>
                <a:gd name="T0" fmla="*/ 47 w 50"/>
                <a:gd name="T1" fmla="*/ 85 h 93"/>
                <a:gd name="T2" fmla="*/ 2 w 50"/>
                <a:gd name="T3" fmla="*/ 0 h 93"/>
                <a:gd name="T4" fmla="*/ 0 w 50"/>
                <a:gd name="T5" fmla="*/ 0 h 93"/>
                <a:gd name="T6" fmla="*/ 0 w 50"/>
                <a:gd name="T7" fmla="*/ 93 h 93"/>
                <a:gd name="T8" fmla="*/ 5 w 50"/>
                <a:gd name="T9" fmla="*/ 93 h 93"/>
                <a:gd name="T10" fmla="*/ 5 w 50"/>
                <a:gd name="T11" fmla="*/ 12 h 93"/>
                <a:gd name="T12" fmla="*/ 47 w 50"/>
                <a:gd name="T13" fmla="*/ 93 h 93"/>
                <a:gd name="T14" fmla="*/ 50 w 50"/>
                <a:gd name="T15" fmla="*/ 93 h 93"/>
                <a:gd name="T16" fmla="*/ 50 w 50"/>
                <a:gd name="T17" fmla="*/ 0 h 93"/>
                <a:gd name="T18" fmla="*/ 47 w 50"/>
                <a:gd name="T19" fmla="*/ 0 h 93"/>
                <a:gd name="T20" fmla="*/ 47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7" y="85"/>
                  </a:moveTo>
                  <a:lnTo>
                    <a:pt x="2" y="0"/>
                  </a:lnTo>
                  <a:lnTo>
                    <a:pt x="0" y="0"/>
                  </a:lnTo>
                  <a:lnTo>
                    <a:pt x="0" y="93"/>
                  </a:lnTo>
                  <a:lnTo>
                    <a:pt x="5" y="93"/>
                  </a:lnTo>
                  <a:lnTo>
                    <a:pt x="5" y="12"/>
                  </a:lnTo>
                  <a:lnTo>
                    <a:pt x="47" y="93"/>
                  </a:lnTo>
                  <a:lnTo>
                    <a:pt x="50" y="93"/>
                  </a:lnTo>
                  <a:lnTo>
                    <a:pt x="50"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5" name="Freeform 461"/>
            <p:cNvSpPr>
              <a:spLocks noEditPoints="1"/>
            </p:cNvSpPr>
            <p:nvPr/>
          </p:nvSpPr>
          <p:spPr bwMode="auto">
            <a:xfrm>
              <a:off x="2145939" y="4957533"/>
              <a:ext cx="65633" cy="113035"/>
            </a:xfrm>
            <a:custGeom>
              <a:avLst/>
              <a:gdLst>
                <a:gd name="T0" fmla="*/ 26 w 54"/>
                <a:gd name="T1" fmla="*/ 0 h 93"/>
                <a:gd name="T2" fmla="*/ 0 w 54"/>
                <a:gd name="T3" fmla="*/ 93 h 93"/>
                <a:gd name="T4" fmla="*/ 5 w 54"/>
                <a:gd name="T5" fmla="*/ 93 h 93"/>
                <a:gd name="T6" fmla="*/ 12 w 54"/>
                <a:gd name="T7" fmla="*/ 64 h 93"/>
                <a:gd name="T8" fmla="*/ 45 w 54"/>
                <a:gd name="T9" fmla="*/ 64 h 93"/>
                <a:gd name="T10" fmla="*/ 52 w 54"/>
                <a:gd name="T11" fmla="*/ 93 h 93"/>
                <a:gd name="T12" fmla="*/ 54 w 54"/>
                <a:gd name="T13" fmla="*/ 93 h 93"/>
                <a:gd name="T14" fmla="*/ 31 w 54"/>
                <a:gd name="T15" fmla="*/ 0 h 93"/>
                <a:gd name="T16" fmla="*/ 26 w 54"/>
                <a:gd name="T17" fmla="*/ 0 h 93"/>
                <a:gd name="T18" fmla="*/ 14 w 54"/>
                <a:gd name="T19" fmla="*/ 62 h 93"/>
                <a:gd name="T20" fmla="*/ 28 w 54"/>
                <a:gd name="T21" fmla="*/ 5 h 93"/>
                <a:gd name="T22" fmla="*/ 42 w 54"/>
                <a:gd name="T23" fmla="*/ 62 h 93"/>
                <a:gd name="T24" fmla="*/ 14 w 54"/>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3">
                  <a:moveTo>
                    <a:pt x="26" y="0"/>
                  </a:moveTo>
                  <a:lnTo>
                    <a:pt x="0" y="93"/>
                  </a:lnTo>
                  <a:lnTo>
                    <a:pt x="5" y="93"/>
                  </a:lnTo>
                  <a:lnTo>
                    <a:pt x="12" y="64"/>
                  </a:lnTo>
                  <a:lnTo>
                    <a:pt x="45" y="64"/>
                  </a:lnTo>
                  <a:lnTo>
                    <a:pt x="52" y="93"/>
                  </a:lnTo>
                  <a:lnTo>
                    <a:pt x="54" y="93"/>
                  </a:lnTo>
                  <a:lnTo>
                    <a:pt x="31" y="0"/>
                  </a:lnTo>
                  <a:lnTo>
                    <a:pt x="26" y="0"/>
                  </a:lnTo>
                  <a:close/>
                  <a:moveTo>
                    <a:pt x="14" y="62"/>
                  </a:moveTo>
                  <a:lnTo>
                    <a:pt x="28" y="5"/>
                  </a:lnTo>
                  <a:lnTo>
                    <a:pt x="42" y="62"/>
                  </a:lnTo>
                  <a:lnTo>
                    <a:pt x="14"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6" name="Freeform 462"/>
            <p:cNvSpPr/>
            <p:nvPr/>
          </p:nvSpPr>
          <p:spPr bwMode="auto">
            <a:xfrm>
              <a:off x="2260189" y="4957533"/>
              <a:ext cx="75357" cy="113035"/>
            </a:xfrm>
            <a:custGeom>
              <a:avLst/>
              <a:gdLst>
                <a:gd name="T0" fmla="*/ 31 w 62"/>
                <a:gd name="T1" fmla="*/ 59 h 93"/>
                <a:gd name="T2" fmla="*/ 5 w 62"/>
                <a:gd name="T3" fmla="*/ 0 h 93"/>
                <a:gd name="T4" fmla="*/ 0 w 62"/>
                <a:gd name="T5" fmla="*/ 0 h 93"/>
                <a:gd name="T6" fmla="*/ 0 w 62"/>
                <a:gd name="T7" fmla="*/ 93 h 93"/>
                <a:gd name="T8" fmla="*/ 5 w 62"/>
                <a:gd name="T9" fmla="*/ 93 h 93"/>
                <a:gd name="T10" fmla="*/ 5 w 62"/>
                <a:gd name="T11" fmla="*/ 12 h 93"/>
                <a:gd name="T12" fmla="*/ 31 w 62"/>
                <a:gd name="T13" fmla="*/ 67 h 93"/>
                <a:gd name="T14" fmla="*/ 34 w 62"/>
                <a:gd name="T15" fmla="*/ 67 h 93"/>
                <a:gd name="T16" fmla="*/ 60 w 62"/>
                <a:gd name="T17" fmla="*/ 12 h 93"/>
                <a:gd name="T18" fmla="*/ 60 w 62"/>
                <a:gd name="T19" fmla="*/ 93 h 93"/>
                <a:gd name="T20" fmla="*/ 62 w 62"/>
                <a:gd name="T21" fmla="*/ 93 h 93"/>
                <a:gd name="T22" fmla="*/ 62 w 62"/>
                <a:gd name="T23" fmla="*/ 0 h 93"/>
                <a:gd name="T24" fmla="*/ 60 w 62"/>
                <a:gd name="T25" fmla="*/ 0 h 93"/>
                <a:gd name="T26" fmla="*/ 31 w 62"/>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59"/>
                  </a:moveTo>
                  <a:lnTo>
                    <a:pt x="5" y="0"/>
                  </a:lnTo>
                  <a:lnTo>
                    <a:pt x="0" y="0"/>
                  </a:lnTo>
                  <a:lnTo>
                    <a:pt x="0" y="93"/>
                  </a:lnTo>
                  <a:lnTo>
                    <a:pt x="5" y="93"/>
                  </a:lnTo>
                  <a:lnTo>
                    <a:pt x="5" y="12"/>
                  </a:lnTo>
                  <a:lnTo>
                    <a:pt x="31" y="67"/>
                  </a:lnTo>
                  <a:lnTo>
                    <a:pt x="34" y="67"/>
                  </a:lnTo>
                  <a:lnTo>
                    <a:pt x="60" y="12"/>
                  </a:lnTo>
                  <a:lnTo>
                    <a:pt x="60" y="93"/>
                  </a:lnTo>
                  <a:lnTo>
                    <a:pt x="62" y="93"/>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7" name="Freeform 463"/>
            <p:cNvSpPr/>
            <p:nvPr/>
          </p:nvSpPr>
          <p:spPr bwMode="auto">
            <a:xfrm>
              <a:off x="2392671" y="4957533"/>
              <a:ext cx="43755" cy="113035"/>
            </a:xfrm>
            <a:custGeom>
              <a:avLst/>
              <a:gdLst>
                <a:gd name="T0" fmla="*/ 0 w 36"/>
                <a:gd name="T1" fmla="*/ 93 h 93"/>
                <a:gd name="T2" fmla="*/ 36 w 36"/>
                <a:gd name="T3" fmla="*/ 93 h 93"/>
                <a:gd name="T4" fmla="*/ 36 w 36"/>
                <a:gd name="T5" fmla="*/ 90 h 93"/>
                <a:gd name="T6" fmla="*/ 5 w 36"/>
                <a:gd name="T7" fmla="*/ 90 h 93"/>
                <a:gd name="T8" fmla="*/ 5 w 36"/>
                <a:gd name="T9" fmla="*/ 50 h 93"/>
                <a:gd name="T10" fmla="*/ 29 w 36"/>
                <a:gd name="T11" fmla="*/ 50 h 93"/>
                <a:gd name="T12" fmla="*/ 29 w 36"/>
                <a:gd name="T13" fmla="*/ 48 h 93"/>
                <a:gd name="T14" fmla="*/ 5 w 36"/>
                <a:gd name="T15" fmla="*/ 48 h 93"/>
                <a:gd name="T16" fmla="*/ 5 w 36"/>
                <a:gd name="T17" fmla="*/ 3 h 93"/>
                <a:gd name="T18" fmla="*/ 36 w 36"/>
                <a:gd name="T19" fmla="*/ 3 h 93"/>
                <a:gd name="T20" fmla="*/ 36 w 36"/>
                <a:gd name="T21" fmla="*/ 0 h 93"/>
                <a:gd name="T22" fmla="*/ 0 w 36"/>
                <a:gd name="T23" fmla="*/ 0 h 93"/>
                <a:gd name="T24" fmla="*/ 0 w 36"/>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0" y="93"/>
                  </a:moveTo>
                  <a:lnTo>
                    <a:pt x="36" y="93"/>
                  </a:lnTo>
                  <a:lnTo>
                    <a:pt x="36" y="90"/>
                  </a:lnTo>
                  <a:lnTo>
                    <a:pt x="5" y="90"/>
                  </a:lnTo>
                  <a:lnTo>
                    <a:pt x="5" y="50"/>
                  </a:lnTo>
                  <a:lnTo>
                    <a:pt x="29" y="50"/>
                  </a:lnTo>
                  <a:lnTo>
                    <a:pt x="29" y="48"/>
                  </a:lnTo>
                  <a:lnTo>
                    <a:pt x="5" y="48"/>
                  </a:lnTo>
                  <a:lnTo>
                    <a:pt x="5" y="3"/>
                  </a:lnTo>
                  <a:lnTo>
                    <a:pt x="36" y="3"/>
                  </a:lnTo>
                  <a:lnTo>
                    <a:pt x="36"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8" name="Rectangle 464"/>
            <p:cNvSpPr>
              <a:spLocks noChangeArrowheads="1"/>
            </p:cNvSpPr>
            <p:nvPr/>
          </p:nvSpPr>
          <p:spPr bwMode="auto">
            <a:xfrm>
              <a:off x="1735124"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59" name="Rectangle 465"/>
            <p:cNvSpPr>
              <a:spLocks noChangeArrowheads="1"/>
            </p:cNvSpPr>
            <p:nvPr/>
          </p:nvSpPr>
          <p:spPr bwMode="auto">
            <a:xfrm>
              <a:off x="2451012"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0" name="Freeform 466"/>
            <p:cNvSpPr/>
            <p:nvPr/>
          </p:nvSpPr>
          <p:spPr bwMode="auto">
            <a:xfrm>
              <a:off x="3352860" y="6357707"/>
              <a:ext cx="115466" cy="147067"/>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3 w 40"/>
                <a:gd name="T13" fmla="*/ 41 h 51"/>
                <a:gd name="T14" fmla="*/ 26 w 40"/>
                <a:gd name="T15" fmla="*/ 43 h 51"/>
                <a:gd name="T16" fmla="*/ 13 w 40"/>
                <a:gd name="T17" fmla="*/ 38 h 51"/>
                <a:gd name="T18" fmla="*/ 8 w 40"/>
                <a:gd name="T19" fmla="*/ 26 h 51"/>
                <a:gd name="T20" fmla="*/ 13 w 40"/>
                <a:gd name="T21" fmla="*/ 13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3" y="50"/>
                    <a:pt x="37" y="49"/>
                  </a:cubicBezTo>
                  <a:cubicBezTo>
                    <a:pt x="38" y="48"/>
                    <a:pt x="39" y="48"/>
                    <a:pt x="40" y="47"/>
                  </a:cubicBezTo>
                  <a:cubicBezTo>
                    <a:pt x="35" y="40"/>
                    <a:pt x="35" y="40"/>
                    <a:pt x="35" y="40"/>
                  </a:cubicBezTo>
                  <a:cubicBezTo>
                    <a:pt x="35" y="41"/>
                    <a:pt x="34" y="41"/>
                    <a:pt x="33" y="41"/>
                  </a:cubicBezTo>
                  <a:cubicBezTo>
                    <a:pt x="31" y="43"/>
                    <a:pt x="28"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28" y="8"/>
                    <a:pt x="31" y="9"/>
                    <a:pt x="33" y="10"/>
                  </a:cubicBezTo>
                  <a:cubicBezTo>
                    <a:pt x="37" y="3"/>
                    <a:pt x="37" y="3"/>
                    <a:pt x="37" y="3"/>
                  </a:cubicBezTo>
                  <a:cubicBezTo>
                    <a:pt x="33" y="1"/>
                    <a:pt x="29" y="0"/>
                    <a:pt x="26" y="0"/>
                  </a:cubicBezTo>
                  <a:cubicBezTo>
                    <a:pt x="22" y="0"/>
                    <a:pt x="19" y="1"/>
                    <a:pt x="16" y="2"/>
                  </a:cubicBezTo>
                  <a:cubicBezTo>
                    <a:pt x="13" y="4"/>
                    <a:pt x="10" y="5"/>
                    <a:pt x="8" y="8"/>
                  </a:cubicBezTo>
                  <a:cubicBezTo>
                    <a:pt x="5" y="10"/>
                    <a:pt x="4" y="13"/>
                    <a:pt x="2" y="16"/>
                  </a:cubicBezTo>
                  <a:cubicBezTo>
                    <a:pt x="1" y="19"/>
                    <a:pt x="0" y="22"/>
                    <a:pt x="0" y="26"/>
                  </a:cubicBezTo>
                  <a:cubicBezTo>
                    <a:pt x="0" y="29"/>
                    <a:pt x="1" y="33"/>
                    <a:pt x="2" y="36"/>
                  </a:cubicBezTo>
                  <a:cubicBezTo>
                    <a:pt x="4" y="39"/>
                    <a:pt x="5"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1" name="Freeform 467"/>
            <p:cNvSpPr>
              <a:spLocks noEditPoints="1"/>
            </p:cNvSpPr>
            <p:nvPr/>
          </p:nvSpPr>
          <p:spPr bwMode="auto">
            <a:xfrm>
              <a:off x="3482911" y="6357707"/>
              <a:ext cx="147067" cy="147067"/>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7 w 51"/>
                <a:gd name="T35" fmla="*/ 38 h 51"/>
                <a:gd name="T36" fmla="*/ 25 w 51"/>
                <a:gd name="T37" fmla="*/ 43 h 51"/>
                <a:gd name="T38" fmla="*/ 13 w 51"/>
                <a:gd name="T39" fmla="*/ 38 h 51"/>
                <a:gd name="T40" fmla="*/ 8 w 51"/>
                <a:gd name="T41" fmla="*/ 26 h 51"/>
                <a:gd name="T42" fmla="*/ 13 w 51"/>
                <a:gd name="T43" fmla="*/ 13 h 51"/>
                <a:gd name="T44" fmla="*/ 25 w 51"/>
                <a:gd name="T45" fmla="*/ 8 h 51"/>
                <a:gd name="T46" fmla="*/ 37 w 51"/>
                <a:gd name="T47" fmla="*/ 13 h 51"/>
                <a:gd name="T48" fmla="*/ 43 w 51"/>
                <a:gd name="T49" fmla="*/ 26 h 51"/>
                <a:gd name="T50" fmla="*/ 37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5"/>
                    <a:pt x="38" y="4"/>
                    <a:pt x="35" y="2"/>
                  </a:cubicBezTo>
                  <a:cubicBezTo>
                    <a:pt x="32" y="1"/>
                    <a:pt x="29" y="0"/>
                    <a:pt x="25" y="0"/>
                  </a:cubicBezTo>
                  <a:cubicBezTo>
                    <a:pt x="22" y="0"/>
                    <a:pt x="18" y="1"/>
                    <a:pt x="15" y="2"/>
                  </a:cubicBezTo>
                  <a:cubicBezTo>
                    <a:pt x="12" y="4"/>
                    <a:pt x="10" y="5"/>
                    <a:pt x="7" y="8"/>
                  </a:cubicBezTo>
                  <a:cubicBezTo>
                    <a:pt x="5" y="10"/>
                    <a:pt x="3" y="13"/>
                    <a:pt x="2" y="16"/>
                  </a:cubicBezTo>
                  <a:cubicBezTo>
                    <a:pt x="0" y="19"/>
                    <a:pt x="0" y="22"/>
                    <a:pt x="0" y="26"/>
                  </a:cubicBezTo>
                  <a:cubicBezTo>
                    <a:pt x="0" y="29"/>
                    <a:pt x="0" y="33"/>
                    <a:pt x="2" y="36"/>
                  </a:cubicBezTo>
                  <a:cubicBezTo>
                    <a:pt x="3" y="39"/>
                    <a:pt x="5" y="41"/>
                    <a:pt x="7" y="44"/>
                  </a:cubicBezTo>
                  <a:cubicBezTo>
                    <a:pt x="10" y="46"/>
                    <a:pt x="12" y="48"/>
                    <a:pt x="15" y="49"/>
                  </a:cubicBezTo>
                  <a:cubicBezTo>
                    <a:pt x="18" y="51"/>
                    <a:pt x="22" y="51"/>
                    <a:pt x="25" y="51"/>
                  </a:cubicBezTo>
                  <a:cubicBezTo>
                    <a:pt x="29" y="51"/>
                    <a:pt x="32" y="51"/>
                    <a:pt x="35" y="49"/>
                  </a:cubicBezTo>
                  <a:cubicBezTo>
                    <a:pt x="38" y="48"/>
                    <a:pt x="41" y="46"/>
                    <a:pt x="43" y="44"/>
                  </a:cubicBezTo>
                  <a:cubicBezTo>
                    <a:pt x="45" y="41"/>
                    <a:pt x="47" y="39"/>
                    <a:pt x="49" y="36"/>
                  </a:cubicBezTo>
                  <a:cubicBezTo>
                    <a:pt x="50" y="33"/>
                    <a:pt x="51" y="29"/>
                    <a:pt x="51" y="26"/>
                  </a:cubicBezTo>
                  <a:cubicBezTo>
                    <a:pt x="51" y="22"/>
                    <a:pt x="50" y="19"/>
                    <a:pt x="49" y="16"/>
                  </a:cubicBezTo>
                  <a:cubicBezTo>
                    <a:pt x="47" y="13"/>
                    <a:pt x="45" y="10"/>
                    <a:pt x="43" y="8"/>
                  </a:cubicBezTo>
                  <a:close/>
                  <a:moveTo>
                    <a:pt x="37" y="38"/>
                  </a:moveTo>
                  <a:cubicBezTo>
                    <a:pt x="34" y="41"/>
                    <a:pt x="30"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30" y="8"/>
                    <a:pt x="34" y="10"/>
                    <a:pt x="37" y="13"/>
                  </a:cubicBezTo>
                  <a:cubicBezTo>
                    <a:pt x="41" y="17"/>
                    <a:pt x="43" y="21"/>
                    <a:pt x="43" y="26"/>
                  </a:cubicBezTo>
                  <a:cubicBezTo>
                    <a:pt x="43"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2" name="Freeform 468"/>
            <p:cNvSpPr/>
            <p:nvPr/>
          </p:nvSpPr>
          <p:spPr bwMode="auto">
            <a:xfrm>
              <a:off x="3653071" y="6357707"/>
              <a:ext cx="137343" cy="147067"/>
            </a:xfrm>
            <a:custGeom>
              <a:avLst/>
              <a:gdLst>
                <a:gd name="T0" fmla="*/ 94 w 113"/>
                <a:gd name="T1" fmla="*/ 121 h 121"/>
                <a:gd name="T2" fmla="*/ 113 w 113"/>
                <a:gd name="T3" fmla="*/ 121 h 121"/>
                <a:gd name="T4" fmla="*/ 113 w 113"/>
                <a:gd name="T5" fmla="*/ 0 h 121"/>
                <a:gd name="T6" fmla="*/ 56 w 113"/>
                <a:gd name="T7" fmla="*/ 67 h 121"/>
                <a:gd name="T8" fmla="*/ 0 w 113"/>
                <a:gd name="T9" fmla="*/ 0 h 121"/>
                <a:gd name="T10" fmla="*/ 0 w 113"/>
                <a:gd name="T11" fmla="*/ 121 h 121"/>
                <a:gd name="T12" fmla="*/ 18 w 113"/>
                <a:gd name="T13" fmla="*/ 121 h 121"/>
                <a:gd name="T14" fmla="*/ 18 w 113"/>
                <a:gd name="T15" fmla="*/ 52 h 121"/>
                <a:gd name="T16" fmla="*/ 56 w 113"/>
                <a:gd name="T17" fmla="*/ 97 h 121"/>
                <a:gd name="T18" fmla="*/ 94 w 113"/>
                <a:gd name="T19" fmla="*/ 52 h 121"/>
                <a:gd name="T20" fmla="*/ 94 w 113"/>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1">
                  <a:moveTo>
                    <a:pt x="94" y="121"/>
                  </a:moveTo>
                  <a:lnTo>
                    <a:pt x="113" y="121"/>
                  </a:lnTo>
                  <a:lnTo>
                    <a:pt x="113" y="0"/>
                  </a:lnTo>
                  <a:lnTo>
                    <a:pt x="56" y="67"/>
                  </a:lnTo>
                  <a:lnTo>
                    <a:pt x="0" y="0"/>
                  </a:lnTo>
                  <a:lnTo>
                    <a:pt x="0" y="121"/>
                  </a:lnTo>
                  <a:lnTo>
                    <a:pt x="18" y="121"/>
                  </a:lnTo>
                  <a:lnTo>
                    <a:pt x="18" y="52"/>
                  </a:lnTo>
                  <a:lnTo>
                    <a:pt x="56" y="97"/>
                  </a:lnTo>
                  <a:lnTo>
                    <a:pt x="94" y="52"/>
                  </a:lnTo>
                  <a:lnTo>
                    <a:pt x="94"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3" name="Freeform 469"/>
            <p:cNvSpPr>
              <a:spLocks noEditPoints="1"/>
            </p:cNvSpPr>
            <p:nvPr/>
          </p:nvSpPr>
          <p:spPr bwMode="auto">
            <a:xfrm>
              <a:off x="3830524"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4" name="Freeform 470"/>
            <p:cNvSpPr>
              <a:spLocks noEditPoints="1"/>
            </p:cNvSpPr>
            <p:nvPr/>
          </p:nvSpPr>
          <p:spPr bwMode="auto">
            <a:xfrm>
              <a:off x="3928973" y="6357707"/>
              <a:ext cx="126405" cy="147067"/>
            </a:xfrm>
            <a:custGeom>
              <a:avLst/>
              <a:gdLst>
                <a:gd name="T0" fmla="*/ 0 w 104"/>
                <a:gd name="T1" fmla="*/ 121 h 121"/>
                <a:gd name="T2" fmla="*/ 21 w 104"/>
                <a:gd name="T3" fmla="*/ 121 h 121"/>
                <a:gd name="T4" fmla="*/ 33 w 104"/>
                <a:gd name="T5" fmla="*/ 95 h 121"/>
                <a:gd name="T6" fmla="*/ 73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8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3" y="95"/>
                  </a:lnTo>
                  <a:lnTo>
                    <a:pt x="73" y="95"/>
                  </a:lnTo>
                  <a:lnTo>
                    <a:pt x="85" y="121"/>
                  </a:lnTo>
                  <a:lnTo>
                    <a:pt x="104" y="121"/>
                  </a:lnTo>
                  <a:lnTo>
                    <a:pt x="52" y="0"/>
                  </a:lnTo>
                  <a:lnTo>
                    <a:pt x="0" y="121"/>
                  </a:lnTo>
                  <a:close/>
                  <a:moveTo>
                    <a:pt x="40" y="78"/>
                  </a:moveTo>
                  <a:lnTo>
                    <a:pt x="52" y="48"/>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5" name="Freeform 471"/>
            <p:cNvSpPr/>
            <p:nvPr/>
          </p:nvSpPr>
          <p:spPr bwMode="auto">
            <a:xfrm>
              <a:off x="4080902"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6" name="Freeform 472"/>
            <p:cNvSpPr/>
            <p:nvPr/>
          </p:nvSpPr>
          <p:spPr bwMode="auto">
            <a:xfrm>
              <a:off x="4198799" y="6357707"/>
              <a:ext cx="126405" cy="147067"/>
            </a:xfrm>
            <a:custGeom>
              <a:avLst/>
              <a:gdLst>
                <a:gd name="T0" fmla="*/ 43 w 104"/>
                <a:gd name="T1" fmla="*/ 121 h 121"/>
                <a:gd name="T2" fmla="*/ 62 w 104"/>
                <a:gd name="T3" fmla="*/ 121 h 121"/>
                <a:gd name="T4" fmla="*/ 62 w 104"/>
                <a:gd name="T5" fmla="*/ 60 h 121"/>
                <a:gd name="T6" fmla="*/ 104 w 104"/>
                <a:gd name="T7" fmla="*/ 0 h 121"/>
                <a:gd name="T8" fmla="*/ 83 w 104"/>
                <a:gd name="T9" fmla="*/ 0 h 121"/>
                <a:gd name="T10" fmla="*/ 52 w 104"/>
                <a:gd name="T11" fmla="*/ 43 h 121"/>
                <a:gd name="T12" fmla="*/ 21 w 104"/>
                <a:gd name="T13" fmla="*/ 0 h 121"/>
                <a:gd name="T14" fmla="*/ 0 w 104"/>
                <a:gd name="T15" fmla="*/ 0 h 121"/>
                <a:gd name="T16" fmla="*/ 43 w 104"/>
                <a:gd name="T17" fmla="*/ 60 h 121"/>
                <a:gd name="T18" fmla="*/ 43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3" y="121"/>
                  </a:moveTo>
                  <a:lnTo>
                    <a:pt x="62" y="121"/>
                  </a:lnTo>
                  <a:lnTo>
                    <a:pt x="62" y="60"/>
                  </a:lnTo>
                  <a:lnTo>
                    <a:pt x="104" y="0"/>
                  </a:lnTo>
                  <a:lnTo>
                    <a:pt x="83" y="0"/>
                  </a:lnTo>
                  <a:lnTo>
                    <a:pt x="52" y="43"/>
                  </a:lnTo>
                  <a:lnTo>
                    <a:pt x="21"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7" name="Freeform 473"/>
            <p:cNvSpPr/>
            <p:nvPr/>
          </p:nvSpPr>
          <p:spPr bwMode="auto">
            <a:xfrm>
              <a:off x="3653071" y="6536376"/>
              <a:ext cx="59556" cy="111819"/>
            </a:xfrm>
            <a:custGeom>
              <a:avLst/>
              <a:gdLst>
                <a:gd name="T0" fmla="*/ 47 w 49"/>
                <a:gd name="T1" fmla="*/ 85 h 92"/>
                <a:gd name="T2" fmla="*/ 2 w 49"/>
                <a:gd name="T3" fmla="*/ 0 h 92"/>
                <a:gd name="T4" fmla="*/ 0 w 49"/>
                <a:gd name="T5" fmla="*/ 0 h 92"/>
                <a:gd name="T6" fmla="*/ 0 w 49"/>
                <a:gd name="T7" fmla="*/ 92 h 92"/>
                <a:gd name="T8" fmla="*/ 4 w 49"/>
                <a:gd name="T9" fmla="*/ 92 h 92"/>
                <a:gd name="T10" fmla="*/ 4 w 49"/>
                <a:gd name="T11" fmla="*/ 10 h 92"/>
                <a:gd name="T12" fmla="*/ 47 w 49"/>
                <a:gd name="T13" fmla="*/ 92 h 92"/>
                <a:gd name="T14" fmla="*/ 49 w 49"/>
                <a:gd name="T15" fmla="*/ 92 h 92"/>
                <a:gd name="T16" fmla="*/ 49 w 49"/>
                <a:gd name="T17" fmla="*/ 0 h 92"/>
                <a:gd name="T18" fmla="*/ 47 w 49"/>
                <a:gd name="T19" fmla="*/ 0 h 92"/>
                <a:gd name="T20" fmla="*/ 47 w 49"/>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2">
                  <a:moveTo>
                    <a:pt x="47" y="85"/>
                  </a:moveTo>
                  <a:lnTo>
                    <a:pt x="2" y="0"/>
                  </a:lnTo>
                  <a:lnTo>
                    <a:pt x="0" y="0"/>
                  </a:lnTo>
                  <a:lnTo>
                    <a:pt x="0" y="92"/>
                  </a:lnTo>
                  <a:lnTo>
                    <a:pt x="4" y="92"/>
                  </a:lnTo>
                  <a:lnTo>
                    <a:pt x="4" y="10"/>
                  </a:lnTo>
                  <a:lnTo>
                    <a:pt x="47" y="92"/>
                  </a:lnTo>
                  <a:lnTo>
                    <a:pt x="49" y="92"/>
                  </a:lnTo>
                  <a:lnTo>
                    <a:pt x="49"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8" name="Freeform 474"/>
            <p:cNvSpPr>
              <a:spLocks noEditPoints="1"/>
            </p:cNvSpPr>
            <p:nvPr/>
          </p:nvSpPr>
          <p:spPr bwMode="auto">
            <a:xfrm>
              <a:off x="3761244" y="6536376"/>
              <a:ext cx="66849" cy="111819"/>
            </a:xfrm>
            <a:custGeom>
              <a:avLst/>
              <a:gdLst>
                <a:gd name="T0" fmla="*/ 26 w 55"/>
                <a:gd name="T1" fmla="*/ 0 h 92"/>
                <a:gd name="T2" fmla="*/ 0 w 55"/>
                <a:gd name="T3" fmla="*/ 92 h 92"/>
                <a:gd name="T4" fmla="*/ 5 w 55"/>
                <a:gd name="T5" fmla="*/ 92 h 92"/>
                <a:gd name="T6" fmla="*/ 12 w 55"/>
                <a:gd name="T7" fmla="*/ 64 h 92"/>
                <a:gd name="T8" fmla="*/ 43 w 55"/>
                <a:gd name="T9" fmla="*/ 64 h 92"/>
                <a:gd name="T10" fmla="*/ 52 w 55"/>
                <a:gd name="T11" fmla="*/ 92 h 92"/>
                <a:gd name="T12" fmla="*/ 55 w 55"/>
                <a:gd name="T13" fmla="*/ 92 h 92"/>
                <a:gd name="T14" fmla="*/ 31 w 55"/>
                <a:gd name="T15" fmla="*/ 0 h 92"/>
                <a:gd name="T16" fmla="*/ 26 w 55"/>
                <a:gd name="T17" fmla="*/ 0 h 92"/>
                <a:gd name="T18" fmla="*/ 15 w 55"/>
                <a:gd name="T19" fmla="*/ 62 h 92"/>
                <a:gd name="T20" fmla="*/ 29 w 55"/>
                <a:gd name="T21" fmla="*/ 5 h 92"/>
                <a:gd name="T22" fmla="*/ 43 w 55"/>
                <a:gd name="T23" fmla="*/ 62 h 92"/>
                <a:gd name="T24" fmla="*/ 15 w 55"/>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6" y="0"/>
                  </a:moveTo>
                  <a:lnTo>
                    <a:pt x="0" y="92"/>
                  </a:lnTo>
                  <a:lnTo>
                    <a:pt x="5" y="92"/>
                  </a:lnTo>
                  <a:lnTo>
                    <a:pt x="12" y="64"/>
                  </a:lnTo>
                  <a:lnTo>
                    <a:pt x="43" y="64"/>
                  </a:lnTo>
                  <a:lnTo>
                    <a:pt x="52" y="92"/>
                  </a:lnTo>
                  <a:lnTo>
                    <a:pt x="55" y="92"/>
                  </a:lnTo>
                  <a:lnTo>
                    <a:pt x="31" y="0"/>
                  </a:lnTo>
                  <a:lnTo>
                    <a:pt x="26" y="0"/>
                  </a:lnTo>
                  <a:close/>
                  <a:moveTo>
                    <a:pt x="15" y="62"/>
                  </a:moveTo>
                  <a:lnTo>
                    <a:pt x="29" y="5"/>
                  </a:lnTo>
                  <a:lnTo>
                    <a:pt x="43" y="62"/>
                  </a:lnTo>
                  <a:lnTo>
                    <a:pt x="15"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69" name="Freeform 475"/>
            <p:cNvSpPr/>
            <p:nvPr/>
          </p:nvSpPr>
          <p:spPr bwMode="auto">
            <a:xfrm>
              <a:off x="3876710" y="6536376"/>
              <a:ext cx="75357" cy="111819"/>
            </a:xfrm>
            <a:custGeom>
              <a:avLst/>
              <a:gdLst>
                <a:gd name="T0" fmla="*/ 31 w 62"/>
                <a:gd name="T1" fmla="*/ 59 h 92"/>
                <a:gd name="T2" fmla="*/ 5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3 w 62"/>
                <a:gd name="T15" fmla="*/ 66 h 92"/>
                <a:gd name="T16" fmla="*/ 59 w 62"/>
                <a:gd name="T17" fmla="*/ 10 h 92"/>
                <a:gd name="T18" fmla="*/ 59 w 62"/>
                <a:gd name="T19" fmla="*/ 92 h 92"/>
                <a:gd name="T20" fmla="*/ 62 w 62"/>
                <a:gd name="T21" fmla="*/ 92 h 92"/>
                <a:gd name="T22" fmla="*/ 62 w 62"/>
                <a:gd name="T23" fmla="*/ 0 h 92"/>
                <a:gd name="T24" fmla="*/ 59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5" y="0"/>
                  </a:lnTo>
                  <a:lnTo>
                    <a:pt x="0" y="0"/>
                  </a:lnTo>
                  <a:lnTo>
                    <a:pt x="0" y="92"/>
                  </a:lnTo>
                  <a:lnTo>
                    <a:pt x="5" y="92"/>
                  </a:lnTo>
                  <a:lnTo>
                    <a:pt x="5" y="10"/>
                  </a:lnTo>
                  <a:lnTo>
                    <a:pt x="31" y="66"/>
                  </a:lnTo>
                  <a:lnTo>
                    <a:pt x="33" y="66"/>
                  </a:lnTo>
                  <a:lnTo>
                    <a:pt x="59" y="10"/>
                  </a:lnTo>
                  <a:lnTo>
                    <a:pt x="59" y="92"/>
                  </a:lnTo>
                  <a:lnTo>
                    <a:pt x="62" y="92"/>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0" name="Freeform 476"/>
            <p:cNvSpPr/>
            <p:nvPr/>
          </p:nvSpPr>
          <p:spPr bwMode="auto">
            <a:xfrm>
              <a:off x="4009192" y="6536376"/>
              <a:ext cx="42540" cy="111819"/>
            </a:xfrm>
            <a:custGeom>
              <a:avLst/>
              <a:gdLst>
                <a:gd name="T0" fmla="*/ 0 w 35"/>
                <a:gd name="T1" fmla="*/ 92 h 92"/>
                <a:gd name="T2" fmla="*/ 35 w 35"/>
                <a:gd name="T3" fmla="*/ 92 h 92"/>
                <a:gd name="T4" fmla="*/ 35 w 35"/>
                <a:gd name="T5" fmla="*/ 90 h 92"/>
                <a:gd name="T6" fmla="*/ 2 w 35"/>
                <a:gd name="T7" fmla="*/ 90 h 92"/>
                <a:gd name="T8" fmla="*/ 2 w 35"/>
                <a:gd name="T9" fmla="*/ 50 h 92"/>
                <a:gd name="T10" fmla="*/ 28 w 35"/>
                <a:gd name="T11" fmla="*/ 50 h 92"/>
                <a:gd name="T12" fmla="*/ 28 w 35"/>
                <a:gd name="T13" fmla="*/ 47 h 92"/>
                <a:gd name="T14" fmla="*/ 2 w 35"/>
                <a:gd name="T15" fmla="*/ 47 h 92"/>
                <a:gd name="T16" fmla="*/ 2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90"/>
                  </a:lnTo>
                  <a:lnTo>
                    <a:pt x="2" y="90"/>
                  </a:lnTo>
                  <a:lnTo>
                    <a:pt x="2" y="50"/>
                  </a:lnTo>
                  <a:lnTo>
                    <a:pt x="28" y="50"/>
                  </a:lnTo>
                  <a:lnTo>
                    <a:pt x="28" y="47"/>
                  </a:lnTo>
                  <a:lnTo>
                    <a:pt x="2" y="47"/>
                  </a:lnTo>
                  <a:lnTo>
                    <a:pt x="2"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1" name="Rectangle 477"/>
            <p:cNvSpPr>
              <a:spLocks noChangeArrowheads="1"/>
            </p:cNvSpPr>
            <p:nvPr/>
          </p:nvSpPr>
          <p:spPr bwMode="auto">
            <a:xfrm>
              <a:off x="3350429"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2" name="Rectangle 478"/>
            <p:cNvSpPr>
              <a:spLocks noChangeArrowheads="1"/>
            </p:cNvSpPr>
            <p:nvPr/>
          </p:nvSpPr>
          <p:spPr bwMode="auto">
            <a:xfrm>
              <a:off x="4066317"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3" name="Freeform 479"/>
            <p:cNvSpPr/>
            <p:nvPr/>
          </p:nvSpPr>
          <p:spPr bwMode="auto">
            <a:xfrm>
              <a:off x="3373522" y="3180576"/>
              <a:ext cx="115466" cy="147067"/>
            </a:xfrm>
            <a:custGeom>
              <a:avLst/>
              <a:gdLst>
                <a:gd name="T0" fmla="*/ 8 w 40"/>
                <a:gd name="T1" fmla="*/ 43 h 51"/>
                <a:gd name="T2" fmla="*/ 16 w 40"/>
                <a:gd name="T3" fmla="*/ 49 h 51"/>
                <a:gd name="T4" fmla="*/ 26 w 40"/>
                <a:gd name="T5" fmla="*/ 51 h 51"/>
                <a:gd name="T6" fmla="*/ 37 w 40"/>
                <a:gd name="T7" fmla="*/ 48 h 51"/>
                <a:gd name="T8" fmla="*/ 40 w 40"/>
                <a:gd name="T9" fmla="*/ 46 h 51"/>
                <a:gd name="T10" fmla="*/ 35 w 40"/>
                <a:gd name="T11" fmla="*/ 40 h 51"/>
                <a:gd name="T12" fmla="*/ 33 w 40"/>
                <a:gd name="T13" fmla="*/ 41 h 51"/>
                <a:gd name="T14" fmla="*/ 26 w 40"/>
                <a:gd name="T15" fmla="*/ 43 h 51"/>
                <a:gd name="T16" fmla="*/ 13 w 40"/>
                <a:gd name="T17" fmla="*/ 38 h 51"/>
                <a:gd name="T18" fmla="*/ 8 w 40"/>
                <a:gd name="T19" fmla="*/ 25 h 51"/>
                <a:gd name="T20" fmla="*/ 13 w 40"/>
                <a:gd name="T21" fmla="*/ 13 h 51"/>
                <a:gd name="T22" fmla="*/ 26 w 40"/>
                <a:gd name="T23" fmla="*/ 8 h 51"/>
                <a:gd name="T24" fmla="*/ 33 w 40"/>
                <a:gd name="T25" fmla="*/ 10 h 51"/>
                <a:gd name="T26" fmla="*/ 37 w 40"/>
                <a:gd name="T27" fmla="*/ 2 h 51"/>
                <a:gd name="T28" fmla="*/ 26 w 40"/>
                <a:gd name="T29" fmla="*/ 0 h 51"/>
                <a:gd name="T30" fmla="*/ 16 w 40"/>
                <a:gd name="T31" fmla="*/ 2 h 51"/>
                <a:gd name="T32" fmla="*/ 8 w 40"/>
                <a:gd name="T33" fmla="*/ 7 h 51"/>
                <a:gd name="T34" fmla="*/ 2 w 40"/>
                <a:gd name="T35" fmla="*/ 15 h 51"/>
                <a:gd name="T36" fmla="*/ 0 w 40"/>
                <a:gd name="T37" fmla="*/ 25 h 51"/>
                <a:gd name="T38" fmla="*/ 2 w 40"/>
                <a:gd name="T39" fmla="*/ 35 h 51"/>
                <a:gd name="T40" fmla="*/ 8 w 40"/>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3"/>
                  </a:moveTo>
                  <a:cubicBezTo>
                    <a:pt x="10" y="46"/>
                    <a:pt x="13" y="47"/>
                    <a:pt x="16" y="49"/>
                  </a:cubicBezTo>
                  <a:cubicBezTo>
                    <a:pt x="19" y="50"/>
                    <a:pt x="22" y="51"/>
                    <a:pt x="26" y="51"/>
                  </a:cubicBezTo>
                  <a:cubicBezTo>
                    <a:pt x="30" y="51"/>
                    <a:pt x="34" y="50"/>
                    <a:pt x="37" y="48"/>
                  </a:cubicBezTo>
                  <a:cubicBezTo>
                    <a:pt x="38" y="48"/>
                    <a:pt x="39" y="47"/>
                    <a:pt x="40" y="46"/>
                  </a:cubicBezTo>
                  <a:cubicBezTo>
                    <a:pt x="35" y="40"/>
                    <a:pt x="35" y="40"/>
                    <a:pt x="35" y="40"/>
                  </a:cubicBezTo>
                  <a:cubicBezTo>
                    <a:pt x="35" y="40"/>
                    <a:pt x="34" y="41"/>
                    <a:pt x="33" y="41"/>
                  </a:cubicBezTo>
                  <a:cubicBezTo>
                    <a:pt x="31" y="42"/>
                    <a:pt x="28" y="43"/>
                    <a:pt x="26" y="43"/>
                  </a:cubicBezTo>
                  <a:cubicBezTo>
                    <a:pt x="21" y="43"/>
                    <a:pt x="17" y="41"/>
                    <a:pt x="13" y="38"/>
                  </a:cubicBezTo>
                  <a:cubicBezTo>
                    <a:pt x="10" y="34"/>
                    <a:pt x="8" y="30"/>
                    <a:pt x="8" y="25"/>
                  </a:cubicBezTo>
                  <a:cubicBezTo>
                    <a:pt x="8" y="21"/>
                    <a:pt x="10" y="16"/>
                    <a:pt x="13" y="13"/>
                  </a:cubicBezTo>
                  <a:cubicBezTo>
                    <a:pt x="17" y="10"/>
                    <a:pt x="21" y="8"/>
                    <a:pt x="26" y="8"/>
                  </a:cubicBezTo>
                  <a:cubicBezTo>
                    <a:pt x="28" y="8"/>
                    <a:pt x="31" y="8"/>
                    <a:pt x="33" y="10"/>
                  </a:cubicBezTo>
                  <a:cubicBezTo>
                    <a:pt x="37" y="2"/>
                    <a:pt x="37" y="2"/>
                    <a:pt x="37" y="2"/>
                  </a:cubicBezTo>
                  <a:cubicBezTo>
                    <a:pt x="33" y="1"/>
                    <a:pt x="30" y="0"/>
                    <a:pt x="26" y="0"/>
                  </a:cubicBezTo>
                  <a:cubicBezTo>
                    <a:pt x="22" y="0"/>
                    <a:pt x="19" y="1"/>
                    <a:pt x="16" y="2"/>
                  </a:cubicBezTo>
                  <a:cubicBezTo>
                    <a:pt x="13" y="3"/>
                    <a:pt x="10" y="5"/>
                    <a:pt x="8" y="7"/>
                  </a:cubicBezTo>
                  <a:cubicBezTo>
                    <a:pt x="5" y="10"/>
                    <a:pt x="4" y="12"/>
                    <a:pt x="2" y="15"/>
                  </a:cubicBezTo>
                  <a:cubicBezTo>
                    <a:pt x="1" y="18"/>
                    <a:pt x="0" y="22"/>
                    <a:pt x="0" y="25"/>
                  </a:cubicBezTo>
                  <a:cubicBezTo>
                    <a:pt x="0" y="29"/>
                    <a:pt x="1" y="32"/>
                    <a:pt x="2" y="35"/>
                  </a:cubicBezTo>
                  <a:cubicBezTo>
                    <a:pt x="4" y="38"/>
                    <a:pt x="5" y="41"/>
                    <a:pt x="8"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4" name="Freeform 480"/>
            <p:cNvSpPr>
              <a:spLocks noEditPoints="1"/>
            </p:cNvSpPr>
            <p:nvPr/>
          </p:nvSpPr>
          <p:spPr bwMode="auto">
            <a:xfrm>
              <a:off x="3503573" y="3180576"/>
              <a:ext cx="145851" cy="147067"/>
            </a:xfrm>
            <a:custGeom>
              <a:avLst/>
              <a:gdLst>
                <a:gd name="T0" fmla="*/ 43 w 51"/>
                <a:gd name="T1" fmla="*/ 7 h 51"/>
                <a:gd name="T2" fmla="*/ 35 w 51"/>
                <a:gd name="T3" fmla="*/ 2 h 51"/>
                <a:gd name="T4" fmla="*/ 25 w 51"/>
                <a:gd name="T5" fmla="*/ 0 h 51"/>
                <a:gd name="T6" fmla="*/ 15 w 51"/>
                <a:gd name="T7" fmla="*/ 2 h 51"/>
                <a:gd name="T8" fmla="*/ 7 w 51"/>
                <a:gd name="T9" fmla="*/ 7 h 51"/>
                <a:gd name="T10" fmla="*/ 2 w 51"/>
                <a:gd name="T11" fmla="*/ 15 h 51"/>
                <a:gd name="T12" fmla="*/ 0 w 51"/>
                <a:gd name="T13" fmla="*/ 25 h 51"/>
                <a:gd name="T14" fmla="*/ 2 w 51"/>
                <a:gd name="T15" fmla="*/ 35 h 51"/>
                <a:gd name="T16" fmla="*/ 7 w 51"/>
                <a:gd name="T17" fmla="*/ 43 h 51"/>
                <a:gd name="T18" fmla="*/ 15 w 51"/>
                <a:gd name="T19" fmla="*/ 49 h 51"/>
                <a:gd name="T20" fmla="*/ 25 w 51"/>
                <a:gd name="T21" fmla="*/ 51 h 51"/>
                <a:gd name="T22" fmla="*/ 35 w 51"/>
                <a:gd name="T23" fmla="*/ 49 h 51"/>
                <a:gd name="T24" fmla="*/ 43 w 51"/>
                <a:gd name="T25" fmla="*/ 43 h 51"/>
                <a:gd name="T26" fmla="*/ 49 w 51"/>
                <a:gd name="T27" fmla="*/ 35 h 51"/>
                <a:gd name="T28" fmla="*/ 51 w 51"/>
                <a:gd name="T29" fmla="*/ 25 h 51"/>
                <a:gd name="T30" fmla="*/ 49 w 51"/>
                <a:gd name="T31" fmla="*/ 15 h 51"/>
                <a:gd name="T32" fmla="*/ 43 w 51"/>
                <a:gd name="T33" fmla="*/ 7 h 51"/>
                <a:gd name="T34" fmla="*/ 38 w 51"/>
                <a:gd name="T35" fmla="*/ 38 h 51"/>
                <a:gd name="T36" fmla="*/ 25 w 51"/>
                <a:gd name="T37" fmla="*/ 43 h 51"/>
                <a:gd name="T38" fmla="*/ 13 w 51"/>
                <a:gd name="T39" fmla="*/ 38 h 51"/>
                <a:gd name="T40" fmla="*/ 8 w 51"/>
                <a:gd name="T41" fmla="*/ 25 h 51"/>
                <a:gd name="T42" fmla="*/ 13 w 51"/>
                <a:gd name="T43" fmla="*/ 13 h 51"/>
                <a:gd name="T44" fmla="*/ 25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7"/>
                  </a:moveTo>
                  <a:cubicBezTo>
                    <a:pt x="41" y="5"/>
                    <a:pt x="38" y="3"/>
                    <a:pt x="35" y="2"/>
                  </a:cubicBezTo>
                  <a:cubicBezTo>
                    <a:pt x="32" y="1"/>
                    <a:pt x="29" y="0"/>
                    <a:pt x="25" y="0"/>
                  </a:cubicBezTo>
                  <a:cubicBezTo>
                    <a:pt x="22" y="0"/>
                    <a:pt x="18"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ubicBezTo>
                    <a:pt x="10" y="46"/>
                    <a:pt x="12" y="47"/>
                    <a:pt x="15" y="49"/>
                  </a:cubicBezTo>
                  <a:cubicBezTo>
                    <a:pt x="18" y="50"/>
                    <a:pt x="22" y="51"/>
                    <a:pt x="25" y="51"/>
                  </a:cubicBezTo>
                  <a:cubicBezTo>
                    <a:pt x="29" y="51"/>
                    <a:pt x="32" y="50"/>
                    <a:pt x="35" y="49"/>
                  </a:cubicBezTo>
                  <a:cubicBezTo>
                    <a:pt x="38" y="47"/>
                    <a:pt x="41" y="46"/>
                    <a:pt x="43" y="43"/>
                  </a:cubicBezTo>
                  <a:cubicBezTo>
                    <a:pt x="46" y="41"/>
                    <a:pt x="47" y="38"/>
                    <a:pt x="49" y="35"/>
                  </a:cubicBezTo>
                  <a:cubicBezTo>
                    <a:pt x="50" y="32"/>
                    <a:pt x="51" y="29"/>
                    <a:pt x="51" y="25"/>
                  </a:cubicBezTo>
                  <a:cubicBezTo>
                    <a:pt x="51" y="22"/>
                    <a:pt x="50" y="18"/>
                    <a:pt x="49" y="15"/>
                  </a:cubicBezTo>
                  <a:cubicBezTo>
                    <a:pt x="47" y="12"/>
                    <a:pt x="46" y="10"/>
                    <a:pt x="43" y="7"/>
                  </a:cubicBezTo>
                  <a:close/>
                  <a:moveTo>
                    <a:pt x="38" y="38"/>
                  </a:moveTo>
                  <a:cubicBezTo>
                    <a:pt x="34" y="41"/>
                    <a:pt x="30"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30" y="8"/>
                    <a:pt x="34"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5" name="Freeform 481"/>
            <p:cNvSpPr/>
            <p:nvPr/>
          </p:nvSpPr>
          <p:spPr bwMode="auto">
            <a:xfrm>
              <a:off x="3674949" y="3180576"/>
              <a:ext cx="136128" cy="147067"/>
            </a:xfrm>
            <a:custGeom>
              <a:avLst/>
              <a:gdLst>
                <a:gd name="T0" fmla="*/ 93 w 112"/>
                <a:gd name="T1" fmla="*/ 121 h 121"/>
                <a:gd name="T2" fmla="*/ 112 w 112"/>
                <a:gd name="T3" fmla="*/ 121 h 121"/>
                <a:gd name="T4" fmla="*/ 112 w 112"/>
                <a:gd name="T5" fmla="*/ 0 h 121"/>
                <a:gd name="T6" fmla="*/ 55 w 112"/>
                <a:gd name="T7" fmla="*/ 67 h 121"/>
                <a:gd name="T8" fmla="*/ 0 w 112"/>
                <a:gd name="T9" fmla="*/ 0 h 121"/>
                <a:gd name="T10" fmla="*/ 0 w 112"/>
                <a:gd name="T11" fmla="*/ 121 h 121"/>
                <a:gd name="T12" fmla="*/ 17 w 112"/>
                <a:gd name="T13" fmla="*/ 121 h 121"/>
                <a:gd name="T14" fmla="*/ 17 w 112"/>
                <a:gd name="T15" fmla="*/ 50 h 121"/>
                <a:gd name="T16" fmla="*/ 55 w 112"/>
                <a:gd name="T17" fmla="*/ 95 h 121"/>
                <a:gd name="T18" fmla="*/ 93 w 112"/>
                <a:gd name="T19" fmla="*/ 50 h 121"/>
                <a:gd name="T20" fmla="*/ 93 w 112"/>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21">
                  <a:moveTo>
                    <a:pt x="93" y="121"/>
                  </a:moveTo>
                  <a:lnTo>
                    <a:pt x="112" y="121"/>
                  </a:lnTo>
                  <a:lnTo>
                    <a:pt x="112" y="0"/>
                  </a:lnTo>
                  <a:lnTo>
                    <a:pt x="55" y="67"/>
                  </a:lnTo>
                  <a:lnTo>
                    <a:pt x="0" y="0"/>
                  </a:lnTo>
                  <a:lnTo>
                    <a:pt x="0" y="121"/>
                  </a:lnTo>
                  <a:lnTo>
                    <a:pt x="17" y="121"/>
                  </a:lnTo>
                  <a:lnTo>
                    <a:pt x="17" y="50"/>
                  </a:lnTo>
                  <a:lnTo>
                    <a:pt x="55" y="95"/>
                  </a:lnTo>
                  <a:lnTo>
                    <a:pt x="93" y="50"/>
                  </a:lnTo>
                  <a:lnTo>
                    <a:pt x="9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6" name="Freeform 482"/>
            <p:cNvSpPr>
              <a:spLocks noEditPoints="1"/>
            </p:cNvSpPr>
            <p:nvPr/>
          </p:nvSpPr>
          <p:spPr bwMode="auto">
            <a:xfrm>
              <a:off x="3851186" y="3180576"/>
              <a:ext cx="91157"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3 w 32"/>
                <a:gd name="T23" fmla="*/ 24 h 51"/>
                <a:gd name="T24" fmla="*/ 15 w 32"/>
                <a:gd name="T25" fmla="*/ 26 h 51"/>
                <a:gd name="T26" fmla="*/ 8 w 32"/>
                <a:gd name="T27" fmla="*/ 26 h 51"/>
                <a:gd name="T28" fmla="*/ 8 w 32"/>
                <a:gd name="T29" fmla="*/ 7 h 51"/>
                <a:gd name="T30" fmla="*/ 15 w 32"/>
                <a:gd name="T31" fmla="*/ 7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1" y="25"/>
                    <a:pt x="32" y="21"/>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3" y="24"/>
                  </a:moveTo>
                  <a:cubicBezTo>
                    <a:pt x="21" y="25"/>
                    <a:pt x="19" y="26"/>
                    <a:pt x="15" y="26"/>
                  </a:cubicBezTo>
                  <a:cubicBezTo>
                    <a:pt x="8" y="26"/>
                    <a:pt x="8" y="26"/>
                    <a:pt x="8" y="26"/>
                  </a:cubicBezTo>
                  <a:cubicBezTo>
                    <a:pt x="8" y="7"/>
                    <a:pt x="8" y="7"/>
                    <a:pt x="8" y="7"/>
                  </a:cubicBezTo>
                  <a:cubicBezTo>
                    <a:pt x="15" y="7"/>
                    <a:pt x="15" y="7"/>
                    <a:pt x="15" y="7"/>
                  </a:cubicBezTo>
                  <a:cubicBezTo>
                    <a:pt x="19" y="7"/>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7" name="Freeform 483"/>
            <p:cNvSpPr>
              <a:spLocks noEditPoints="1"/>
            </p:cNvSpPr>
            <p:nvPr/>
          </p:nvSpPr>
          <p:spPr bwMode="auto">
            <a:xfrm>
              <a:off x="3948420" y="3180576"/>
              <a:ext cx="126405" cy="147067"/>
            </a:xfrm>
            <a:custGeom>
              <a:avLst/>
              <a:gdLst>
                <a:gd name="T0" fmla="*/ 0 w 104"/>
                <a:gd name="T1" fmla="*/ 121 h 121"/>
                <a:gd name="T2" fmla="*/ 22 w 104"/>
                <a:gd name="T3" fmla="*/ 121 h 121"/>
                <a:gd name="T4" fmla="*/ 33 w 104"/>
                <a:gd name="T5" fmla="*/ 95 h 121"/>
                <a:gd name="T6" fmla="*/ 74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5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2" y="121"/>
                  </a:lnTo>
                  <a:lnTo>
                    <a:pt x="33" y="95"/>
                  </a:lnTo>
                  <a:lnTo>
                    <a:pt x="74" y="95"/>
                  </a:lnTo>
                  <a:lnTo>
                    <a:pt x="85" y="121"/>
                  </a:lnTo>
                  <a:lnTo>
                    <a:pt x="104" y="121"/>
                  </a:lnTo>
                  <a:lnTo>
                    <a:pt x="52" y="0"/>
                  </a:lnTo>
                  <a:lnTo>
                    <a:pt x="0" y="121"/>
                  </a:lnTo>
                  <a:close/>
                  <a:moveTo>
                    <a:pt x="40" y="78"/>
                  </a:moveTo>
                  <a:lnTo>
                    <a:pt x="52" y="45"/>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8" name="Freeform 484"/>
            <p:cNvSpPr/>
            <p:nvPr/>
          </p:nvSpPr>
          <p:spPr bwMode="auto">
            <a:xfrm>
              <a:off x="4101564"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79" name="Freeform 485"/>
            <p:cNvSpPr/>
            <p:nvPr/>
          </p:nvSpPr>
          <p:spPr bwMode="auto">
            <a:xfrm>
              <a:off x="4219461" y="3180576"/>
              <a:ext cx="126405" cy="147067"/>
            </a:xfrm>
            <a:custGeom>
              <a:avLst/>
              <a:gdLst>
                <a:gd name="T0" fmla="*/ 42 w 104"/>
                <a:gd name="T1" fmla="*/ 121 h 121"/>
                <a:gd name="T2" fmla="*/ 61 w 104"/>
                <a:gd name="T3" fmla="*/ 121 h 121"/>
                <a:gd name="T4" fmla="*/ 61 w 104"/>
                <a:gd name="T5" fmla="*/ 57 h 121"/>
                <a:gd name="T6" fmla="*/ 104 w 104"/>
                <a:gd name="T7" fmla="*/ 0 h 121"/>
                <a:gd name="T8" fmla="*/ 82 w 104"/>
                <a:gd name="T9" fmla="*/ 0 h 121"/>
                <a:gd name="T10" fmla="*/ 52 w 104"/>
                <a:gd name="T11" fmla="*/ 43 h 121"/>
                <a:gd name="T12" fmla="*/ 21 w 104"/>
                <a:gd name="T13" fmla="*/ 0 h 121"/>
                <a:gd name="T14" fmla="*/ 0 w 104"/>
                <a:gd name="T15" fmla="*/ 0 h 121"/>
                <a:gd name="T16" fmla="*/ 42 w 104"/>
                <a:gd name="T17" fmla="*/ 57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57"/>
                  </a:lnTo>
                  <a:lnTo>
                    <a:pt x="104" y="0"/>
                  </a:lnTo>
                  <a:lnTo>
                    <a:pt x="82"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0" name="Freeform 486"/>
            <p:cNvSpPr/>
            <p:nvPr/>
          </p:nvSpPr>
          <p:spPr bwMode="auto">
            <a:xfrm>
              <a:off x="3672518" y="3359244"/>
              <a:ext cx="60771" cy="111819"/>
            </a:xfrm>
            <a:custGeom>
              <a:avLst/>
              <a:gdLst>
                <a:gd name="T0" fmla="*/ 47 w 50"/>
                <a:gd name="T1" fmla="*/ 85 h 92"/>
                <a:gd name="T2" fmla="*/ 2 w 50"/>
                <a:gd name="T3" fmla="*/ 0 h 92"/>
                <a:gd name="T4" fmla="*/ 0 w 50"/>
                <a:gd name="T5" fmla="*/ 0 h 92"/>
                <a:gd name="T6" fmla="*/ 0 w 50"/>
                <a:gd name="T7" fmla="*/ 92 h 92"/>
                <a:gd name="T8" fmla="*/ 5 w 50"/>
                <a:gd name="T9" fmla="*/ 92 h 92"/>
                <a:gd name="T10" fmla="*/ 5 w 50"/>
                <a:gd name="T11" fmla="*/ 9 h 92"/>
                <a:gd name="T12" fmla="*/ 47 w 50"/>
                <a:gd name="T13" fmla="*/ 92 h 92"/>
                <a:gd name="T14" fmla="*/ 50 w 50"/>
                <a:gd name="T15" fmla="*/ 92 h 92"/>
                <a:gd name="T16" fmla="*/ 50 w 50"/>
                <a:gd name="T17" fmla="*/ 0 h 92"/>
                <a:gd name="T18" fmla="*/ 47 w 50"/>
                <a:gd name="T19" fmla="*/ 0 h 92"/>
                <a:gd name="T20" fmla="*/ 47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7" y="85"/>
                  </a:moveTo>
                  <a:lnTo>
                    <a:pt x="2" y="0"/>
                  </a:lnTo>
                  <a:lnTo>
                    <a:pt x="0" y="0"/>
                  </a:lnTo>
                  <a:lnTo>
                    <a:pt x="0" y="92"/>
                  </a:lnTo>
                  <a:lnTo>
                    <a:pt x="5" y="92"/>
                  </a:lnTo>
                  <a:lnTo>
                    <a:pt x="5" y="9"/>
                  </a:lnTo>
                  <a:lnTo>
                    <a:pt x="47" y="92"/>
                  </a:lnTo>
                  <a:lnTo>
                    <a:pt x="50" y="92"/>
                  </a:lnTo>
                  <a:lnTo>
                    <a:pt x="50"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1" name="Freeform 487"/>
            <p:cNvSpPr>
              <a:spLocks noEditPoints="1"/>
            </p:cNvSpPr>
            <p:nvPr/>
          </p:nvSpPr>
          <p:spPr bwMode="auto">
            <a:xfrm>
              <a:off x="3781906" y="3359244"/>
              <a:ext cx="65633" cy="111819"/>
            </a:xfrm>
            <a:custGeom>
              <a:avLst/>
              <a:gdLst>
                <a:gd name="T0" fmla="*/ 26 w 54"/>
                <a:gd name="T1" fmla="*/ 0 h 92"/>
                <a:gd name="T2" fmla="*/ 0 w 54"/>
                <a:gd name="T3" fmla="*/ 92 h 92"/>
                <a:gd name="T4" fmla="*/ 5 w 54"/>
                <a:gd name="T5" fmla="*/ 92 h 92"/>
                <a:gd name="T6" fmla="*/ 12 w 54"/>
                <a:gd name="T7" fmla="*/ 62 h 92"/>
                <a:gd name="T8" fmla="*/ 45 w 54"/>
                <a:gd name="T9" fmla="*/ 62 h 92"/>
                <a:gd name="T10" fmla="*/ 52 w 54"/>
                <a:gd name="T11" fmla="*/ 92 h 92"/>
                <a:gd name="T12" fmla="*/ 54 w 54"/>
                <a:gd name="T13" fmla="*/ 92 h 92"/>
                <a:gd name="T14" fmla="*/ 31 w 54"/>
                <a:gd name="T15" fmla="*/ 0 h 92"/>
                <a:gd name="T16" fmla="*/ 26 w 54"/>
                <a:gd name="T17" fmla="*/ 0 h 92"/>
                <a:gd name="T18" fmla="*/ 14 w 54"/>
                <a:gd name="T19" fmla="*/ 59 h 92"/>
                <a:gd name="T20" fmla="*/ 28 w 54"/>
                <a:gd name="T21" fmla="*/ 2 h 92"/>
                <a:gd name="T22" fmla="*/ 43 w 54"/>
                <a:gd name="T23" fmla="*/ 59 h 92"/>
                <a:gd name="T24" fmla="*/ 14 w 54"/>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6" y="0"/>
                  </a:moveTo>
                  <a:lnTo>
                    <a:pt x="0" y="92"/>
                  </a:lnTo>
                  <a:lnTo>
                    <a:pt x="5" y="92"/>
                  </a:lnTo>
                  <a:lnTo>
                    <a:pt x="12" y="62"/>
                  </a:lnTo>
                  <a:lnTo>
                    <a:pt x="45" y="62"/>
                  </a:lnTo>
                  <a:lnTo>
                    <a:pt x="52" y="92"/>
                  </a:lnTo>
                  <a:lnTo>
                    <a:pt x="54" y="92"/>
                  </a:lnTo>
                  <a:lnTo>
                    <a:pt x="31" y="0"/>
                  </a:lnTo>
                  <a:lnTo>
                    <a:pt x="26" y="0"/>
                  </a:lnTo>
                  <a:close/>
                  <a:moveTo>
                    <a:pt x="14" y="59"/>
                  </a:moveTo>
                  <a:lnTo>
                    <a:pt x="28" y="2"/>
                  </a:lnTo>
                  <a:lnTo>
                    <a:pt x="43" y="59"/>
                  </a:lnTo>
                  <a:lnTo>
                    <a:pt x="14"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2" name="Freeform 488"/>
            <p:cNvSpPr/>
            <p:nvPr/>
          </p:nvSpPr>
          <p:spPr bwMode="auto">
            <a:xfrm>
              <a:off x="3897372" y="3359244"/>
              <a:ext cx="74141" cy="111819"/>
            </a:xfrm>
            <a:custGeom>
              <a:avLst/>
              <a:gdLst>
                <a:gd name="T0" fmla="*/ 30 w 61"/>
                <a:gd name="T1" fmla="*/ 59 h 92"/>
                <a:gd name="T2" fmla="*/ 4 w 61"/>
                <a:gd name="T3" fmla="*/ 0 h 92"/>
                <a:gd name="T4" fmla="*/ 0 w 61"/>
                <a:gd name="T5" fmla="*/ 0 h 92"/>
                <a:gd name="T6" fmla="*/ 0 w 61"/>
                <a:gd name="T7" fmla="*/ 92 h 92"/>
                <a:gd name="T8" fmla="*/ 4 w 61"/>
                <a:gd name="T9" fmla="*/ 92 h 92"/>
                <a:gd name="T10" fmla="*/ 4 w 61"/>
                <a:gd name="T11" fmla="*/ 9 h 92"/>
                <a:gd name="T12" fmla="*/ 30 w 61"/>
                <a:gd name="T13" fmla="*/ 66 h 92"/>
                <a:gd name="T14" fmla="*/ 33 w 61"/>
                <a:gd name="T15" fmla="*/ 66 h 92"/>
                <a:gd name="T16" fmla="*/ 59 w 61"/>
                <a:gd name="T17" fmla="*/ 9 h 92"/>
                <a:gd name="T18" fmla="*/ 59 w 61"/>
                <a:gd name="T19" fmla="*/ 92 h 92"/>
                <a:gd name="T20" fmla="*/ 61 w 61"/>
                <a:gd name="T21" fmla="*/ 92 h 92"/>
                <a:gd name="T22" fmla="*/ 61 w 61"/>
                <a:gd name="T23" fmla="*/ 0 h 92"/>
                <a:gd name="T24" fmla="*/ 59 w 61"/>
                <a:gd name="T25" fmla="*/ 0 h 92"/>
                <a:gd name="T26" fmla="*/ 30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0" y="59"/>
                  </a:moveTo>
                  <a:lnTo>
                    <a:pt x="4" y="0"/>
                  </a:lnTo>
                  <a:lnTo>
                    <a:pt x="0" y="0"/>
                  </a:lnTo>
                  <a:lnTo>
                    <a:pt x="0" y="92"/>
                  </a:lnTo>
                  <a:lnTo>
                    <a:pt x="4" y="92"/>
                  </a:lnTo>
                  <a:lnTo>
                    <a:pt x="4" y="9"/>
                  </a:lnTo>
                  <a:lnTo>
                    <a:pt x="30" y="66"/>
                  </a:lnTo>
                  <a:lnTo>
                    <a:pt x="33" y="66"/>
                  </a:lnTo>
                  <a:lnTo>
                    <a:pt x="59" y="9"/>
                  </a:lnTo>
                  <a:lnTo>
                    <a:pt x="59" y="92"/>
                  </a:lnTo>
                  <a:lnTo>
                    <a:pt x="61" y="92"/>
                  </a:lnTo>
                  <a:lnTo>
                    <a:pt x="61" y="0"/>
                  </a:lnTo>
                  <a:lnTo>
                    <a:pt x="59" y="0"/>
                  </a:lnTo>
                  <a:lnTo>
                    <a:pt x="30"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3" name="Freeform 489"/>
            <p:cNvSpPr/>
            <p:nvPr/>
          </p:nvSpPr>
          <p:spPr bwMode="auto">
            <a:xfrm>
              <a:off x="4028639" y="3359244"/>
              <a:ext cx="43755" cy="111819"/>
            </a:xfrm>
            <a:custGeom>
              <a:avLst/>
              <a:gdLst>
                <a:gd name="T0" fmla="*/ 0 w 36"/>
                <a:gd name="T1" fmla="*/ 92 h 92"/>
                <a:gd name="T2" fmla="*/ 36 w 36"/>
                <a:gd name="T3" fmla="*/ 92 h 92"/>
                <a:gd name="T4" fmla="*/ 36 w 36"/>
                <a:gd name="T5" fmla="*/ 88 h 92"/>
                <a:gd name="T6" fmla="*/ 3 w 36"/>
                <a:gd name="T7" fmla="*/ 88 h 92"/>
                <a:gd name="T8" fmla="*/ 3 w 36"/>
                <a:gd name="T9" fmla="*/ 47 h 92"/>
                <a:gd name="T10" fmla="*/ 29 w 36"/>
                <a:gd name="T11" fmla="*/ 47 h 92"/>
                <a:gd name="T12" fmla="*/ 29 w 36"/>
                <a:gd name="T13" fmla="*/ 45 h 92"/>
                <a:gd name="T14" fmla="*/ 3 w 36"/>
                <a:gd name="T15" fmla="*/ 45 h 92"/>
                <a:gd name="T16" fmla="*/ 3 w 36"/>
                <a:gd name="T17" fmla="*/ 2 h 92"/>
                <a:gd name="T18" fmla="*/ 36 w 36"/>
                <a:gd name="T19" fmla="*/ 2 h 92"/>
                <a:gd name="T20" fmla="*/ 36 w 36"/>
                <a:gd name="T21" fmla="*/ 0 h 92"/>
                <a:gd name="T22" fmla="*/ 0 w 36"/>
                <a:gd name="T23" fmla="*/ 0 h 92"/>
                <a:gd name="T24" fmla="*/ 0 w 3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2">
                  <a:moveTo>
                    <a:pt x="0" y="92"/>
                  </a:moveTo>
                  <a:lnTo>
                    <a:pt x="36" y="92"/>
                  </a:lnTo>
                  <a:lnTo>
                    <a:pt x="36" y="88"/>
                  </a:lnTo>
                  <a:lnTo>
                    <a:pt x="3" y="88"/>
                  </a:lnTo>
                  <a:lnTo>
                    <a:pt x="3" y="47"/>
                  </a:lnTo>
                  <a:lnTo>
                    <a:pt x="29" y="47"/>
                  </a:lnTo>
                  <a:lnTo>
                    <a:pt x="29" y="45"/>
                  </a:lnTo>
                  <a:lnTo>
                    <a:pt x="3" y="45"/>
                  </a:lnTo>
                  <a:lnTo>
                    <a:pt x="3" y="2"/>
                  </a:lnTo>
                  <a:lnTo>
                    <a:pt x="36" y="2"/>
                  </a:lnTo>
                  <a:lnTo>
                    <a:pt x="36"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4" name="Rectangle 490"/>
            <p:cNvSpPr>
              <a:spLocks noChangeArrowheads="1"/>
            </p:cNvSpPr>
            <p:nvPr/>
          </p:nvSpPr>
          <p:spPr bwMode="auto">
            <a:xfrm>
              <a:off x="3371091"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5" name="Rectangle 491"/>
            <p:cNvSpPr>
              <a:spLocks noChangeArrowheads="1"/>
            </p:cNvSpPr>
            <p:nvPr/>
          </p:nvSpPr>
          <p:spPr bwMode="auto">
            <a:xfrm>
              <a:off x="4086979"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6" name="Freeform 492"/>
            <p:cNvSpPr/>
            <p:nvPr/>
          </p:nvSpPr>
          <p:spPr bwMode="auto">
            <a:xfrm>
              <a:off x="1737555" y="3180576"/>
              <a:ext cx="111819" cy="147067"/>
            </a:xfrm>
            <a:custGeom>
              <a:avLst/>
              <a:gdLst>
                <a:gd name="T0" fmla="*/ 7 w 39"/>
                <a:gd name="T1" fmla="*/ 43 h 51"/>
                <a:gd name="T2" fmla="*/ 15 w 39"/>
                <a:gd name="T3" fmla="*/ 49 h 51"/>
                <a:gd name="T4" fmla="*/ 25 w 39"/>
                <a:gd name="T5" fmla="*/ 51 h 51"/>
                <a:gd name="T6" fmla="*/ 37 w 39"/>
                <a:gd name="T7" fmla="*/ 48 h 51"/>
                <a:gd name="T8" fmla="*/ 39 w 39"/>
                <a:gd name="T9" fmla="*/ 46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2 h 51"/>
                <a:gd name="T28" fmla="*/ 25 w 39"/>
                <a:gd name="T29" fmla="*/ 0 h 51"/>
                <a:gd name="T30" fmla="*/ 15 w 39"/>
                <a:gd name="T31" fmla="*/ 2 h 51"/>
                <a:gd name="T32" fmla="*/ 7 w 39"/>
                <a:gd name="T33" fmla="*/ 7 h 51"/>
                <a:gd name="T34" fmla="*/ 2 w 39"/>
                <a:gd name="T35" fmla="*/ 15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7"/>
                    <a:pt x="15" y="49"/>
                  </a:cubicBezTo>
                  <a:cubicBezTo>
                    <a:pt x="19" y="50"/>
                    <a:pt x="22" y="51"/>
                    <a:pt x="25" y="51"/>
                  </a:cubicBezTo>
                  <a:cubicBezTo>
                    <a:pt x="29" y="51"/>
                    <a:pt x="33" y="50"/>
                    <a:pt x="37" y="48"/>
                  </a:cubicBezTo>
                  <a:cubicBezTo>
                    <a:pt x="38" y="48"/>
                    <a:pt x="38" y="47"/>
                    <a:pt x="39" y="46"/>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0" y="8"/>
                    <a:pt x="33" y="10"/>
                  </a:cubicBezTo>
                  <a:cubicBezTo>
                    <a:pt x="36" y="2"/>
                    <a:pt x="36" y="2"/>
                    <a:pt x="36" y="2"/>
                  </a:cubicBezTo>
                  <a:cubicBezTo>
                    <a:pt x="33" y="1"/>
                    <a:pt x="29" y="0"/>
                    <a:pt x="25" y="0"/>
                  </a:cubicBezTo>
                  <a:cubicBezTo>
                    <a:pt x="22" y="0"/>
                    <a:pt x="19" y="1"/>
                    <a:pt x="15" y="2"/>
                  </a:cubicBezTo>
                  <a:cubicBezTo>
                    <a:pt x="12" y="3"/>
                    <a:pt x="10" y="5"/>
                    <a:pt x="7" y="7"/>
                  </a:cubicBezTo>
                  <a:cubicBezTo>
                    <a:pt x="5" y="10"/>
                    <a:pt x="3" y="12"/>
                    <a:pt x="2" y="15"/>
                  </a:cubicBezTo>
                  <a:cubicBezTo>
                    <a:pt x="1" y="18"/>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7" name="Freeform 493"/>
            <p:cNvSpPr>
              <a:spLocks noEditPoints="1"/>
            </p:cNvSpPr>
            <p:nvPr/>
          </p:nvSpPr>
          <p:spPr bwMode="auto">
            <a:xfrm>
              <a:off x="1863959" y="3180576"/>
              <a:ext cx="147067" cy="147067"/>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5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5 h 51"/>
                <a:gd name="T32" fmla="*/ 44 w 51"/>
                <a:gd name="T33" fmla="*/ 7 h 51"/>
                <a:gd name="T34" fmla="*/ 38 w 51"/>
                <a:gd name="T35" fmla="*/ 38 h 51"/>
                <a:gd name="T36" fmla="*/ 26 w 51"/>
                <a:gd name="T37" fmla="*/ 43 h 51"/>
                <a:gd name="T38" fmla="*/ 13 w 51"/>
                <a:gd name="T39" fmla="*/ 38 h 51"/>
                <a:gd name="T40" fmla="*/ 8 w 51"/>
                <a:gd name="T41" fmla="*/ 25 h 51"/>
                <a:gd name="T42" fmla="*/ 13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2"/>
                    <a:pt x="2" y="15"/>
                  </a:cubicBezTo>
                  <a:cubicBezTo>
                    <a:pt x="1" y="18"/>
                    <a:pt x="0" y="22"/>
                    <a:pt x="0" y="25"/>
                  </a:cubicBezTo>
                  <a:cubicBezTo>
                    <a:pt x="0" y="29"/>
                    <a:pt x="1" y="32"/>
                    <a:pt x="2" y="35"/>
                  </a:cubicBezTo>
                  <a:cubicBezTo>
                    <a:pt x="4" y="38"/>
                    <a:pt x="6" y="41"/>
                    <a:pt x="8" y="43"/>
                  </a:cubicBezTo>
                  <a:cubicBezTo>
                    <a:pt x="10" y="46"/>
                    <a:pt x="13" y="47"/>
                    <a:pt x="16" y="49"/>
                  </a:cubicBezTo>
                  <a:cubicBezTo>
                    <a:pt x="19" y="50"/>
                    <a:pt x="22" y="51"/>
                    <a:pt x="26" y="51"/>
                  </a:cubicBezTo>
                  <a:cubicBezTo>
                    <a:pt x="29" y="51"/>
                    <a:pt x="33" y="50"/>
                    <a:pt x="36" y="49"/>
                  </a:cubicBezTo>
                  <a:cubicBezTo>
                    <a:pt x="39" y="47"/>
                    <a:pt x="41" y="46"/>
                    <a:pt x="44" y="43"/>
                  </a:cubicBezTo>
                  <a:cubicBezTo>
                    <a:pt x="46" y="41"/>
                    <a:pt x="48" y="38"/>
                    <a:pt x="49" y="35"/>
                  </a:cubicBezTo>
                  <a:cubicBezTo>
                    <a:pt x="50" y="32"/>
                    <a:pt x="51" y="29"/>
                    <a:pt x="51" y="25"/>
                  </a:cubicBezTo>
                  <a:cubicBezTo>
                    <a:pt x="51" y="22"/>
                    <a:pt x="50" y="18"/>
                    <a:pt x="49" y="15"/>
                  </a:cubicBezTo>
                  <a:cubicBezTo>
                    <a:pt x="48" y="12"/>
                    <a:pt x="46" y="10"/>
                    <a:pt x="44" y="7"/>
                  </a:cubicBezTo>
                  <a:close/>
                  <a:moveTo>
                    <a:pt x="38" y="38"/>
                  </a:moveTo>
                  <a:cubicBezTo>
                    <a:pt x="35" y="41"/>
                    <a:pt x="30" y="43"/>
                    <a:pt x="26" y="43"/>
                  </a:cubicBezTo>
                  <a:cubicBezTo>
                    <a:pt x="21" y="43"/>
                    <a:pt x="17" y="41"/>
                    <a:pt x="13" y="38"/>
                  </a:cubicBezTo>
                  <a:cubicBezTo>
                    <a:pt x="10" y="34"/>
                    <a:pt x="8" y="30"/>
                    <a:pt x="8" y="25"/>
                  </a:cubicBezTo>
                  <a:cubicBezTo>
                    <a:pt x="8" y="21"/>
                    <a:pt x="10" y="16"/>
                    <a:pt x="13" y="13"/>
                  </a:cubicBezTo>
                  <a:cubicBezTo>
                    <a:pt x="17" y="10"/>
                    <a:pt x="21" y="8"/>
                    <a:pt x="26" y="8"/>
                  </a:cubicBezTo>
                  <a:cubicBezTo>
                    <a:pt x="30"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8" name="Freeform 494"/>
            <p:cNvSpPr/>
            <p:nvPr/>
          </p:nvSpPr>
          <p:spPr bwMode="auto">
            <a:xfrm>
              <a:off x="2036550" y="3180576"/>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0 h 121"/>
                <a:gd name="T16" fmla="*/ 57 w 114"/>
                <a:gd name="T17" fmla="*/ 95 h 121"/>
                <a:gd name="T18" fmla="*/ 95 w 114"/>
                <a:gd name="T19" fmla="*/ 50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0"/>
                  </a:lnTo>
                  <a:lnTo>
                    <a:pt x="57" y="95"/>
                  </a:lnTo>
                  <a:lnTo>
                    <a:pt x="95" y="50"/>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89" name="Freeform 495"/>
            <p:cNvSpPr>
              <a:spLocks noEditPoints="1"/>
            </p:cNvSpPr>
            <p:nvPr/>
          </p:nvSpPr>
          <p:spPr bwMode="auto">
            <a:xfrm>
              <a:off x="2215218" y="3180576"/>
              <a:ext cx="91157" cy="147067"/>
            </a:xfrm>
            <a:custGeom>
              <a:avLst/>
              <a:gdLst>
                <a:gd name="T0" fmla="*/ 28 w 32"/>
                <a:gd name="T1" fmla="*/ 28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3 h 51"/>
                <a:gd name="T18" fmla="*/ 15 w 32"/>
                <a:gd name="T19" fmla="*/ 33 h 51"/>
                <a:gd name="T20" fmla="*/ 28 w 32"/>
                <a:gd name="T21" fmla="*/ 28 h 51"/>
                <a:gd name="T22" fmla="*/ 22 w 32"/>
                <a:gd name="T23" fmla="*/ 24 h 51"/>
                <a:gd name="T24" fmla="*/ 15 w 32"/>
                <a:gd name="T25" fmla="*/ 26 h 51"/>
                <a:gd name="T26" fmla="*/ 8 w 32"/>
                <a:gd name="T27" fmla="*/ 26 h 51"/>
                <a:gd name="T28" fmla="*/ 8 w 32"/>
                <a:gd name="T29" fmla="*/ 7 h 51"/>
                <a:gd name="T30" fmla="*/ 15 w 32"/>
                <a:gd name="T31" fmla="*/ 7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8"/>
                  </a:moveTo>
                  <a:cubicBezTo>
                    <a:pt x="30" y="25"/>
                    <a:pt x="32" y="21"/>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3"/>
                    <a:pt x="8" y="33"/>
                    <a:pt x="8" y="33"/>
                  </a:cubicBezTo>
                  <a:cubicBezTo>
                    <a:pt x="15" y="33"/>
                    <a:pt x="15" y="33"/>
                    <a:pt x="15" y="33"/>
                  </a:cubicBezTo>
                  <a:cubicBezTo>
                    <a:pt x="22" y="33"/>
                    <a:pt x="26" y="31"/>
                    <a:pt x="28" y="28"/>
                  </a:cubicBezTo>
                  <a:close/>
                  <a:moveTo>
                    <a:pt x="22" y="24"/>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0" name="Freeform 496"/>
            <p:cNvSpPr>
              <a:spLocks noEditPoints="1"/>
            </p:cNvSpPr>
            <p:nvPr/>
          </p:nvSpPr>
          <p:spPr bwMode="auto">
            <a:xfrm>
              <a:off x="2312453" y="3180576"/>
              <a:ext cx="126405" cy="147067"/>
            </a:xfrm>
            <a:custGeom>
              <a:avLst/>
              <a:gdLst>
                <a:gd name="T0" fmla="*/ 0 w 104"/>
                <a:gd name="T1" fmla="*/ 121 h 121"/>
                <a:gd name="T2" fmla="*/ 19 w 104"/>
                <a:gd name="T3" fmla="*/ 121 h 121"/>
                <a:gd name="T4" fmla="*/ 31 w 104"/>
                <a:gd name="T5" fmla="*/ 95 h 121"/>
                <a:gd name="T6" fmla="*/ 73 w 104"/>
                <a:gd name="T7" fmla="*/ 95 h 121"/>
                <a:gd name="T8" fmla="*/ 83 w 104"/>
                <a:gd name="T9" fmla="*/ 121 h 121"/>
                <a:gd name="T10" fmla="*/ 104 w 104"/>
                <a:gd name="T11" fmla="*/ 121 h 121"/>
                <a:gd name="T12" fmla="*/ 52 w 104"/>
                <a:gd name="T13" fmla="*/ 0 h 121"/>
                <a:gd name="T14" fmla="*/ 0 w 104"/>
                <a:gd name="T15" fmla="*/ 121 h 121"/>
                <a:gd name="T16" fmla="*/ 38 w 104"/>
                <a:gd name="T17" fmla="*/ 78 h 121"/>
                <a:gd name="T18" fmla="*/ 52 w 104"/>
                <a:gd name="T19" fmla="*/ 45 h 121"/>
                <a:gd name="T20" fmla="*/ 64 w 104"/>
                <a:gd name="T21" fmla="*/ 78 h 121"/>
                <a:gd name="T22" fmla="*/ 38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19" y="121"/>
                  </a:lnTo>
                  <a:lnTo>
                    <a:pt x="31" y="95"/>
                  </a:lnTo>
                  <a:lnTo>
                    <a:pt x="73" y="95"/>
                  </a:lnTo>
                  <a:lnTo>
                    <a:pt x="83" y="121"/>
                  </a:lnTo>
                  <a:lnTo>
                    <a:pt x="104" y="121"/>
                  </a:lnTo>
                  <a:lnTo>
                    <a:pt x="52" y="0"/>
                  </a:lnTo>
                  <a:lnTo>
                    <a:pt x="0" y="121"/>
                  </a:lnTo>
                  <a:close/>
                  <a:moveTo>
                    <a:pt x="38" y="78"/>
                  </a:moveTo>
                  <a:lnTo>
                    <a:pt x="52" y="45"/>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1" name="Freeform 497"/>
            <p:cNvSpPr/>
            <p:nvPr/>
          </p:nvSpPr>
          <p:spPr bwMode="auto">
            <a:xfrm>
              <a:off x="2464381" y="3180576"/>
              <a:ext cx="109389" cy="147067"/>
            </a:xfrm>
            <a:custGeom>
              <a:avLst/>
              <a:gdLst>
                <a:gd name="T0" fmla="*/ 19 w 90"/>
                <a:gd name="T1" fmla="*/ 48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8"/>
                  </a:moveTo>
                  <a:lnTo>
                    <a:pt x="90" y="121"/>
                  </a:lnTo>
                  <a:lnTo>
                    <a:pt x="90" y="0"/>
                  </a:lnTo>
                  <a:lnTo>
                    <a:pt x="71" y="0"/>
                  </a:lnTo>
                  <a:lnTo>
                    <a:pt x="71" y="74"/>
                  </a:lnTo>
                  <a:lnTo>
                    <a:pt x="0" y="0"/>
                  </a:lnTo>
                  <a:lnTo>
                    <a:pt x="0" y="121"/>
                  </a:lnTo>
                  <a:lnTo>
                    <a:pt x="19" y="121"/>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2" name="Freeform 498"/>
            <p:cNvSpPr/>
            <p:nvPr/>
          </p:nvSpPr>
          <p:spPr bwMode="auto">
            <a:xfrm>
              <a:off x="2582278" y="3180576"/>
              <a:ext cx="127620" cy="147067"/>
            </a:xfrm>
            <a:custGeom>
              <a:avLst/>
              <a:gdLst>
                <a:gd name="T0" fmla="*/ 43 w 105"/>
                <a:gd name="T1" fmla="*/ 121 h 121"/>
                <a:gd name="T2" fmla="*/ 62 w 105"/>
                <a:gd name="T3" fmla="*/ 121 h 121"/>
                <a:gd name="T4" fmla="*/ 62 w 105"/>
                <a:gd name="T5" fmla="*/ 57 h 121"/>
                <a:gd name="T6" fmla="*/ 105 w 105"/>
                <a:gd name="T7" fmla="*/ 0 h 121"/>
                <a:gd name="T8" fmla="*/ 83 w 105"/>
                <a:gd name="T9" fmla="*/ 0 h 121"/>
                <a:gd name="T10" fmla="*/ 53 w 105"/>
                <a:gd name="T11" fmla="*/ 43 h 121"/>
                <a:gd name="T12" fmla="*/ 19 w 105"/>
                <a:gd name="T13" fmla="*/ 0 h 121"/>
                <a:gd name="T14" fmla="*/ 0 w 105"/>
                <a:gd name="T15" fmla="*/ 0 h 121"/>
                <a:gd name="T16" fmla="*/ 43 w 105"/>
                <a:gd name="T17" fmla="*/ 57 h 121"/>
                <a:gd name="T18" fmla="*/ 43 w 105"/>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1">
                  <a:moveTo>
                    <a:pt x="43" y="121"/>
                  </a:moveTo>
                  <a:lnTo>
                    <a:pt x="62" y="121"/>
                  </a:lnTo>
                  <a:lnTo>
                    <a:pt x="62" y="57"/>
                  </a:lnTo>
                  <a:lnTo>
                    <a:pt x="105" y="0"/>
                  </a:lnTo>
                  <a:lnTo>
                    <a:pt x="83" y="0"/>
                  </a:lnTo>
                  <a:lnTo>
                    <a:pt x="53" y="43"/>
                  </a:lnTo>
                  <a:lnTo>
                    <a:pt x="19" y="0"/>
                  </a:lnTo>
                  <a:lnTo>
                    <a:pt x="0" y="0"/>
                  </a:lnTo>
                  <a:lnTo>
                    <a:pt x="43" y="57"/>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3" name="Freeform 499"/>
            <p:cNvSpPr/>
            <p:nvPr/>
          </p:nvSpPr>
          <p:spPr bwMode="auto">
            <a:xfrm>
              <a:off x="2036550" y="3359244"/>
              <a:ext cx="60771" cy="111819"/>
            </a:xfrm>
            <a:custGeom>
              <a:avLst/>
              <a:gdLst>
                <a:gd name="T0" fmla="*/ 45 w 50"/>
                <a:gd name="T1" fmla="*/ 85 h 92"/>
                <a:gd name="T2" fmla="*/ 2 w 50"/>
                <a:gd name="T3" fmla="*/ 0 h 92"/>
                <a:gd name="T4" fmla="*/ 0 w 50"/>
                <a:gd name="T5" fmla="*/ 0 h 92"/>
                <a:gd name="T6" fmla="*/ 0 w 50"/>
                <a:gd name="T7" fmla="*/ 92 h 92"/>
                <a:gd name="T8" fmla="*/ 2 w 50"/>
                <a:gd name="T9" fmla="*/ 92 h 92"/>
                <a:gd name="T10" fmla="*/ 2 w 50"/>
                <a:gd name="T11" fmla="*/ 9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2" y="0"/>
                  </a:lnTo>
                  <a:lnTo>
                    <a:pt x="0" y="0"/>
                  </a:lnTo>
                  <a:lnTo>
                    <a:pt x="0" y="92"/>
                  </a:lnTo>
                  <a:lnTo>
                    <a:pt x="2" y="92"/>
                  </a:lnTo>
                  <a:lnTo>
                    <a:pt x="2" y="9"/>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4" name="Freeform 500"/>
            <p:cNvSpPr>
              <a:spLocks noEditPoints="1"/>
            </p:cNvSpPr>
            <p:nvPr/>
          </p:nvSpPr>
          <p:spPr bwMode="auto">
            <a:xfrm>
              <a:off x="2145939" y="3359244"/>
              <a:ext cx="65633" cy="111819"/>
            </a:xfrm>
            <a:custGeom>
              <a:avLst/>
              <a:gdLst>
                <a:gd name="T0" fmla="*/ 24 w 54"/>
                <a:gd name="T1" fmla="*/ 0 h 92"/>
                <a:gd name="T2" fmla="*/ 0 w 54"/>
                <a:gd name="T3" fmla="*/ 92 h 92"/>
                <a:gd name="T4" fmla="*/ 5 w 54"/>
                <a:gd name="T5" fmla="*/ 92 h 92"/>
                <a:gd name="T6" fmla="*/ 12 w 54"/>
                <a:gd name="T7" fmla="*/ 62 h 92"/>
                <a:gd name="T8" fmla="*/ 42 w 54"/>
                <a:gd name="T9" fmla="*/ 62 h 92"/>
                <a:gd name="T10" fmla="*/ 50 w 54"/>
                <a:gd name="T11" fmla="*/ 92 h 92"/>
                <a:gd name="T12" fmla="*/ 54 w 54"/>
                <a:gd name="T13" fmla="*/ 92 h 92"/>
                <a:gd name="T14" fmla="*/ 31 w 54"/>
                <a:gd name="T15" fmla="*/ 0 h 92"/>
                <a:gd name="T16" fmla="*/ 24 w 54"/>
                <a:gd name="T17" fmla="*/ 0 h 92"/>
                <a:gd name="T18" fmla="*/ 12 w 54"/>
                <a:gd name="T19" fmla="*/ 59 h 92"/>
                <a:gd name="T20" fmla="*/ 26 w 54"/>
                <a:gd name="T21" fmla="*/ 2 h 92"/>
                <a:gd name="T22" fmla="*/ 42 w 54"/>
                <a:gd name="T23" fmla="*/ 59 h 92"/>
                <a:gd name="T24" fmla="*/ 12 w 54"/>
                <a:gd name="T25"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4" y="0"/>
                  </a:moveTo>
                  <a:lnTo>
                    <a:pt x="0" y="92"/>
                  </a:lnTo>
                  <a:lnTo>
                    <a:pt x="5" y="92"/>
                  </a:lnTo>
                  <a:lnTo>
                    <a:pt x="12" y="62"/>
                  </a:lnTo>
                  <a:lnTo>
                    <a:pt x="42" y="62"/>
                  </a:lnTo>
                  <a:lnTo>
                    <a:pt x="50" y="92"/>
                  </a:lnTo>
                  <a:lnTo>
                    <a:pt x="54" y="92"/>
                  </a:lnTo>
                  <a:lnTo>
                    <a:pt x="31" y="0"/>
                  </a:lnTo>
                  <a:lnTo>
                    <a:pt x="24" y="0"/>
                  </a:lnTo>
                  <a:close/>
                  <a:moveTo>
                    <a:pt x="12" y="59"/>
                  </a:moveTo>
                  <a:lnTo>
                    <a:pt x="26" y="2"/>
                  </a:lnTo>
                  <a:lnTo>
                    <a:pt x="42"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5" name="Freeform 501"/>
            <p:cNvSpPr/>
            <p:nvPr/>
          </p:nvSpPr>
          <p:spPr bwMode="auto">
            <a:xfrm>
              <a:off x="2260189" y="3359244"/>
              <a:ext cx="75357" cy="111819"/>
            </a:xfrm>
            <a:custGeom>
              <a:avLst/>
              <a:gdLst>
                <a:gd name="T0" fmla="*/ 31 w 62"/>
                <a:gd name="T1" fmla="*/ 59 h 92"/>
                <a:gd name="T2" fmla="*/ 3 w 62"/>
                <a:gd name="T3" fmla="*/ 0 h 92"/>
                <a:gd name="T4" fmla="*/ 0 w 62"/>
                <a:gd name="T5" fmla="*/ 0 h 92"/>
                <a:gd name="T6" fmla="*/ 0 w 62"/>
                <a:gd name="T7" fmla="*/ 92 h 92"/>
                <a:gd name="T8" fmla="*/ 5 w 62"/>
                <a:gd name="T9" fmla="*/ 92 h 92"/>
                <a:gd name="T10" fmla="*/ 5 w 62"/>
                <a:gd name="T11" fmla="*/ 9 h 92"/>
                <a:gd name="T12" fmla="*/ 31 w 62"/>
                <a:gd name="T13" fmla="*/ 66 h 92"/>
                <a:gd name="T14" fmla="*/ 31 w 62"/>
                <a:gd name="T15" fmla="*/ 66 h 92"/>
                <a:gd name="T16" fmla="*/ 57 w 62"/>
                <a:gd name="T17" fmla="*/ 9 h 92"/>
                <a:gd name="T18" fmla="*/ 57 w 62"/>
                <a:gd name="T19" fmla="*/ 92 h 92"/>
                <a:gd name="T20" fmla="*/ 62 w 62"/>
                <a:gd name="T21" fmla="*/ 92 h 92"/>
                <a:gd name="T22" fmla="*/ 62 w 62"/>
                <a:gd name="T23" fmla="*/ 0 h 92"/>
                <a:gd name="T24" fmla="*/ 60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3" y="0"/>
                  </a:lnTo>
                  <a:lnTo>
                    <a:pt x="0" y="0"/>
                  </a:lnTo>
                  <a:lnTo>
                    <a:pt x="0" y="92"/>
                  </a:lnTo>
                  <a:lnTo>
                    <a:pt x="5" y="92"/>
                  </a:lnTo>
                  <a:lnTo>
                    <a:pt x="5" y="9"/>
                  </a:lnTo>
                  <a:lnTo>
                    <a:pt x="31" y="66"/>
                  </a:lnTo>
                  <a:lnTo>
                    <a:pt x="31" y="66"/>
                  </a:lnTo>
                  <a:lnTo>
                    <a:pt x="57" y="9"/>
                  </a:lnTo>
                  <a:lnTo>
                    <a:pt x="57" y="92"/>
                  </a:lnTo>
                  <a:lnTo>
                    <a:pt x="62" y="92"/>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6" name="Freeform 502"/>
            <p:cNvSpPr/>
            <p:nvPr/>
          </p:nvSpPr>
          <p:spPr bwMode="auto">
            <a:xfrm>
              <a:off x="2390240" y="3359244"/>
              <a:ext cx="42540" cy="111819"/>
            </a:xfrm>
            <a:custGeom>
              <a:avLst/>
              <a:gdLst>
                <a:gd name="T0" fmla="*/ 0 w 35"/>
                <a:gd name="T1" fmla="*/ 92 h 92"/>
                <a:gd name="T2" fmla="*/ 35 w 35"/>
                <a:gd name="T3" fmla="*/ 92 h 92"/>
                <a:gd name="T4" fmla="*/ 35 w 35"/>
                <a:gd name="T5" fmla="*/ 88 h 92"/>
                <a:gd name="T6" fmla="*/ 5 w 35"/>
                <a:gd name="T7" fmla="*/ 88 h 92"/>
                <a:gd name="T8" fmla="*/ 5 w 35"/>
                <a:gd name="T9" fmla="*/ 47 h 92"/>
                <a:gd name="T10" fmla="*/ 31 w 35"/>
                <a:gd name="T11" fmla="*/ 47 h 92"/>
                <a:gd name="T12" fmla="*/ 31 w 35"/>
                <a:gd name="T13" fmla="*/ 45 h 92"/>
                <a:gd name="T14" fmla="*/ 5 w 35"/>
                <a:gd name="T15" fmla="*/ 45 h 92"/>
                <a:gd name="T16" fmla="*/ 5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88"/>
                  </a:lnTo>
                  <a:lnTo>
                    <a:pt x="5" y="88"/>
                  </a:lnTo>
                  <a:lnTo>
                    <a:pt x="5" y="47"/>
                  </a:lnTo>
                  <a:lnTo>
                    <a:pt x="31" y="47"/>
                  </a:lnTo>
                  <a:lnTo>
                    <a:pt x="31" y="45"/>
                  </a:lnTo>
                  <a:lnTo>
                    <a:pt x="5" y="45"/>
                  </a:lnTo>
                  <a:lnTo>
                    <a:pt x="5"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7" name="Rectangle 503"/>
            <p:cNvSpPr>
              <a:spLocks noChangeArrowheads="1"/>
            </p:cNvSpPr>
            <p:nvPr/>
          </p:nvSpPr>
          <p:spPr bwMode="auto">
            <a:xfrm>
              <a:off x="1735124" y="3413938"/>
              <a:ext cx="267394"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8" name="Rectangle 504"/>
            <p:cNvSpPr>
              <a:spLocks noChangeArrowheads="1"/>
            </p:cNvSpPr>
            <p:nvPr/>
          </p:nvSpPr>
          <p:spPr bwMode="auto">
            <a:xfrm>
              <a:off x="2451012" y="3413938"/>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199" name="Freeform 505"/>
            <p:cNvSpPr/>
            <p:nvPr/>
          </p:nvSpPr>
          <p:spPr bwMode="auto">
            <a:xfrm>
              <a:off x="4966950" y="6357707"/>
              <a:ext cx="114250" cy="147067"/>
            </a:xfrm>
            <a:custGeom>
              <a:avLst/>
              <a:gdLst>
                <a:gd name="T0" fmla="*/ 8 w 40"/>
                <a:gd name="T1" fmla="*/ 44 h 51"/>
                <a:gd name="T2" fmla="*/ 16 w 40"/>
                <a:gd name="T3" fmla="*/ 49 h 51"/>
                <a:gd name="T4" fmla="*/ 26 w 40"/>
                <a:gd name="T5" fmla="*/ 51 h 51"/>
                <a:gd name="T6" fmla="*/ 37 w 40"/>
                <a:gd name="T7" fmla="*/ 49 h 51"/>
                <a:gd name="T8" fmla="*/ 40 w 40"/>
                <a:gd name="T9" fmla="*/ 47 h 51"/>
                <a:gd name="T10" fmla="*/ 35 w 40"/>
                <a:gd name="T11" fmla="*/ 40 h 51"/>
                <a:gd name="T12" fmla="*/ 33 w 40"/>
                <a:gd name="T13" fmla="*/ 41 h 51"/>
                <a:gd name="T14" fmla="*/ 26 w 40"/>
                <a:gd name="T15" fmla="*/ 43 h 51"/>
                <a:gd name="T16" fmla="*/ 13 w 40"/>
                <a:gd name="T17" fmla="*/ 38 h 51"/>
                <a:gd name="T18" fmla="*/ 8 w 40"/>
                <a:gd name="T19" fmla="*/ 26 h 51"/>
                <a:gd name="T20" fmla="*/ 13 w 40"/>
                <a:gd name="T21" fmla="*/ 13 h 51"/>
                <a:gd name="T22" fmla="*/ 26 w 40"/>
                <a:gd name="T23" fmla="*/ 8 h 51"/>
                <a:gd name="T24" fmla="*/ 33 w 40"/>
                <a:gd name="T25" fmla="*/ 10 h 51"/>
                <a:gd name="T26" fmla="*/ 37 w 40"/>
                <a:gd name="T27" fmla="*/ 3 h 51"/>
                <a:gd name="T28" fmla="*/ 26 w 40"/>
                <a:gd name="T29" fmla="*/ 0 h 51"/>
                <a:gd name="T30" fmla="*/ 16 w 40"/>
                <a:gd name="T31" fmla="*/ 2 h 51"/>
                <a:gd name="T32" fmla="*/ 8 w 40"/>
                <a:gd name="T33" fmla="*/ 8 h 51"/>
                <a:gd name="T34" fmla="*/ 2 w 40"/>
                <a:gd name="T35" fmla="*/ 16 h 51"/>
                <a:gd name="T36" fmla="*/ 0 w 40"/>
                <a:gd name="T37" fmla="*/ 26 h 51"/>
                <a:gd name="T38" fmla="*/ 2 w 40"/>
                <a:gd name="T39" fmla="*/ 36 h 51"/>
                <a:gd name="T40" fmla="*/ 8 w 40"/>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1">
                  <a:moveTo>
                    <a:pt x="8" y="44"/>
                  </a:moveTo>
                  <a:cubicBezTo>
                    <a:pt x="10" y="46"/>
                    <a:pt x="13" y="48"/>
                    <a:pt x="16" y="49"/>
                  </a:cubicBezTo>
                  <a:cubicBezTo>
                    <a:pt x="19" y="51"/>
                    <a:pt x="22" y="51"/>
                    <a:pt x="26" y="51"/>
                  </a:cubicBezTo>
                  <a:cubicBezTo>
                    <a:pt x="30" y="51"/>
                    <a:pt x="33" y="50"/>
                    <a:pt x="37" y="49"/>
                  </a:cubicBezTo>
                  <a:cubicBezTo>
                    <a:pt x="38" y="48"/>
                    <a:pt x="39" y="48"/>
                    <a:pt x="40" y="47"/>
                  </a:cubicBezTo>
                  <a:cubicBezTo>
                    <a:pt x="35" y="40"/>
                    <a:pt x="35" y="40"/>
                    <a:pt x="35" y="40"/>
                  </a:cubicBezTo>
                  <a:cubicBezTo>
                    <a:pt x="35" y="41"/>
                    <a:pt x="34" y="41"/>
                    <a:pt x="33" y="41"/>
                  </a:cubicBezTo>
                  <a:cubicBezTo>
                    <a:pt x="31" y="43"/>
                    <a:pt x="28"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28" y="8"/>
                    <a:pt x="31" y="9"/>
                    <a:pt x="33" y="10"/>
                  </a:cubicBezTo>
                  <a:cubicBezTo>
                    <a:pt x="37" y="3"/>
                    <a:pt x="37" y="3"/>
                    <a:pt x="37" y="3"/>
                  </a:cubicBezTo>
                  <a:cubicBezTo>
                    <a:pt x="33" y="1"/>
                    <a:pt x="30" y="0"/>
                    <a:pt x="26" y="0"/>
                  </a:cubicBezTo>
                  <a:cubicBezTo>
                    <a:pt x="22" y="0"/>
                    <a:pt x="19" y="1"/>
                    <a:pt x="16" y="2"/>
                  </a:cubicBezTo>
                  <a:cubicBezTo>
                    <a:pt x="13" y="4"/>
                    <a:pt x="10" y="5"/>
                    <a:pt x="8" y="8"/>
                  </a:cubicBezTo>
                  <a:cubicBezTo>
                    <a:pt x="5" y="10"/>
                    <a:pt x="4" y="13"/>
                    <a:pt x="2" y="16"/>
                  </a:cubicBezTo>
                  <a:cubicBezTo>
                    <a:pt x="1" y="19"/>
                    <a:pt x="0" y="22"/>
                    <a:pt x="0" y="26"/>
                  </a:cubicBezTo>
                  <a:cubicBezTo>
                    <a:pt x="0" y="29"/>
                    <a:pt x="1" y="33"/>
                    <a:pt x="2" y="36"/>
                  </a:cubicBezTo>
                  <a:cubicBezTo>
                    <a:pt x="4" y="39"/>
                    <a:pt x="5" y="41"/>
                    <a:pt x="8"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0" name="Freeform 506"/>
            <p:cNvSpPr>
              <a:spLocks noEditPoints="1"/>
            </p:cNvSpPr>
            <p:nvPr/>
          </p:nvSpPr>
          <p:spPr bwMode="auto">
            <a:xfrm>
              <a:off x="5095785" y="6357707"/>
              <a:ext cx="147067" cy="147067"/>
            </a:xfrm>
            <a:custGeom>
              <a:avLst/>
              <a:gdLst>
                <a:gd name="T0" fmla="*/ 43 w 51"/>
                <a:gd name="T1" fmla="*/ 8 h 51"/>
                <a:gd name="T2" fmla="*/ 35 w 51"/>
                <a:gd name="T3" fmla="*/ 2 h 51"/>
                <a:gd name="T4" fmla="*/ 25 w 51"/>
                <a:gd name="T5" fmla="*/ 0 h 51"/>
                <a:gd name="T6" fmla="*/ 15 w 51"/>
                <a:gd name="T7" fmla="*/ 2 h 51"/>
                <a:gd name="T8" fmla="*/ 7 w 51"/>
                <a:gd name="T9" fmla="*/ 8 h 51"/>
                <a:gd name="T10" fmla="*/ 2 w 51"/>
                <a:gd name="T11" fmla="*/ 16 h 51"/>
                <a:gd name="T12" fmla="*/ 0 w 51"/>
                <a:gd name="T13" fmla="*/ 26 h 51"/>
                <a:gd name="T14" fmla="*/ 2 w 51"/>
                <a:gd name="T15" fmla="*/ 36 h 51"/>
                <a:gd name="T16" fmla="*/ 7 w 51"/>
                <a:gd name="T17" fmla="*/ 44 h 51"/>
                <a:gd name="T18" fmla="*/ 15 w 51"/>
                <a:gd name="T19" fmla="*/ 49 h 51"/>
                <a:gd name="T20" fmla="*/ 25 w 51"/>
                <a:gd name="T21" fmla="*/ 51 h 51"/>
                <a:gd name="T22" fmla="*/ 35 w 51"/>
                <a:gd name="T23" fmla="*/ 49 h 51"/>
                <a:gd name="T24" fmla="*/ 43 w 51"/>
                <a:gd name="T25" fmla="*/ 44 h 51"/>
                <a:gd name="T26" fmla="*/ 49 w 51"/>
                <a:gd name="T27" fmla="*/ 36 h 51"/>
                <a:gd name="T28" fmla="*/ 51 w 51"/>
                <a:gd name="T29" fmla="*/ 26 h 51"/>
                <a:gd name="T30" fmla="*/ 49 w 51"/>
                <a:gd name="T31" fmla="*/ 16 h 51"/>
                <a:gd name="T32" fmla="*/ 43 w 51"/>
                <a:gd name="T33" fmla="*/ 8 h 51"/>
                <a:gd name="T34" fmla="*/ 38 w 51"/>
                <a:gd name="T35" fmla="*/ 38 h 51"/>
                <a:gd name="T36" fmla="*/ 25 w 51"/>
                <a:gd name="T37" fmla="*/ 43 h 51"/>
                <a:gd name="T38" fmla="*/ 13 w 51"/>
                <a:gd name="T39" fmla="*/ 38 h 51"/>
                <a:gd name="T40" fmla="*/ 8 w 51"/>
                <a:gd name="T41" fmla="*/ 26 h 51"/>
                <a:gd name="T42" fmla="*/ 13 w 51"/>
                <a:gd name="T43" fmla="*/ 13 h 51"/>
                <a:gd name="T44" fmla="*/ 25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3" y="8"/>
                  </a:moveTo>
                  <a:cubicBezTo>
                    <a:pt x="41" y="5"/>
                    <a:pt x="38" y="4"/>
                    <a:pt x="35" y="2"/>
                  </a:cubicBezTo>
                  <a:cubicBezTo>
                    <a:pt x="32" y="1"/>
                    <a:pt x="29" y="0"/>
                    <a:pt x="25" y="0"/>
                  </a:cubicBezTo>
                  <a:cubicBezTo>
                    <a:pt x="22" y="0"/>
                    <a:pt x="18" y="1"/>
                    <a:pt x="15" y="2"/>
                  </a:cubicBezTo>
                  <a:cubicBezTo>
                    <a:pt x="12" y="4"/>
                    <a:pt x="10" y="5"/>
                    <a:pt x="7" y="8"/>
                  </a:cubicBezTo>
                  <a:cubicBezTo>
                    <a:pt x="5" y="10"/>
                    <a:pt x="3" y="13"/>
                    <a:pt x="2" y="16"/>
                  </a:cubicBezTo>
                  <a:cubicBezTo>
                    <a:pt x="0" y="19"/>
                    <a:pt x="0" y="22"/>
                    <a:pt x="0" y="26"/>
                  </a:cubicBezTo>
                  <a:cubicBezTo>
                    <a:pt x="0" y="29"/>
                    <a:pt x="0" y="33"/>
                    <a:pt x="2" y="36"/>
                  </a:cubicBezTo>
                  <a:cubicBezTo>
                    <a:pt x="3" y="39"/>
                    <a:pt x="5" y="41"/>
                    <a:pt x="7" y="44"/>
                  </a:cubicBezTo>
                  <a:cubicBezTo>
                    <a:pt x="10" y="46"/>
                    <a:pt x="12" y="48"/>
                    <a:pt x="15" y="49"/>
                  </a:cubicBezTo>
                  <a:cubicBezTo>
                    <a:pt x="18" y="51"/>
                    <a:pt x="22" y="51"/>
                    <a:pt x="25" y="51"/>
                  </a:cubicBezTo>
                  <a:cubicBezTo>
                    <a:pt x="29" y="51"/>
                    <a:pt x="32" y="51"/>
                    <a:pt x="35" y="49"/>
                  </a:cubicBezTo>
                  <a:cubicBezTo>
                    <a:pt x="38" y="48"/>
                    <a:pt x="41" y="46"/>
                    <a:pt x="43" y="44"/>
                  </a:cubicBezTo>
                  <a:cubicBezTo>
                    <a:pt x="46" y="41"/>
                    <a:pt x="47" y="39"/>
                    <a:pt x="49" y="36"/>
                  </a:cubicBezTo>
                  <a:cubicBezTo>
                    <a:pt x="50" y="33"/>
                    <a:pt x="51" y="29"/>
                    <a:pt x="51" y="26"/>
                  </a:cubicBezTo>
                  <a:cubicBezTo>
                    <a:pt x="51" y="22"/>
                    <a:pt x="50" y="19"/>
                    <a:pt x="49" y="16"/>
                  </a:cubicBezTo>
                  <a:cubicBezTo>
                    <a:pt x="47" y="13"/>
                    <a:pt x="46" y="10"/>
                    <a:pt x="43" y="8"/>
                  </a:cubicBezTo>
                  <a:close/>
                  <a:moveTo>
                    <a:pt x="38" y="38"/>
                  </a:moveTo>
                  <a:cubicBezTo>
                    <a:pt x="34" y="41"/>
                    <a:pt x="30"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30" y="8"/>
                    <a:pt x="34"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1" name="Freeform 507"/>
            <p:cNvSpPr/>
            <p:nvPr/>
          </p:nvSpPr>
          <p:spPr bwMode="auto">
            <a:xfrm>
              <a:off x="5268376" y="6357707"/>
              <a:ext cx="134913" cy="147067"/>
            </a:xfrm>
            <a:custGeom>
              <a:avLst/>
              <a:gdLst>
                <a:gd name="T0" fmla="*/ 92 w 111"/>
                <a:gd name="T1" fmla="*/ 121 h 121"/>
                <a:gd name="T2" fmla="*/ 111 w 111"/>
                <a:gd name="T3" fmla="*/ 121 h 121"/>
                <a:gd name="T4" fmla="*/ 111 w 111"/>
                <a:gd name="T5" fmla="*/ 0 h 121"/>
                <a:gd name="T6" fmla="*/ 55 w 111"/>
                <a:gd name="T7" fmla="*/ 67 h 121"/>
                <a:gd name="T8" fmla="*/ 0 w 111"/>
                <a:gd name="T9" fmla="*/ 0 h 121"/>
                <a:gd name="T10" fmla="*/ 0 w 111"/>
                <a:gd name="T11" fmla="*/ 121 h 121"/>
                <a:gd name="T12" fmla="*/ 17 w 111"/>
                <a:gd name="T13" fmla="*/ 121 h 121"/>
                <a:gd name="T14" fmla="*/ 17 w 111"/>
                <a:gd name="T15" fmla="*/ 52 h 121"/>
                <a:gd name="T16" fmla="*/ 55 w 111"/>
                <a:gd name="T17" fmla="*/ 97 h 121"/>
                <a:gd name="T18" fmla="*/ 92 w 111"/>
                <a:gd name="T19" fmla="*/ 52 h 121"/>
                <a:gd name="T20" fmla="*/ 92 w 111"/>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92" y="121"/>
                  </a:moveTo>
                  <a:lnTo>
                    <a:pt x="111" y="121"/>
                  </a:lnTo>
                  <a:lnTo>
                    <a:pt x="111" y="0"/>
                  </a:lnTo>
                  <a:lnTo>
                    <a:pt x="55" y="67"/>
                  </a:lnTo>
                  <a:lnTo>
                    <a:pt x="0" y="0"/>
                  </a:lnTo>
                  <a:lnTo>
                    <a:pt x="0" y="121"/>
                  </a:lnTo>
                  <a:lnTo>
                    <a:pt x="17" y="121"/>
                  </a:lnTo>
                  <a:lnTo>
                    <a:pt x="17" y="52"/>
                  </a:lnTo>
                  <a:lnTo>
                    <a:pt x="55" y="97"/>
                  </a:lnTo>
                  <a:lnTo>
                    <a:pt x="92" y="52"/>
                  </a:lnTo>
                  <a:lnTo>
                    <a:pt x="9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2" name="Freeform 508"/>
            <p:cNvSpPr>
              <a:spLocks noEditPoints="1"/>
            </p:cNvSpPr>
            <p:nvPr/>
          </p:nvSpPr>
          <p:spPr bwMode="auto">
            <a:xfrm>
              <a:off x="5443398"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5" y="12"/>
                    <a:pt x="25" y="15"/>
                    <a:pt x="25" y="17"/>
                  </a:cubicBezTo>
                  <a:cubicBezTo>
                    <a:pt x="25" y="19"/>
                    <a:pt x="25"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3" name="Freeform 509"/>
            <p:cNvSpPr>
              <a:spLocks noEditPoints="1"/>
            </p:cNvSpPr>
            <p:nvPr/>
          </p:nvSpPr>
          <p:spPr bwMode="auto">
            <a:xfrm>
              <a:off x="5541848" y="6357707"/>
              <a:ext cx="126405" cy="147067"/>
            </a:xfrm>
            <a:custGeom>
              <a:avLst/>
              <a:gdLst>
                <a:gd name="T0" fmla="*/ 0 w 104"/>
                <a:gd name="T1" fmla="*/ 121 h 121"/>
                <a:gd name="T2" fmla="*/ 21 w 104"/>
                <a:gd name="T3" fmla="*/ 121 h 121"/>
                <a:gd name="T4" fmla="*/ 33 w 104"/>
                <a:gd name="T5" fmla="*/ 95 h 121"/>
                <a:gd name="T6" fmla="*/ 73 w 104"/>
                <a:gd name="T7" fmla="*/ 95 h 121"/>
                <a:gd name="T8" fmla="*/ 85 w 104"/>
                <a:gd name="T9" fmla="*/ 121 h 121"/>
                <a:gd name="T10" fmla="*/ 104 w 104"/>
                <a:gd name="T11" fmla="*/ 121 h 121"/>
                <a:gd name="T12" fmla="*/ 52 w 104"/>
                <a:gd name="T13" fmla="*/ 0 h 121"/>
                <a:gd name="T14" fmla="*/ 0 w 104"/>
                <a:gd name="T15" fmla="*/ 121 h 121"/>
                <a:gd name="T16" fmla="*/ 40 w 104"/>
                <a:gd name="T17" fmla="*/ 78 h 121"/>
                <a:gd name="T18" fmla="*/ 52 w 104"/>
                <a:gd name="T19" fmla="*/ 48 h 121"/>
                <a:gd name="T20" fmla="*/ 66 w 104"/>
                <a:gd name="T21" fmla="*/ 78 h 121"/>
                <a:gd name="T22" fmla="*/ 40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3" y="95"/>
                  </a:lnTo>
                  <a:lnTo>
                    <a:pt x="73" y="95"/>
                  </a:lnTo>
                  <a:lnTo>
                    <a:pt x="85" y="121"/>
                  </a:lnTo>
                  <a:lnTo>
                    <a:pt x="104" y="121"/>
                  </a:lnTo>
                  <a:lnTo>
                    <a:pt x="52" y="0"/>
                  </a:lnTo>
                  <a:lnTo>
                    <a:pt x="0" y="121"/>
                  </a:lnTo>
                  <a:close/>
                  <a:moveTo>
                    <a:pt x="40" y="78"/>
                  </a:moveTo>
                  <a:lnTo>
                    <a:pt x="52" y="48"/>
                  </a:lnTo>
                  <a:lnTo>
                    <a:pt x="66" y="78"/>
                  </a:lnTo>
                  <a:lnTo>
                    <a:pt x="40"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4" name="Freeform 510"/>
            <p:cNvSpPr/>
            <p:nvPr/>
          </p:nvSpPr>
          <p:spPr bwMode="auto">
            <a:xfrm>
              <a:off x="5693776"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5" name="Freeform 511"/>
            <p:cNvSpPr/>
            <p:nvPr/>
          </p:nvSpPr>
          <p:spPr bwMode="auto">
            <a:xfrm>
              <a:off x="5811673" y="6357707"/>
              <a:ext cx="126405" cy="147067"/>
            </a:xfrm>
            <a:custGeom>
              <a:avLst/>
              <a:gdLst>
                <a:gd name="T0" fmla="*/ 43 w 104"/>
                <a:gd name="T1" fmla="*/ 121 h 121"/>
                <a:gd name="T2" fmla="*/ 62 w 104"/>
                <a:gd name="T3" fmla="*/ 121 h 121"/>
                <a:gd name="T4" fmla="*/ 62 w 104"/>
                <a:gd name="T5" fmla="*/ 60 h 121"/>
                <a:gd name="T6" fmla="*/ 104 w 104"/>
                <a:gd name="T7" fmla="*/ 0 h 121"/>
                <a:gd name="T8" fmla="*/ 83 w 104"/>
                <a:gd name="T9" fmla="*/ 0 h 121"/>
                <a:gd name="T10" fmla="*/ 52 w 104"/>
                <a:gd name="T11" fmla="*/ 43 h 121"/>
                <a:gd name="T12" fmla="*/ 22 w 104"/>
                <a:gd name="T13" fmla="*/ 0 h 121"/>
                <a:gd name="T14" fmla="*/ 0 w 104"/>
                <a:gd name="T15" fmla="*/ 0 h 121"/>
                <a:gd name="T16" fmla="*/ 43 w 104"/>
                <a:gd name="T17" fmla="*/ 60 h 121"/>
                <a:gd name="T18" fmla="*/ 43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3" y="121"/>
                  </a:moveTo>
                  <a:lnTo>
                    <a:pt x="62" y="121"/>
                  </a:lnTo>
                  <a:lnTo>
                    <a:pt x="62" y="60"/>
                  </a:lnTo>
                  <a:lnTo>
                    <a:pt x="104" y="0"/>
                  </a:lnTo>
                  <a:lnTo>
                    <a:pt x="83" y="0"/>
                  </a:lnTo>
                  <a:lnTo>
                    <a:pt x="52" y="43"/>
                  </a:lnTo>
                  <a:lnTo>
                    <a:pt x="22"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6" name="Freeform 512"/>
            <p:cNvSpPr/>
            <p:nvPr/>
          </p:nvSpPr>
          <p:spPr bwMode="auto">
            <a:xfrm>
              <a:off x="5265945" y="6536376"/>
              <a:ext cx="59556" cy="111819"/>
            </a:xfrm>
            <a:custGeom>
              <a:avLst/>
              <a:gdLst>
                <a:gd name="T0" fmla="*/ 47 w 49"/>
                <a:gd name="T1" fmla="*/ 85 h 92"/>
                <a:gd name="T2" fmla="*/ 2 w 49"/>
                <a:gd name="T3" fmla="*/ 0 h 92"/>
                <a:gd name="T4" fmla="*/ 0 w 49"/>
                <a:gd name="T5" fmla="*/ 0 h 92"/>
                <a:gd name="T6" fmla="*/ 0 w 49"/>
                <a:gd name="T7" fmla="*/ 92 h 92"/>
                <a:gd name="T8" fmla="*/ 5 w 49"/>
                <a:gd name="T9" fmla="*/ 92 h 92"/>
                <a:gd name="T10" fmla="*/ 5 w 49"/>
                <a:gd name="T11" fmla="*/ 10 h 92"/>
                <a:gd name="T12" fmla="*/ 47 w 49"/>
                <a:gd name="T13" fmla="*/ 92 h 92"/>
                <a:gd name="T14" fmla="*/ 49 w 49"/>
                <a:gd name="T15" fmla="*/ 92 h 92"/>
                <a:gd name="T16" fmla="*/ 49 w 49"/>
                <a:gd name="T17" fmla="*/ 0 h 92"/>
                <a:gd name="T18" fmla="*/ 47 w 49"/>
                <a:gd name="T19" fmla="*/ 0 h 92"/>
                <a:gd name="T20" fmla="*/ 47 w 49"/>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2">
                  <a:moveTo>
                    <a:pt x="47" y="85"/>
                  </a:moveTo>
                  <a:lnTo>
                    <a:pt x="2" y="0"/>
                  </a:lnTo>
                  <a:lnTo>
                    <a:pt x="0" y="0"/>
                  </a:lnTo>
                  <a:lnTo>
                    <a:pt x="0" y="92"/>
                  </a:lnTo>
                  <a:lnTo>
                    <a:pt x="5" y="92"/>
                  </a:lnTo>
                  <a:lnTo>
                    <a:pt x="5" y="10"/>
                  </a:lnTo>
                  <a:lnTo>
                    <a:pt x="47" y="92"/>
                  </a:lnTo>
                  <a:lnTo>
                    <a:pt x="49" y="92"/>
                  </a:lnTo>
                  <a:lnTo>
                    <a:pt x="49" y="0"/>
                  </a:lnTo>
                  <a:lnTo>
                    <a:pt x="47" y="0"/>
                  </a:lnTo>
                  <a:lnTo>
                    <a:pt x="47"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7" name="Freeform 513"/>
            <p:cNvSpPr>
              <a:spLocks noEditPoints="1"/>
            </p:cNvSpPr>
            <p:nvPr/>
          </p:nvSpPr>
          <p:spPr bwMode="auto">
            <a:xfrm>
              <a:off x="5375334" y="6536376"/>
              <a:ext cx="65633" cy="111819"/>
            </a:xfrm>
            <a:custGeom>
              <a:avLst/>
              <a:gdLst>
                <a:gd name="T0" fmla="*/ 26 w 54"/>
                <a:gd name="T1" fmla="*/ 0 h 92"/>
                <a:gd name="T2" fmla="*/ 0 w 54"/>
                <a:gd name="T3" fmla="*/ 92 h 92"/>
                <a:gd name="T4" fmla="*/ 4 w 54"/>
                <a:gd name="T5" fmla="*/ 92 h 92"/>
                <a:gd name="T6" fmla="*/ 11 w 54"/>
                <a:gd name="T7" fmla="*/ 64 h 92"/>
                <a:gd name="T8" fmla="*/ 42 w 54"/>
                <a:gd name="T9" fmla="*/ 64 h 92"/>
                <a:gd name="T10" fmla="*/ 52 w 54"/>
                <a:gd name="T11" fmla="*/ 92 h 92"/>
                <a:gd name="T12" fmla="*/ 54 w 54"/>
                <a:gd name="T13" fmla="*/ 92 h 92"/>
                <a:gd name="T14" fmla="*/ 30 w 54"/>
                <a:gd name="T15" fmla="*/ 0 h 92"/>
                <a:gd name="T16" fmla="*/ 26 w 54"/>
                <a:gd name="T17" fmla="*/ 0 h 92"/>
                <a:gd name="T18" fmla="*/ 14 w 54"/>
                <a:gd name="T19" fmla="*/ 62 h 92"/>
                <a:gd name="T20" fmla="*/ 28 w 54"/>
                <a:gd name="T21" fmla="*/ 5 h 92"/>
                <a:gd name="T22" fmla="*/ 42 w 54"/>
                <a:gd name="T23" fmla="*/ 62 h 92"/>
                <a:gd name="T24" fmla="*/ 14 w 54"/>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6" y="0"/>
                  </a:moveTo>
                  <a:lnTo>
                    <a:pt x="0" y="92"/>
                  </a:lnTo>
                  <a:lnTo>
                    <a:pt x="4" y="92"/>
                  </a:lnTo>
                  <a:lnTo>
                    <a:pt x="11" y="64"/>
                  </a:lnTo>
                  <a:lnTo>
                    <a:pt x="42" y="64"/>
                  </a:lnTo>
                  <a:lnTo>
                    <a:pt x="52" y="92"/>
                  </a:lnTo>
                  <a:lnTo>
                    <a:pt x="54" y="92"/>
                  </a:lnTo>
                  <a:lnTo>
                    <a:pt x="30" y="0"/>
                  </a:lnTo>
                  <a:lnTo>
                    <a:pt x="26" y="0"/>
                  </a:lnTo>
                  <a:close/>
                  <a:moveTo>
                    <a:pt x="14" y="62"/>
                  </a:moveTo>
                  <a:lnTo>
                    <a:pt x="28" y="5"/>
                  </a:lnTo>
                  <a:lnTo>
                    <a:pt x="42" y="62"/>
                  </a:lnTo>
                  <a:lnTo>
                    <a:pt x="14"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8" name="Freeform 514"/>
            <p:cNvSpPr/>
            <p:nvPr/>
          </p:nvSpPr>
          <p:spPr bwMode="auto">
            <a:xfrm>
              <a:off x="5489584" y="6536376"/>
              <a:ext cx="75357" cy="111819"/>
            </a:xfrm>
            <a:custGeom>
              <a:avLst/>
              <a:gdLst>
                <a:gd name="T0" fmla="*/ 31 w 62"/>
                <a:gd name="T1" fmla="*/ 59 h 92"/>
                <a:gd name="T2" fmla="*/ 5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3 w 62"/>
                <a:gd name="T15" fmla="*/ 66 h 92"/>
                <a:gd name="T16" fmla="*/ 59 w 62"/>
                <a:gd name="T17" fmla="*/ 10 h 92"/>
                <a:gd name="T18" fmla="*/ 59 w 62"/>
                <a:gd name="T19" fmla="*/ 92 h 92"/>
                <a:gd name="T20" fmla="*/ 62 w 62"/>
                <a:gd name="T21" fmla="*/ 92 h 92"/>
                <a:gd name="T22" fmla="*/ 62 w 62"/>
                <a:gd name="T23" fmla="*/ 0 h 92"/>
                <a:gd name="T24" fmla="*/ 59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5" y="0"/>
                  </a:lnTo>
                  <a:lnTo>
                    <a:pt x="0" y="0"/>
                  </a:lnTo>
                  <a:lnTo>
                    <a:pt x="0" y="92"/>
                  </a:lnTo>
                  <a:lnTo>
                    <a:pt x="5" y="92"/>
                  </a:lnTo>
                  <a:lnTo>
                    <a:pt x="5" y="10"/>
                  </a:lnTo>
                  <a:lnTo>
                    <a:pt x="31" y="66"/>
                  </a:lnTo>
                  <a:lnTo>
                    <a:pt x="33" y="66"/>
                  </a:lnTo>
                  <a:lnTo>
                    <a:pt x="59" y="10"/>
                  </a:lnTo>
                  <a:lnTo>
                    <a:pt x="59" y="92"/>
                  </a:lnTo>
                  <a:lnTo>
                    <a:pt x="62" y="92"/>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09" name="Freeform 515"/>
            <p:cNvSpPr/>
            <p:nvPr/>
          </p:nvSpPr>
          <p:spPr bwMode="auto">
            <a:xfrm>
              <a:off x="5622066" y="6536376"/>
              <a:ext cx="43755" cy="111819"/>
            </a:xfrm>
            <a:custGeom>
              <a:avLst/>
              <a:gdLst>
                <a:gd name="T0" fmla="*/ 0 w 36"/>
                <a:gd name="T1" fmla="*/ 92 h 92"/>
                <a:gd name="T2" fmla="*/ 36 w 36"/>
                <a:gd name="T3" fmla="*/ 92 h 92"/>
                <a:gd name="T4" fmla="*/ 36 w 36"/>
                <a:gd name="T5" fmla="*/ 90 h 92"/>
                <a:gd name="T6" fmla="*/ 2 w 36"/>
                <a:gd name="T7" fmla="*/ 90 h 92"/>
                <a:gd name="T8" fmla="*/ 2 w 36"/>
                <a:gd name="T9" fmla="*/ 50 h 92"/>
                <a:gd name="T10" fmla="*/ 29 w 36"/>
                <a:gd name="T11" fmla="*/ 50 h 92"/>
                <a:gd name="T12" fmla="*/ 29 w 36"/>
                <a:gd name="T13" fmla="*/ 47 h 92"/>
                <a:gd name="T14" fmla="*/ 2 w 36"/>
                <a:gd name="T15" fmla="*/ 47 h 92"/>
                <a:gd name="T16" fmla="*/ 2 w 36"/>
                <a:gd name="T17" fmla="*/ 2 h 92"/>
                <a:gd name="T18" fmla="*/ 36 w 36"/>
                <a:gd name="T19" fmla="*/ 2 h 92"/>
                <a:gd name="T20" fmla="*/ 36 w 36"/>
                <a:gd name="T21" fmla="*/ 0 h 92"/>
                <a:gd name="T22" fmla="*/ 0 w 36"/>
                <a:gd name="T23" fmla="*/ 0 h 92"/>
                <a:gd name="T24" fmla="*/ 0 w 3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2">
                  <a:moveTo>
                    <a:pt x="0" y="92"/>
                  </a:moveTo>
                  <a:lnTo>
                    <a:pt x="36" y="92"/>
                  </a:lnTo>
                  <a:lnTo>
                    <a:pt x="36" y="90"/>
                  </a:lnTo>
                  <a:lnTo>
                    <a:pt x="2" y="90"/>
                  </a:lnTo>
                  <a:lnTo>
                    <a:pt x="2" y="50"/>
                  </a:lnTo>
                  <a:lnTo>
                    <a:pt x="29" y="50"/>
                  </a:lnTo>
                  <a:lnTo>
                    <a:pt x="29" y="47"/>
                  </a:lnTo>
                  <a:lnTo>
                    <a:pt x="2" y="47"/>
                  </a:lnTo>
                  <a:lnTo>
                    <a:pt x="2" y="2"/>
                  </a:lnTo>
                  <a:lnTo>
                    <a:pt x="36" y="2"/>
                  </a:lnTo>
                  <a:lnTo>
                    <a:pt x="36"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0" name="Rectangle 516"/>
            <p:cNvSpPr>
              <a:spLocks noChangeArrowheads="1"/>
            </p:cNvSpPr>
            <p:nvPr/>
          </p:nvSpPr>
          <p:spPr bwMode="auto">
            <a:xfrm>
              <a:off x="4963303"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1" name="Rectangle 517"/>
            <p:cNvSpPr>
              <a:spLocks noChangeArrowheads="1"/>
            </p:cNvSpPr>
            <p:nvPr/>
          </p:nvSpPr>
          <p:spPr bwMode="auto">
            <a:xfrm>
              <a:off x="5679191"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2" name="Freeform 518"/>
            <p:cNvSpPr/>
            <p:nvPr/>
          </p:nvSpPr>
          <p:spPr bwMode="auto">
            <a:xfrm>
              <a:off x="4963303" y="4780081"/>
              <a:ext cx="113035" cy="145851"/>
            </a:xfrm>
            <a:custGeom>
              <a:avLst/>
              <a:gdLst>
                <a:gd name="T0" fmla="*/ 7 w 39"/>
                <a:gd name="T1" fmla="*/ 44 h 51"/>
                <a:gd name="T2" fmla="*/ 16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6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6" y="49"/>
                  </a:cubicBezTo>
                  <a:cubicBezTo>
                    <a:pt x="19" y="51"/>
                    <a:pt x="22" y="51"/>
                    <a:pt x="25" y="51"/>
                  </a:cubicBezTo>
                  <a:cubicBezTo>
                    <a:pt x="29" y="51"/>
                    <a:pt x="33" y="50"/>
                    <a:pt x="37" y="49"/>
                  </a:cubicBezTo>
                  <a:cubicBezTo>
                    <a:pt x="38" y="48"/>
                    <a:pt x="39"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6"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3" name="Freeform 519"/>
            <p:cNvSpPr>
              <a:spLocks noEditPoints="1"/>
            </p:cNvSpPr>
            <p:nvPr/>
          </p:nvSpPr>
          <p:spPr bwMode="auto">
            <a:xfrm>
              <a:off x="5093354" y="4780081"/>
              <a:ext cx="143421" cy="145851"/>
            </a:xfrm>
            <a:custGeom>
              <a:avLst/>
              <a:gdLst>
                <a:gd name="T0" fmla="*/ 43 w 50"/>
                <a:gd name="T1" fmla="*/ 8 h 51"/>
                <a:gd name="T2" fmla="*/ 35 w 50"/>
                <a:gd name="T3" fmla="*/ 2 h 51"/>
                <a:gd name="T4" fmla="*/ 25 w 50"/>
                <a:gd name="T5" fmla="*/ 0 h 51"/>
                <a:gd name="T6" fmla="*/ 15 w 50"/>
                <a:gd name="T7" fmla="*/ 2 h 51"/>
                <a:gd name="T8" fmla="*/ 7 w 50"/>
                <a:gd name="T9" fmla="*/ 8 h 51"/>
                <a:gd name="T10" fmla="*/ 2 w 50"/>
                <a:gd name="T11" fmla="*/ 16 h 51"/>
                <a:gd name="T12" fmla="*/ 0 w 50"/>
                <a:gd name="T13" fmla="*/ 26 h 51"/>
                <a:gd name="T14" fmla="*/ 2 w 50"/>
                <a:gd name="T15" fmla="*/ 36 h 51"/>
                <a:gd name="T16" fmla="*/ 7 w 50"/>
                <a:gd name="T17" fmla="*/ 44 h 51"/>
                <a:gd name="T18" fmla="*/ 15 w 50"/>
                <a:gd name="T19" fmla="*/ 49 h 51"/>
                <a:gd name="T20" fmla="*/ 25 w 50"/>
                <a:gd name="T21" fmla="*/ 51 h 51"/>
                <a:gd name="T22" fmla="*/ 35 w 50"/>
                <a:gd name="T23" fmla="*/ 49 h 51"/>
                <a:gd name="T24" fmla="*/ 43 w 50"/>
                <a:gd name="T25" fmla="*/ 44 h 51"/>
                <a:gd name="T26" fmla="*/ 48 w 50"/>
                <a:gd name="T27" fmla="*/ 36 h 51"/>
                <a:gd name="T28" fmla="*/ 50 w 50"/>
                <a:gd name="T29" fmla="*/ 26 h 51"/>
                <a:gd name="T30" fmla="*/ 48 w 50"/>
                <a:gd name="T31" fmla="*/ 16 h 51"/>
                <a:gd name="T32" fmla="*/ 43 w 50"/>
                <a:gd name="T33" fmla="*/ 8 h 51"/>
                <a:gd name="T34" fmla="*/ 37 w 50"/>
                <a:gd name="T35" fmla="*/ 38 h 51"/>
                <a:gd name="T36" fmla="*/ 25 w 50"/>
                <a:gd name="T37" fmla="*/ 43 h 51"/>
                <a:gd name="T38" fmla="*/ 13 w 50"/>
                <a:gd name="T39" fmla="*/ 38 h 51"/>
                <a:gd name="T40" fmla="*/ 7 w 50"/>
                <a:gd name="T41" fmla="*/ 26 h 51"/>
                <a:gd name="T42" fmla="*/ 13 w 50"/>
                <a:gd name="T43" fmla="*/ 14 h 51"/>
                <a:gd name="T44" fmla="*/ 25 w 50"/>
                <a:gd name="T45" fmla="*/ 8 h 51"/>
                <a:gd name="T46" fmla="*/ 37 w 50"/>
                <a:gd name="T47" fmla="*/ 14 h 51"/>
                <a:gd name="T48" fmla="*/ 42 w 50"/>
                <a:gd name="T49" fmla="*/ 26 h 51"/>
                <a:gd name="T50" fmla="*/ 37 w 50"/>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1">
                  <a:moveTo>
                    <a:pt x="43" y="8"/>
                  </a:moveTo>
                  <a:cubicBezTo>
                    <a:pt x="41" y="6"/>
                    <a:pt x="38" y="4"/>
                    <a:pt x="35" y="2"/>
                  </a:cubicBezTo>
                  <a:cubicBezTo>
                    <a:pt x="32" y="1"/>
                    <a:pt x="28" y="0"/>
                    <a:pt x="25" y="0"/>
                  </a:cubicBezTo>
                  <a:cubicBezTo>
                    <a:pt x="22" y="0"/>
                    <a:pt x="18" y="1"/>
                    <a:pt x="15" y="2"/>
                  </a:cubicBezTo>
                  <a:cubicBezTo>
                    <a:pt x="12" y="4"/>
                    <a:pt x="9" y="6"/>
                    <a:pt x="7" y="8"/>
                  </a:cubicBezTo>
                  <a:cubicBezTo>
                    <a:pt x="5" y="10"/>
                    <a:pt x="3" y="13"/>
                    <a:pt x="2" y="16"/>
                  </a:cubicBezTo>
                  <a:cubicBezTo>
                    <a:pt x="0" y="19"/>
                    <a:pt x="0" y="22"/>
                    <a:pt x="0" y="26"/>
                  </a:cubicBezTo>
                  <a:cubicBezTo>
                    <a:pt x="0" y="29"/>
                    <a:pt x="0" y="33"/>
                    <a:pt x="2" y="36"/>
                  </a:cubicBezTo>
                  <a:cubicBezTo>
                    <a:pt x="3" y="39"/>
                    <a:pt x="5" y="41"/>
                    <a:pt x="7" y="44"/>
                  </a:cubicBezTo>
                  <a:cubicBezTo>
                    <a:pt x="9" y="46"/>
                    <a:pt x="12" y="48"/>
                    <a:pt x="15" y="49"/>
                  </a:cubicBezTo>
                  <a:cubicBezTo>
                    <a:pt x="18" y="51"/>
                    <a:pt x="22" y="51"/>
                    <a:pt x="25" y="51"/>
                  </a:cubicBezTo>
                  <a:cubicBezTo>
                    <a:pt x="28" y="51"/>
                    <a:pt x="32" y="51"/>
                    <a:pt x="35" y="49"/>
                  </a:cubicBezTo>
                  <a:cubicBezTo>
                    <a:pt x="38" y="48"/>
                    <a:pt x="41" y="46"/>
                    <a:pt x="43" y="44"/>
                  </a:cubicBezTo>
                  <a:cubicBezTo>
                    <a:pt x="45" y="41"/>
                    <a:pt x="47" y="39"/>
                    <a:pt x="48" y="36"/>
                  </a:cubicBezTo>
                  <a:cubicBezTo>
                    <a:pt x="50" y="33"/>
                    <a:pt x="50" y="29"/>
                    <a:pt x="50" y="26"/>
                  </a:cubicBezTo>
                  <a:cubicBezTo>
                    <a:pt x="50" y="22"/>
                    <a:pt x="50" y="19"/>
                    <a:pt x="48" y="16"/>
                  </a:cubicBezTo>
                  <a:cubicBezTo>
                    <a:pt x="47" y="13"/>
                    <a:pt x="45" y="10"/>
                    <a:pt x="43" y="8"/>
                  </a:cubicBezTo>
                  <a:close/>
                  <a:moveTo>
                    <a:pt x="37" y="38"/>
                  </a:moveTo>
                  <a:cubicBezTo>
                    <a:pt x="34" y="41"/>
                    <a:pt x="30" y="43"/>
                    <a:pt x="25" y="43"/>
                  </a:cubicBezTo>
                  <a:cubicBezTo>
                    <a:pt x="20" y="43"/>
                    <a:pt x="16" y="41"/>
                    <a:pt x="13" y="38"/>
                  </a:cubicBezTo>
                  <a:cubicBezTo>
                    <a:pt x="9" y="35"/>
                    <a:pt x="7" y="30"/>
                    <a:pt x="7" y="26"/>
                  </a:cubicBezTo>
                  <a:cubicBezTo>
                    <a:pt x="7" y="21"/>
                    <a:pt x="9" y="17"/>
                    <a:pt x="13" y="14"/>
                  </a:cubicBezTo>
                  <a:cubicBezTo>
                    <a:pt x="16" y="10"/>
                    <a:pt x="20" y="8"/>
                    <a:pt x="25" y="8"/>
                  </a:cubicBezTo>
                  <a:cubicBezTo>
                    <a:pt x="30" y="8"/>
                    <a:pt x="34" y="10"/>
                    <a:pt x="37" y="14"/>
                  </a:cubicBezTo>
                  <a:cubicBezTo>
                    <a:pt x="41" y="17"/>
                    <a:pt x="42" y="21"/>
                    <a:pt x="42" y="26"/>
                  </a:cubicBezTo>
                  <a:cubicBezTo>
                    <a:pt x="42"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4" name="Freeform 520"/>
            <p:cNvSpPr/>
            <p:nvPr/>
          </p:nvSpPr>
          <p:spPr bwMode="auto">
            <a:xfrm>
              <a:off x="526229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5" name="Freeform 521"/>
            <p:cNvSpPr>
              <a:spLocks noEditPoints="1"/>
            </p:cNvSpPr>
            <p:nvPr/>
          </p:nvSpPr>
          <p:spPr bwMode="auto">
            <a:xfrm>
              <a:off x="544096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6" name="Freeform 522"/>
            <p:cNvSpPr>
              <a:spLocks noEditPoints="1"/>
            </p:cNvSpPr>
            <p:nvPr/>
          </p:nvSpPr>
          <p:spPr bwMode="auto">
            <a:xfrm>
              <a:off x="5539417" y="4780081"/>
              <a:ext cx="126405" cy="145851"/>
            </a:xfrm>
            <a:custGeom>
              <a:avLst/>
              <a:gdLst>
                <a:gd name="T0" fmla="*/ 0 w 104"/>
                <a:gd name="T1" fmla="*/ 120 h 120"/>
                <a:gd name="T2" fmla="*/ 21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7 w 104"/>
                <a:gd name="T17" fmla="*/ 78 h 120"/>
                <a:gd name="T18" fmla="*/ 52 w 104"/>
                <a:gd name="T19" fmla="*/ 47 h 120"/>
                <a:gd name="T20" fmla="*/ 66 w 104"/>
                <a:gd name="T21" fmla="*/ 78 h 120"/>
                <a:gd name="T22" fmla="*/ 37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0" y="94"/>
                  </a:lnTo>
                  <a:lnTo>
                    <a:pt x="73" y="94"/>
                  </a:lnTo>
                  <a:lnTo>
                    <a:pt x="82" y="120"/>
                  </a:lnTo>
                  <a:lnTo>
                    <a:pt x="104" y="120"/>
                  </a:lnTo>
                  <a:lnTo>
                    <a:pt x="52" y="0"/>
                  </a:lnTo>
                  <a:lnTo>
                    <a:pt x="0" y="120"/>
                  </a:lnTo>
                  <a:close/>
                  <a:moveTo>
                    <a:pt x="37" y="78"/>
                  </a:moveTo>
                  <a:lnTo>
                    <a:pt x="52" y="47"/>
                  </a:lnTo>
                  <a:lnTo>
                    <a:pt x="66"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7" name="Freeform 523"/>
            <p:cNvSpPr/>
            <p:nvPr/>
          </p:nvSpPr>
          <p:spPr bwMode="auto">
            <a:xfrm>
              <a:off x="5691345"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8" name="Freeform 524"/>
            <p:cNvSpPr/>
            <p:nvPr/>
          </p:nvSpPr>
          <p:spPr bwMode="auto">
            <a:xfrm>
              <a:off x="5809242" y="4780081"/>
              <a:ext cx="126405" cy="145851"/>
            </a:xfrm>
            <a:custGeom>
              <a:avLst/>
              <a:gdLst>
                <a:gd name="T0" fmla="*/ 42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21 w 104"/>
                <a:gd name="T13" fmla="*/ 0 h 120"/>
                <a:gd name="T14" fmla="*/ 0 w 104"/>
                <a:gd name="T15" fmla="*/ 0 h 120"/>
                <a:gd name="T16" fmla="*/ 42 w 104"/>
                <a:gd name="T17" fmla="*/ 59 h 120"/>
                <a:gd name="T18" fmla="*/ 42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2" y="120"/>
                  </a:moveTo>
                  <a:lnTo>
                    <a:pt x="61" y="120"/>
                  </a:lnTo>
                  <a:lnTo>
                    <a:pt x="61" y="59"/>
                  </a:lnTo>
                  <a:lnTo>
                    <a:pt x="104" y="0"/>
                  </a:lnTo>
                  <a:lnTo>
                    <a:pt x="83" y="0"/>
                  </a:lnTo>
                  <a:lnTo>
                    <a:pt x="52" y="45"/>
                  </a:lnTo>
                  <a:lnTo>
                    <a:pt x="21" y="0"/>
                  </a:lnTo>
                  <a:lnTo>
                    <a:pt x="0" y="0"/>
                  </a:lnTo>
                  <a:lnTo>
                    <a:pt x="42" y="59"/>
                  </a:lnTo>
                  <a:lnTo>
                    <a:pt x="42"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19" name="Freeform 525"/>
            <p:cNvSpPr/>
            <p:nvPr/>
          </p:nvSpPr>
          <p:spPr bwMode="auto">
            <a:xfrm>
              <a:off x="5262299" y="4957533"/>
              <a:ext cx="60771" cy="113035"/>
            </a:xfrm>
            <a:custGeom>
              <a:avLst/>
              <a:gdLst>
                <a:gd name="T0" fmla="*/ 48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8 w 50"/>
                <a:gd name="T19" fmla="*/ 0 h 93"/>
                <a:gd name="T20" fmla="*/ 48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8" y="85"/>
                  </a:moveTo>
                  <a:lnTo>
                    <a:pt x="3" y="0"/>
                  </a:lnTo>
                  <a:lnTo>
                    <a:pt x="0" y="0"/>
                  </a:lnTo>
                  <a:lnTo>
                    <a:pt x="0" y="93"/>
                  </a:lnTo>
                  <a:lnTo>
                    <a:pt x="3" y="93"/>
                  </a:lnTo>
                  <a:lnTo>
                    <a:pt x="3" y="12"/>
                  </a:lnTo>
                  <a:lnTo>
                    <a:pt x="45" y="93"/>
                  </a:lnTo>
                  <a:lnTo>
                    <a:pt x="50" y="93"/>
                  </a:lnTo>
                  <a:lnTo>
                    <a:pt x="50" y="0"/>
                  </a:lnTo>
                  <a:lnTo>
                    <a:pt x="48" y="0"/>
                  </a:lnTo>
                  <a:lnTo>
                    <a:pt x="48"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0" name="Freeform 526"/>
            <p:cNvSpPr>
              <a:spLocks noEditPoints="1"/>
            </p:cNvSpPr>
            <p:nvPr/>
          </p:nvSpPr>
          <p:spPr bwMode="auto">
            <a:xfrm>
              <a:off x="5371688"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9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9"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1" name="Freeform 527"/>
            <p:cNvSpPr/>
            <p:nvPr/>
          </p:nvSpPr>
          <p:spPr bwMode="auto">
            <a:xfrm>
              <a:off x="5487153" y="4957533"/>
              <a:ext cx="74141" cy="113035"/>
            </a:xfrm>
            <a:custGeom>
              <a:avLst/>
              <a:gdLst>
                <a:gd name="T0" fmla="*/ 31 w 61"/>
                <a:gd name="T1" fmla="*/ 59 h 93"/>
                <a:gd name="T2" fmla="*/ 2 w 61"/>
                <a:gd name="T3" fmla="*/ 0 h 93"/>
                <a:gd name="T4" fmla="*/ 0 w 61"/>
                <a:gd name="T5" fmla="*/ 0 h 93"/>
                <a:gd name="T6" fmla="*/ 0 w 61"/>
                <a:gd name="T7" fmla="*/ 93 h 93"/>
                <a:gd name="T8" fmla="*/ 5 w 61"/>
                <a:gd name="T9" fmla="*/ 93 h 93"/>
                <a:gd name="T10" fmla="*/ 5 w 61"/>
                <a:gd name="T11" fmla="*/ 12 h 93"/>
                <a:gd name="T12" fmla="*/ 31 w 61"/>
                <a:gd name="T13" fmla="*/ 67 h 93"/>
                <a:gd name="T14" fmla="*/ 31 w 61"/>
                <a:gd name="T15" fmla="*/ 67 h 93"/>
                <a:gd name="T16" fmla="*/ 57 w 61"/>
                <a:gd name="T17" fmla="*/ 12 h 93"/>
                <a:gd name="T18" fmla="*/ 57 w 61"/>
                <a:gd name="T19" fmla="*/ 93 h 93"/>
                <a:gd name="T20" fmla="*/ 61 w 61"/>
                <a:gd name="T21" fmla="*/ 93 h 93"/>
                <a:gd name="T22" fmla="*/ 61 w 61"/>
                <a:gd name="T23" fmla="*/ 0 h 93"/>
                <a:gd name="T24" fmla="*/ 59 w 61"/>
                <a:gd name="T25" fmla="*/ 0 h 93"/>
                <a:gd name="T26" fmla="*/ 31 w 61"/>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3">
                  <a:moveTo>
                    <a:pt x="31" y="59"/>
                  </a:moveTo>
                  <a:lnTo>
                    <a:pt x="2" y="0"/>
                  </a:lnTo>
                  <a:lnTo>
                    <a:pt x="0" y="0"/>
                  </a:lnTo>
                  <a:lnTo>
                    <a:pt x="0" y="93"/>
                  </a:lnTo>
                  <a:lnTo>
                    <a:pt x="5" y="93"/>
                  </a:lnTo>
                  <a:lnTo>
                    <a:pt x="5" y="12"/>
                  </a:lnTo>
                  <a:lnTo>
                    <a:pt x="31" y="67"/>
                  </a:lnTo>
                  <a:lnTo>
                    <a:pt x="31" y="67"/>
                  </a:lnTo>
                  <a:lnTo>
                    <a:pt x="57" y="12"/>
                  </a:lnTo>
                  <a:lnTo>
                    <a:pt x="57" y="93"/>
                  </a:lnTo>
                  <a:lnTo>
                    <a:pt x="61" y="93"/>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2" name="Freeform 528"/>
            <p:cNvSpPr/>
            <p:nvPr/>
          </p:nvSpPr>
          <p:spPr bwMode="auto">
            <a:xfrm>
              <a:off x="5619635" y="495753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50 h 93"/>
                <a:gd name="T10" fmla="*/ 28 w 33"/>
                <a:gd name="T11" fmla="*/ 50 h 93"/>
                <a:gd name="T12" fmla="*/ 28 w 33"/>
                <a:gd name="T13" fmla="*/ 48 h 93"/>
                <a:gd name="T14" fmla="*/ 2 w 33"/>
                <a:gd name="T15" fmla="*/ 48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50"/>
                  </a:lnTo>
                  <a:lnTo>
                    <a:pt x="28" y="50"/>
                  </a:lnTo>
                  <a:lnTo>
                    <a:pt x="28" y="48"/>
                  </a:lnTo>
                  <a:lnTo>
                    <a:pt x="2" y="48"/>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3" name="Rectangle 529"/>
            <p:cNvSpPr>
              <a:spLocks noChangeArrowheads="1"/>
            </p:cNvSpPr>
            <p:nvPr/>
          </p:nvSpPr>
          <p:spPr bwMode="auto">
            <a:xfrm>
              <a:off x="4960873"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4" name="Rectangle 530"/>
            <p:cNvSpPr>
              <a:spLocks noChangeArrowheads="1"/>
            </p:cNvSpPr>
            <p:nvPr/>
          </p:nvSpPr>
          <p:spPr bwMode="auto">
            <a:xfrm>
              <a:off x="5676760"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5" name="Freeform 531"/>
            <p:cNvSpPr/>
            <p:nvPr/>
          </p:nvSpPr>
          <p:spPr bwMode="auto">
            <a:xfrm>
              <a:off x="1737555" y="6357707"/>
              <a:ext cx="111819" cy="147067"/>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28" y="8"/>
                    <a:pt x="30" y="9"/>
                    <a:pt x="33" y="10"/>
                  </a:cubicBezTo>
                  <a:cubicBezTo>
                    <a:pt x="36" y="3"/>
                    <a:pt x="36" y="3"/>
                    <a:pt x="36" y="3"/>
                  </a:cubicBezTo>
                  <a:cubicBezTo>
                    <a:pt x="33" y="1"/>
                    <a:pt x="29" y="0"/>
                    <a:pt x="25" y="0"/>
                  </a:cubicBezTo>
                  <a:cubicBezTo>
                    <a:pt x="22" y="0"/>
                    <a:pt x="19" y="1"/>
                    <a:pt x="15" y="2"/>
                  </a:cubicBezTo>
                  <a:cubicBezTo>
                    <a:pt x="12" y="4"/>
                    <a:pt x="10" y="5"/>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6" name="Freeform 532"/>
            <p:cNvSpPr>
              <a:spLocks noEditPoints="1"/>
            </p:cNvSpPr>
            <p:nvPr/>
          </p:nvSpPr>
          <p:spPr bwMode="auto">
            <a:xfrm>
              <a:off x="1863959" y="6357707"/>
              <a:ext cx="147067" cy="147067"/>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3 w 51"/>
                <a:gd name="T39" fmla="*/ 38 h 51"/>
                <a:gd name="T40" fmla="*/ 8 w 51"/>
                <a:gd name="T41" fmla="*/ 26 h 51"/>
                <a:gd name="T42" fmla="*/ 13 w 51"/>
                <a:gd name="T43" fmla="*/ 13 h 51"/>
                <a:gd name="T44" fmla="*/ 26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5"/>
                    <a:pt x="39" y="4"/>
                    <a:pt x="36" y="2"/>
                  </a:cubicBezTo>
                  <a:cubicBezTo>
                    <a:pt x="33" y="1"/>
                    <a:pt x="29" y="0"/>
                    <a:pt x="26" y="0"/>
                  </a:cubicBezTo>
                  <a:cubicBezTo>
                    <a:pt x="22" y="0"/>
                    <a:pt x="19" y="1"/>
                    <a:pt x="16" y="2"/>
                  </a:cubicBezTo>
                  <a:cubicBezTo>
                    <a:pt x="13" y="4"/>
                    <a:pt x="10" y="5"/>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0" y="33"/>
                    <a:pt x="51" y="29"/>
                    <a:pt x="51" y="26"/>
                  </a:cubicBezTo>
                  <a:cubicBezTo>
                    <a:pt x="51" y="22"/>
                    <a:pt x="50" y="19"/>
                    <a:pt x="49" y="16"/>
                  </a:cubicBezTo>
                  <a:cubicBezTo>
                    <a:pt x="48" y="13"/>
                    <a:pt x="46" y="10"/>
                    <a:pt x="44" y="8"/>
                  </a:cubicBezTo>
                  <a:close/>
                  <a:moveTo>
                    <a:pt x="38" y="38"/>
                  </a:moveTo>
                  <a:cubicBezTo>
                    <a:pt x="35" y="41"/>
                    <a:pt x="30" y="43"/>
                    <a:pt x="26" y="43"/>
                  </a:cubicBezTo>
                  <a:cubicBezTo>
                    <a:pt x="21" y="43"/>
                    <a:pt x="17" y="41"/>
                    <a:pt x="13" y="38"/>
                  </a:cubicBezTo>
                  <a:cubicBezTo>
                    <a:pt x="10" y="35"/>
                    <a:pt x="8" y="30"/>
                    <a:pt x="8" y="26"/>
                  </a:cubicBezTo>
                  <a:cubicBezTo>
                    <a:pt x="8" y="21"/>
                    <a:pt x="10" y="17"/>
                    <a:pt x="13" y="13"/>
                  </a:cubicBezTo>
                  <a:cubicBezTo>
                    <a:pt x="17" y="10"/>
                    <a:pt x="21" y="8"/>
                    <a:pt x="26" y="8"/>
                  </a:cubicBezTo>
                  <a:cubicBezTo>
                    <a:pt x="30" y="8"/>
                    <a:pt x="35"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7" name="Freeform 533"/>
            <p:cNvSpPr/>
            <p:nvPr/>
          </p:nvSpPr>
          <p:spPr bwMode="auto">
            <a:xfrm>
              <a:off x="2036550" y="6357707"/>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2 h 121"/>
                <a:gd name="T16" fmla="*/ 57 w 114"/>
                <a:gd name="T17" fmla="*/ 97 h 121"/>
                <a:gd name="T18" fmla="*/ 95 w 114"/>
                <a:gd name="T19" fmla="*/ 52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2"/>
                  </a:lnTo>
                  <a:lnTo>
                    <a:pt x="57" y="97"/>
                  </a:lnTo>
                  <a:lnTo>
                    <a:pt x="95" y="52"/>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8" name="Freeform 534"/>
            <p:cNvSpPr>
              <a:spLocks noEditPoints="1"/>
            </p:cNvSpPr>
            <p:nvPr/>
          </p:nvSpPr>
          <p:spPr bwMode="auto">
            <a:xfrm>
              <a:off x="2215218" y="6357707"/>
              <a:ext cx="91157"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29" name="Freeform 535"/>
            <p:cNvSpPr>
              <a:spLocks noEditPoints="1"/>
            </p:cNvSpPr>
            <p:nvPr/>
          </p:nvSpPr>
          <p:spPr bwMode="auto">
            <a:xfrm>
              <a:off x="2312453" y="6357707"/>
              <a:ext cx="126405" cy="147067"/>
            </a:xfrm>
            <a:custGeom>
              <a:avLst/>
              <a:gdLst>
                <a:gd name="T0" fmla="*/ 0 w 104"/>
                <a:gd name="T1" fmla="*/ 121 h 121"/>
                <a:gd name="T2" fmla="*/ 19 w 104"/>
                <a:gd name="T3" fmla="*/ 121 h 121"/>
                <a:gd name="T4" fmla="*/ 31 w 104"/>
                <a:gd name="T5" fmla="*/ 95 h 121"/>
                <a:gd name="T6" fmla="*/ 73 w 104"/>
                <a:gd name="T7" fmla="*/ 95 h 121"/>
                <a:gd name="T8" fmla="*/ 83 w 104"/>
                <a:gd name="T9" fmla="*/ 121 h 121"/>
                <a:gd name="T10" fmla="*/ 104 w 104"/>
                <a:gd name="T11" fmla="*/ 121 h 121"/>
                <a:gd name="T12" fmla="*/ 52 w 104"/>
                <a:gd name="T13" fmla="*/ 0 h 121"/>
                <a:gd name="T14" fmla="*/ 0 w 104"/>
                <a:gd name="T15" fmla="*/ 121 h 121"/>
                <a:gd name="T16" fmla="*/ 38 w 104"/>
                <a:gd name="T17" fmla="*/ 78 h 121"/>
                <a:gd name="T18" fmla="*/ 52 w 104"/>
                <a:gd name="T19" fmla="*/ 48 h 121"/>
                <a:gd name="T20" fmla="*/ 64 w 104"/>
                <a:gd name="T21" fmla="*/ 78 h 121"/>
                <a:gd name="T22" fmla="*/ 38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19" y="121"/>
                  </a:lnTo>
                  <a:lnTo>
                    <a:pt x="31" y="95"/>
                  </a:lnTo>
                  <a:lnTo>
                    <a:pt x="73" y="95"/>
                  </a:lnTo>
                  <a:lnTo>
                    <a:pt x="83" y="121"/>
                  </a:lnTo>
                  <a:lnTo>
                    <a:pt x="104" y="121"/>
                  </a:lnTo>
                  <a:lnTo>
                    <a:pt x="52" y="0"/>
                  </a:lnTo>
                  <a:lnTo>
                    <a:pt x="0" y="121"/>
                  </a:lnTo>
                  <a:close/>
                  <a:moveTo>
                    <a:pt x="38" y="78"/>
                  </a:moveTo>
                  <a:lnTo>
                    <a:pt x="52"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0" name="Freeform 536"/>
            <p:cNvSpPr/>
            <p:nvPr/>
          </p:nvSpPr>
          <p:spPr bwMode="auto">
            <a:xfrm>
              <a:off x="2464381"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1" name="Freeform 537"/>
            <p:cNvSpPr/>
            <p:nvPr/>
          </p:nvSpPr>
          <p:spPr bwMode="auto">
            <a:xfrm>
              <a:off x="2582278" y="6357707"/>
              <a:ext cx="127620" cy="147067"/>
            </a:xfrm>
            <a:custGeom>
              <a:avLst/>
              <a:gdLst>
                <a:gd name="T0" fmla="*/ 43 w 105"/>
                <a:gd name="T1" fmla="*/ 121 h 121"/>
                <a:gd name="T2" fmla="*/ 62 w 105"/>
                <a:gd name="T3" fmla="*/ 121 h 121"/>
                <a:gd name="T4" fmla="*/ 62 w 105"/>
                <a:gd name="T5" fmla="*/ 60 h 121"/>
                <a:gd name="T6" fmla="*/ 105 w 105"/>
                <a:gd name="T7" fmla="*/ 0 h 121"/>
                <a:gd name="T8" fmla="*/ 83 w 105"/>
                <a:gd name="T9" fmla="*/ 0 h 121"/>
                <a:gd name="T10" fmla="*/ 53 w 105"/>
                <a:gd name="T11" fmla="*/ 43 h 121"/>
                <a:gd name="T12" fmla="*/ 19 w 105"/>
                <a:gd name="T13" fmla="*/ 0 h 121"/>
                <a:gd name="T14" fmla="*/ 0 w 105"/>
                <a:gd name="T15" fmla="*/ 0 h 121"/>
                <a:gd name="T16" fmla="*/ 43 w 105"/>
                <a:gd name="T17" fmla="*/ 60 h 121"/>
                <a:gd name="T18" fmla="*/ 43 w 105"/>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21">
                  <a:moveTo>
                    <a:pt x="43" y="121"/>
                  </a:moveTo>
                  <a:lnTo>
                    <a:pt x="62" y="121"/>
                  </a:lnTo>
                  <a:lnTo>
                    <a:pt x="62" y="60"/>
                  </a:lnTo>
                  <a:lnTo>
                    <a:pt x="105" y="0"/>
                  </a:lnTo>
                  <a:lnTo>
                    <a:pt x="83" y="0"/>
                  </a:lnTo>
                  <a:lnTo>
                    <a:pt x="53" y="43"/>
                  </a:lnTo>
                  <a:lnTo>
                    <a:pt x="19" y="0"/>
                  </a:lnTo>
                  <a:lnTo>
                    <a:pt x="0" y="0"/>
                  </a:lnTo>
                  <a:lnTo>
                    <a:pt x="43" y="60"/>
                  </a:lnTo>
                  <a:lnTo>
                    <a:pt x="43"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2" name="Freeform 538"/>
            <p:cNvSpPr/>
            <p:nvPr/>
          </p:nvSpPr>
          <p:spPr bwMode="auto">
            <a:xfrm>
              <a:off x="2036550" y="6536376"/>
              <a:ext cx="60771" cy="111819"/>
            </a:xfrm>
            <a:custGeom>
              <a:avLst/>
              <a:gdLst>
                <a:gd name="T0" fmla="*/ 45 w 50"/>
                <a:gd name="T1" fmla="*/ 85 h 92"/>
                <a:gd name="T2" fmla="*/ 2 w 50"/>
                <a:gd name="T3" fmla="*/ 0 h 92"/>
                <a:gd name="T4" fmla="*/ 0 w 50"/>
                <a:gd name="T5" fmla="*/ 0 h 92"/>
                <a:gd name="T6" fmla="*/ 0 w 50"/>
                <a:gd name="T7" fmla="*/ 92 h 92"/>
                <a:gd name="T8" fmla="*/ 2 w 50"/>
                <a:gd name="T9" fmla="*/ 92 h 92"/>
                <a:gd name="T10" fmla="*/ 2 w 50"/>
                <a:gd name="T11" fmla="*/ 10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2" y="0"/>
                  </a:lnTo>
                  <a:lnTo>
                    <a:pt x="0" y="0"/>
                  </a:lnTo>
                  <a:lnTo>
                    <a:pt x="0" y="92"/>
                  </a:lnTo>
                  <a:lnTo>
                    <a:pt x="2" y="92"/>
                  </a:lnTo>
                  <a:lnTo>
                    <a:pt x="2" y="10"/>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3" name="Freeform 539"/>
            <p:cNvSpPr>
              <a:spLocks noEditPoints="1"/>
            </p:cNvSpPr>
            <p:nvPr/>
          </p:nvSpPr>
          <p:spPr bwMode="auto">
            <a:xfrm>
              <a:off x="2145939" y="6536376"/>
              <a:ext cx="65633" cy="111819"/>
            </a:xfrm>
            <a:custGeom>
              <a:avLst/>
              <a:gdLst>
                <a:gd name="T0" fmla="*/ 24 w 54"/>
                <a:gd name="T1" fmla="*/ 0 h 92"/>
                <a:gd name="T2" fmla="*/ 0 w 54"/>
                <a:gd name="T3" fmla="*/ 92 h 92"/>
                <a:gd name="T4" fmla="*/ 5 w 54"/>
                <a:gd name="T5" fmla="*/ 92 h 92"/>
                <a:gd name="T6" fmla="*/ 12 w 54"/>
                <a:gd name="T7" fmla="*/ 64 h 92"/>
                <a:gd name="T8" fmla="*/ 42 w 54"/>
                <a:gd name="T9" fmla="*/ 64 h 92"/>
                <a:gd name="T10" fmla="*/ 50 w 54"/>
                <a:gd name="T11" fmla="*/ 92 h 92"/>
                <a:gd name="T12" fmla="*/ 54 w 54"/>
                <a:gd name="T13" fmla="*/ 92 h 92"/>
                <a:gd name="T14" fmla="*/ 31 w 54"/>
                <a:gd name="T15" fmla="*/ 0 h 92"/>
                <a:gd name="T16" fmla="*/ 24 w 54"/>
                <a:gd name="T17" fmla="*/ 0 h 92"/>
                <a:gd name="T18" fmla="*/ 12 w 54"/>
                <a:gd name="T19" fmla="*/ 62 h 92"/>
                <a:gd name="T20" fmla="*/ 26 w 54"/>
                <a:gd name="T21" fmla="*/ 5 h 92"/>
                <a:gd name="T22" fmla="*/ 42 w 54"/>
                <a:gd name="T23" fmla="*/ 62 h 92"/>
                <a:gd name="T24" fmla="*/ 12 w 54"/>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2">
                  <a:moveTo>
                    <a:pt x="24" y="0"/>
                  </a:moveTo>
                  <a:lnTo>
                    <a:pt x="0" y="92"/>
                  </a:lnTo>
                  <a:lnTo>
                    <a:pt x="5" y="92"/>
                  </a:lnTo>
                  <a:lnTo>
                    <a:pt x="12" y="64"/>
                  </a:lnTo>
                  <a:lnTo>
                    <a:pt x="42" y="64"/>
                  </a:lnTo>
                  <a:lnTo>
                    <a:pt x="50" y="92"/>
                  </a:lnTo>
                  <a:lnTo>
                    <a:pt x="54" y="92"/>
                  </a:lnTo>
                  <a:lnTo>
                    <a:pt x="31" y="0"/>
                  </a:lnTo>
                  <a:lnTo>
                    <a:pt x="24" y="0"/>
                  </a:lnTo>
                  <a:close/>
                  <a:moveTo>
                    <a:pt x="12" y="62"/>
                  </a:moveTo>
                  <a:lnTo>
                    <a:pt x="26" y="5"/>
                  </a:lnTo>
                  <a:lnTo>
                    <a:pt x="42"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4" name="Freeform 540"/>
            <p:cNvSpPr/>
            <p:nvPr/>
          </p:nvSpPr>
          <p:spPr bwMode="auto">
            <a:xfrm>
              <a:off x="2260189" y="6536376"/>
              <a:ext cx="75357" cy="111819"/>
            </a:xfrm>
            <a:custGeom>
              <a:avLst/>
              <a:gdLst>
                <a:gd name="T0" fmla="*/ 31 w 62"/>
                <a:gd name="T1" fmla="*/ 59 h 92"/>
                <a:gd name="T2" fmla="*/ 3 w 62"/>
                <a:gd name="T3" fmla="*/ 0 h 92"/>
                <a:gd name="T4" fmla="*/ 0 w 62"/>
                <a:gd name="T5" fmla="*/ 0 h 92"/>
                <a:gd name="T6" fmla="*/ 0 w 62"/>
                <a:gd name="T7" fmla="*/ 92 h 92"/>
                <a:gd name="T8" fmla="*/ 5 w 62"/>
                <a:gd name="T9" fmla="*/ 92 h 92"/>
                <a:gd name="T10" fmla="*/ 5 w 62"/>
                <a:gd name="T11" fmla="*/ 10 h 92"/>
                <a:gd name="T12" fmla="*/ 31 w 62"/>
                <a:gd name="T13" fmla="*/ 66 h 92"/>
                <a:gd name="T14" fmla="*/ 31 w 62"/>
                <a:gd name="T15" fmla="*/ 66 h 92"/>
                <a:gd name="T16" fmla="*/ 57 w 62"/>
                <a:gd name="T17" fmla="*/ 10 h 92"/>
                <a:gd name="T18" fmla="*/ 57 w 62"/>
                <a:gd name="T19" fmla="*/ 92 h 92"/>
                <a:gd name="T20" fmla="*/ 62 w 62"/>
                <a:gd name="T21" fmla="*/ 92 h 92"/>
                <a:gd name="T22" fmla="*/ 62 w 62"/>
                <a:gd name="T23" fmla="*/ 0 h 92"/>
                <a:gd name="T24" fmla="*/ 60 w 62"/>
                <a:gd name="T25" fmla="*/ 0 h 92"/>
                <a:gd name="T26" fmla="*/ 31 w 62"/>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2">
                  <a:moveTo>
                    <a:pt x="31" y="59"/>
                  </a:moveTo>
                  <a:lnTo>
                    <a:pt x="3" y="0"/>
                  </a:lnTo>
                  <a:lnTo>
                    <a:pt x="0" y="0"/>
                  </a:lnTo>
                  <a:lnTo>
                    <a:pt x="0" y="92"/>
                  </a:lnTo>
                  <a:lnTo>
                    <a:pt x="5" y="92"/>
                  </a:lnTo>
                  <a:lnTo>
                    <a:pt x="5" y="10"/>
                  </a:lnTo>
                  <a:lnTo>
                    <a:pt x="31" y="66"/>
                  </a:lnTo>
                  <a:lnTo>
                    <a:pt x="31" y="66"/>
                  </a:lnTo>
                  <a:lnTo>
                    <a:pt x="57" y="10"/>
                  </a:lnTo>
                  <a:lnTo>
                    <a:pt x="57" y="92"/>
                  </a:lnTo>
                  <a:lnTo>
                    <a:pt x="62" y="92"/>
                  </a:lnTo>
                  <a:lnTo>
                    <a:pt x="62" y="0"/>
                  </a:lnTo>
                  <a:lnTo>
                    <a:pt x="60"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5" name="Freeform 541"/>
            <p:cNvSpPr/>
            <p:nvPr/>
          </p:nvSpPr>
          <p:spPr bwMode="auto">
            <a:xfrm>
              <a:off x="2390240" y="6536376"/>
              <a:ext cx="42540" cy="111819"/>
            </a:xfrm>
            <a:custGeom>
              <a:avLst/>
              <a:gdLst>
                <a:gd name="T0" fmla="*/ 0 w 35"/>
                <a:gd name="T1" fmla="*/ 92 h 92"/>
                <a:gd name="T2" fmla="*/ 35 w 35"/>
                <a:gd name="T3" fmla="*/ 92 h 92"/>
                <a:gd name="T4" fmla="*/ 35 w 35"/>
                <a:gd name="T5" fmla="*/ 90 h 92"/>
                <a:gd name="T6" fmla="*/ 5 w 35"/>
                <a:gd name="T7" fmla="*/ 90 h 92"/>
                <a:gd name="T8" fmla="*/ 5 w 35"/>
                <a:gd name="T9" fmla="*/ 50 h 92"/>
                <a:gd name="T10" fmla="*/ 31 w 35"/>
                <a:gd name="T11" fmla="*/ 50 h 92"/>
                <a:gd name="T12" fmla="*/ 31 w 35"/>
                <a:gd name="T13" fmla="*/ 47 h 92"/>
                <a:gd name="T14" fmla="*/ 5 w 35"/>
                <a:gd name="T15" fmla="*/ 47 h 92"/>
                <a:gd name="T16" fmla="*/ 5 w 35"/>
                <a:gd name="T17" fmla="*/ 2 h 92"/>
                <a:gd name="T18" fmla="*/ 35 w 35"/>
                <a:gd name="T19" fmla="*/ 2 h 92"/>
                <a:gd name="T20" fmla="*/ 35 w 35"/>
                <a:gd name="T21" fmla="*/ 0 h 92"/>
                <a:gd name="T22" fmla="*/ 0 w 35"/>
                <a:gd name="T23" fmla="*/ 0 h 92"/>
                <a:gd name="T24" fmla="*/ 0 w 35"/>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2">
                  <a:moveTo>
                    <a:pt x="0" y="92"/>
                  </a:moveTo>
                  <a:lnTo>
                    <a:pt x="35" y="92"/>
                  </a:lnTo>
                  <a:lnTo>
                    <a:pt x="35" y="90"/>
                  </a:lnTo>
                  <a:lnTo>
                    <a:pt x="5" y="90"/>
                  </a:lnTo>
                  <a:lnTo>
                    <a:pt x="5" y="50"/>
                  </a:lnTo>
                  <a:lnTo>
                    <a:pt x="31" y="50"/>
                  </a:lnTo>
                  <a:lnTo>
                    <a:pt x="31" y="47"/>
                  </a:lnTo>
                  <a:lnTo>
                    <a:pt x="5" y="47"/>
                  </a:lnTo>
                  <a:lnTo>
                    <a:pt x="5" y="2"/>
                  </a:lnTo>
                  <a:lnTo>
                    <a:pt x="35" y="2"/>
                  </a:lnTo>
                  <a:lnTo>
                    <a:pt x="35"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6" name="Rectangle 542"/>
            <p:cNvSpPr>
              <a:spLocks noChangeArrowheads="1"/>
            </p:cNvSpPr>
            <p:nvPr/>
          </p:nvSpPr>
          <p:spPr bwMode="auto">
            <a:xfrm>
              <a:off x="1735124"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7" name="Rectangle 543"/>
            <p:cNvSpPr>
              <a:spLocks noChangeArrowheads="1"/>
            </p:cNvSpPr>
            <p:nvPr/>
          </p:nvSpPr>
          <p:spPr bwMode="auto">
            <a:xfrm>
              <a:off x="2451012"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8" name="Freeform 544"/>
            <p:cNvSpPr/>
            <p:nvPr/>
          </p:nvSpPr>
          <p:spPr bwMode="auto">
            <a:xfrm>
              <a:off x="6550654" y="4780081"/>
              <a:ext cx="113035" cy="145851"/>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4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4"/>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5" y="2"/>
                  </a:cubicBezTo>
                  <a:cubicBezTo>
                    <a:pt x="12" y="4"/>
                    <a:pt x="10" y="6"/>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39" name="Freeform 545"/>
            <p:cNvSpPr>
              <a:spLocks noEditPoints="1"/>
            </p:cNvSpPr>
            <p:nvPr/>
          </p:nvSpPr>
          <p:spPr bwMode="auto">
            <a:xfrm>
              <a:off x="6677058" y="4780081"/>
              <a:ext cx="147067" cy="145851"/>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4 w 51"/>
                <a:gd name="T39" fmla="*/ 38 h 51"/>
                <a:gd name="T40" fmla="*/ 8 w 51"/>
                <a:gd name="T41" fmla="*/ 26 h 51"/>
                <a:gd name="T42" fmla="*/ 14 w 51"/>
                <a:gd name="T43" fmla="*/ 14 h 51"/>
                <a:gd name="T44" fmla="*/ 26 w 51"/>
                <a:gd name="T45" fmla="*/ 8 h 51"/>
                <a:gd name="T46" fmla="*/ 38 w 51"/>
                <a:gd name="T47" fmla="*/ 14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6"/>
                    <a:pt x="39" y="4"/>
                    <a:pt x="36" y="2"/>
                  </a:cubicBezTo>
                  <a:cubicBezTo>
                    <a:pt x="33" y="1"/>
                    <a:pt x="29" y="0"/>
                    <a:pt x="26" y="0"/>
                  </a:cubicBezTo>
                  <a:cubicBezTo>
                    <a:pt x="22" y="0"/>
                    <a:pt x="19" y="1"/>
                    <a:pt x="16" y="2"/>
                  </a:cubicBezTo>
                  <a:cubicBezTo>
                    <a:pt x="13" y="4"/>
                    <a:pt x="10" y="6"/>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1" y="33"/>
                    <a:pt x="51" y="29"/>
                    <a:pt x="51" y="26"/>
                  </a:cubicBezTo>
                  <a:cubicBezTo>
                    <a:pt x="51" y="22"/>
                    <a:pt x="51" y="19"/>
                    <a:pt x="49" y="16"/>
                  </a:cubicBezTo>
                  <a:cubicBezTo>
                    <a:pt x="48" y="13"/>
                    <a:pt x="46" y="10"/>
                    <a:pt x="44" y="8"/>
                  </a:cubicBezTo>
                  <a:close/>
                  <a:moveTo>
                    <a:pt x="38" y="38"/>
                  </a:moveTo>
                  <a:cubicBezTo>
                    <a:pt x="35" y="41"/>
                    <a:pt x="30" y="43"/>
                    <a:pt x="26" y="43"/>
                  </a:cubicBezTo>
                  <a:cubicBezTo>
                    <a:pt x="21" y="43"/>
                    <a:pt x="17" y="41"/>
                    <a:pt x="14" y="38"/>
                  </a:cubicBezTo>
                  <a:cubicBezTo>
                    <a:pt x="10" y="35"/>
                    <a:pt x="8" y="30"/>
                    <a:pt x="8" y="26"/>
                  </a:cubicBezTo>
                  <a:cubicBezTo>
                    <a:pt x="8" y="21"/>
                    <a:pt x="10" y="17"/>
                    <a:pt x="14" y="14"/>
                  </a:cubicBezTo>
                  <a:cubicBezTo>
                    <a:pt x="17" y="10"/>
                    <a:pt x="21" y="8"/>
                    <a:pt x="26" y="8"/>
                  </a:cubicBezTo>
                  <a:cubicBezTo>
                    <a:pt x="30" y="8"/>
                    <a:pt x="35" y="10"/>
                    <a:pt x="38" y="14"/>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0" name="Freeform 546"/>
            <p:cNvSpPr/>
            <p:nvPr/>
          </p:nvSpPr>
          <p:spPr bwMode="auto">
            <a:xfrm>
              <a:off x="6849649" y="4780081"/>
              <a:ext cx="138559" cy="145851"/>
            </a:xfrm>
            <a:custGeom>
              <a:avLst/>
              <a:gdLst>
                <a:gd name="T0" fmla="*/ 95 w 114"/>
                <a:gd name="T1" fmla="*/ 120 h 120"/>
                <a:gd name="T2" fmla="*/ 114 w 114"/>
                <a:gd name="T3" fmla="*/ 120 h 120"/>
                <a:gd name="T4" fmla="*/ 114 w 114"/>
                <a:gd name="T5" fmla="*/ 0 h 120"/>
                <a:gd name="T6" fmla="*/ 57 w 114"/>
                <a:gd name="T7" fmla="*/ 66 h 120"/>
                <a:gd name="T8" fmla="*/ 0 w 114"/>
                <a:gd name="T9" fmla="*/ 0 h 120"/>
                <a:gd name="T10" fmla="*/ 0 w 114"/>
                <a:gd name="T11" fmla="*/ 120 h 120"/>
                <a:gd name="T12" fmla="*/ 19 w 114"/>
                <a:gd name="T13" fmla="*/ 120 h 120"/>
                <a:gd name="T14" fmla="*/ 19 w 114"/>
                <a:gd name="T15" fmla="*/ 52 h 120"/>
                <a:gd name="T16" fmla="*/ 57 w 114"/>
                <a:gd name="T17" fmla="*/ 97 h 120"/>
                <a:gd name="T18" fmla="*/ 95 w 114"/>
                <a:gd name="T19" fmla="*/ 52 h 120"/>
                <a:gd name="T20" fmla="*/ 95 w 114"/>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0">
                  <a:moveTo>
                    <a:pt x="95" y="120"/>
                  </a:moveTo>
                  <a:lnTo>
                    <a:pt x="114" y="120"/>
                  </a:lnTo>
                  <a:lnTo>
                    <a:pt x="114" y="0"/>
                  </a:lnTo>
                  <a:lnTo>
                    <a:pt x="57" y="66"/>
                  </a:lnTo>
                  <a:lnTo>
                    <a:pt x="0" y="0"/>
                  </a:lnTo>
                  <a:lnTo>
                    <a:pt x="0" y="120"/>
                  </a:lnTo>
                  <a:lnTo>
                    <a:pt x="19" y="120"/>
                  </a:lnTo>
                  <a:lnTo>
                    <a:pt x="19" y="52"/>
                  </a:lnTo>
                  <a:lnTo>
                    <a:pt x="57" y="97"/>
                  </a:lnTo>
                  <a:lnTo>
                    <a:pt x="95" y="52"/>
                  </a:lnTo>
                  <a:lnTo>
                    <a:pt x="95"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1" name="Freeform 547"/>
            <p:cNvSpPr>
              <a:spLocks noEditPoints="1"/>
            </p:cNvSpPr>
            <p:nvPr/>
          </p:nvSpPr>
          <p:spPr bwMode="auto">
            <a:xfrm>
              <a:off x="7028317" y="4780081"/>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9"/>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2" name="Freeform 548"/>
            <p:cNvSpPr>
              <a:spLocks noEditPoints="1"/>
            </p:cNvSpPr>
            <p:nvPr/>
          </p:nvSpPr>
          <p:spPr bwMode="auto">
            <a:xfrm>
              <a:off x="7125552" y="4780081"/>
              <a:ext cx="127620" cy="145851"/>
            </a:xfrm>
            <a:custGeom>
              <a:avLst/>
              <a:gdLst>
                <a:gd name="T0" fmla="*/ 0 w 105"/>
                <a:gd name="T1" fmla="*/ 120 h 120"/>
                <a:gd name="T2" fmla="*/ 22 w 105"/>
                <a:gd name="T3" fmla="*/ 120 h 120"/>
                <a:gd name="T4" fmla="*/ 31 w 105"/>
                <a:gd name="T5" fmla="*/ 94 h 120"/>
                <a:gd name="T6" fmla="*/ 74 w 105"/>
                <a:gd name="T7" fmla="*/ 94 h 120"/>
                <a:gd name="T8" fmla="*/ 83 w 105"/>
                <a:gd name="T9" fmla="*/ 120 h 120"/>
                <a:gd name="T10" fmla="*/ 105 w 105"/>
                <a:gd name="T11" fmla="*/ 120 h 120"/>
                <a:gd name="T12" fmla="*/ 53 w 105"/>
                <a:gd name="T13" fmla="*/ 0 h 120"/>
                <a:gd name="T14" fmla="*/ 0 w 105"/>
                <a:gd name="T15" fmla="*/ 120 h 120"/>
                <a:gd name="T16" fmla="*/ 38 w 105"/>
                <a:gd name="T17" fmla="*/ 78 h 120"/>
                <a:gd name="T18" fmla="*/ 53 w 105"/>
                <a:gd name="T19" fmla="*/ 47 h 120"/>
                <a:gd name="T20" fmla="*/ 64 w 105"/>
                <a:gd name="T21" fmla="*/ 78 h 120"/>
                <a:gd name="T22" fmla="*/ 38 w 105"/>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0">
                  <a:moveTo>
                    <a:pt x="0" y="120"/>
                  </a:moveTo>
                  <a:lnTo>
                    <a:pt x="22" y="120"/>
                  </a:lnTo>
                  <a:lnTo>
                    <a:pt x="31" y="94"/>
                  </a:lnTo>
                  <a:lnTo>
                    <a:pt x="74" y="94"/>
                  </a:lnTo>
                  <a:lnTo>
                    <a:pt x="83" y="120"/>
                  </a:lnTo>
                  <a:lnTo>
                    <a:pt x="105" y="120"/>
                  </a:lnTo>
                  <a:lnTo>
                    <a:pt x="53" y="0"/>
                  </a:lnTo>
                  <a:lnTo>
                    <a:pt x="0" y="120"/>
                  </a:lnTo>
                  <a:close/>
                  <a:moveTo>
                    <a:pt x="38" y="78"/>
                  </a:moveTo>
                  <a:lnTo>
                    <a:pt x="53" y="47"/>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3" name="Freeform 549"/>
            <p:cNvSpPr/>
            <p:nvPr/>
          </p:nvSpPr>
          <p:spPr bwMode="auto">
            <a:xfrm>
              <a:off x="7278696" y="4780081"/>
              <a:ext cx="109389" cy="145851"/>
            </a:xfrm>
            <a:custGeom>
              <a:avLst/>
              <a:gdLst>
                <a:gd name="T0" fmla="*/ 19 w 90"/>
                <a:gd name="T1" fmla="*/ 49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9"/>
                  </a:moveTo>
                  <a:lnTo>
                    <a:pt x="90" y="120"/>
                  </a:lnTo>
                  <a:lnTo>
                    <a:pt x="90" y="0"/>
                  </a:lnTo>
                  <a:lnTo>
                    <a:pt x="71" y="0"/>
                  </a:lnTo>
                  <a:lnTo>
                    <a:pt x="71" y="73"/>
                  </a:lnTo>
                  <a:lnTo>
                    <a:pt x="0" y="0"/>
                  </a:lnTo>
                  <a:lnTo>
                    <a:pt x="0" y="120"/>
                  </a:lnTo>
                  <a:lnTo>
                    <a:pt x="19" y="120"/>
                  </a:lnTo>
                  <a:lnTo>
                    <a:pt x="19" y="4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4" name="Freeform 550"/>
            <p:cNvSpPr/>
            <p:nvPr/>
          </p:nvSpPr>
          <p:spPr bwMode="auto">
            <a:xfrm>
              <a:off x="7396592" y="4780081"/>
              <a:ext cx="126405" cy="145851"/>
            </a:xfrm>
            <a:custGeom>
              <a:avLst/>
              <a:gdLst>
                <a:gd name="T0" fmla="*/ 42 w 104"/>
                <a:gd name="T1" fmla="*/ 120 h 120"/>
                <a:gd name="T2" fmla="*/ 61 w 104"/>
                <a:gd name="T3" fmla="*/ 120 h 120"/>
                <a:gd name="T4" fmla="*/ 61 w 104"/>
                <a:gd name="T5" fmla="*/ 59 h 120"/>
                <a:gd name="T6" fmla="*/ 104 w 104"/>
                <a:gd name="T7" fmla="*/ 0 h 120"/>
                <a:gd name="T8" fmla="*/ 83 w 104"/>
                <a:gd name="T9" fmla="*/ 0 h 120"/>
                <a:gd name="T10" fmla="*/ 52 w 104"/>
                <a:gd name="T11" fmla="*/ 45 h 120"/>
                <a:gd name="T12" fmla="*/ 21 w 104"/>
                <a:gd name="T13" fmla="*/ 0 h 120"/>
                <a:gd name="T14" fmla="*/ 0 w 104"/>
                <a:gd name="T15" fmla="*/ 0 h 120"/>
                <a:gd name="T16" fmla="*/ 42 w 104"/>
                <a:gd name="T17" fmla="*/ 59 h 120"/>
                <a:gd name="T18" fmla="*/ 42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2" y="120"/>
                  </a:moveTo>
                  <a:lnTo>
                    <a:pt x="61" y="120"/>
                  </a:lnTo>
                  <a:lnTo>
                    <a:pt x="61" y="59"/>
                  </a:lnTo>
                  <a:lnTo>
                    <a:pt x="104" y="0"/>
                  </a:lnTo>
                  <a:lnTo>
                    <a:pt x="83" y="0"/>
                  </a:lnTo>
                  <a:lnTo>
                    <a:pt x="52" y="45"/>
                  </a:lnTo>
                  <a:lnTo>
                    <a:pt x="21" y="0"/>
                  </a:lnTo>
                  <a:lnTo>
                    <a:pt x="0" y="0"/>
                  </a:lnTo>
                  <a:lnTo>
                    <a:pt x="42" y="59"/>
                  </a:lnTo>
                  <a:lnTo>
                    <a:pt x="42"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5" name="Freeform 551"/>
            <p:cNvSpPr/>
            <p:nvPr/>
          </p:nvSpPr>
          <p:spPr bwMode="auto">
            <a:xfrm>
              <a:off x="6849649" y="4957533"/>
              <a:ext cx="60771" cy="113035"/>
            </a:xfrm>
            <a:custGeom>
              <a:avLst/>
              <a:gdLst>
                <a:gd name="T0" fmla="*/ 45 w 50"/>
                <a:gd name="T1" fmla="*/ 85 h 93"/>
                <a:gd name="T2" fmla="*/ 3 w 50"/>
                <a:gd name="T3" fmla="*/ 0 h 93"/>
                <a:gd name="T4" fmla="*/ 0 w 50"/>
                <a:gd name="T5" fmla="*/ 0 h 93"/>
                <a:gd name="T6" fmla="*/ 0 w 50"/>
                <a:gd name="T7" fmla="*/ 93 h 93"/>
                <a:gd name="T8" fmla="*/ 3 w 50"/>
                <a:gd name="T9" fmla="*/ 93 h 93"/>
                <a:gd name="T10" fmla="*/ 3 w 50"/>
                <a:gd name="T11" fmla="*/ 12 h 93"/>
                <a:gd name="T12" fmla="*/ 45 w 50"/>
                <a:gd name="T13" fmla="*/ 93 h 93"/>
                <a:gd name="T14" fmla="*/ 50 w 50"/>
                <a:gd name="T15" fmla="*/ 93 h 93"/>
                <a:gd name="T16" fmla="*/ 50 w 50"/>
                <a:gd name="T17" fmla="*/ 0 h 93"/>
                <a:gd name="T18" fmla="*/ 45 w 50"/>
                <a:gd name="T19" fmla="*/ 0 h 93"/>
                <a:gd name="T20" fmla="*/ 45 w 50"/>
                <a:gd name="T21"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3">
                  <a:moveTo>
                    <a:pt x="45" y="85"/>
                  </a:moveTo>
                  <a:lnTo>
                    <a:pt x="3" y="0"/>
                  </a:lnTo>
                  <a:lnTo>
                    <a:pt x="0" y="0"/>
                  </a:lnTo>
                  <a:lnTo>
                    <a:pt x="0" y="93"/>
                  </a:lnTo>
                  <a:lnTo>
                    <a:pt x="3" y="93"/>
                  </a:lnTo>
                  <a:lnTo>
                    <a:pt x="3" y="12"/>
                  </a:lnTo>
                  <a:lnTo>
                    <a:pt x="45" y="93"/>
                  </a:lnTo>
                  <a:lnTo>
                    <a:pt x="50" y="93"/>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6" name="Freeform 552"/>
            <p:cNvSpPr>
              <a:spLocks noEditPoints="1"/>
            </p:cNvSpPr>
            <p:nvPr/>
          </p:nvSpPr>
          <p:spPr bwMode="auto">
            <a:xfrm>
              <a:off x="6959038" y="495753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2 h 93"/>
                <a:gd name="T20" fmla="*/ 26 w 55"/>
                <a:gd name="T21" fmla="*/ 5 h 93"/>
                <a:gd name="T22" fmla="*/ 43 w 55"/>
                <a:gd name="T23" fmla="*/ 62 h 93"/>
                <a:gd name="T24" fmla="*/ 12 w 55"/>
                <a:gd name="T2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7" name="Freeform 553"/>
            <p:cNvSpPr/>
            <p:nvPr/>
          </p:nvSpPr>
          <p:spPr bwMode="auto">
            <a:xfrm>
              <a:off x="7074504" y="4957533"/>
              <a:ext cx="74141" cy="113035"/>
            </a:xfrm>
            <a:custGeom>
              <a:avLst/>
              <a:gdLst>
                <a:gd name="T0" fmla="*/ 31 w 61"/>
                <a:gd name="T1" fmla="*/ 59 h 93"/>
                <a:gd name="T2" fmla="*/ 2 w 61"/>
                <a:gd name="T3" fmla="*/ 0 h 93"/>
                <a:gd name="T4" fmla="*/ 0 w 61"/>
                <a:gd name="T5" fmla="*/ 0 h 93"/>
                <a:gd name="T6" fmla="*/ 0 w 61"/>
                <a:gd name="T7" fmla="*/ 93 h 93"/>
                <a:gd name="T8" fmla="*/ 5 w 61"/>
                <a:gd name="T9" fmla="*/ 93 h 93"/>
                <a:gd name="T10" fmla="*/ 5 w 61"/>
                <a:gd name="T11" fmla="*/ 12 h 93"/>
                <a:gd name="T12" fmla="*/ 31 w 61"/>
                <a:gd name="T13" fmla="*/ 67 h 93"/>
                <a:gd name="T14" fmla="*/ 31 w 61"/>
                <a:gd name="T15" fmla="*/ 67 h 93"/>
                <a:gd name="T16" fmla="*/ 57 w 61"/>
                <a:gd name="T17" fmla="*/ 12 h 93"/>
                <a:gd name="T18" fmla="*/ 57 w 61"/>
                <a:gd name="T19" fmla="*/ 93 h 93"/>
                <a:gd name="T20" fmla="*/ 61 w 61"/>
                <a:gd name="T21" fmla="*/ 93 h 93"/>
                <a:gd name="T22" fmla="*/ 61 w 61"/>
                <a:gd name="T23" fmla="*/ 0 h 93"/>
                <a:gd name="T24" fmla="*/ 59 w 61"/>
                <a:gd name="T25" fmla="*/ 0 h 93"/>
                <a:gd name="T26" fmla="*/ 31 w 61"/>
                <a:gd name="T27" fmla="*/ 5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3">
                  <a:moveTo>
                    <a:pt x="31" y="59"/>
                  </a:moveTo>
                  <a:lnTo>
                    <a:pt x="2" y="0"/>
                  </a:lnTo>
                  <a:lnTo>
                    <a:pt x="0" y="0"/>
                  </a:lnTo>
                  <a:lnTo>
                    <a:pt x="0" y="93"/>
                  </a:lnTo>
                  <a:lnTo>
                    <a:pt x="5" y="93"/>
                  </a:lnTo>
                  <a:lnTo>
                    <a:pt x="5" y="12"/>
                  </a:lnTo>
                  <a:lnTo>
                    <a:pt x="31" y="67"/>
                  </a:lnTo>
                  <a:lnTo>
                    <a:pt x="31" y="67"/>
                  </a:lnTo>
                  <a:lnTo>
                    <a:pt x="57" y="12"/>
                  </a:lnTo>
                  <a:lnTo>
                    <a:pt x="57" y="93"/>
                  </a:lnTo>
                  <a:lnTo>
                    <a:pt x="61" y="93"/>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8" name="Freeform 554"/>
            <p:cNvSpPr/>
            <p:nvPr/>
          </p:nvSpPr>
          <p:spPr bwMode="auto">
            <a:xfrm>
              <a:off x="7206985" y="495753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50 h 93"/>
                <a:gd name="T10" fmla="*/ 28 w 33"/>
                <a:gd name="T11" fmla="*/ 50 h 93"/>
                <a:gd name="T12" fmla="*/ 28 w 33"/>
                <a:gd name="T13" fmla="*/ 48 h 93"/>
                <a:gd name="T14" fmla="*/ 2 w 33"/>
                <a:gd name="T15" fmla="*/ 48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50"/>
                  </a:lnTo>
                  <a:lnTo>
                    <a:pt x="28" y="50"/>
                  </a:lnTo>
                  <a:lnTo>
                    <a:pt x="28" y="48"/>
                  </a:lnTo>
                  <a:lnTo>
                    <a:pt x="2" y="48"/>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49" name="Rectangle 555"/>
            <p:cNvSpPr>
              <a:spLocks noChangeArrowheads="1"/>
            </p:cNvSpPr>
            <p:nvPr/>
          </p:nvSpPr>
          <p:spPr bwMode="auto">
            <a:xfrm>
              <a:off x="6548223" y="5015874"/>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0" name="Rectangle 556"/>
            <p:cNvSpPr>
              <a:spLocks noChangeArrowheads="1"/>
            </p:cNvSpPr>
            <p:nvPr/>
          </p:nvSpPr>
          <p:spPr bwMode="auto">
            <a:xfrm>
              <a:off x="7264111" y="5015874"/>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1" name="Freeform 557"/>
            <p:cNvSpPr/>
            <p:nvPr/>
          </p:nvSpPr>
          <p:spPr bwMode="auto">
            <a:xfrm>
              <a:off x="1763079" y="1636981"/>
              <a:ext cx="111819" cy="147067"/>
            </a:xfrm>
            <a:custGeom>
              <a:avLst/>
              <a:gdLst>
                <a:gd name="T0" fmla="*/ 7 w 39"/>
                <a:gd name="T1" fmla="*/ 43 h 51"/>
                <a:gd name="T2" fmla="*/ 15 w 39"/>
                <a:gd name="T3" fmla="*/ 49 h 51"/>
                <a:gd name="T4" fmla="*/ 25 w 39"/>
                <a:gd name="T5" fmla="*/ 51 h 51"/>
                <a:gd name="T6" fmla="*/ 36 w 39"/>
                <a:gd name="T7" fmla="*/ 48 h 51"/>
                <a:gd name="T8" fmla="*/ 39 w 39"/>
                <a:gd name="T9" fmla="*/ 47 h 51"/>
                <a:gd name="T10" fmla="*/ 34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2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9" y="46"/>
                    <a:pt x="12" y="48"/>
                    <a:pt x="15" y="49"/>
                  </a:cubicBezTo>
                  <a:cubicBezTo>
                    <a:pt x="18" y="50"/>
                    <a:pt x="22" y="51"/>
                    <a:pt x="25" y="51"/>
                  </a:cubicBezTo>
                  <a:cubicBezTo>
                    <a:pt x="29" y="51"/>
                    <a:pt x="33" y="50"/>
                    <a:pt x="36" y="48"/>
                  </a:cubicBezTo>
                  <a:cubicBezTo>
                    <a:pt x="37" y="48"/>
                    <a:pt x="38" y="47"/>
                    <a:pt x="39" y="47"/>
                  </a:cubicBezTo>
                  <a:cubicBezTo>
                    <a:pt x="34" y="40"/>
                    <a:pt x="34" y="40"/>
                    <a:pt x="34" y="40"/>
                  </a:cubicBezTo>
                  <a:cubicBezTo>
                    <a:pt x="34" y="40"/>
                    <a:pt x="33" y="41"/>
                    <a:pt x="33" y="41"/>
                  </a:cubicBezTo>
                  <a:cubicBezTo>
                    <a:pt x="30" y="42"/>
                    <a:pt x="28" y="43"/>
                    <a:pt x="25" y="43"/>
                  </a:cubicBezTo>
                  <a:cubicBezTo>
                    <a:pt x="20" y="43"/>
                    <a:pt x="16" y="41"/>
                    <a:pt x="13" y="38"/>
                  </a:cubicBezTo>
                  <a:cubicBezTo>
                    <a:pt x="9" y="35"/>
                    <a:pt x="8" y="30"/>
                    <a:pt x="8" y="26"/>
                  </a:cubicBezTo>
                  <a:cubicBezTo>
                    <a:pt x="8" y="21"/>
                    <a:pt x="9" y="17"/>
                    <a:pt x="13" y="13"/>
                  </a:cubicBezTo>
                  <a:cubicBezTo>
                    <a:pt x="16" y="10"/>
                    <a:pt x="20" y="8"/>
                    <a:pt x="25" y="8"/>
                  </a:cubicBezTo>
                  <a:cubicBezTo>
                    <a:pt x="28" y="8"/>
                    <a:pt x="30" y="9"/>
                    <a:pt x="32" y="10"/>
                  </a:cubicBezTo>
                  <a:cubicBezTo>
                    <a:pt x="36" y="3"/>
                    <a:pt x="36" y="3"/>
                    <a:pt x="36" y="3"/>
                  </a:cubicBezTo>
                  <a:cubicBezTo>
                    <a:pt x="32" y="1"/>
                    <a:pt x="29" y="0"/>
                    <a:pt x="25" y="0"/>
                  </a:cubicBezTo>
                  <a:cubicBezTo>
                    <a:pt x="22" y="0"/>
                    <a:pt x="18" y="1"/>
                    <a:pt x="15" y="2"/>
                  </a:cubicBezTo>
                  <a:cubicBezTo>
                    <a:pt x="12" y="4"/>
                    <a:pt x="9" y="5"/>
                    <a:pt x="7" y="8"/>
                  </a:cubicBezTo>
                  <a:cubicBezTo>
                    <a:pt x="5" y="10"/>
                    <a:pt x="3" y="13"/>
                    <a:pt x="2" y="16"/>
                  </a:cubicBezTo>
                  <a:cubicBezTo>
                    <a:pt x="0" y="19"/>
                    <a:pt x="0" y="22"/>
                    <a:pt x="0" y="26"/>
                  </a:cubicBezTo>
                  <a:cubicBezTo>
                    <a:pt x="0" y="29"/>
                    <a:pt x="0"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2" name="Freeform 558"/>
            <p:cNvSpPr>
              <a:spLocks noEditPoints="1"/>
            </p:cNvSpPr>
            <p:nvPr/>
          </p:nvSpPr>
          <p:spPr bwMode="auto">
            <a:xfrm>
              <a:off x="1889483" y="1636981"/>
              <a:ext cx="144636" cy="147067"/>
            </a:xfrm>
            <a:custGeom>
              <a:avLst/>
              <a:gdLst>
                <a:gd name="T0" fmla="*/ 43 w 50"/>
                <a:gd name="T1" fmla="*/ 8 h 51"/>
                <a:gd name="T2" fmla="*/ 35 w 50"/>
                <a:gd name="T3" fmla="*/ 2 h 51"/>
                <a:gd name="T4" fmla="*/ 25 w 50"/>
                <a:gd name="T5" fmla="*/ 0 h 51"/>
                <a:gd name="T6" fmla="*/ 15 w 50"/>
                <a:gd name="T7" fmla="*/ 2 h 51"/>
                <a:gd name="T8" fmla="*/ 7 w 50"/>
                <a:gd name="T9" fmla="*/ 8 h 51"/>
                <a:gd name="T10" fmla="*/ 2 w 50"/>
                <a:gd name="T11" fmla="*/ 16 h 51"/>
                <a:gd name="T12" fmla="*/ 0 w 50"/>
                <a:gd name="T13" fmla="*/ 26 h 51"/>
                <a:gd name="T14" fmla="*/ 2 w 50"/>
                <a:gd name="T15" fmla="*/ 35 h 51"/>
                <a:gd name="T16" fmla="*/ 7 w 50"/>
                <a:gd name="T17" fmla="*/ 43 h 51"/>
                <a:gd name="T18" fmla="*/ 15 w 50"/>
                <a:gd name="T19" fmla="*/ 49 h 51"/>
                <a:gd name="T20" fmla="*/ 25 w 50"/>
                <a:gd name="T21" fmla="*/ 51 h 51"/>
                <a:gd name="T22" fmla="*/ 35 w 50"/>
                <a:gd name="T23" fmla="*/ 49 h 51"/>
                <a:gd name="T24" fmla="*/ 43 w 50"/>
                <a:gd name="T25" fmla="*/ 43 h 51"/>
                <a:gd name="T26" fmla="*/ 48 w 50"/>
                <a:gd name="T27" fmla="*/ 35 h 51"/>
                <a:gd name="T28" fmla="*/ 50 w 50"/>
                <a:gd name="T29" fmla="*/ 26 h 51"/>
                <a:gd name="T30" fmla="*/ 48 w 50"/>
                <a:gd name="T31" fmla="*/ 16 h 51"/>
                <a:gd name="T32" fmla="*/ 43 w 50"/>
                <a:gd name="T33" fmla="*/ 8 h 51"/>
                <a:gd name="T34" fmla="*/ 37 w 50"/>
                <a:gd name="T35" fmla="*/ 38 h 51"/>
                <a:gd name="T36" fmla="*/ 25 w 50"/>
                <a:gd name="T37" fmla="*/ 43 h 51"/>
                <a:gd name="T38" fmla="*/ 13 w 50"/>
                <a:gd name="T39" fmla="*/ 38 h 51"/>
                <a:gd name="T40" fmla="*/ 8 w 50"/>
                <a:gd name="T41" fmla="*/ 26 h 51"/>
                <a:gd name="T42" fmla="*/ 13 w 50"/>
                <a:gd name="T43" fmla="*/ 13 h 51"/>
                <a:gd name="T44" fmla="*/ 25 w 50"/>
                <a:gd name="T45" fmla="*/ 8 h 51"/>
                <a:gd name="T46" fmla="*/ 37 w 50"/>
                <a:gd name="T47" fmla="*/ 13 h 51"/>
                <a:gd name="T48" fmla="*/ 42 w 50"/>
                <a:gd name="T49" fmla="*/ 26 h 51"/>
                <a:gd name="T50" fmla="*/ 37 w 50"/>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1">
                  <a:moveTo>
                    <a:pt x="43" y="8"/>
                  </a:moveTo>
                  <a:cubicBezTo>
                    <a:pt x="41" y="5"/>
                    <a:pt x="38" y="4"/>
                    <a:pt x="35" y="2"/>
                  </a:cubicBezTo>
                  <a:cubicBezTo>
                    <a:pt x="32" y="1"/>
                    <a:pt x="28" y="0"/>
                    <a:pt x="25" y="0"/>
                  </a:cubicBezTo>
                  <a:cubicBezTo>
                    <a:pt x="22" y="0"/>
                    <a:pt x="18" y="1"/>
                    <a:pt x="15" y="2"/>
                  </a:cubicBezTo>
                  <a:cubicBezTo>
                    <a:pt x="12" y="4"/>
                    <a:pt x="10" y="5"/>
                    <a:pt x="7" y="8"/>
                  </a:cubicBezTo>
                  <a:cubicBezTo>
                    <a:pt x="5" y="10"/>
                    <a:pt x="3" y="13"/>
                    <a:pt x="2" y="16"/>
                  </a:cubicBezTo>
                  <a:cubicBezTo>
                    <a:pt x="1" y="19"/>
                    <a:pt x="0" y="22"/>
                    <a:pt x="0" y="26"/>
                  </a:cubicBezTo>
                  <a:cubicBezTo>
                    <a:pt x="0" y="29"/>
                    <a:pt x="1" y="32"/>
                    <a:pt x="2" y="35"/>
                  </a:cubicBezTo>
                  <a:cubicBezTo>
                    <a:pt x="3" y="38"/>
                    <a:pt x="5" y="41"/>
                    <a:pt x="7" y="43"/>
                  </a:cubicBezTo>
                  <a:cubicBezTo>
                    <a:pt x="10" y="46"/>
                    <a:pt x="12" y="48"/>
                    <a:pt x="15" y="49"/>
                  </a:cubicBezTo>
                  <a:cubicBezTo>
                    <a:pt x="18" y="50"/>
                    <a:pt x="22" y="51"/>
                    <a:pt x="25" y="51"/>
                  </a:cubicBezTo>
                  <a:cubicBezTo>
                    <a:pt x="28" y="51"/>
                    <a:pt x="32" y="50"/>
                    <a:pt x="35" y="49"/>
                  </a:cubicBezTo>
                  <a:cubicBezTo>
                    <a:pt x="38" y="48"/>
                    <a:pt x="41" y="46"/>
                    <a:pt x="43" y="43"/>
                  </a:cubicBezTo>
                  <a:cubicBezTo>
                    <a:pt x="45" y="41"/>
                    <a:pt x="47" y="38"/>
                    <a:pt x="48" y="35"/>
                  </a:cubicBezTo>
                  <a:cubicBezTo>
                    <a:pt x="50" y="32"/>
                    <a:pt x="50" y="29"/>
                    <a:pt x="50" y="26"/>
                  </a:cubicBezTo>
                  <a:cubicBezTo>
                    <a:pt x="50" y="22"/>
                    <a:pt x="50" y="19"/>
                    <a:pt x="48" y="16"/>
                  </a:cubicBezTo>
                  <a:cubicBezTo>
                    <a:pt x="47" y="13"/>
                    <a:pt x="45" y="10"/>
                    <a:pt x="43" y="8"/>
                  </a:cubicBezTo>
                  <a:close/>
                  <a:moveTo>
                    <a:pt x="37" y="38"/>
                  </a:moveTo>
                  <a:cubicBezTo>
                    <a:pt x="34" y="41"/>
                    <a:pt x="30" y="43"/>
                    <a:pt x="25" y="43"/>
                  </a:cubicBezTo>
                  <a:cubicBezTo>
                    <a:pt x="20" y="43"/>
                    <a:pt x="16" y="41"/>
                    <a:pt x="13" y="38"/>
                  </a:cubicBezTo>
                  <a:cubicBezTo>
                    <a:pt x="10" y="35"/>
                    <a:pt x="8" y="30"/>
                    <a:pt x="8" y="26"/>
                  </a:cubicBezTo>
                  <a:cubicBezTo>
                    <a:pt x="8" y="21"/>
                    <a:pt x="10" y="17"/>
                    <a:pt x="13" y="13"/>
                  </a:cubicBezTo>
                  <a:cubicBezTo>
                    <a:pt x="16" y="10"/>
                    <a:pt x="20" y="8"/>
                    <a:pt x="25" y="8"/>
                  </a:cubicBezTo>
                  <a:cubicBezTo>
                    <a:pt x="30" y="8"/>
                    <a:pt x="34" y="10"/>
                    <a:pt x="37" y="13"/>
                  </a:cubicBezTo>
                  <a:cubicBezTo>
                    <a:pt x="41" y="17"/>
                    <a:pt x="42" y="21"/>
                    <a:pt x="42" y="26"/>
                  </a:cubicBezTo>
                  <a:cubicBezTo>
                    <a:pt x="42" y="30"/>
                    <a:pt x="41" y="35"/>
                    <a:pt x="37"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3" name="Freeform 559"/>
            <p:cNvSpPr/>
            <p:nvPr/>
          </p:nvSpPr>
          <p:spPr bwMode="auto">
            <a:xfrm>
              <a:off x="2059644" y="1636981"/>
              <a:ext cx="134913" cy="147067"/>
            </a:xfrm>
            <a:custGeom>
              <a:avLst/>
              <a:gdLst>
                <a:gd name="T0" fmla="*/ 92 w 111"/>
                <a:gd name="T1" fmla="*/ 121 h 121"/>
                <a:gd name="T2" fmla="*/ 111 w 111"/>
                <a:gd name="T3" fmla="*/ 121 h 121"/>
                <a:gd name="T4" fmla="*/ 111 w 111"/>
                <a:gd name="T5" fmla="*/ 0 h 121"/>
                <a:gd name="T6" fmla="*/ 57 w 111"/>
                <a:gd name="T7" fmla="*/ 66 h 121"/>
                <a:gd name="T8" fmla="*/ 0 w 111"/>
                <a:gd name="T9" fmla="*/ 0 h 121"/>
                <a:gd name="T10" fmla="*/ 0 w 111"/>
                <a:gd name="T11" fmla="*/ 121 h 121"/>
                <a:gd name="T12" fmla="*/ 19 w 111"/>
                <a:gd name="T13" fmla="*/ 121 h 121"/>
                <a:gd name="T14" fmla="*/ 19 w 111"/>
                <a:gd name="T15" fmla="*/ 52 h 121"/>
                <a:gd name="T16" fmla="*/ 57 w 111"/>
                <a:gd name="T17" fmla="*/ 95 h 121"/>
                <a:gd name="T18" fmla="*/ 92 w 111"/>
                <a:gd name="T19" fmla="*/ 52 h 121"/>
                <a:gd name="T20" fmla="*/ 92 w 111"/>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92" y="121"/>
                  </a:moveTo>
                  <a:lnTo>
                    <a:pt x="111" y="121"/>
                  </a:lnTo>
                  <a:lnTo>
                    <a:pt x="111" y="0"/>
                  </a:lnTo>
                  <a:lnTo>
                    <a:pt x="57" y="66"/>
                  </a:lnTo>
                  <a:lnTo>
                    <a:pt x="0" y="0"/>
                  </a:lnTo>
                  <a:lnTo>
                    <a:pt x="0" y="121"/>
                  </a:lnTo>
                  <a:lnTo>
                    <a:pt x="19" y="121"/>
                  </a:lnTo>
                  <a:lnTo>
                    <a:pt x="19" y="52"/>
                  </a:lnTo>
                  <a:lnTo>
                    <a:pt x="57" y="95"/>
                  </a:lnTo>
                  <a:lnTo>
                    <a:pt x="92" y="52"/>
                  </a:lnTo>
                  <a:lnTo>
                    <a:pt x="9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4" name="Freeform 560"/>
            <p:cNvSpPr>
              <a:spLocks noEditPoints="1"/>
            </p:cNvSpPr>
            <p:nvPr/>
          </p:nvSpPr>
          <p:spPr bwMode="auto">
            <a:xfrm>
              <a:off x="2234665" y="1636981"/>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7 h 51"/>
                <a:gd name="T26" fmla="*/ 8 w 32"/>
                <a:gd name="T27" fmla="*/ 27 h 51"/>
                <a:gd name="T28" fmla="*/ 8 w 32"/>
                <a:gd name="T29" fmla="*/ 8 h 51"/>
                <a:gd name="T30" fmla="*/ 15 w 32"/>
                <a:gd name="T31" fmla="*/ 8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9" y="27"/>
                    <a:pt x="15" y="27"/>
                  </a:cubicBezTo>
                  <a:cubicBezTo>
                    <a:pt x="8" y="27"/>
                    <a:pt x="8" y="27"/>
                    <a:pt x="8" y="27"/>
                  </a:cubicBezTo>
                  <a:cubicBezTo>
                    <a:pt x="8" y="8"/>
                    <a:pt x="8" y="8"/>
                    <a:pt x="8" y="8"/>
                  </a:cubicBezTo>
                  <a:cubicBezTo>
                    <a:pt x="15" y="8"/>
                    <a:pt x="15" y="8"/>
                    <a:pt x="15" y="8"/>
                  </a:cubicBezTo>
                  <a:cubicBezTo>
                    <a:pt x="19" y="8"/>
                    <a:pt x="21" y="8"/>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5" name="Freeform 561"/>
            <p:cNvSpPr>
              <a:spLocks noEditPoints="1"/>
            </p:cNvSpPr>
            <p:nvPr/>
          </p:nvSpPr>
          <p:spPr bwMode="auto">
            <a:xfrm>
              <a:off x="2333115" y="1636981"/>
              <a:ext cx="126405" cy="147067"/>
            </a:xfrm>
            <a:custGeom>
              <a:avLst/>
              <a:gdLst>
                <a:gd name="T0" fmla="*/ 0 w 104"/>
                <a:gd name="T1" fmla="*/ 121 h 121"/>
                <a:gd name="T2" fmla="*/ 21 w 104"/>
                <a:gd name="T3" fmla="*/ 121 h 121"/>
                <a:gd name="T4" fmla="*/ 30 w 104"/>
                <a:gd name="T5" fmla="*/ 95 h 121"/>
                <a:gd name="T6" fmla="*/ 71 w 104"/>
                <a:gd name="T7" fmla="*/ 95 h 121"/>
                <a:gd name="T8" fmla="*/ 82 w 104"/>
                <a:gd name="T9" fmla="*/ 121 h 121"/>
                <a:gd name="T10" fmla="*/ 104 w 104"/>
                <a:gd name="T11" fmla="*/ 121 h 121"/>
                <a:gd name="T12" fmla="*/ 52 w 104"/>
                <a:gd name="T13" fmla="*/ 0 h 121"/>
                <a:gd name="T14" fmla="*/ 0 w 104"/>
                <a:gd name="T15" fmla="*/ 121 h 121"/>
                <a:gd name="T16" fmla="*/ 37 w 104"/>
                <a:gd name="T17" fmla="*/ 78 h 121"/>
                <a:gd name="T18" fmla="*/ 52 w 104"/>
                <a:gd name="T19" fmla="*/ 47 h 121"/>
                <a:gd name="T20" fmla="*/ 64 w 104"/>
                <a:gd name="T21" fmla="*/ 78 h 121"/>
                <a:gd name="T22" fmla="*/ 37 w 104"/>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1">
                  <a:moveTo>
                    <a:pt x="0" y="121"/>
                  </a:moveTo>
                  <a:lnTo>
                    <a:pt x="21" y="121"/>
                  </a:lnTo>
                  <a:lnTo>
                    <a:pt x="30" y="95"/>
                  </a:lnTo>
                  <a:lnTo>
                    <a:pt x="71" y="95"/>
                  </a:lnTo>
                  <a:lnTo>
                    <a:pt x="82" y="121"/>
                  </a:lnTo>
                  <a:lnTo>
                    <a:pt x="104" y="121"/>
                  </a:lnTo>
                  <a:lnTo>
                    <a:pt x="52" y="0"/>
                  </a:lnTo>
                  <a:lnTo>
                    <a:pt x="0" y="121"/>
                  </a:lnTo>
                  <a:close/>
                  <a:moveTo>
                    <a:pt x="37" y="78"/>
                  </a:moveTo>
                  <a:lnTo>
                    <a:pt x="52" y="47"/>
                  </a:lnTo>
                  <a:lnTo>
                    <a:pt x="64" y="78"/>
                  </a:lnTo>
                  <a:lnTo>
                    <a:pt x="37"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6" name="Freeform 562"/>
            <p:cNvSpPr/>
            <p:nvPr/>
          </p:nvSpPr>
          <p:spPr bwMode="auto">
            <a:xfrm>
              <a:off x="2482613" y="1636981"/>
              <a:ext cx="109389" cy="147067"/>
            </a:xfrm>
            <a:custGeom>
              <a:avLst/>
              <a:gdLst>
                <a:gd name="T0" fmla="*/ 19 w 90"/>
                <a:gd name="T1" fmla="*/ 47 h 121"/>
                <a:gd name="T2" fmla="*/ 90 w 90"/>
                <a:gd name="T3" fmla="*/ 121 h 121"/>
                <a:gd name="T4" fmla="*/ 90 w 90"/>
                <a:gd name="T5" fmla="*/ 0 h 121"/>
                <a:gd name="T6" fmla="*/ 71 w 90"/>
                <a:gd name="T7" fmla="*/ 0 h 121"/>
                <a:gd name="T8" fmla="*/ 71 w 90"/>
                <a:gd name="T9" fmla="*/ 73 h 121"/>
                <a:gd name="T10" fmla="*/ 0 w 90"/>
                <a:gd name="T11" fmla="*/ 0 h 121"/>
                <a:gd name="T12" fmla="*/ 0 w 90"/>
                <a:gd name="T13" fmla="*/ 121 h 121"/>
                <a:gd name="T14" fmla="*/ 19 w 90"/>
                <a:gd name="T15" fmla="*/ 121 h 121"/>
                <a:gd name="T16" fmla="*/ 19 w 90"/>
                <a:gd name="T17"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47"/>
                  </a:moveTo>
                  <a:lnTo>
                    <a:pt x="90" y="121"/>
                  </a:lnTo>
                  <a:lnTo>
                    <a:pt x="90" y="0"/>
                  </a:lnTo>
                  <a:lnTo>
                    <a:pt x="71" y="0"/>
                  </a:lnTo>
                  <a:lnTo>
                    <a:pt x="71" y="73"/>
                  </a:lnTo>
                  <a:lnTo>
                    <a:pt x="0" y="0"/>
                  </a:lnTo>
                  <a:lnTo>
                    <a:pt x="0" y="121"/>
                  </a:lnTo>
                  <a:lnTo>
                    <a:pt x="19" y="121"/>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7" name="Freeform 563"/>
            <p:cNvSpPr/>
            <p:nvPr/>
          </p:nvSpPr>
          <p:spPr bwMode="auto">
            <a:xfrm>
              <a:off x="2600509" y="1636981"/>
              <a:ext cx="122758" cy="147067"/>
            </a:xfrm>
            <a:custGeom>
              <a:avLst/>
              <a:gdLst>
                <a:gd name="T0" fmla="*/ 42 w 101"/>
                <a:gd name="T1" fmla="*/ 121 h 121"/>
                <a:gd name="T2" fmla="*/ 61 w 101"/>
                <a:gd name="T3" fmla="*/ 121 h 121"/>
                <a:gd name="T4" fmla="*/ 61 w 101"/>
                <a:gd name="T5" fmla="*/ 57 h 121"/>
                <a:gd name="T6" fmla="*/ 101 w 101"/>
                <a:gd name="T7" fmla="*/ 0 h 121"/>
                <a:gd name="T8" fmla="*/ 82 w 101"/>
                <a:gd name="T9" fmla="*/ 0 h 121"/>
                <a:gd name="T10" fmla="*/ 52 w 101"/>
                <a:gd name="T11" fmla="*/ 43 h 121"/>
                <a:gd name="T12" fmla="*/ 21 w 101"/>
                <a:gd name="T13" fmla="*/ 0 h 121"/>
                <a:gd name="T14" fmla="*/ 0 w 101"/>
                <a:gd name="T15" fmla="*/ 0 h 121"/>
                <a:gd name="T16" fmla="*/ 42 w 101"/>
                <a:gd name="T17" fmla="*/ 57 h 121"/>
                <a:gd name="T18" fmla="*/ 42 w 101"/>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21">
                  <a:moveTo>
                    <a:pt x="42" y="121"/>
                  </a:moveTo>
                  <a:lnTo>
                    <a:pt x="61" y="121"/>
                  </a:lnTo>
                  <a:lnTo>
                    <a:pt x="61" y="57"/>
                  </a:lnTo>
                  <a:lnTo>
                    <a:pt x="101" y="0"/>
                  </a:lnTo>
                  <a:lnTo>
                    <a:pt x="82" y="0"/>
                  </a:lnTo>
                  <a:lnTo>
                    <a:pt x="52" y="43"/>
                  </a:lnTo>
                  <a:lnTo>
                    <a:pt x="21" y="0"/>
                  </a:lnTo>
                  <a:lnTo>
                    <a:pt x="0" y="0"/>
                  </a:lnTo>
                  <a:lnTo>
                    <a:pt x="42" y="57"/>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8" name="Freeform 564"/>
            <p:cNvSpPr/>
            <p:nvPr/>
          </p:nvSpPr>
          <p:spPr bwMode="auto">
            <a:xfrm>
              <a:off x="2059644" y="1815649"/>
              <a:ext cx="60771" cy="109389"/>
            </a:xfrm>
            <a:custGeom>
              <a:avLst/>
              <a:gdLst>
                <a:gd name="T0" fmla="*/ 45 w 50"/>
                <a:gd name="T1" fmla="*/ 82 h 90"/>
                <a:gd name="T2" fmla="*/ 2 w 50"/>
                <a:gd name="T3" fmla="*/ 0 h 90"/>
                <a:gd name="T4" fmla="*/ 0 w 50"/>
                <a:gd name="T5" fmla="*/ 0 h 90"/>
                <a:gd name="T6" fmla="*/ 0 w 50"/>
                <a:gd name="T7" fmla="*/ 90 h 90"/>
                <a:gd name="T8" fmla="*/ 2 w 50"/>
                <a:gd name="T9" fmla="*/ 90 h 90"/>
                <a:gd name="T10" fmla="*/ 2 w 50"/>
                <a:gd name="T11" fmla="*/ 9 h 90"/>
                <a:gd name="T12" fmla="*/ 45 w 50"/>
                <a:gd name="T13" fmla="*/ 90 h 90"/>
                <a:gd name="T14" fmla="*/ 50 w 50"/>
                <a:gd name="T15" fmla="*/ 90 h 90"/>
                <a:gd name="T16" fmla="*/ 50 w 50"/>
                <a:gd name="T17" fmla="*/ 0 h 90"/>
                <a:gd name="T18" fmla="*/ 45 w 50"/>
                <a:gd name="T19" fmla="*/ 0 h 90"/>
                <a:gd name="T20" fmla="*/ 45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5" y="82"/>
                  </a:moveTo>
                  <a:lnTo>
                    <a:pt x="2" y="0"/>
                  </a:lnTo>
                  <a:lnTo>
                    <a:pt x="0" y="0"/>
                  </a:lnTo>
                  <a:lnTo>
                    <a:pt x="0" y="90"/>
                  </a:lnTo>
                  <a:lnTo>
                    <a:pt x="2" y="90"/>
                  </a:lnTo>
                  <a:lnTo>
                    <a:pt x="2" y="9"/>
                  </a:lnTo>
                  <a:lnTo>
                    <a:pt x="45" y="90"/>
                  </a:lnTo>
                  <a:lnTo>
                    <a:pt x="50" y="90"/>
                  </a:lnTo>
                  <a:lnTo>
                    <a:pt x="50" y="0"/>
                  </a:lnTo>
                  <a:lnTo>
                    <a:pt x="45" y="0"/>
                  </a:lnTo>
                  <a:lnTo>
                    <a:pt x="45"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59" name="Freeform 565"/>
            <p:cNvSpPr>
              <a:spLocks noEditPoints="1"/>
            </p:cNvSpPr>
            <p:nvPr/>
          </p:nvSpPr>
          <p:spPr bwMode="auto">
            <a:xfrm>
              <a:off x="2169032" y="1815649"/>
              <a:ext cx="63202" cy="109389"/>
            </a:xfrm>
            <a:custGeom>
              <a:avLst/>
              <a:gdLst>
                <a:gd name="T0" fmla="*/ 23 w 52"/>
                <a:gd name="T1" fmla="*/ 0 h 90"/>
                <a:gd name="T2" fmla="*/ 0 w 52"/>
                <a:gd name="T3" fmla="*/ 90 h 90"/>
                <a:gd name="T4" fmla="*/ 2 w 52"/>
                <a:gd name="T5" fmla="*/ 90 h 90"/>
                <a:gd name="T6" fmla="*/ 9 w 52"/>
                <a:gd name="T7" fmla="*/ 61 h 90"/>
                <a:gd name="T8" fmla="*/ 42 w 52"/>
                <a:gd name="T9" fmla="*/ 61 h 90"/>
                <a:gd name="T10" fmla="*/ 49 w 52"/>
                <a:gd name="T11" fmla="*/ 90 h 90"/>
                <a:gd name="T12" fmla="*/ 52 w 52"/>
                <a:gd name="T13" fmla="*/ 90 h 90"/>
                <a:gd name="T14" fmla="*/ 28 w 52"/>
                <a:gd name="T15" fmla="*/ 0 h 90"/>
                <a:gd name="T16" fmla="*/ 23 w 52"/>
                <a:gd name="T17" fmla="*/ 0 h 90"/>
                <a:gd name="T18" fmla="*/ 12 w 52"/>
                <a:gd name="T19" fmla="*/ 59 h 90"/>
                <a:gd name="T20" fmla="*/ 26 w 52"/>
                <a:gd name="T21" fmla="*/ 4 h 90"/>
                <a:gd name="T22" fmla="*/ 40 w 52"/>
                <a:gd name="T23" fmla="*/ 59 h 90"/>
                <a:gd name="T24" fmla="*/ 12 w 52"/>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90">
                  <a:moveTo>
                    <a:pt x="23" y="0"/>
                  </a:moveTo>
                  <a:lnTo>
                    <a:pt x="0" y="90"/>
                  </a:lnTo>
                  <a:lnTo>
                    <a:pt x="2" y="90"/>
                  </a:lnTo>
                  <a:lnTo>
                    <a:pt x="9" y="61"/>
                  </a:lnTo>
                  <a:lnTo>
                    <a:pt x="42" y="61"/>
                  </a:lnTo>
                  <a:lnTo>
                    <a:pt x="49" y="90"/>
                  </a:lnTo>
                  <a:lnTo>
                    <a:pt x="52" y="90"/>
                  </a:lnTo>
                  <a:lnTo>
                    <a:pt x="28" y="0"/>
                  </a:lnTo>
                  <a:lnTo>
                    <a:pt x="23" y="0"/>
                  </a:lnTo>
                  <a:close/>
                  <a:moveTo>
                    <a:pt x="12" y="59"/>
                  </a:moveTo>
                  <a:lnTo>
                    <a:pt x="26" y="4"/>
                  </a:lnTo>
                  <a:lnTo>
                    <a:pt x="40"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0" name="Freeform 566"/>
            <p:cNvSpPr/>
            <p:nvPr/>
          </p:nvSpPr>
          <p:spPr bwMode="auto">
            <a:xfrm>
              <a:off x="2280852" y="1815649"/>
              <a:ext cx="75357" cy="109389"/>
            </a:xfrm>
            <a:custGeom>
              <a:avLst/>
              <a:gdLst>
                <a:gd name="T0" fmla="*/ 31 w 62"/>
                <a:gd name="T1" fmla="*/ 59 h 90"/>
                <a:gd name="T2" fmla="*/ 2 w 62"/>
                <a:gd name="T3" fmla="*/ 0 h 90"/>
                <a:gd name="T4" fmla="*/ 0 w 62"/>
                <a:gd name="T5" fmla="*/ 0 h 90"/>
                <a:gd name="T6" fmla="*/ 0 w 62"/>
                <a:gd name="T7" fmla="*/ 90 h 90"/>
                <a:gd name="T8" fmla="*/ 5 w 62"/>
                <a:gd name="T9" fmla="*/ 90 h 90"/>
                <a:gd name="T10" fmla="*/ 5 w 62"/>
                <a:gd name="T11" fmla="*/ 9 h 90"/>
                <a:gd name="T12" fmla="*/ 31 w 62"/>
                <a:gd name="T13" fmla="*/ 66 h 90"/>
                <a:gd name="T14" fmla="*/ 31 w 62"/>
                <a:gd name="T15" fmla="*/ 66 h 90"/>
                <a:gd name="T16" fmla="*/ 57 w 62"/>
                <a:gd name="T17" fmla="*/ 9 h 90"/>
                <a:gd name="T18" fmla="*/ 57 w 62"/>
                <a:gd name="T19" fmla="*/ 90 h 90"/>
                <a:gd name="T20" fmla="*/ 62 w 62"/>
                <a:gd name="T21" fmla="*/ 90 h 90"/>
                <a:gd name="T22" fmla="*/ 62 w 62"/>
                <a:gd name="T23" fmla="*/ 0 h 90"/>
                <a:gd name="T24" fmla="*/ 59 w 62"/>
                <a:gd name="T25" fmla="*/ 0 h 90"/>
                <a:gd name="T26" fmla="*/ 31 w 62"/>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0">
                  <a:moveTo>
                    <a:pt x="31" y="59"/>
                  </a:moveTo>
                  <a:lnTo>
                    <a:pt x="2" y="0"/>
                  </a:lnTo>
                  <a:lnTo>
                    <a:pt x="0" y="0"/>
                  </a:lnTo>
                  <a:lnTo>
                    <a:pt x="0" y="90"/>
                  </a:lnTo>
                  <a:lnTo>
                    <a:pt x="5" y="90"/>
                  </a:lnTo>
                  <a:lnTo>
                    <a:pt x="5" y="9"/>
                  </a:lnTo>
                  <a:lnTo>
                    <a:pt x="31" y="66"/>
                  </a:lnTo>
                  <a:lnTo>
                    <a:pt x="31" y="66"/>
                  </a:lnTo>
                  <a:lnTo>
                    <a:pt x="57" y="9"/>
                  </a:lnTo>
                  <a:lnTo>
                    <a:pt x="57" y="90"/>
                  </a:lnTo>
                  <a:lnTo>
                    <a:pt x="62" y="90"/>
                  </a:lnTo>
                  <a:lnTo>
                    <a:pt x="62"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1" name="Freeform 567"/>
            <p:cNvSpPr/>
            <p:nvPr/>
          </p:nvSpPr>
          <p:spPr bwMode="auto">
            <a:xfrm>
              <a:off x="2410903" y="1815649"/>
              <a:ext cx="42540" cy="109389"/>
            </a:xfrm>
            <a:custGeom>
              <a:avLst/>
              <a:gdLst>
                <a:gd name="T0" fmla="*/ 0 w 35"/>
                <a:gd name="T1" fmla="*/ 90 h 90"/>
                <a:gd name="T2" fmla="*/ 35 w 35"/>
                <a:gd name="T3" fmla="*/ 90 h 90"/>
                <a:gd name="T4" fmla="*/ 35 w 35"/>
                <a:gd name="T5" fmla="*/ 87 h 90"/>
                <a:gd name="T6" fmla="*/ 4 w 35"/>
                <a:gd name="T7" fmla="*/ 87 h 90"/>
                <a:gd name="T8" fmla="*/ 4 w 35"/>
                <a:gd name="T9" fmla="*/ 47 h 90"/>
                <a:gd name="T10" fmla="*/ 30 w 35"/>
                <a:gd name="T11" fmla="*/ 47 h 90"/>
                <a:gd name="T12" fmla="*/ 30 w 35"/>
                <a:gd name="T13" fmla="*/ 45 h 90"/>
                <a:gd name="T14" fmla="*/ 4 w 35"/>
                <a:gd name="T15" fmla="*/ 45 h 90"/>
                <a:gd name="T16" fmla="*/ 4 w 35"/>
                <a:gd name="T17" fmla="*/ 2 h 90"/>
                <a:gd name="T18" fmla="*/ 35 w 35"/>
                <a:gd name="T19" fmla="*/ 2 h 90"/>
                <a:gd name="T20" fmla="*/ 35 w 35"/>
                <a:gd name="T21" fmla="*/ 0 h 90"/>
                <a:gd name="T22" fmla="*/ 0 w 35"/>
                <a:gd name="T23" fmla="*/ 0 h 90"/>
                <a:gd name="T24" fmla="*/ 0 w 35"/>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0">
                  <a:moveTo>
                    <a:pt x="0" y="90"/>
                  </a:moveTo>
                  <a:lnTo>
                    <a:pt x="35" y="90"/>
                  </a:lnTo>
                  <a:lnTo>
                    <a:pt x="35" y="87"/>
                  </a:lnTo>
                  <a:lnTo>
                    <a:pt x="4" y="87"/>
                  </a:lnTo>
                  <a:lnTo>
                    <a:pt x="4" y="47"/>
                  </a:lnTo>
                  <a:lnTo>
                    <a:pt x="30" y="47"/>
                  </a:lnTo>
                  <a:lnTo>
                    <a:pt x="30" y="45"/>
                  </a:lnTo>
                  <a:lnTo>
                    <a:pt x="4" y="45"/>
                  </a:lnTo>
                  <a:lnTo>
                    <a:pt x="4" y="2"/>
                  </a:lnTo>
                  <a:lnTo>
                    <a:pt x="35" y="2"/>
                  </a:lnTo>
                  <a:lnTo>
                    <a:pt x="35"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2" name="Rectangle 568"/>
            <p:cNvSpPr>
              <a:spLocks noChangeArrowheads="1"/>
            </p:cNvSpPr>
            <p:nvPr/>
          </p:nvSpPr>
          <p:spPr bwMode="auto">
            <a:xfrm>
              <a:off x="1760648" y="1870343"/>
              <a:ext cx="263748"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3" name="Rectangle 569"/>
            <p:cNvSpPr>
              <a:spLocks noChangeArrowheads="1"/>
            </p:cNvSpPr>
            <p:nvPr/>
          </p:nvSpPr>
          <p:spPr bwMode="auto">
            <a:xfrm>
              <a:off x="2468028" y="1870343"/>
              <a:ext cx="258886"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4" name="Freeform 570"/>
            <p:cNvSpPr/>
            <p:nvPr/>
          </p:nvSpPr>
          <p:spPr bwMode="auto">
            <a:xfrm>
              <a:off x="4981535" y="1639412"/>
              <a:ext cx="111819" cy="144636"/>
            </a:xfrm>
            <a:custGeom>
              <a:avLst/>
              <a:gdLst>
                <a:gd name="T0" fmla="*/ 7 w 39"/>
                <a:gd name="T1" fmla="*/ 43 h 50"/>
                <a:gd name="T2" fmla="*/ 15 w 39"/>
                <a:gd name="T3" fmla="*/ 48 h 50"/>
                <a:gd name="T4" fmla="*/ 25 w 39"/>
                <a:gd name="T5" fmla="*/ 50 h 50"/>
                <a:gd name="T6" fmla="*/ 36 w 39"/>
                <a:gd name="T7" fmla="*/ 48 h 50"/>
                <a:gd name="T8" fmla="*/ 39 w 39"/>
                <a:gd name="T9" fmla="*/ 46 h 50"/>
                <a:gd name="T10" fmla="*/ 34 w 39"/>
                <a:gd name="T11" fmla="*/ 40 h 50"/>
                <a:gd name="T12" fmla="*/ 32 w 39"/>
                <a:gd name="T13" fmla="*/ 41 h 50"/>
                <a:gd name="T14" fmla="*/ 25 w 39"/>
                <a:gd name="T15" fmla="*/ 42 h 50"/>
                <a:gd name="T16" fmla="*/ 13 w 39"/>
                <a:gd name="T17" fmla="*/ 37 h 50"/>
                <a:gd name="T18" fmla="*/ 8 w 39"/>
                <a:gd name="T19" fmla="*/ 25 h 50"/>
                <a:gd name="T20" fmla="*/ 13 w 39"/>
                <a:gd name="T21" fmla="*/ 13 h 50"/>
                <a:gd name="T22" fmla="*/ 25 w 39"/>
                <a:gd name="T23" fmla="*/ 8 h 50"/>
                <a:gd name="T24" fmla="*/ 32 w 39"/>
                <a:gd name="T25" fmla="*/ 10 h 50"/>
                <a:gd name="T26" fmla="*/ 36 w 39"/>
                <a:gd name="T27" fmla="*/ 3 h 50"/>
                <a:gd name="T28" fmla="*/ 25 w 39"/>
                <a:gd name="T29" fmla="*/ 0 h 50"/>
                <a:gd name="T30" fmla="*/ 15 w 39"/>
                <a:gd name="T31" fmla="*/ 2 h 50"/>
                <a:gd name="T32" fmla="*/ 7 w 39"/>
                <a:gd name="T33" fmla="*/ 8 h 50"/>
                <a:gd name="T34" fmla="*/ 2 w 39"/>
                <a:gd name="T35" fmla="*/ 16 h 50"/>
                <a:gd name="T36" fmla="*/ 0 w 39"/>
                <a:gd name="T37" fmla="*/ 25 h 50"/>
                <a:gd name="T38" fmla="*/ 2 w 39"/>
                <a:gd name="T39" fmla="*/ 35 h 50"/>
                <a:gd name="T40" fmla="*/ 7 w 39"/>
                <a:gd name="T4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0">
                  <a:moveTo>
                    <a:pt x="7" y="43"/>
                  </a:moveTo>
                  <a:cubicBezTo>
                    <a:pt x="10" y="45"/>
                    <a:pt x="12" y="47"/>
                    <a:pt x="15" y="48"/>
                  </a:cubicBezTo>
                  <a:cubicBezTo>
                    <a:pt x="18" y="50"/>
                    <a:pt x="22" y="50"/>
                    <a:pt x="25" y="50"/>
                  </a:cubicBezTo>
                  <a:cubicBezTo>
                    <a:pt x="29" y="50"/>
                    <a:pt x="33" y="49"/>
                    <a:pt x="36" y="48"/>
                  </a:cubicBezTo>
                  <a:cubicBezTo>
                    <a:pt x="37" y="47"/>
                    <a:pt x="38" y="47"/>
                    <a:pt x="39" y="46"/>
                  </a:cubicBezTo>
                  <a:cubicBezTo>
                    <a:pt x="34" y="40"/>
                    <a:pt x="34" y="40"/>
                    <a:pt x="34" y="40"/>
                  </a:cubicBezTo>
                  <a:cubicBezTo>
                    <a:pt x="34" y="40"/>
                    <a:pt x="33" y="40"/>
                    <a:pt x="32" y="41"/>
                  </a:cubicBezTo>
                  <a:cubicBezTo>
                    <a:pt x="30" y="42"/>
                    <a:pt x="28" y="42"/>
                    <a:pt x="25" y="42"/>
                  </a:cubicBezTo>
                  <a:cubicBezTo>
                    <a:pt x="20" y="42"/>
                    <a:pt x="16" y="41"/>
                    <a:pt x="13" y="37"/>
                  </a:cubicBezTo>
                  <a:cubicBezTo>
                    <a:pt x="10" y="34"/>
                    <a:pt x="8" y="30"/>
                    <a:pt x="8" y="25"/>
                  </a:cubicBezTo>
                  <a:cubicBezTo>
                    <a:pt x="8" y="21"/>
                    <a:pt x="10" y="16"/>
                    <a:pt x="13" y="13"/>
                  </a:cubicBezTo>
                  <a:cubicBezTo>
                    <a:pt x="16" y="10"/>
                    <a:pt x="20" y="8"/>
                    <a:pt x="25" y="8"/>
                  </a:cubicBezTo>
                  <a:cubicBezTo>
                    <a:pt x="27" y="8"/>
                    <a:pt x="30" y="9"/>
                    <a:pt x="32" y="10"/>
                  </a:cubicBezTo>
                  <a:cubicBezTo>
                    <a:pt x="36" y="3"/>
                    <a:pt x="36" y="3"/>
                    <a:pt x="36" y="3"/>
                  </a:cubicBezTo>
                  <a:cubicBezTo>
                    <a:pt x="32" y="1"/>
                    <a:pt x="29" y="0"/>
                    <a:pt x="25" y="0"/>
                  </a:cubicBezTo>
                  <a:cubicBezTo>
                    <a:pt x="22" y="0"/>
                    <a:pt x="18" y="1"/>
                    <a:pt x="15" y="2"/>
                  </a:cubicBezTo>
                  <a:cubicBezTo>
                    <a:pt x="12" y="4"/>
                    <a:pt x="10" y="5"/>
                    <a:pt x="7" y="8"/>
                  </a:cubicBezTo>
                  <a:cubicBezTo>
                    <a:pt x="5" y="10"/>
                    <a:pt x="3" y="13"/>
                    <a:pt x="2" y="16"/>
                  </a:cubicBezTo>
                  <a:cubicBezTo>
                    <a:pt x="1" y="19"/>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5" name="Freeform 571"/>
            <p:cNvSpPr>
              <a:spLocks noEditPoints="1"/>
            </p:cNvSpPr>
            <p:nvPr/>
          </p:nvSpPr>
          <p:spPr bwMode="auto">
            <a:xfrm>
              <a:off x="5107940" y="1639412"/>
              <a:ext cx="140990" cy="144636"/>
            </a:xfrm>
            <a:custGeom>
              <a:avLst/>
              <a:gdLst>
                <a:gd name="T0" fmla="*/ 42 w 49"/>
                <a:gd name="T1" fmla="*/ 8 h 50"/>
                <a:gd name="T2" fmla="*/ 34 w 49"/>
                <a:gd name="T3" fmla="*/ 2 h 50"/>
                <a:gd name="T4" fmla="*/ 25 w 49"/>
                <a:gd name="T5" fmla="*/ 0 h 50"/>
                <a:gd name="T6" fmla="*/ 15 w 49"/>
                <a:gd name="T7" fmla="*/ 2 h 50"/>
                <a:gd name="T8" fmla="*/ 7 w 49"/>
                <a:gd name="T9" fmla="*/ 8 h 50"/>
                <a:gd name="T10" fmla="*/ 2 w 49"/>
                <a:gd name="T11" fmla="*/ 16 h 50"/>
                <a:gd name="T12" fmla="*/ 0 w 49"/>
                <a:gd name="T13" fmla="*/ 25 h 50"/>
                <a:gd name="T14" fmla="*/ 2 w 49"/>
                <a:gd name="T15" fmla="*/ 35 h 50"/>
                <a:gd name="T16" fmla="*/ 7 w 49"/>
                <a:gd name="T17" fmla="*/ 43 h 50"/>
                <a:gd name="T18" fmla="*/ 15 w 49"/>
                <a:gd name="T19" fmla="*/ 48 h 50"/>
                <a:gd name="T20" fmla="*/ 25 w 49"/>
                <a:gd name="T21" fmla="*/ 50 h 50"/>
                <a:gd name="T22" fmla="*/ 34 w 49"/>
                <a:gd name="T23" fmla="*/ 48 h 50"/>
                <a:gd name="T24" fmla="*/ 42 w 49"/>
                <a:gd name="T25" fmla="*/ 43 h 50"/>
                <a:gd name="T26" fmla="*/ 48 w 49"/>
                <a:gd name="T27" fmla="*/ 35 h 50"/>
                <a:gd name="T28" fmla="*/ 49 w 49"/>
                <a:gd name="T29" fmla="*/ 25 h 50"/>
                <a:gd name="T30" fmla="*/ 48 w 49"/>
                <a:gd name="T31" fmla="*/ 16 h 50"/>
                <a:gd name="T32" fmla="*/ 42 w 49"/>
                <a:gd name="T33" fmla="*/ 8 h 50"/>
                <a:gd name="T34" fmla="*/ 37 w 49"/>
                <a:gd name="T35" fmla="*/ 37 h 50"/>
                <a:gd name="T36" fmla="*/ 25 w 49"/>
                <a:gd name="T37" fmla="*/ 42 h 50"/>
                <a:gd name="T38" fmla="*/ 12 w 49"/>
                <a:gd name="T39" fmla="*/ 37 h 50"/>
                <a:gd name="T40" fmla="*/ 7 w 49"/>
                <a:gd name="T41" fmla="*/ 25 h 50"/>
                <a:gd name="T42" fmla="*/ 12 w 49"/>
                <a:gd name="T43" fmla="*/ 13 h 50"/>
                <a:gd name="T44" fmla="*/ 25 w 49"/>
                <a:gd name="T45" fmla="*/ 8 h 50"/>
                <a:gd name="T46" fmla="*/ 37 w 49"/>
                <a:gd name="T47" fmla="*/ 13 h 50"/>
                <a:gd name="T48" fmla="*/ 42 w 49"/>
                <a:gd name="T49" fmla="*/ 25 h 50"/>
                <a:gd name="T50" fmla="*/ 37 w 49"/>
                <a:gd name="T5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2" y="8"/>
                  </a:moveTo>
                  <a:cubicBezTo>
                    <a:pt x="40" y="5"/>
                    <a:pt x="37" y="4"/>
                    <a:pt x="34" y="2"/>
                  </a:cubicBezTo>
                  <a:cubicBezTo>
                    <a:pt x="31" y="1"/>
                    <a:pt x="28" y="0"/>
                    <a:pt x="25" y="0"/>
                  </a:cubicBezTo>
                  <a:cubicBezTo>
                    <a:pt x="21" y="0"/>
                    <a:pt x="18" y="1"/>
                    <a:pt x="15" y="2"/>
                  </a:cubicBezTo>
                  <a:cubicBezTo>
                    <a:pt x="12" y="4"/>
                    <a:pt x="9" y="5"/>
                    <a:pt x="7" y="8"/>
                  </a:cubicBezTo>
                  <a:cubicBezTo>
                    <a:pt x="5" y="10"/>
                    <a:pt x="3" y="13"/>
                    <a:pt x="2" y="16"/>
                  </a:cubicBezTo>
                  <a:cubicBezTo>
                    <a:pt x="0" y="19"/>
                    <a:pt x="0" y="22"/>
                    <a:pt x="0" y="25"/>
                  </a:cubicBezTo>
                  <a:cubicBezTo>
                    <a:pt x="0" y="29"/>
                    <a:pt x="0" y="32"/>
                    <a:pt x="2" y="35"/>
                  </a:cubicBezTo>
                  <a:cubicBezTo>
                    <a:pt x="3" y="38"/>
                    <a:pt x="5" y="41"/>
                    <a:pt x="7" y="43"/>
                  </a:cubicBezTo>
                  <a:cubicBezTo>
                    <a:pt x="9" y="45"/>
                    <a:pt x="12" y="47"/>
                    <a:pt x="15" y="48"/>
                  </a:cubicBezTo>
                  <a:cubicBezTo>
                    <a:pt x="18" y="50"/>
                    <a:pt x="21" y="50"/>
                    <a:pt x="25" y="50"/>
                  </a:cubicBezTo>
                  <a:cubicBezTo>
                    <a:pt x="28" y="50"/>
                    <a:pt x="31" y="50"/>
                    <a:pt x="34" y="48"/>
                  </a:cubicBezTo>
                  <a:cubicBezTo>
                    <a:pt x="37" y="47"/>
                    <a:pt x="40" y="45"/>
                    <a:pt x="42" y="43"/>
                  </a:cubicBezTo>
                  <a:cubicBezTo>
                    <a:pt x="45" y="41"/>
                    <a:pt x="46" y="38"/>
                    <a:pt x="48" y="35"/>
                  </a:cubicBezTo>
                  <a:cubicBezTo>
                    <a:pt x="49" y="32"/>
                    <a:pt x="49" y="29"/>
                    <a:pt x="49" y="25"/>
                  </a:cubicBezTo>
                  <a:cubicBezTo>
                    <a:pt x="49" y="22"/>
                    <a:pt x="49" y="19"/>
                    <a:pt x="48" y="16"/>
                  </a:cubicBezTo>
                  <a:cubicBezTo>
                    <a:pt x="46" y="13"/>
                    <a:pt x="45" y="10"/>
                    <a:pt x="42" y="8"/>
                  </a:cubicBezTo>
                  <a:close/>
                  <a:moveTo>
                    <a:pt x="37" y="37"/>
                  </a:moveTo>
                  <a:cubicBezTo>
                    <a:pt x="33" y="41"/>
                    <a:pt x="29" y="42"/>
                    <a:pt x="25" y="42"/>
                  </a:cubicBezTo>
                  <a:cubicBezTo>
                    <a:pt x="20" y="42"/>
                    <a:pt x="16" y="41"/>
                    <a:pt x="12" y="37"/>
                  </a:cubicBezTo>
                  <a:cubicBezTo>
                    <a:pt x="9" y="34"/>
                    <a:pt x="7" y="30"/>
                    <a:pt x="7" y="25"/>
                  </a:cubicBezTo>
                  <a:cubicBezTo>
                    <a:pt x="7" y="21"/>
                    <a:pt x="9" y="16"/>
                    <a:pt x="12" y="13"/>
                  </a:cubicBezTo>
                  <a:cubicBezTo>
                    <a:pt x="16" y="10"/>
                    <a:pt x="20" y="8"/>
                    <a:pt x="25" y="8"/>
                  </a:cubicBezTo>
                  <a:cubicBezTo>
                    <a:pt x="29" y="8"/>
                    <a:pt x="33" y="10"/>
                    <a:pt x="37" y="13"/>
                  </a:cubicBezTo>
                  <a:cubicBezTo>
                    <a:pt x="40" y="16"/>
                    <a:pt x="42" y="21"/>
                    <a:pt x="42" y="25"/>
                  </a:cubicBezTo>
                  <a:cubicBezTo>
                    <a:pt x="42" y="30"/>
                    <a:pt x="40" y="34"/>
                    <a:pt x="37"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6" name="Freeform 572"/>
            <p:cNvSpPr/>
            <p:nvPr/>
          </p:nvSpPr>
          <p:spPr bwMode="auto">
            <a:xfrm>
              <a:off x="5274453" y="1639412"/>
              <a:ext cx="134913" cy="144636"/>
            </a:xfrm>
            <a:custGeom>
              <a:avLst/>
              <a:gdLst>
                <a:gd name="T0" fmla="*/ 92 w 111"/>
                <a:gd name="T1" fmla="*/ 119 h 119"/>
                <a:gd name="T2" fmla="*/ 111 w 111"/>
                <a:gd name="T3" fmla="*/ 119 h 119"/>
                <a:gd name="T4" fmla="*/ 111 w 111"/>
                <a:gd name="T5" fmla="*/ 0 h 119"/>
                <a:gd name="T6" fmla="*/ 57 w 111"/>
                <a:gd name="T7" fmla="*/ 67 h 119"/>
                <a:gd name="T8" fmla="*/ 0 w 111"/>
                <a:gd name="T9" fmla="*/ 0 h 119"/>
                <a:gd name="T10" fmla="*/ 0 w 111"/>
                <a:gd name="T11" fmla="*/ 119 h 119"/>
                <a:gd name="T12" fmla="*/ 19 w 111"/>
                <a:gd name="T13" fmla="*/ 119 h 119"/>
                <a:gd name="T14" fmla="*/ 19 w 111"/>
                <a:gd name="T15" fmla="*/ 52 h 119"/>
                <a:gd name="T16" fmla="*/ 57 w 111"/>
                <a:gd name="T17" fmla="*/ 95 h 119"/>
                <a:gd name="T18" fmla="*/ 92 w 111"/>
                <a:gd name="T19" fmla="*/ 52 h 119"/>
                <a:gd name="T20" fmla="*/ 92 w 111"/>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9">
                  <a:moveTo>
                    <a:pt x="92" y="119"/>
                  </a:moveTo>
                  <a:lnTo>
                    <a:pt x="111" y="119"/>
                  </a:lnTo>
                  <a:lnTo>
                    <a:pt x="111" y="0"/>
                  </a:lnTo>
                  <a:lnTo>
                    <a:pt x="57" y="67"/>
                  </a:lnTo>
                  <a:lnTo>
                    <a:pt x="0" y="0"/>
                  </a:lnTo>
                  <a:lnTo>
                    <a:pt x="0" y="119"/>
                  </a:lnTo>
                  <a:lnTo>
                    <a:pt x="19" y="119"/>
                  </a:lnTo>
                  <a:lnTo>
                    <a:pt x="19" y="52"/>
                  </a:lnTo>
                  <a:lnTo>
                    <a:pt x="57" y="95"/>
                  </a:lnTo>
                  <a:lnTo>
                    <a:pt x="92" y="52"/>
                  </a:lnTo>
                  <a:lnTo>
                    <a:pt x="92" y="11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7" name="Freeform 573"/>
            <p:cNvSpPr>
              <a:spLocks noEditPoints="1"/>
            </p:cNvSpPr>
            <p:nvPr/>
          </p:nvSpPr>
          <p:spPr bwMode="auto">
            <a:xfrm>
              <a:off x="5449475" y="1639412"/>
              <a:ext cx="89942" cy="144636"/>
            </a:xfrm>
            <a:custGeom>
              <a:avLst/>
              <a:gdLst>
                <a:gd name="T0" fmla="*/ 27 w 31"/>
                <a:gd name="T1" fmla="*/ 28 h 50"/>
                <a:gd name="T2" fmla="*/ 31 w 31"/>
                <a:gd name="T3" fmla="*/ 17 h 50"/>
                <a:gd name="T4" fmla="*/ 27 w 31"/>
                <a:gd name="T5" fmla="*/ 5 h 50"/>
                <a:gd name="T6" fmla="*/ 15 w 31"/>
                <a:gd name="T7" fmla="*/ 0 h 50"/>
                <a:gd name="T8" fmla="*/ 7 w 31"/>
                <a:gd name="T9" fmla="*/ 0 h 50"/>
                <a:gd name="T10" fmla="*/ 0 w 31"/>
                <a:gd name="T11" fmla="*/ 0 h 50"/>
                <a:gd name="T12" fmla="*/ 0 w 31"/>
                <a:gd name="T13" fmla="*/ 50 h 50"/>
                <a:gd name="T14" fmla="*/ 8 w 31"/>
                <a:gd name="T15" fmla="*/ 50 h 50"/>
                <a:gd name="T16" fmla="*/ 8 w 31"/>
                <a:gd name="T17" fmla="*/ 33 h 50"/>
                <a:gd name="T18" fmla="*/ 15 w 31"/>
                <a:gd name="T19" fmla="*/ 33 h 50"/>
                <a:gd name="T20" fmla="*/ 27 w 31"/>
                <a:gd name="T21" fmla="*/ 28 h 50"/>
                <a:gd name="T22" fmla="*/ 22 w 31"/>
                <a:gd name="T23" fmla="*/ 24 h 50"/>
                <a:gd name="T24" fmla="*/ 15 w 31"/>
                <a:gd name="T25" fmla="*/ 26 h 50"/>
                <a:gd name="T26" fmla="*/ 8 w 31"/>
                <a:gd name="T27" fmla="*/ 26 h 50"/>
                <a:gd name="T28" fmla="*/ 8 w 31"/>
                <a:gd name="T29" fmla="*/ 7 h 50"/>
                <a:gd name="T30" fmla="*/ 15 w 31"/>
                <a:gd name="T31" fmla="*/ 7 h 50"/>
                <a:gd name="T32" fmla="*/ 22 w 31"/>
                <a:gd name="T33" fmla="*/ 10 h 50"/>
                <a:gd name="T34" fmla="*/ 24 w 31"/>
                <a:gd name="T35" fmla="*/ 17 h 50"/>
                <a:gd name="T36" fmla="*/ 22 w 31"/>
                <a:gd name="T37"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0">
                  <a:moveTo>
                    <a:pt x="27" y="28"/>
                  </a:moveTo>
                  <a:cubicBezTo>
                    <a:pt x="30" y="26"/>
                    <a:pt x="31" y="22"/>
                    <a:pt x="31" y="17"/>
                  </a:cubicBezTo>
                  <a:cubicBezTo>
                    <a:pt x="31" y="12"/>
                    <a:pt x="30" y="8"/>
                    <a:pt x="27" y="5"/>
                  </a:cubicBezTo>
                  <a:cubicBezTo>
                    <a:pt x="25" y="3"/>
                    <a:pt x="21" y="0"/>
                    <a:pt x="15" y="0"/>
                  </a:cubicBezTo>
                  <a:cubicBezTo>
                    <a:pt x="7" y="0"/>
                    <a:pt x="7" y="0"/>
                    <a:pt x="7" y="0"/>
                  </a:cubicBezTo>
                  <a:cubicBezTo>
                    <a:pt x="0" y="0"/>
                    <a:pt x="0" y="0"/>
                    <a:pt x="0" y="0"/>
                  </a:cubicBezTo>
                  <a:cubicBezTo>
                    <a:pt x="0" y="50"/>
                    <a:pt x="0" y="50"/>
                    <a:pt x="0" y="50"/>
                  </a:cubicBezTo>
                  <a:cubicBezTo>
                    <a:pt x="8" y="50"/>
                    <a:pt x="8" y="50"/>
                    <a:pt x="8" y="50"/>
                  </a:cubicBezTo>
                  <a:cubicBezTo>
                    <a:pt x="8" y="33"/>
                    <a:pt x="8" y="33"/>
                    <a:pt x="8" y="33"/>
                  </a:cubicBezTo>
                  <a:cubicBezTo>
                    <a:pt x="15" y="33"/>
                    <a:pt x="15" y="33"/>
                    <a:pt x="15" y="33"/>
                  </a:cubicBezTo>
                  <a:cubicBezTo>
                    <a:pt x="21" y="33"/>
                    <a:pt x="25" y="31"/>
                    <a:pt x="27" y="28"/>
                  </a:cubicBezTo>
                  <a:close/>
                  <a:moveTo>
                    <a:pt x="22" y="24"/>
                  </a:moveTo>
                  <a:cubicBezTo>
                    <a:pt x="20" y="25"/>
                    <a:pt x="18" y="26"/>
                    <a:pt x="15" y="26"/>
                  </a:cubicBezTo>
                  <a:cubicBezTo>
                    <a:pt x="8" y="26"/>
                    <a:pt x="8" y="26"/>
                    <a:pt x="8" y="26"/>
                  </a:cubicBezTo>
                  <a:cubicBezTo>
                    <a:pt x="8" y="7"/>
                    <a:pt x="8" y="7"/>
                    <a:pt x="8" y="7"/>
                  </a:cubicBezTo>
                  <a:cubicBezTo>
                    <a:pt x="15" y="7"/>
                    <a:pt x="15" y="7"/>
                    <a:pt x="15" y="7"/>
                  </a:cubicBezTo>
                  <a:cubicBezTo>
                    <a:pt x="18" y="7"/>
                    <a:pt x="20" y="8"/>
                    <a:pt x="22" y="10"/>
                  </a:cubicBezTo>
                  <a:cubicBezTo>
                    <a:pt x="24" y="12"/>
                    <a:pt x="24" y="15"/>
                    <a:pt x="24" y="17"/>
                  </a:cubicBezTo>
                  <a:cubicBezTo>
                    <a:pt x="24"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8" name="Freeform 574"/>
            <p:cNvSpPr>
              <a:spLocks noEditPoints="1"/>
            </p:cNvSpPr>
            <p:nvPr/>
          </p:nvSpPr>
          <p:spPr bwMode="auto">
            <a:xfrm>
              <a:off x="5544279" y="1639412"/>
              <a:ext cx="123974" cy="144636"/>
            </a:xfrm>
            <a:custGeom>
              <a:avLst/>
              <a:gdLst>
                <a:gd name="T0" fmla="*/ 0 w 102"/>
                <a:gd name="T1" fmla="*/ 119 h 119"/>
                <a:gd name="T2" fmla="*/ 22 w 102"/>
                <a:gd name="T3" fmla="*/ 119 h 119"/>
                <a:gd name="T4" fmla="*/ 31 w 102"/>
                <a:gd name="T5" fmla="*/ 95 h 119"/>
                <a:gd name="T6" fmla="*/ 71 w 102"/>
                <a:gd name="T7" fmla="*/ 95 h 119"/>
                <a:gd name="T8" fmla="*/ 83 w 102"/>
                <a:gd name="T9" fmla="*/ 119 h 119"/>
                <a:gd name="T10" fmla="*/ 102 w 102"/>
                <a:gd name="T11" fmla="*/ 119 h 119"/>
                <a:gd name="T12" fmla="*/ 52 w 102"/>
                <a:gd name="T13" fmla="*/ 0 h 119"/>
                <a:gd name="T14" fmla="*/ 0 w 102"/>
                <a:gd name="T15" fmla="*/ 119 h 119"/>
                <a:gd name="T16" fmla="*/ 38 w 102"/>
                <a:gd name="T17" fmla="*/ 78 h 119"/>
                <a:gd name="T18" fmla="*/ 52 w 102"/>
                <a:gd name="T19" fmla="*/ 48 h 119"/>
                <a:gd name="T20" fmla="*/ 64 w 102"/>
                <a:gd name="T21" fmla="*/ 78 h 119"/>
                <a:gd name="T22" fmla="*/ 38 w 102"/>
                <a:gd name="T23" fmla="*/ 7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9">
                  <a:moveTo>
                    <a:pt x="0" y="119"/>
                  </a:moveTo>
                  <a:lnTo>
                    <a:pt x="22" y="119"/>
                  </a:lnTo>
                  <a:lnTo>
                    <a:pt x="31" y="95"/>
                  </a:lnTo>
                  <a:lnTo>
                    <a:pt x="71" y="95"/>
                  </a:lnTo>
                  <a:lnTo>
                    <a:pt x="83" y="119"/>
                  </a:lnTo>
                  <a:lnTo>
                    <a:pt x="102" y="119"/>
                  </a:lnTo>
                  <a:lnTo>
                    <a:pt x="52" y="0"/>
                  </a:lnTo>
                  <a:lnTo>
                    <a:pt x="0" y="119"/>
                  </a:lnTo>
                  <a:close/>
                  <a:moveTo>
                    <a:pt x="38" y="78"/>
                  </a:moveTo>
                  <a:lnTo>
                    <a:pt x="52"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69" name="Freeform 575"/>
            <p:cNvSpPr/>
            <p:nvPr/>
          </p:nvSpPr>
          <p:spPr bwMode="auto">
            <a:xfrm>
              <a:off x="5693776" y="1639412"/>
              <a:ext cx="106958" cy="144636"/>
            </a:xfrm>
            <a:custGeom>
              <a:avLst/>
              <a:gdLst>
                <a:gd name="T0" fmla="*/ 19 w 88"/>
                <a:gd name="T1" fmla="*/ 48 h 119"/>
                <a:gd name="T2" fmla="*/ 88 w 88"/>
                <a:gd name="T3" fmla="*/ 119 h 119"/>
                <a:gd name="T4" fmla="*/ 88 w 88"/>
                <a:gd name="T5" fmla="*/ 0 h 119"/>
                <a:gd name="T6" fmla="*/ 71 w 88"/>
                <a:gd name="T7" fmla="*/ 0 h 119"/>
                <a:gd name="T8" fmla="*/ 71 w 88"/>
                <a:gd name="T9" fmla="*/ 74 h 119"/>
                <a:gd name="T10" fmla="*/ 0 w 88"/>
                <a:gd name="T11" fmla="*/ 0 h 119"/>
                <a:gd name="T12" fmla="*/ 0 w 88"/>
                <a:gd name="T13" fmla="*/ 119 h 119"/>
                <a:gd name="T14" fmla="*/ 19 w 88"/>
                <a:gd name="T15" fmla="*/ 119 h 119"/>
                <a:gd name="T16" fmla="*/ 19 w 88"/>
                <a:gd name="T17"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9">
                  <a:moveTo>
                    <a:pt x="19" y="48"/>
                  </a:moveTo>
                  <a:lnTo>
                    <a:pt x="88" y="119"/>
                  </a:lnTo>
                  <a:lnTo>
                    <a:pt x="88" y="0"/>
                  </a:lnTo>
                  <a:lnTo>
                    <a:pt x="71" y="0"/>
                  </a:lnTo>
                  <a:lnTo>
                    <a:pt x="71" y="74"/>
                  </a:lnTo>
                  <a:lnTo>
                    <a:pt x="0" y="0"/>
                  </a:lnTo>
                  <a:lnTo>
                    <a:pt x="0" y="119"/>
                  </a:lnTo>
                  <a:lnTo>
                    <a:pt x="19" y="119"/>
                  </a:lnTo>
                  <a:lnTo>
                    <a:pt x="19" y="4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0" name="Freeform 576"/>
            <p:cNvSpPr/>
            <p:nvPr/>
          </p:nvSpPr>
          <p:spPr bwMode="auto">
            <a:xfrm>
              <a:off x="5811673" y="1639412"/>
              <a:ext cx="121543" cy="144636"/>
            </a:xfrm>
            <a:custGeom>
              <a:avLst/>
              <a:gdLst>
                <a:gd name="T0" fmla="*/ 40 w 100"/>
                <a:gd name="T1" fmla="*/ 119 h 119"/>
                <a:gd name="T2" fmla="*/ 59 w 100"/>
                <a:gd name="T3" fmla="*/ 119 h 119"/>
                <a:gd name="T4" fmla="*/ 59 w 100"/>
                <a:gd name="T5" fmla="*/ 57 h 119"/>
                <a:gd name="T6" fmla="*/ 100 w 100"/>
                <a:gd name="T7" fmla="*/ 0 h 119"/>
                <a:gd name="T8" fmla="*/ 81 w 100"/>
                <a:gd name="T9" fmla="*/ 0 h 119"/>
                <a:gd name="T10" fmla="*/ 50 w 100"/>
                <a:gd name="T11" fmla="*/ 43 h 119"/>
                <a:gd name="T12" fmla="*/ 19 w 100"/>
                <a:gd name="T13" fmla="*/ 0 h 119"/>
                <a:gd name="T14" fmla="*/ 0 w 100"/>
                <a:gd name="T15" fmla="*/ 0 h 119"/>
                <a:gd name="T16" fmla="*/ 40 w 100"/>
                <a:gd name="T17" fmla="*/ 57 h 119"/>
                <a:gd name="T18" fmla="*/ 40 w 100"/>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9">
                  <a:moveTo>
                    <a:pt x="40" y="119"/>
                  </a:moveTo>
                  <a:lnTo>
                    <a:pt x="59" y="119"/>
                  </a:lnTo>
                  <a:lnTo>
                    <a:pt x="59" y="57"/>
                  </a:lnTo>
                  <a:lnTo>
                    <a:pt x="100" y="0"/>
                  </a:lnTo>
                  <a:lnTo>
                    <a:pt x="81" y="0"/>
                  </a:lnTo>
                  <a:lnTo>
                    <a:pt x="50" y="43"/>
                  </a:lnTo>
                  <a:lnTo>
                    <a:pt x="19" y="0"/>
                  </a:lnTo>
                  <a:lnTo>
                    <a:pt x="0" y="0"/>
                  </a:lnTo>
                  <a:lnTo>
                    <a:pt x="40" y="57"/>
                  </a:lnTo>
                  <a:lnTo>
                    <a:pt x="40" y="11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1" name="Freeform 577"/>
            <p:cNvSpPr/>
            <p:nvPr/>
          </p:nvSpPr>
          <p:spPr bwMode="auto">
            <a:xfrm>
              <a:off x="5274453" y="1815649"/>
              <a:ext cx="60771" cy="109389"/>
            </a:xfrm>
            <a:custGeom>
              <a:avLst/>
              <a:gdLst>
                <a:gd name="T0" fmla="*/ 45 w 50"/>
                <a:gd name="T1" fmla="*/ 82 h 90"/>
                <a:gd name="T2" fmla="*/ 2 w 50"/>
                <a:gd name="T3" fmla="*/ 0 h 90"/>
                <a:gd name="T4" fmla="*/ 0 w 50"/>
                <a:gd name="T5" fmla="*/ 0 h 90"/>
                <a:gd name="T6" fmla="*/ 0 w 50"/>
                <a:gd name="T7" fmla="*/ 90 h 90"/>
                <a:gd name="T8" fmla="*/ 2 w 50"/>
                <a:gd name="T9" fmla="*/ 90 h 90"/>
                <a:gd name="T10" fmla="*/ 2 w 50"/>
                <a:gd name="T11" fmla="*/ 9 h 90"/>
                <a:gd name="T12" fmla="*/ 45 w 50"/>
                <a:gd name="T13" fmla="*/ 90 h 90"/>
                <a:gd name="T14" fmla="*/ 50 w 50"/>
                <a:gd name="T15" fmla="*/ 90 h 90"/>
                <a:gd name="T16" fmla="*/ 50 w 50"/>
                <a:gd name="T17" fmla="*/ 0 h 90"/>
                <a:gd name="T18" fmla="*/ 45 w 50"/>
                <a:gd name="T19" fmla="*/ 0 h 90"/>
                <a:gd name="T20" fmla="*/ 45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5" y="82"/>
                  </a:moveTo>
                  <a:lnTo>
                    <a:pt x="2" y="0"/>
                  </a:lnTo>
                  <a:lnTo>
                    <a:pt x="0" y="0"/>
                  </a:lnTo>
                  <a:lnTo>
                    <a:pt x="0" y="90"/>
                  </a:lnTo>
                  <a:lnTo>
                    <a:pt x="2" y="90"/>
                  </a:lnTo>
                  <a:lnTo>
                    <a:pt x="2" y="9"/>
                  </a:lnTo>
                  <a:lnTo>
                    <a:pt x="45" y="90"/>
                  </a:lnTo>
                  <a:lnTo>
                    <a:pt x="50" y="90"/>
                  </a:lnTo>
                  <a:lnTo>
                    <a:pt x="50" y="0"/>
                  </a:lnTo>
                  <a:lnTo>
                    <a:pt x="45" y="0"/>
                  </a:lnTo>
                  <a:lnTo>
                    <a:pt x="45"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2" name="Freeform 578"/>
            <p:cNvSpPr>
              <a:spLocks noEditPoints="1"/>
            </p:cNvSpPr>
            <p:nvPr/>
          </p:nvSpPr>
          <p:spPr bwMode="auto">
            <a:xfrm>
              <a:off x="5380196" y="1815649"/>
              <a:ext cx="66849" cy="109389"/>
            </a:xfrm>
            <a:custGeom>
              <a:avLst/>
              <a:gdLst>
                <a:gd name="T0" fmla="*/ 26 w 55"/>
                <a:gd name="T1" fmla="*/ 0 h 90"/>
                <a:gd name="T2" fmla="*/ 0 w 55"/>
                <a:gd name="T3" fmla="*/ 90 h 90"/>
                <a:gd name="T4" fmla="*/ 5 w 55"/>
                <a:gd name="T5" fmla="*/ 90 h 90"/>
                <a:gd name="T6" fmla="*/ 12 w 55"/>
                <a:gd name="T7" fmla="*/ 61 h 90"/>
                <a:gd name="T8" fmla="*/ 43 w 55"/>
                <a:gd name="T9" fmla="*/ 61 h 90"/>
                <a:gd name="T10" fmla="*/ 50 w 55"/>
                <a:gd name="T11" fmla="*/ 90 h 90"/>
                <a:gd name="T12" fmla="*/ 55 w 55"/>
                <a:gd name="T13" fmla="*/ 90 h 90"/>
                <a:gd name="T14" fmla="*/ 31 w 55"/>
                <a:gd name="T15" fmla="*/ 0 h 90"/>
                <a:gd name="T16" fmla="*/ 26 w 55"/>
                <a:gd name="T17" fmla="*/ 0 h 90"/>
                <a:gd name="T18" fmla="*/ 15 w 55"/>
                <a:gd name="T19" fmla="*/ 59 h 90"/>
                <a:gd name="T20" fmla="*/ 29 w 55"/>
                <a:gd name="T21" fmla="*/ 4 h 90"/>
                <a:gd name="T22" fmla="*/ 43 w 55"/>
                <a:gd name="T23" fmla="*/ 59 h 90"/>
                <a:gd name="T24" fmla="*/ 15 w 55"/>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0">
                  <a:moveTo>
                    <a:pt x="26" y="0"/>
                  </a:moveTo>
                  <a:lnTo>
                    <a:pt x="0" y="90"/>
                  </a:lnTo>
                  <a:lnTo>
                    <a:pt x="5" y="90"/>
                  </a:lnTo>
                  <a:lnTo>
                    <a:pt x="12" y="61"/>
                  </a:lnTo>
                  <a:lnTo>
                    <a:pt x="43" y="61"/>
                  </a:lnTo>
                  <a:lnTo>
                    <a:pt x="50" y="90"/>
                  </a:lnTo>
                  <a:lnTo>
                    <a:pt x="55" y="90"/>
                  </a:lnTo>
                  <a:lnTo>
                    <a:pt x="31" y="0"/>
                  </a:lnTo>
                  <a:lnTo>
                    <a:pt x="26" y="0"/>
                  </a:lnTo>
                  <a:close/>
                  <a:moveTo>
                    <a:pt x="15" y="59"/>
                  </a:moveTo>
                  <a:lnTo>
                    <a:pt x="29" y="4"/>
                  </a:lnTo>
                  <a:lnTo>
                    <a:pt x="43" y="59"/>
                  </a:lnTo>
                  <a:lnTo>
                    <a:pt x="15"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3" name="Freeform 579"/>
            <p:cNvSpPr/>
            <p:nvPr/>
          </p:nvSpPr>
          <p:spPr bwMode="auto">
            <a:xfrm>
              <a:off x="5495661" y="1815649"/>
              <a:ext cx="71710" cy="109389"/>
            </a:xfrm>
            <a:custGeom>
              <a:avLst/>
              <a:gdLst>
                <a:gd name="T0" fmla="*/ 28 w 59"/>
                <a:gd name="T1" fmla="*/ 59 h 90"/>
                <a:gd name="T2" fmla="*/ 2 w 59"/>
                <a:gd name="T3" fmla="*/ 0 h 90"/>
                <a:gd name="T4" fmla="*/ 0 w 59"/>
                <a:gd name="T5" fmla="*/ 0 h 90"/>
                <a:gd name="T6" fmla="*/ 0 w 59"/>
                <a:gd name="T7" fmla="*/ 90 h 90"/>
                <a:gd name="T8" fmla="*/ 2 w 59"/>
                <a:gd name="T9" fmla="*/ 90 h 90"/>
                <a:gd name="T10" fmla="*/ 2 w 59"/>
                <a:gd name="T11" fmla="*/ 9 h 90"/>
                <a:gd name="T12" fmla="*/ 28 w 59"/>
                <a:gd name="T13" fmla="*/ 66 h 90"/>
                <a:gd name="T14" fmla="*/ 31 w 59"/>
                <a:gd name="T15" fmla="*/ 66 h 90"/>
                <a:gd name="T16" fmla="*/ 57 w 59"/>
                <a:gd name="T17" fmla="*/ 9 h 90"/>
                <a:gd name="T18" fmla="*/ 57 w 59"/>
                <a:gd name="T19" fmla="*/ 90 h 90"/>
                <a:gd name="T20" fmla="*/ 59 w 59"/>
                <a:gd name="T21" fmla="*/ 90 h 90"/>
                <a:gd name="T22" fmla="*/ 59 w 59"/>
                <a:gd name="T23" fmla="*/ 0 h 90"/>
                <a:gd name="T24" fmla="*/ 57 w 59"/>
                <a:gd name="T25" fmla="*/ 0 h 90"/>
                <a:gd name="T26" fmla="*/ 28 w 59"/>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0">
                  <a:moveTo>
                    <a:pt x="28" y="59"/>
                  </a:moveTo>
                  <a:lnTo>
                    <a:pt x="2" y="0"/>
                  </a:lnTo>
                  <a:lnTo>
                    <a:pt x="0" y="0"/>
                  </a:lnTo>
                  <a:lnTo>
                    <a:pt x="0" y="90"/>
                  </a:lnTo>
                  <a:lnTo>
                    <a:pt x="2" y="90"/>
                  </a:lnTo>
                  <a:lnTo>
                    <a:pt x="2" y="9"/>
                  </a:lnTo>
                  <a:lnTo>
                    <a:pt x="28" y="66"/>
                  </a:lnTo>
                  <a:lnTo>
                    <a:pt x="31" y="66"/>
                  </a:lnTo>
                  <a:lnTo>
                    <a:pt x="57" y="9"/>
                  </a:lnTo>
                  <a:lnTo>
                    <a:pt x="57" y="90"/>
                  </a:lnTo>
                  <a:lnTo>
                    <a:pt x="59" y="90"/>
                  </a:lnTo>
                  <a:lnTo>
                    <a:pt x="59" y="0"/>
                  </a:lnTo>
                  <a:lnTo>
                    <a:pt x="57" y="0"/>
                  </a:lnTo>
                  <a:lnTo>
                    <a:pt x="28"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4" name="Freeform 580"/>
            <p:cNvSpPr/>
            <p:nvPr/>
          </p:nvSpPr>
          <p:spPr bwMode="auto">
            <a:xfrm>
              <a:off x="5622066" y="1815649"/>
              <a:ext cx="43755" cy="109389"/>
            </a:xfrm>
            <a:custGeom>
              <a:avLst/>
              <a:gdLst>
                <a:gd name="T0" fmla="*/ 0 w 36"/>
                <a:gd name="T1" fmla="*/ 90 h 90"/>
                <a:gd name="T2" fmla="*/ 36 w 36"/>
                <a:gd name="T3" fmla="*/ 90 h 90"/>
                <a:gd name="T4" fmla="*/ 36 w 36"/>
                <a:gd name="T5" fmla="*/ 87 h 90"/>
                <a:gd name="T6" fmla="*/ 5 w 36"/>
                <a:gd name="T7" fmla="*/ 87 h 90"/>
                <a:gd name="T8" fmla="*/ 5 w 36"/>
                <a:gd name="T9" fmla="*/ 47 h 90"/>
                <a:gd name="T10" fmla="*/ 29 w 36"/>
                <a:gd name="T11" fmla="*/ 47 h 90"/>
                <a:gd name="T12" fmla="*/ 29 w 36"/>
                <a:gd name="T13" fmla="*/ 45 h 90"/>
                <a:gd name="T14" fmla="*/ 5 w 36"/>
                <a:gd name="T15" fmla="*/ 45 h 90"/>
                <a:gd name="T16" fmla="*/ 5 w 36"/>
                <a:gd name="T17" fmla="*/ 2 h 90"/>
                <a:gd name="T18" fmla="*/ 36 w 36"/>
                <a:gd name="T19" fmla="*/ 2 h 90"/>
                <a:gd name="T20" fmla="*/ 36 w 36"/>
                <a:gd name="T21" fmla="*/ 0 h 90"/>
                <a:gd name="T22" fmla="*/ 0 w 36"/>
                <a:gd name="T23" fmla="*/ 0 h 90"/>
                <a:gd name="T24" fmla="*/ 0 w 3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0">
                  <a:moveTo>
                    <a:pt x="0" y="90"/>
                  </a:moveTo>
                  <a:lnTo>
                    <a:pt x="36" y="90"/>
                  </a:lnTo>
                  <a:lnTo>
                    <a:pt x="36" y="87"/>
                  </a:lnTo>
                  <a:lnTo>
                    <a:pt x="5" y="87"/>
                  </a:lnTo>
                  <a:lnTo>
                    <a:pt x="5" y="47"/>
                  </a:lnTo>
                  <a:lnTo>
                    <a:pt x="29" y="47"/>
                  </a:lnTo>
                  <a:lnTo>
                    <a:pt x="29" y="45"/>
                  </a:lnTo>
                  <a:lnTo>
                    <a:pt x="5" y="45"/>
                  </a:lnTo>
                  <a:lnTo>
                    <a:pt x="5" y="2"/>
                  </a:lnTo>
                  <a:lnTo>
                    <a:pt x="36" y="2"/>
                  </a:lnTo>
                  <a:lnTo>
                    <a:pt x="36"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5" name="Rectangle 581"/>
            <p:cNvSpPr>
              <a:spLocks noChangeArrowheads="1"/>
            </p:cNvSpPr>
            <p:nvPr/>
          </p:nvSpPr>
          <p:spPr bwMode="auto">
            <a:xfrm>
              <a:off x="4977889" y="1870343"/>
              <a:ext cx="261317"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6" name="Rectangle 582"/>
            <p:cNvSpPr>
              <a:spLocks noChangeArrowheads="1"/>
            </p:cNvSpPr>
            <p:nvPr/>
          </p:nvSpPr>
          <p:spPr bwMode="auto">
            <a:xfrm>
              <a:off x="5679191" y="1870343"/>
              <a:ext cx="254025"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7" name="Freeform 583"/>
            <p:cNvSpPr/>
            <p:nvPr/>
          </p:nvSpPr>
          <p:spPr bwMode="auto">
            <a:xfrm>
              <a:off x="6571316" y="1645489"/>
              <a:ext cx="109389" cy="140990"/>
            </a:xfrm>
            <a:custGeom>
              <a:avLst/>
              <a:gdLst>
                <a:gd name="T0" fmla="*/ 7 w 38"/>
                <a:gd name="T1" fmla="*/ 42 h 49"/>
                <a:gd name="T2" fmla="*/ 15 w 38"/>
                <a:gd name="T3" fmla="*/ 47 h 49"/>
                <a:gd name="T4" fmla="*/ 24 w 38"/>
                <a:gd name="T5" fmla="*/ 49 h 49"/>
                <a:gd name="T6" fmla="*/ 35 w 38"/>
                <a:gd name="T7" fmla="*/ 47 h 49"/>
                <a:gd name="T8" fmla="*/ 38 w 38"/>
                <a:gd name="T9" fmla="*/ 45 h 49"/>
                <a:gd name="T10" fmla="*/ 33 w 38"/>
                <a:gd name="T11" fmla="*/ 39 h 49"/>
                <a:gd name="T12" fmla="*/ 32 w 38"/>
                <a:gd name="T13" fmla="*/ 40 h 49"/>
                <a:gd name="T14" fmla="*/ 24 w 38"/>
                <a:gd name="T15" fmla="*/ 42 h 49"/>
                <a:gd name="T16" fmla="*/ 12 w 38"/>
                <a:gd name="T17" fmla="*/ 37 h 49"/>
                <a:gd name="T18" fmla="*/ 7 w 38"/>
                <a:gd name="T19" fmla="*/ 25 h 49"/>
                <a:gd name="T20" fmla="*/ 12 w 38"/>
                <a:gd name="T21" fmla="*/ 13 h 49"/>
                <a:gd name="T22" fmla="*/ 24 w 38"/>
                <a:gd name="T23" fmla="*/ 8 h 49"/>
                <a:gd name="T24" fmla="*/ 31 w 38"/>
                <a:gd name="T25" fmla="*/ 10 h 49"/>
                <a:gd name="T26" fmla="*/ 35 w 38"/>
                <a:gd name="T27" fmla="*/ 3 h 49"/>
                <a:gd name="T28" fmla="*/ 24 w 38"/>
                <a:gd name="T29" fmla="*/ 0 h 49"/>
                <a:gd name="T30" fmla="*/ 15 w 38"/>
                <a:gd name="T31" fmla="*/ 2 h 49"/>
                <a:gd name="T32" fmla="*/ 7 w 38"/>
                <a:gd name="T33" fmla="*/ 7 h 49"/>
                <a:gd name="T34" fmla="*/ 2 w 38"/>
                <a:gd name="T35" fmla="*/ 15 h 49"/>
                <a:gd name="T36" fmla="*/ 0 w 38"/>
                <a:gd name="T37" fmla="*/ 25 h 49"/>
                <a:gd name="T38" fmla="*/ 2 w 38"/>
                <a:gd name="T39" fmla="*/ 34 h 49"/>
                <a:gd name="T40" fmla="*/ 7 w 38"/>
                <a:gd name="T41"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9">
                  <a:moveTo>
                    <a:pt x="7" y="42"/>
                  </a:moveTo>
                  <a:cubicBezTo>
                    <a:pt x="9" y="44"/>
                    <a:pt x="12" y="46"/>
                    <a:pt x="15" y="47"/>
                  </a:cubicBezTo>
                  <a:cubicBezTo>
                    <a:pt x="18" y="49"/>
                    <a:pt x="21" y="49"/>
                    <a:pt x="24" y="49"/>
                  </a:cubicBezTo>
                  <a:cubicBezTo>
                    <a:pt x="28" y="49"/>
                    <a:pt x="32" y="48"/>
                    <a:pt x="35" y="47"/>
                  </a:cubicBezTo>
                  <a:cubicBezTo>
                    <a:pt x="36" y="46"/>
                    <a:pt x="37" y="46"/>
                    <a:pt x="38" y="45"/>
                  </a:cubicBezTo>
                  <a:cubicBezTo>
                    <a:pt x="33" y="39"/>
                    <a:pt x="33" y="39"/>
                    <a:pt x="33" y="39"/>
                  </a:cubicBezTo>
                  <a:cubicBezTo>
                    <a:pt x="33" y="39"/>
                    <a:pt x="32" y="39"/>
                    <a:pt x="32" y="40"/>
                  </a:cubicBezTo>
                  <a:cubicBezTo>
                    <a:pt x="29" y="41"/>
                    <a:pt x="27" y="42"/>
                    <a:pt x="24" y="42"/>
                  </a:cubicBezTo>
                  <a:cubicBezTo>
                    <a:pt x="20" y="42"/>
                    <a:pt x="16" y="40"/>
                    <a:pt x="12" y="37"/>
                  </a:cubicBezTo>
                  <a:cubicBezTo>
                    <a:pt x="9" y="33"/>
                    <a:pt x="7" y="29"/>
                    <a:pt x="7" y="25"/>
                  </a:cubicBezTo>
                  <a:cubicBezTo>
                    <a:pt x="7" y="20"/>
                    <a:pt x="9" y="16"/>
                    <a:pt x="12" y="13"/>
                  </a:cubicBezTo>
                  <a:cubicBezTo>
                    <a:pt x="16" y="10"/>
                    <a:pt x="20" y="8"/>
                    <a:pt x="24" y="8"/>
                  </a:cubicBezTo>
                  <a:cubicBezTo>
                    <a:pt x="27" y="8"/>
                    <a:pt x="29" y="8"/>
                    <a:pt x="31" y="10"/>
                  </a:cubicBezTo>
                  <a:cubicBezTo>
                    <a:pt x="35" y="3"/>
                    <a:pt x="35" y="3"/>
                    <a:pt x="35" y="3"/>
                  </a:cubicBezTo>
                  <a:cubicBezTo>
                    <a:pt x="32" y="1"/>
                    <a:pt x="28" y="0"/>
                    <a:pt x="24" y="0"/>
                  </a:cubicBezTo>
                  <a:cubicBezTo>
                    <a:pt x="21" y="0"/>
                    <a:pt x="18" y="1"/>
                    <a:pt x="15" y="2"/>
                  </a:cubicBezTo>
                  <a:cubicBezTo>
                    <a:pt x="12" y="3"/>
                    <a:pt x="9" y="5"/>
                    <a:pt x="7" y="7"/>
                  </a:cubicBezTo>
                  <a:cubicBezTo>
                    <a:pt x="5" y="10"/>
                    <a:pt x="3" y="12"/>
                    <a:pt x="2" y="15"/>
                  </a:cubicBezTo>
                  <a:cubicBezTo>
                    <a:pt x="0" y="18"/>
                    <a:pt x="0" y="21"/>
                    <a:pt x="0" y="25"/>
                  </a:cubicBezTo>
                  <a:cubicBezTo>
                    <a:pt x="0" y="28"/>
                    <a:pt x="0" y="31"/>
                    <a:pt x="2" y="34"/>
                  </a:cubicBezTo>
                  <a:cubicBezTo>
                    <a:pt x="3" y="37"/>
                    <a:pt x="5" y="40"/>
                    <a:pt x="7" y="42"/>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8" name="Freeform 584"/>
            <p:cNvSpPr>
              <a:spLocks noEditPoints="1"/>
            </p:cNvSpPr>
            <p:nvPr/>
          </p:nvSpPr>
          <p:spPr bwMode="auto">
            <a:xfrm>
              <a:off x="6695290" y="1645489"/>
              <a:ext cx="140990" cy="140990"/>
            </a:xfrm>
            <a:custGeom>
              <a:avLst/>
              <a:gdLst>
                <a:gd name="T0" fmla="*/ 41 w 49"/>
                <a:gd name="T1" fmla="*/ 7 h 49"/>
                <a:gd name="T2" fmla="*/ 34 w 49"/>
                <a:gd name="T3" fmla="*/ 2 h 49"/>
                <a:gd name="T4" fmla="*/ 24 w 49"/>
                <a:gd name="T5" fmla="*/ 0 h 49"/>
                <a:gd name="T6" fmla="*/ 15 w 49"/>
                <a:gd name="T7" fmla="*/ 2 h 49"/>
                <a:gd name="T8" fmla="*/ 7 w 49"/>
                <a:gd name="T9" fmla="*/ 7 h 49"/>
                <a:gd name="T10" fmla="*/ 2 w 49"/>
                <a:gd name="T11" fmla="*/ 15 h 49"/>
                <a:gd name="T12" fmla="*/ 0 w 49"/>
                <a:gd name="T13" fmla="*/ 25 h 49"/>
                <a:gd name="T14" fmla="*/ 2 w 49"/>
                <a:gd name="T15" fmla="*/ 34 h 49"/>
                <a:gd name="T16" fmla="*/ 7 w 49"/>
                <a:gd name="T17" fmla="*/ 42 h 49"/>
                <a:gd name="T18" fmla="*/ 15 w 49"/>
                <a:gd name="T19" fmla="*/ 47 h 49"/>
                <a:gd name="T20" fmla="*/ 24 w 49"/>
                <a:gd name="T21" fmla="*/ 49 h 49"/>
                <a:gd name="T22" fmla="*/ 34 w 49"/>
                <a:gd name="T23" fmla="*/ 47 h 49"/>
                <a:gd name="T24" fmla="*/ 41 w 49"/>
                <a:gd name="T25" fmla="*/ 42 h 49"/>
                <a:gd name="T26" fmla="*/ 47 w 49"/>
                <a:gd name="T27" fmla="*/ 34 h 49"/>
                <a:gd name="T28" fmla="*/ 49 w 49"/>
                <a:gd name="T29" fmla="*/ 25 h 49"/>
                <a:gd name="T30" fmla="*/ 47 w 49"/>
                <a:gd name="T31" fmla="*/ 15 h 49"/>
                <a:gd name="T32" fmla="*/ 41 w 49"/>
                <a:gd name="T33" fmla="*/ 7 h 49"/>
                <a:gd name="T34" fmla="*/ 36 w 49"/>
                <a:gd name="T35" fmla="*/ 37 h 49"/>
                <a:gd name="T36" fmla="*/ 24 w 49"/>
                <a:gd name="T37" fmla="*/ 42 h 49"/>
                <a:gd name="T38" fmla="*/ 12 w 49"/>
                <a:gd name="T39" fmla="*/ 37 h 49"/>
                <a:gd name="T40" fmla="*/ 7 w 49"/>
                <a:gd name="T41" fmla="*/ 25 h 49"/>
                <a:gd name="T42" fmla="*/ 12 w 49"/>
                <a:gd name="T43" fmla="*/ 13 h 49"/>
                <a:gd name="T44" fmla="*/ 24 w 49"/>
                <a:gd name="T45" fmla="*/ 8 h 49"/>
                <a:gd name="T46" fmla="*/ 36 w 49"/>
                <a:gd name="T47" fmla="*/ 13 h 49"/>
                <a:gd name="T48" fmla="*/ 41 w 49"/>
                <a:gd name="T49" fmla="*/ 25 h 49"/>
                <a:gd name="T50" fmla="*/ 36 w 49"/>
                <a:gd name="T5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1" y="7"/>
                  </a:moveTo>
                  <a:cubicBezTo>
                    <a:pt x="39" y="5"/>
                    <a:pt x="37" y="3"/>
                    <a:pt x="34" y="2"/>
                  </a:cubicBezTo>
                  <a:cubicBezTo>
                    <a:pt x="31" y="1"/>
                    <a:pt x="27" y="0"/>
                    <a:pt x="24" y="0"/>
                  </a:cubicBezTo>
                  <a:cubicBezTo>
                    <a:pt x="21" y="0"/>
                    <a:pt x="18" y="1"/>
                    <a:pt x="15" y="2"/>
                  </a:cubicBezTo>
                  <a:cubicBezTo>
                    <a:pt x="12" y="3"/>
                    <a:pt x="9" y="5"/>
                    <a:pt x="7" y="7"/>
                  </a:cubicBezTo>
                  <a:cubicBezTo>
                    <a:pt x="5" y="10"/>
                    <a:pt x="3" y="12"/>
                    <a:pt x="2" y="15"/>
                  </a:cubicBezTo>
                  <a:cubicBezTo>
                    <a:pt x="0" y="18"/>
                    <a:pt x="0" y="21"/>
                    <a:pt x="0" y="25"/>
                  </a:cubicBezTo>
                  <a:cubicBezTo>
                    <a:pt x="0" y="28"/>
                    <a:pt x="0" y="31"/>
                    <a:pt x="2" y="34"/>
                  </a:cubicBezTo>
                  <a:cubicBezTo>
                    <a:pt x="3" y="37"/>
                    <a:pt x="5" y="40"/>
                    <a:pt x="7" y="42"/>
                  </a:cubicBezTo>
                  <a:cubicBezTo>
                    <a:pt x="9" y="44"/>
                    <a:pt x="12" y="46"/>
                    <a:pt x="15" y="47"/>
                  </a:cubicBezTo>
                  <a:cubicBezTo>
                    <a:pt x="18" y="49"/>
                    <a:pt x="21" y="49"/>
                    <a:pt x="24" y="49"/>
                  </a:cubicBezTo>
                  <a:cubicBezTo>
                    <a:pt x="27" y="49"/>
                    <a:pt x="31" y="49"/>
                    <a:pt x="34" y="47"/>
                  </a:cubicBezTo>
                  <a:cubicBezTo>
                    <a:pt x="37" y="46"/>
                    <a:pt x="39" y="44"/>
                    <a:pt x="41" y="42"/>
                  </a:cubicBezTo>
                  <a:cubicBezTo>
                    <a:pt x="44" y="40"/>
                    <a:pt x="45" y="37"/>
                    <a:pt x="47" y="34"/>
                  </a:cubicBezTo>
                  <a:cubicBezTo>
                    <a:pt x="48" y="31"/>
                    <a:pt x="49" y="28"/>
                    <a:pt x="49" y="25"/>
                  </a:cubicBezTo>
                  <a:cubicBezTo>
                    <a:pt x="49" y="21"/>
                    <a:pt x="48" y="18"/>
                    <a:pt x="47" y="15"/>
                  </a:cubicBezTo>
                  <a:cubicBezTo>
                    <a:pt x="45" y="12"/>
                    <a:pt x="44" y="10"/>
                    <a:pt x="41" y="7"/>
                  </a:cubicBezTo>
                  <a:close/>
                  <a:moveTo>
                    <a:pt x="36" y="37"/>
                  </a:moveTo>
                  <a:cubicBezTo>
                    <a:pt x="33" y="40"/>
                    <a:pt x="29" y="42"/>
                    <a:pt x="24" y="42"/>
                  </a:cubicBezTo>
                  <a:cubicBezTo>
                    <a:pt x="20" y="42"/>
                    <a:pt x="15" y="40"/>
                    <a:pt x="12" y="37"/>
                  </a:cubicBezTo>
                  <a:cubicBezTo>
                    <a:pt x="9" y="33"/>
                    <a:pt x="7" y="29"/>
                    <a:pt x="7" y="25"/>
                  </a:cubicBezTo>
                  <a:cubicBezTo>
                    <a:pt x="7" y="20"/>
                    <a:pt x="9" y="16"/>
                    <a:pt x="12" y="13"/>
                  </a:cubicBezTo>
                  <a:cubicBezTo>
                    <a:pt x="15" y="10"/>
                    <a:pt x="20" y="8"/>
                    <a:pt x="24" y="8"/>
                  </a:cubicBezTo>
                  <a:cubicBezTo>
                    <a:pt x="29" y="8"/>
                    <a:pt x="33" y="10"/>
                    <a:pt x="36" y="13"/>
                  </a:cubicBezTo>
                  <a:cubicBezTo>
                    <a:pt x="39" y="16"/>
                    <a:pt x="41" y="20"/>
                    <a:pt x="41" y="25"/>
                  </a:cubicBezTo>
                  <a:cubicBezTo>
                    <a:pt x="41" y="29"/>
                    <a:pt x="39" y="33"/>
                    <a:pt x="36"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79" name="Freeform 585"/>
            <p:cNvSpPr/>
            <p:nvPr/>
          </p:nvSpPr>
          <p:spPr bwMode="auto">
            <a:xfrm>
              <a:off x="6858157" y="1645489"/>
              <a:ext cx="132482" cy="140990"/>
            </a:xfrm>
            <a:custGeom>
              <a:avLst/>
              <a:gdLst>
                <a:gd name="T0" fmla="*/ 93 w 109"/>
                <a:gd name="T1" fmla="*/ 116 h 116"/>
                <a:gd name="T2" fmla="*/ 109 w 109"/>
                <a:gd name="T3" fmla="*/ 116 h 116"/>
                <a:gd name="T4" fmla="*/ 109 w 109"/>
                <a:gd name="T5" fmla="*/ 0 h 116"/>
                <a:gd name="T6" fmla="*/ 55 w 109"/>
                <a:gd name="T7" fmla="*/ 64 h 116"/>
                <a:gd name="T8" fmla="*/ 0 w 109"/>
                <a:gd name="T9" fmla="*/ 0 h 116"/>
                <a:gd name="T10" fmla="*/ 0 w 109"/>
                <a:gd name="T11" fmla="*/ 116 h 116"/>
                <a:gd name="T12" fmla="*/ 19 w 109"/>
                <a:gd name="T13" fmla="*/ 116 h 116"/>
                <a:gd name="T14" fmla="*/ 19 w 109"/>
                <a:gd name="T15" fmla="*/ 50 h 116"/>
                <a:gd name="T16" fmla="*/ 55 w 109"/>
                <a:gd name="T17" fmla="*/ 92 h 116"/>
                <a:gd name="T18" fmla="*/ 93 w 109"/>
                <a:gd name="T19" fmla="*/ 50 h 116"/>
                <a:gd name="T20" fmla="*/ 93 w 109"/>
                <a:gd name="T2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16">
                  <a:moveTo>
                    <a:pt x="93" y="116"/>
                  </a:moveTo>
                  <a:lnTo>
                    <a:pt x="109" y="116"/>
                  </a:lnTo>
                  <a:lnTo>
                    <a:pt x="109" y="0"/>
                  </a:lnTo>
                  <a:lnTo>
                    <a:pt x="55" y="64"/>
                  </a:lnTo>
                  <a:lnTo>
                    <a:pt x="0" y="0"/>
                  </a:lnTo>
                  <a:lnTo>
                    <a:pt x="0" y="116"/>
                  </a:lnTo>
                  <a:lnTo>
                    <a:pt x="19" y="116"/>
                  </a:lnTo>
                  <a:lnTo>
                    <a:pt x="19" y="50"/>
                  </a:lnTo>
                  <a:lnTo>
                    <a:pt x="55" y="92"/>
                  </a:lnTo>
                  <a:lnTo>
                    <a:pt x="93" y="50"/>
                  </a:lnTo>
                  <a:lnTo>
                    <a:pt x="93" y="11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0" name="Freeform 586"/>
            <p:cNvSpPr>
              <a:spLocks noEditPoints="1"/>
            </p:cNvSpPr>
            <p:nvPr/>
          </p:nvSpPr>
          <p:spPr bwMode="auto">
            <a:xfrm>
              <a:off x="7030748" y="1645489"/>
              <a:ext cx="86295" cy="140990"/>
            </a:xfrm>
            <a:custGeom>
              <a:avLst/>
              <a:gdLst>
                <a:gd name="T0" fmla="*/ 27 w 30"/>
                <a:gd name="T1" fmla="*/ 28 h 49"/>
                <a:gd name="T2" fmla="*/ 30 w 30"/>
                <a:gd name="T3" fmla="*/ 16 h 49"/>
                <a:gd name="T4" fmla="*/ 27 w 30"/>
                <a:gd name="T5" fmla="*/ 5 h 49"/>
                <a:gd name="T6" fmla="*/ 14 w 30"/>
                <a:gd name="T7" fmla="*/ 0 h 49"/>
                <a:gd name="T8" fmla="*/ 6 w 30"/>
                <a:gd name="T9" fmla="*/ 0 h 49"/>
                <a:gd name="T10" fmla="*/ 0 w 30"/>
                <a:gd name="T11" fmla="*/ 0 h 49"/>
                <a:gd name="T12" fmla="*/ 0 w 30"/>
                <a:gd name="T13" fmla="*/ 49 h 49"/>
                <a:gd name="T14" fmla="*/ 7 w 30"/>
                <a:gd name="T15" fmla="*/ 49 h 49"/>
                <a:gd name="T16" fmla="*/ 7 w 30"/>
                <a:gd name="T17" fmla="*/ 33 h 49"/>
                <a:gd name="T18" fmla="*/ 14 w 30"/>
                <a:gd name="T19" fmla="*/ 33 h 49"/>
                <a:gd name="T20" fmla="*/ 27 w 30"/>
                <a:gd name="T21" fmla="*/ 28 h 49"/>
                <a:gd name="T22" fmla="*/ 21 w 30"/>
                <a:gd name="T23" fmla="*/ 23 h 49"/>
                <a:gd name="T24" fmla="*/ 14 w 30"/>
                <a:gd name="T25" fmla="*/ 26 h 49"/>
                <a:gd name="T26" fmla="*/ 7 w 30"/>
                <a:gd name="T27" fmla="*/ 26 h 49"/>
                <a:gd name="T28" fmla="*/ 7 w 30"/>
                <a:gd name="T29" fmla="*/ 7 h 49"/>
                <a:gd name="T30" fmla="*/ 14 w 30"/>
                <a:gd name="T31" fmla="*/ 7 h 49"/>
                <a:gd name="T32" fmla="*/ 21 w 30"/>
                <a:gd name="T33" fmla="*/ 10 h 49"/>
                <a:gd name="T34" fmla="*/ 24 w 30"/>
                <a:gd name="T35" fmla="*/ 16 h 49"/>
                <a:gd name="T36" fmla="*/ 21 w 30"/>
                <a:gd name="T37"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9">
                  <a:moveTo>
                    <a:pt x="27" y="28"/>
                  </a:moveTo>
                  <a:cubicBezTo>
                    <a:pt x="29" y="25"/>
                    <a:pt x="30" y="21"/>
                    <a:pt x="30" y="16"/>
                  </a:cubicBezTo>
                  <a:cubicBezTo>
                    <a:pt x="30" y="12"/>
                    <a:pt x="29" y="8"/>
                    <a:pt x="27" y="5"/>
                  </a:cubicBezTo>
                  <a:cubicBezTo>
                    <a:pt x="25" y="3"/>
                    <a:pt x="21" y="0"/>
                    <a:pt x="14" y="0"/>
                  </a:cubicBezTo>
                  <a:cubicBezTo>
                    <a:pt x="6" y="0"/>
                    <a:pt x="6" y="0"/>
                    <a:pt x="6" y="0"/>
                  </a:cubicBezTo>
                  <a:cubicBezTo>
                    <a:pt x="0" y="0"/>
                    <a:pt x="0" y="0"/>
                    <a:pt x="0" y="0"/>
                  </a:cubicBezTo>
                  <a:cubicBezTo>
                    <a:pt x="0" y="49"/>
                    <a:pt x="0" y="49"/>
                    <a:pt x="0" y="49"/>
                  </a:cubicBezTo>
                  <a:cubicBezTo>
                    <a:pt x="7" y="49"/>
                    <a:pt x="7" y="49"/>
                    <a:pt x="7" y="49"/>
                  </a:cubicBezTo>
                  <a:cubicBezTo>
                    <a:pt x="7" y="33"/>
                    <a:pt x="7" y="33"/>
                    <a:pt x="7" y="33"/>
                  </a:cubicBezTo>
                  <a:cubicBezTo>
                    <a:pt x="14" y="33"/>
                    <a:pt x="14" y="33"/>
                    <a:pt x="14" y="33"/>
                  </a:cubicBezTo>
                  <a:cubicBezTo>
                    <a:pt x="21" y="33"/>
                    <a:pt x="25" y="30"/>
                    <a:pt x="27" y="28"/>
                  </a:cubicBezTo>
                  <a:close/>
                  <a:moveTo>
                    <a:pt x="21" y="23"/>
                  </a:moveTo>
                  <a:cubicBezTo>
                    <a:pt x="20" y="25"/>
                    <a:pt x="18" y="26"/>
                    <a:pt x="14" y="26"/>
                  </a:cubicBezTo>
                  <a:cubicBezTo>
                    <a:pt x="7" y="26"/>
                    <a:pt x="7" y="26"/>
                    <a:pt x="7" y="26"/>
                  </a:cubicBezTo>
                  <a:cubicBezTo>
                    <a:pt x="7" y="7"/>
                    <a:pt x="7" y="7"/>
                    <a:pt x="7" y="7"/>
                  </a:cubicBezTo>
                  <a:cubicBezTo>
                    <a:pt x="14" y="7"/>
                    <a:pt x="14" y="7"/>
                    <a:pt x="14" y="7"/>
                  </a:cubicBezTo>
                  <a:cubicBezTo>
                    <a:pt x="18" y="7"/>
                    <a:pt x="20" y="8"/>
                    <a:pt x="21" y="10"/>
                  </a:cubicBezTo>
                  <a:cubicBezTo>
                    <a:pt x="23" y="12"/>
                    <a:pt x="24" y="14"/>
                    <a:pt x="24" y="16"/>
                  </a:cubicBezTo>
                  <a:cubicBezTo>
                    <a:pt x="24" y="18"/>
                    <a:pt x="23" y="21"/>
                    <a:pt x="21" y="2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1" name="Freeform 587"/>
            <p:cNvSpPr>
              <a:spLocks noEditPoints="1"/>
            </p:cNvSpPr>
            <p:nvPr/>
          </p:nvSpPr>
          <p:spPr bwMode="auto">
            <a:xfrm>
              <a:off x="7123121" y="1645489"/>
              <a:ext cx="123974" cy="140990"/>
            </a:xfrm>
            <a:custGeom>
              <a:avLst/>
              <a:gdLst>
                <a:gd name="T0" fmla="*/ 0 w 102"/>
                <a:gd name="T1" fmla="*/ 116 h 116"/>
                <a:gd name="T2" fmla="*/ 21 w 102"/>
                <a:gd name="T3" fmla="*/ 116 h 116"/>
                <a:gd name="T4" fmla="*/ 31 w 102"/>
                <a:gd name="T5" fmla="*/ 92 h 116"/>
                <a:gd name="T6" fmla="*/ 71 w 102"/>
                <a:gd name="T7" fmla="*/ 92 h 116"/>
                <a:gd name="T8" fmla="*/ 83 w 102"/>
                <a:gd name="T9" fmla="*/ 116 h 116"/>
                <a:gd name="T10" fmla="*/ 102 w 102"/>
                <a:gd name="T11" fmla="*/ 116 h 116"/>
                <a:gd name="T12" fmla="*/ 52 w 102"/>
                <a:gd name="T13" fmla="*/ 0 h 116"/>
                <a:gd name="T14" fmla="*/ 0 w 102"/>
                <a:gd name="T15" fmla="*/ 116 h 116"/>
                <a:gd name="T16" fmla="*/ 38 w 102"/>
                <a:gd name="T17" fmla="*/ 76 h 116"/>
                <a:gd name="T18" fmla="*/ 52 w 102"/>
                <a:gd name="T19" fmla="*/ 45 h 116"/>
                <a:gd name="T20" fmla="*/ 64 w 102"/>
                <a:gd name="T21" fmla="*/ 76 h 116"/>
                <a:gd name="T22" fmla="*/ 38 w 102"/>
                <a:gd name="T23" fmla="*/ 7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116">
                  <a:moveTo>
                    <a:pt x="0" y="116"/>
                  </a:moveTo>
                  <a:lnTo>
                    <a:pt x="21" y="116"/>
                  </a:lnTo>
                  <a:lnTo>
                    <a:pt x="31" y="92"/>
                  </a:lnTo>
                  <a:lnTo>
                    <a:pt x="71" y="92"/>
                  </a:lnTo>
                  <a:lnTo>
                    <a:pt x="83" y="116"/>
                  </a:lnTo>
                  <a:lnTo>
                    <a:pt x="102" y="116"/>
                  </a:lnTo>
                  <a:lnTo>
                    <a:pt x="52" y="0"/>
                  </a:lnTo>
                  <a:lnTo>
                    <a:pt x="0" y="116"/>
                  </a:lnTo>
                  <a:close/>
                  <a:moveTo>
                    <a:pt x="38" y="76"/>
                  </a:moveTo>
                  <a:lnTo>
                    <a:pt x="52" y="45"/>
                  </a:lnTo>
                  <a:lnTo>
                    <a:pt x="64" y="76"/>
                  </a:lnTo>
                  <a:lnTo>
                    <a:pt x="38" y="7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2" name="Freeform 588"/>
            <p:cNvSpPr/>
            <p:nvPr/>
          </p:nvSpPr>
          <p:spPr bwMode="auto">
            <a:xfrm>
              <a:off x="7272619" y="1645489"/>
              <a:ext cx="103311" cy="140990"/>
            </a:xfrm>
            <a:custGeom>
              <a:avLst/>
              <a:gdLst>
                <a:gd name="T0" fmla="*/ 17 w 85"/>
                <a:gd name="T1" fmla="*/ 47 h 116"/>
                <a:gd name="T2" fmla="*/ 85 w 85"/>
                <a:gd name="T3" fmla="*/ 116 h 116"/>
                <a:gd name="T4" fmla="*/ 85 w 85"/>
                <a:gd name="T5" fmla="*/ 0 h 116"/>
                <a:gd name="T6" fmla="*/ 66 w 85"/>
                <a:gd name="T7" fmla="*/ 0 h 116"/>
                <a:gd name="T8" fmla="*/ 66 w 85"/>
                <a:gd name="T9" fmla="*/ 71 h 116"/>
                <a:gd name="T10" fmla="*/ 0 w 85"/>
                <a:gd name="T11" fmla="*/ 0 h 116"/>
                <a:gd name="T12" fmla="*/ 0 w 85"/>
                <a:gd name="T13" fmla="*/ 116 h 116"/>
                <a:gd name="T14" fmla="*/ 17 w 85"/>
                <a:gd name="T15" fmla="*/ 116 h 116"/>
                <a:gd name="T16" fmla="*/ 17 w 85"/>
                <a:gd name="T1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16">
                  <a:moveTo>
                    <a:pt x="17" y="47"/>
                  </a:moveTo>
                  <a:lnTo>
                    <a:pt x="85" y="116"/>
                  </a:lnTo>
                  <a:lnTo>
                    <a:pt x="85" y="0"/>
                  </a:lnTo>
                  <a:lnTo>
                    <a:pt x="66" y="0"/>
                  </a:lnTo>
                  <a:lnTo>
                    <a:pt x="66" y="71"/>
                  </a:lnTo>
                  <a:lnTo>
                    <a:pt x="0" y="0"/>
                  </a:lnTo>
                  <a:lnTo>
                    <a:pt x="0" y="116"/>
                  </a:lnTo>
                  <a:lnTo>
                    <a:pt x="17" y="116"/>
                  </a:lnTo>
                  <a:lnTo>
                    <a:pt x="17"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3" name="Freeform 589"/>
            <p:cNvSpPr/>
            <p:nvPr/>
          </p:nvSpPr>
          <p:spPr bwMode="auto">
            <a:xfrm>
              <a:off x="7384438" y="1645489"/>
              <a:ext cx="121543" cy="140990"/>
            </a:xfrm>
            <a:custGeom>
              <a:avLst/>
              <a:gdLst>
                <a:gd name="T0" fmla="*/ 41 w 100"/>
                <a:gd name="T1" fmla="*/ 116 h 116"/>
                <a:gd name="T2" fmla="*/ 60 w 100"/>
                <a:gd name="T3" fmla="*/ 116 h 116"/>
                <a:gd name="T4" fmla="*/ 60 w 100"/>
                <a:gd name="T5" fmla="*/ 57 h 116"/>
                <a:gd name="T6" fmla="*/ 100 w 100"/>
                <a:gd name="T7" fmla="*/ 0 h 116"/>
                <a:gd name="T8" fmla="*/ 81 w 100"/>
                <a:gd name="T9" fmla="*/ 0 h 116"/>
                <a:gd name="T10" fmla="*/ 50 w 100"/>
                <a:gd name="T11" fmla="*/ 43 h 116"/>
                <a:gd name="T12" fmla="*/ 19 w 100"/>
                <a:gd name="T13" fmla="*/ 0 h 116"/>
                <a:gd name="T14" fmla="*/ 0 w 100"/>
                <a:gd name="T15" fmla="*/ 0 h 116"/>
                <a:gd name="T16" fmla="*/ 41 w 100"/>
                <a:gd name="T17" fmla="*/ 57 h 116"/>
                <a:gd name="T18" fmla="*/ 41 w 100"/>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6">
                  <a:moveTo>
                    <a:pt x="41" y="116"/>
                  </a:moveTo>
                  <a:lnTo>
                    <a:pt x="60" y="116"/>
                  </a:lnTo>
                  <a:lnTo>
                    <a:pt x="60" y="57"/>
                  </a:lnTo>
                  <a:lnTo>
                    <a:pt x="100" y="0"/>
                  </a:lnTo>
                  <a:lnTo>
                    <a:pt x="81" y="0"/>
                  </a:lnTo>
                  <a:lnTo>
                    <a:pt x="50" y="43"/>
                  </a:lnTo>
                  <a:lnTo>
                    <a:pt x="19" y="0"/>
                  </a:lnTo>
                  <a:lnTo>
                    <a:pt x="0" y="0"/>
                  </a:lnTo>
                  <a:lnTo>
                    <a:pt x="41" y="57"/>
                  </a:lnTo>
                  <a:lnTo>
                    <a:pt x="41" y="11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4" name="Freeform 590"/>
            <p:cNvSpPr/>
            <p:nvPr/>
          </p:nvSpPr>
          <p:spPr bwMode="auto">
            <a:xfrm>
              <a:off x="6858157" y="1818080"/>
              <a:ext cx="58341" cy="106958"/>
            </a:xfrm>
            <a:custGeom>
              <a:avLst/>
              <a:gdLst>
                <a:gd name="T0" fmla="*/ 45 w 48"/>
                <a:gd name="T1" fmla="*/ 80 h 88"/>
                <a:gd name="T2" fmla="*/ 3 w 48"/>
                <a:gd name="T3" fmla="*/ 0 h 88"/>
                <a:gd name="T4" fmla="*/ 0 w 48"/>
                <a:gd name="T5" fmla="*/ 0 h 88"/>
                <a:gd name="T6" fmla="*/ 0 w 48"/>
                <a:gd name="T7" fmla="*/ 88 h 88"/>
                <a:gd name="T8" fmla="*/ 3 w 48"/>
                <a:gd name="T9" fmla="*/ 88 h 88"/>
                <a:gd name="T10" fmla="*/ 3 w 48"/>
                <a:gd name="T11" fmla="*/ 9 h 88"/>
                <a:gd name="T12" fmla="*/ 45 w 48"/>
                <a:gd name="T13" fmla="*/ 88 h 88"/>
                <a:gd name="T14" fmla="*/ 48 w 48"/>
                <a:gd name="T15" fmla="*/ 88 h 88"/>
                <a:gd name="T16" fmla="*/ 48 w 48"/>
                <a:gd name="T17" fmla="*/ 0 h 88"/>
                <a:gd name="T18" fmla="*/ 45 w 48"/>
                <a:gd name="T19" fmla="*/ 0 h 88"/>
                <a:gd name="T20" fmla="*/ 45 w 48"/>
                <a:gd name="T2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8">
                  <a:moveTo>
                    <a:pt x="45" y="80"/>
                  </a:moveTo>
                  <a:lnTo>
                    <a:pt x="3" y="0"/>
                  </a:lnTo>
                  <a:lnTo>
                    <a:pt x="0" y="0"/>
                  </a:lnTo>
                  <a:lnTo>
                    <a:pt x="0" y="88"/>
                  </a:lnTo>
                  <a:lnTo>
                    <a:pt x="3" y="88"/>
                  </a:lnTo>
                  <a:lnTo>
                    <a:pt x="3" y="9"/>
                  </a:lnTo>
                  <a:lnTo>
                    <a:pt x="45" y="88"/>
                  </a:lnTo>
                  <a:lnTo>
                    <a:pt x="48" y="88"/>
                  </a:lnTo>
                  <a:lnTo>
                    <a:pt x="48" y="0"/>
                  </a:lnTo>
                  <a:lnTo>
                    <a:pt x="45" y="0"/>
                  </a:lnTo>
                  <a:lnTo>
                    <a:pt x="45" y="8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5" name="Freeform 591"/>
            <p:cNvSpPr>
              <a:spLocks noEditPoints="1"/>
            </p:cNvSpPr>
            <p:nvPr/>
          </p:nvSpPr>
          <p:spPr bwMode="auto">
            <a:xfrm>
              <a:off x="6965115" y="1818080"/>
              <a:ext cx="63202" cy="106958"/>
            </a:xfrm>
            <a:custGeom>
              <a:avLst/>
              <a:gdLst>
                <a:gd name="T0" fmla="*/ 24 w 52"/>
                <a:gd name="T1" fmla="*/ 0 h 88"/>
                <a:gd name="T2" fmla="*/ 0 w 52"/>
                <a:gd name="T3" fmla="*/ 88 h 88"/>
                <a:gd name="T4" fmla="*/ 2 w 52"/>
                <a:gd name="T5" fmla="*/ 88 h 88"/>
                <a:gd name="T6" fmla="*/ 9 w 52"/>
                <a:gd name="T7" fmla="*/ 59 h 88"/>
                <a:gd name="T8" fmla="*/ 40 w 52"/>
                <a:gd name="T9" fmla="*/ 59 h 88"/>
                <a:gd name="T10" fmla="*/ 47 w 52"/>
                <a:gd name="T11" fmla="*/ 88 h 88"/>
                <a:gd name="T12" fmla="*/ 52 w 52"/>
                <a:gd name="T13" fmla="*/ 88 h 88"/>
                <a:gd name="T14" fmla="*/ 28 w 52"/>
                <a:gd name="T15" fmla="*/ 0 h 88"/>
                <a:gd name="T16" fmla="*/ 24 w 52"/>
                <a:gd name="T17" fmla="*/ 0 h 88"/>
                <a:gd name="T18" fmla="*/ 12 w 52"/>
                <a:gd name="T19" fmla="*/ 57 h 88"/>
                <a:gd name="T20" fmla="*/ 26 w 52"/>
                <a:gd name="T21" fmla="*/ 5 h 88"/>
                <a:gd name="T22" fmla="*/ 40 w 52"/>
                <a:gd name="T23" fmla="*/ 57 h 88"/>
                <a:gd name="T24" fmla="*/ 12 w 52"/>
                <a:gd name="T25"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8">
                  <a:moveTo>
                    <a:pt x="24" y="0"/>
                  </a:moveTo>
                  <a:lnTo>
                    <a:pt x="0" y="88"/>
                  </a:lnTo>
                  <a:lnTo>
                    <a:pt x="2" y="88"/>
                  </a:lnTo>
                  <a:lnTo>
                    <a:pt x="9" y="59"/>
                  </a:lnTo>
                  <a:lnTo>
                    <a:pt x="40" y="59"/>
                  </a:lnTo>
                  <a:lnTo>
                    <a:pt x="47" y="88"/>
                  </a:lnTo>
                  <a:lnTo>
                    <a:pt x="52" y="88"/>
                  </a:lnTo>
                  <a:lnTo>
                    <a:pt x="28" y="0"/>
                  </a:lnTo>
                  <a:lnTo>
                    <a:pt x="24" y="0"/>
                  </a:lnTo>
                  <a:close/>
                  <a:moveTo>
                    <a:pt x="12" y="57"/>
                  </a:moveTo>
                  <a:lnTo>
                    <a:pt x="26" y="5"/>
                  </a:lnTo>
                  <a:lnTo>
                    <a:pt x="40" y="57"/>
                  </a:lnTo>
                  <a:lnTo>
                    <a:pt x="12" y="5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6" name="Freeform 592"/>
            <p:cNvSpPr/>
            <p:nvPr/>
          </p:nvSpPr>
          <p:spPr bwMode="auto">
            <a:xfrm>
              <a:off x="7074504" y="1818080"/>
              <a:ext cx="71710" cy="106958"/>
            </a:xfrm>
            <a:custGeom>
              <a:avLst/>
              <a:gdLst>
                <a:gd name="T0" fmla="*/ 31 w 59"/>
                <a:gd name="T1" fmla="*/ 57 h 88"/>
                <a:gd name="T2" fmla="*/ 2 w 59"/>
                <a:gd name="T3" fmla="*/ 0 h 88"/>
                <a:gd name="T4" fmla="*/ 0 w 59"/>
                <a:gd name="T5" fmla="*/ 0 h 88"/>
                <a:gd name="T6" fmla="*/ 0 w 59"/>
                <a:gd name="T7" fmla="*/ 88 h 88"/>
                <a:gd name="T8" fmla="*/ 5 w 59"/>
                <a:gd name="T9" fmla="*/ 88 h 88"/>
                <a:gd name="T10" fmla="*/ 5 w 59"/>
                <a:gd name="T11" fmla="*/ 9 h 88"/>
                <a:gd name="T12" fmla="*/ 28 w 59"/>
                <a:gd name="T13" fmla="*/ 64 h 88"/>
                <a:gd name="T14" fmla="*/ 31 w 59"/>
                <a:gd name="T15" fmla="*/ 64 h 88"/>
                <a:gd name="T16" fmla="*/ 57 w 59"/>
                <a:gd name="T17" fmla="*/ 9 h 88"/>
                <a:gd name="T18" fmla="*/ 57 w 59"/>
                <a:gd name="T19" fmla="*/ 88 h 88"/>
                <a:gd name="T20" fmla="*/ 59 w 59"/>
                <a:gd name="T21" fmla="*/ 88 h 88"/>
                <a:gd name="T22" fmla="*/ 59 w 59"/>
                <a:gd name="T23" fmla="*/ 0 h 88"/>
                <a:gd name="T24" fmla="*/ 57 w 59"/>
                <a:gd name="T25" fmla="*/ 0 h 88"/>
                <a:gd name="T26" fmla="*/ 31 w 59"/>
                <a:gd name="T27"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8">
                  <a:moveTo>
                    <a:pt x="31" y="57"/>
                  </a:moveTo>
                  <a:lnTo>
                    <a:pt x="2" y="0"/>
                  </a:lnTo>
                  <a:lnTo>
                    <a:pt x="0" y="0"/>
                  </a:lnTo>
                  <a:lnTo>
                    <a:pt x="0" y="88"/>
                  </a:lnTo>
                  <a:lnTo>
                    <a:pt x="5" y="88"/>
                  </a:lnTo>
                  <a:lnTo>
                    <a:pt x="5" y="9"/>
                  </a:lnTo>
                  <a:lnTo>
                    <a:pt x="28" y="64"/>
                  </a:lnTo>
                  <a:lnTo>
                    <a:pt x="31" y="64"/>
                  </a:lnTo>
                  <a:lnTo>
                    <a:pt x="57" y="9"/>
                  </a:lnTo>
                  <a:lnTo>
                    <a:pt x="57" y="88"/>
                  </a:lnTo>
                  <a:lnTo>
                    <a:pt x="59" y="88"/>
                  </a:lnTo>
                  <a:lnTo>
                    <a:pt x="59" y="0"/>
                  </a:lnTo>
                  <a:lnTo>
                    <a:pt x="57" y="0"/>
                  </a:lnTo>
                  <a:lnTo>
                    <a:pt x="31" y="5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7" name="Freeform 593"/>
            <p:cNvSpPr/>
            <p:nvPr/>
          </p:nvSpPr>
          <p:spPr bwMode="auto">
            <a:xfrm>
              <a:off x="7200908" y="1818080"/>
              <a:ext cx="40109" cy="106958"/>
            </a:xfrm>
            <a:custGeom>
              <a:avLst/>
              <a:gdLst>
                <a:gd name="T0" fmla="*/ 0 w 33"/>
                <a:gd name="T1" fmla="*/ 88 h 88"/>
                <a:gd name="T2" fmla="*/ 33 w 33"/>
                <a:gd name="T3" fmla="*/ 88 h 88"/>
                <a:gd name="T4" fmla="*/ 33 w 33"/>
                <a:gd name="T5" fmla="*/ 85 h 88"/>
                <a:gd name="T6" fmla="*/ 5 w 33"/>
                <a:gd name="T7" fmla="*/ 85 h 88"/>
                <a:gd name="T8" fmla="*/ 5 w 33"/>
                <a:gd name="T9" fmla="*/ 47 h 88"/>
                <a:gd name="T10" fmla="*/ 28 w 33"/>
                <a:gd name="T11" fmla="*/ 47 h 88"/>
                <a:gd name="T12" fmla="*/ 28 w 33"/>
                <a:gd name="T13" fmla="*/ 43 h 88"/>
                <a:gd name="T14" fmla="*/ 5 w 33"/>
                <a:gd name="T15" fmla="*/ 43 h 88"/>
                <a:gd name="T16" fmla="*/ 5 w 33"/>
                <a:gd name="T17" fmla="*/ 2 h 88"/>
                <a:gd name="T18" fmla="*/ 33 w 33"/>
                <a:gd name="T19" fmla="*/ 2 h 88"/>
                <a:gd name="T20" fmla="*/ 33 w 33"/>
                <a:gd name="T21" fmla="*/ 0 h 88"/>
                <a:gd name="T22" fmla="*/ 0 w 33"/>
                <a:gd name="T23" fmla="*/ 0 h 88"/>
                <a:gd name="T24" fmla="*/ 0 w 33"/>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88">
                  <a:moveTo>
                    <a:pt x="0" y="88"/>
                  </a:moveTo>
                  <a:lnTo>
                    <a:pt x="33" y="88"/>
                  </a:lnTo>
                  <a:lnTo>
                    <a:pt x="33" y="85"/>
                  </a:lnTo>
                  <a:lnTo>
                    <a:pt x="5" y="85"/>
                  </a:lnTo>
                  <a:lnTo>
                    <a:pt x="5" y="47"/>
                  </a:lnTo>
                  <a:lnTo>
                    <a:pt x="28" y="47"/>
                  </a:lnTo>
                  <a:lnTo>
                    <a:pt x="28" y="43"/>
                  </a:lnTo>
                  <a:lnTo>
                    <a:pt x="5" y="43"/>
                  </a:lnTo>
                  <a:lnTo>
                    <a:pt x="5" y="2"/>
                  </a:lnTo>
                  <a:lnTo>
                    <a:pt x="33" y="2"/>
                  </a:lnTo>
                  <a:lnTo>
                    <a:pt x="33" y="0"/>
                  </a:lnTo>
                  <a:lnTo>
                    <a:pt x="0" y="0"/>
                  </a:lnTo>
                  <a:lnTo>
                    <a:pt x="0" y="8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8" name="Rectangle 594"/>
            <p:cNvSpPr>
              <a:spLocks noChangeArrowheads="1"/>
            </p:cNvSpPr>
            <p:nvPr/>
          </p:nvSpPr>
          <p:spPr bwMode="auto">
            <a:xfrm>
              <a:off x="6567670" y="1872774"/>
              <a:ext cx="25645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89" name="Rectangle 595"/>
            <p:cNvSpPr>
              <a:spLocks noChangeArrowheads="1"/>
            </p:cNvSpPr>
            <p:nvPr/>
          </p:nvSpPr>
          <p:spPr bwMode="auto">
            <a:xfrm>
              <a:off x="7255603" y="1872774"/>
              <a:ext cx="250378"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0" name="Freeform 596"/>
            <p:cNvSpPr/>
            <p:nvPr/>
          </p:nvSpPr>
          <p:spPr bwMode="auto">
            <a:xfrm>
              <a:off x="6550654" y="6357707"/>
              <a:ext cx="113035" cy="147067"/>
            </a:xfrm>
            <a:custGeom>
              <a:avLst/>
              <a:gdLst>
                <a:gd name="T0" fmla="*/ 7 w 39"/>
                <a:gd name="T1" fmla="*/ 44 h 51"/>
                <a:gd name="T2" fmla="*/ 15 w 39"/>
                <a:gd name="T3" fmla="*/ 49 h 51"/>
                <a:gd name="T4" fmla="*/ 25 w 39"/>
                <a:gd name="T5" fmla="*/ 51 h 51"/>
                <a:gd name="T6" fmla="*/ 37 w 39"/>
                <a:gd name="T7" fmla="*/ 49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6 h 51"/>
                <a:gd name="T20" fmla="*/ 13 w 39"/>
                <a:gd name="T21" fmla="*/ 13 h 51"/>
                <a:gd name="T22" fmla="*/ 25 w 39"/>
                <a:gd name="T23" fmla="*/ 8 h 51"/>
                <a:gd name="T24" fmla="*/ 33 w 39"/>
                <a:gd name="T25" fmla="*/ 10 h 51"/>
                <a:gd name="T26" fmla="*/ 36 w 39"/>
                <a:gd name="T27" fmla="*/ 3 h 51"/>
                <a:gd name="T28" fmla="*/ 25 w 39"/>
                <a:gd name="T29" fmla="*/ 0 h 51"/>
                <a:gd name="T30" fmla="*/ 15 w 39"/>
                <a:gd name="T31" fmla="*/ 2 h 51"/>
                <a:gd name="T32" fmla="*/ 7 w 39"/>
                <a:gd name="T33" fmla="*/ 8 h 51"/>
                <a:gd name="T34" fmla="*/ 2 w 39"/>
                <a:gd name="T35" fmla="*/ 16 h 51"/>
                <a:gd name="T36" fmla="*/ 0 w 39"/>
                <a:gd name="T37" fmla="*/ 26 h 51"/>
                <a:gd name="T38" fmla="*/ 2 w 39"/>
                <a:gd name="T39" fmla="*/ 36 h 51"/>
                <a:gd name="T40" fmla="*/ 7 w 39"/>
                <a:gd name="T4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4"/>
                  </a:moveTo>
                  <a:cubicBezTo>
                    <a:pt x="10" y="46"/>
                    <a:pt x="12" y="48"/>
                    <a:pt x="15" y="49"/>
                  </a:cubicBezTo>
                  <a:cubicBezTo>
                    <a:pt x="19" y="51"/>
                    <a:pt x="22" y="51"/>
                    <a:pt x="25" y="51"/>
                  </a:cubicBezTo>
                  <a:cubicBezTo>
                    <a:pt x="29" y="51"/>
                    <a:pt x="33" y="50"/>
                    <a:pt x="37" y="49"/>
                  </a:cubicBezTo>
                  <a:cubicBezTo>
                    <a:pt x="38" y="48"/>
                    <a:pt x="38" y="48"/>
                    <a:pt x="39" y="47"/>
                  </a:cubicBezTo>
                  <a:cubicBezTo>
                    <a:pt x="35" y="40"/>
                    <a:pt x="35" y="40"/>
                    <a:pt x="35" y="40"/>
                  </a:cubicBezTo>
                  <a:cubicBezTo>
                    <a:pt x="34" y="41"/>
                    <a:pt x="34" y="41"/>
                    <a:pt x="33" y="41"/>
                  </a:cubicBezTo>
                  <a:cubicBezTo>
                    <a:pt x="31" y="43"/>
                    <a:pt x="28" y="43"/>
                    <a:pt x="25" y="43"/>
                  </a:cubicBezTo>
                  <a:cubicBezTo>
                    <a:pt x="21" y="43"/>
                    <a:pt x="16" y="41"/>
                    <a:pt x="13" y="38"/>
                  </a:cubicBezTo>
                  <a:cubicBezTo>
                    <a:pt x="10" y="35"/>
                    <a:pt x="8" y="30"/>
                    <a:pt x="8" y="26"/>
                  </a:cubicBezTo>
                  <a:cubicBezTo>
                    <a:pt x="8" y="21"/>
                    <a:pt x="10" y="17"/>
                    <a:pt x="13" y="13"/>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5" y="2"/>
                  </a:cubicBezTo>
                  <a:cubicBezTo>
                    <a:pt x="12" y="4"/>
                    <a:pt x="10" y="5"/>
                    <a:pt x="7" y="8"/>
                  </a:cubicBezTo>
                  <a:cubicBezTo>
                    <a:pt x="5" y="10"/>
                    <a:pt x="3" y="13"/>
                    <a:pt x="2" y="16"/>
                  </a:cubicBezTo>
                  <a:cubicBezTo>
                    <a:pt x="1" y="19"/>
                    <a:pt x="0" y="22"/>
                    <a:pt x="0" y="26"/>
                  </a:cubicBezTo>
                  <a:cubicBezTo>
                    <a:pt x="0" y="29"/>
                    <a:pt x="1" y="33"/>
                    <a:pt x="2" y="36"/>
                  </a:cubicBezTo>
                  <a:cubicBezTo>
                    <a:pt x="3" y="39"/>
                    <a:pt x="5" y="41"/>
                    <a:pt x="7" y="4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1" name="Freeform 597"/>
            <p:cNvSpPr>
              <a:spLocks noEditPoints="1"/>
            </p:cNvSpPr>
            <p:nvPr/>
          </p:nvSpPr>
          <p:spPr bwMode="auto">
            <a:xfrm>
              <a:off x="6677058" y="6357707"/>
              <a:ext cx="147067" cy="147067"/>
            </a:xfrm>
            <a:custGeom>
              <a:avLst/>
              <a:gdLst>
                <a:gd name="T0" fmla="*/ 44 w 51"/>
                <a:gd name="T1" fmla="*/ 8 h 51"/>
                <a:gd name="T2" fmla="*/ 36 w 51"/>
                <a:gd name="T3" fmla="*/ 2 h 51"/>
                <a:gd name="T4" fmla="*/ 26 w 51"/>
                <a:gd name="T5" fmla="*/ 0 h 51"/>
                <a:gd name="T6" fmla="*/ 16 w 51"/>
                <a:gd name="T7" fmla="*/ 2 h 51"/>
                <a:gd name="T8" fmla="*/ 8 w 51"/>
                <a:gd name="T9" fmla="*/ 8 h 51"/>
                <a:gd name="T10" fmla="*/ 2 w 51"/>
                <a:gd name="T11" fmla="*/ 16 h 51"/>
                <a:gd name="T12" fmla="*/ 0 w 51"/>
                <a:gd name="T13" fmla="*/ 26 h 51"/>
                <a:gd name="T14" fmla="*/ 2 w 51"/>
                <a:gd name="T15" fmla="*/ 36 h 51"/>
                <a:gd name="T16" fmla="*/ 8 w 51"/>
                <a:gd name="T17" fmla="*/ 44 h 51"/>
                <a:gd name="T18" fmla="*/ 16 w 51"/>
                <a:gd name="T19" fmla="*/ 49 h 51"/>
                <a:gd name="T20" fmla="*/ 26 w 51"/>
                <a:gd name="T21" fmla="*/ 51 h 51"/>
                <a:gd name="T22" fmla="*/ 36 w 51"/>
                <a:gd name="T23" fmla="*/ 49 h 51"/>
                <a:gd name="T24" fmla="*/ 44 w 51"/>
                <a:gd name="T25" fmla="*/ 44 h 51"/>
                <a:gd name="T26" fmla="*/ 49 w 51"/>
                <a:gd name="T27" fmla="*/ 36 h 51"/>
                <a:gd name="T28" fmla="*/ 51 w 51"/>
                <a:gd name="T29" fmla="*/ 26 h 51"/>
                <a:gd name="T30" fmla="*/ 49 w 51"/>
                <a:gd name="T31" fmla="*/ 16 h 51"/>
                <a:gd name="T32" fmla="*/ 44 w 51"/>
                <a:gd name="T33" fmla="*/ 8 h 51"/>
                <a:gd name="T34" fmla="*/ 38 w 51"/>
                <a:gd name="T35" fmla="*/ 38 h 51"/>
                <a:gd name="T36" fmla="*/ 26 w 51"/>
                <a:gd name="T37" fmla="*/ 43 h 51"/>
                <a:gd name="T38" fmla="*/ 14 w 51"/>
                <a:gd name="T39" fmla="*/ 38 h 51"/>
                <a:gd name="T40" fmla="*/ 8 w 51"/>
                <a:gd name="T41" fmla="*/ 26 h 51"/>
                <a:gd name="T42" fmla="*/ 14 w 51"/>
                <a:gd name="T43" fmla="*/ 13 h 51"/>
                <a:gd name="T44" fmla="*/ 26 w 51"/>
                <a:gd name="T45" fmla="*/ 8 h 51"/>
                <a:gd name="T46" fmla="*/ 38 w 51"/>
                <a:gd name="T47" fmla="*/ 13 h 51"/>
                <a:gd name="T48" fmla="*/ 43 w 51"/>
                <a:gd name="T49" fmla="*/ 26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8"/>
                  </a:moveTo>
                  <a:cubicBezTo>
                    <a:pt x="41" y="5"/>
                    <a:pt x="39" y="4"/>
                    <a:pt x="36" y="2"/>
                  </a:cubicBezTo>
                  <a:cubicBezTo>
                    <a:pt x="33" y="1"/>
                    <a:pt x="29" y="0"/>
                    <a:pt x="26" y="0"/>
                  </a:cubicBezTo>
                  <a:cubicBezTo>
                    <a:pt x="22" y="0"/>
                    <a:pt x="19" y="1"/>
                    <a:pt x="16" y="2"/>
                  </a:cubicBezTo>
                  <a:cubicBezTo>
                    <a:pt x="13" y="4"/>
                    <a:pt x="10" y="5"/>
                    <a:pt x="8" y="8"/>
                  </a:cubicBezTo>
                  <a:cubicBezTo>
                    <a:pt x="6" y="10"/>
                    <a:pt x="4" y="13"/>
                    <a:pt x="2" y="16"/>
                  </a:cubicBezTo>
                  <a:cubicBezTo>
                    <a:pt x="1" y="19"/>
                    <a:pt x="0" y="22"/>
                    <a:pt x="0" y="26"/>
                  </a:cubicBezTo>
                  <a:cubicBezTo>
                    <a:pt x="0" y="29"/>
                    <a:pt x="1" y="33"/>
                    <a:pt x="2" y="36"/>
                  </a:cubicBezTo>
                  <a:cubicBezTo>
                    <a:pt x="4" y="39"/>
                    <a:pt x="6" y="41"/>
                    <a:pt x="8" y="44"/>
                  </a:cubicBezTo>
                  <a:cubicBezTo>
                    <a:pt x="10" y="46"/>
                    <a:pt x="13" y="48"/>
                    <a:pt x="16" y="49"/>
                  </a:cubicBezTo>
                  <a:cubicBezTo>
                    <a:pt x="19" y="51"/>
                    <a:pt x="22" y="51"/>
                    <a:pt x="26" y="51"/>
                  </a:cubicBezTo>
                  <a:cubicBezTo>
                    <a:pt x="29" y="51"/>
                    <a:pt x="33" y="51"/>
                    <a:pt x="36" y="49"/>
                  </a:cubicBezTo>
                  <a:cubicBezTo>
                    <a:pt x="39" y="48"/>
                    <a:pt x="41" y="46"/>
                    <a:pt x="44" y="44"/>
                  </a:cubicBezTo>
                  <a:cubicBezTo>
                    <a:pt x="46" y="41"/>
                    <a:pt x="48" y="39"/>
                    <a:pt x="49" y="36"/>
                  </a:cubicBezTo>
                  <a:cubicBezTo>
                    <a:pt x="51" y="33"/>
                    <a:pt x="51" y="29"/>
                    <a:pt x="51" y="26"/>
                  </a:cubicBezTo>
                  <a:cubicBezTo>
                    <a:pt x="51" y="22"/>
                    <a:pt x="51" y="19"/>
                    <a:pt x="49" y="16"/>
                  </a:cubicBezTo>
                  <a:cubicBezTo>
                    <a:pt x="48" y="13"/>
                    <a:pt x="46" y="10"/>
                    <a:pt x="44" y="8"/>
                  </a:cubicBezTo>
                  <a:close/>
                  <a:moveTo>
                    <a:pt x="38" y="38"/>
                  </a:moveTo>
                  <a:cubicBezTo>
                    <a:pt x="35" y="41"/>
                    <a:pt x="30" y="43"/>
                    <a:pt x="26" y="43"/>
                  </a:cubicBezTo>
                  <a:cubicBezTo>
                    <a:pt x="21" y="43"/>
                    <a:pt x="17" y="41"/>
                    <a:pt x="14" y="38"/>
                  </a:cubicBezTo>
                  <a:cubicBezTo>
                    <a:pt x="10" y="35"/>
                    <a:pt x="8" y="30"/>
                    <a:pt x="8" y="26"/>
                  </a:cubicBezTo>
                  <a:cubicBezTo>
                    <a:pt x="8" y="21"/>
                    <a:pt x="10" y="17"/>
                    <a:pt x="14" y="13"/>
                  </a:cubicBezTo>
                  <a:cubicBezTo>
                    <a:pt x="17" y="10"/>
                    <a:pt x="21" y="8"/>
                    <a:pt x="26" y="8"/>
                  </a:cubicBezTo>
                  <a:cubicBezTo>
                    <a:pt x="30" y="8"/>
                    <a:pt x="35" y="10"/>
                    <a:pt x="38" y="13"/>
                  </a:cubicBezTo>
                  <a:cubicBezTo>
                    <a:pt x="41" y="17"/>
                    <a:pt x="43" y="21"/>
                    <a:pt x="43" y="26"/>
                  </a:cubicBezTo>
                  <a:cubicBezTo>
                    <a:pt x="43" y="30"/>
                    <a:pt x="41" y="35"/>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2" name="Freeform 598"/>
            <p:cNvSpPr/>
            <p:nvPr/>
          </p:nvSpPr>
          <p:spPr bwMode="auto">
            <a:xfrm>
              <a:off x="6849649" y="6357707"/>
              <a:ext cx="138559" cy="147067"/>
            </a:xfrm>
            <a:custGeom>
              <a:avLst/>
              <a:gdLst>
                <a:gd name="T0" fmla="*/ 95 w 114"/>
                <a:gd name="T1" fmla="*/ 121 h 121"/>
                <a:gd name="T2" fmla="*/ 114 w 114"/>
                <a:gd name="T3" fmla="*/ 121 h 121"/>
                <a:gd name="T4" fmla="*/ 114 w 114"/>
                <a:gd name="T5" fmla="*/ 0 h 121"/>
                <a:gd name="T6" fmla="*/ 57 w 114"/>
                <a:gd name="T7" fmla="*/ 67 h 121"/>
                <a:gd name="T8" fmla="*/ 0 w 114"/>
                <a:gd name="T9" fmla="*/ 0 h 121"/>
                <a:gd name="T10" fmla="*/ 0 w 114"/>
                <a:gd name="T11" fmla="*/ 121 h 121"/>
                <a:gd name="T12" fmla="*/ 19 w 114"/>
                <a:gd name="T13" fmla="*/ 121 h 121"/>
                <a:gd name="T14" fmla="*/ 19 w 114"/>
                <a:gd name="T15" fmla="*/ 52 h 121"/>
                <a:gd name="T16" fmla="*/ 57 w 114"/>
                <a:gd name="T17" fmla="*/ 97 h 121"/>
                <a:gd name="T18" fmla="*/ 95 w 114"/>
                <a:gd name="T19" fmla="*/ 52 h 121"/>
                <a:gd name="T20" fmla="*/ 95 w 114"/>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21">
                  <a:moveTo>
                    <a:pt x="95" y="121"/>
                  </a:moveTo>
                  <a:lnTo>
                    <a:pt x="114" y="121"/>
                  </a:lnTo>
                  <a:lnTo>
                    <a:pt x="114" y="0"/>
                  </a:lnTo>
                  <a:lnTo>
                    <a:pt x="57" y="67"/>
                  </a:lnTo>
                  <a:lnTo>
                    <a:pt x="0" y="0"/>
                  </a:lnTo>
                  <a:lnTo>
                    <a:pt x="0" y="121"/>
                  </a:lnTo>
                  <a:lnTo>
                    <a:pt x="19" y="121"/>
                  </a:lnTo>
                  <a:lnTo>
                    <a:pt x="19" y="52"/>
                  </a:lnTo>
                  <a:lnTo>
                    <a:pt x="57" y="97"/>
                  </a:lnTo>
                  <a:lnTo>
                    <a:pt x="95" y="52"/>
                  </a:lnTo>
                  <a:lnTo>
                    <a:pt x="95"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3" name="Freeform 599"/>
            <p:cNvSpPr>
              <a:spLocks noEditPoints="1"/>
            </p:cNvSpPr>
            <p:nvPr/>
          </p:nvSpPr>
          <p:spPr bwMode="auto">
            <a:xfrm>
              <a:off x="7028317" y="6357707"/>
              <a:ext cx="92373" cy="147067"/>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2 w 32"/>
                <a:gd name="T23" fmla="*/ 24 h 51"/>
                <a:gd name="T24" fmla="*/ 15 w 32"/>
                <a:gd name="T25" fmla="*/ 27 h 51"/>
                <a:gd name="T26" fmla="*/ 8 w 32"/>
                <a:gd name="T27" fmla="*/ 27 h 51"/>
                <a:gd name="T28" fmla="*/ 8 w 32"/>
                <a:gd name="T29" fmla="*/ 8 h 51"/>
                <a:gd name="T30" fmla="*/ 15 w 32"/>
                <a:gd name="T31" fmla="*/ 8 h 51"/>
                <a:gd name="T32" fmla="*/ 22 w 32"/>
                <a:gd name="T33" fmla="*/ 10 h 51"/>
                <a:gd name="T34" fmla="*/ 25 w 32"/>
                <a:gd name="T35" fmla="*/ 17 h 51"/>
                <a:gd name="T36" fmla="*/ 22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0" y="26"/>
                    <a:pt x="32" y="22"/>
                    <a:pt x="32" y="17"/>
                  </a:cubicBezTo>
                  <a:cubicBezTo>
                    <a:pt x="32" y="12"/>
                    <a:pt x="30"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2" y="24"/>
                  </a:moveTo>
                  <a:cubicBezTo>
                    <a:pt x="21" y="26"/>
                    <a:pt x="18" y="27"/>
                    <a:pt x="15" y="27"/>
                  </a:cubicBezTo>
                  <a:cubicBezTo>
                    <a:pt x="8" y="27"/>
                    <a:pt x="8" y="27"/>
                    <a:pt x="8" y="27"/>
                  </a:cubicBezTo>
                  <a:cubicBezTo>
                    <a:pt x="8" y="8"/>
                    <a:pt x="8" y="8"/>
                    <a:pt x="8" y="8"/>
                  </a:cubicBezTo>
                  <a:cubicBezTo>
                    <a:pt x="15" y="8"/>
                    <a:pt x="15" y="8"/>
                    <a:pt x="15" y="8"/>
                  </a:cubicBezTo>
                  <a:cubicBezTo>
                    <a:pt x="18" y="8"/>
                    <a:pt x="21" y="8"/>
                    <a:pt x="22" y="10"/>
                  </a:cubicBezTo>
                  <a:cubicBezTo>
                    <a:pt x="24" y="12"/>
                    <a:pt x="25" y="15"/>
                    <a:pt x="25" y="17"/>
                  </a:cubicBezTo>
                  <a:cubicBezTo>
                    <a:pt x="25" y="19"/>
                    <a:pt x="24" y="22"/>
                    <a:pt x="22"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4" name="Freeform 600"/>
            <p:cNvSpPr>
              <a:spLocks noEditPoints="1"/>
            </p:cNvSpPr>
            <p:nvPr/>
          </p:nvSpPr>
          <p:spPr bwMode="auto">
            <a:xfrm>
              <a:off x="7125552" y="6357707"/>
              <a:ext cx="127620" cy="147067"/>
            </a:xfrm>
            <a:custGeom>
              <a:avLst/>
              <a:gdLst>
                <a:gd name="T0" fmla="*/ 0 w 105"/>
                <a:gd name="T1" fmla="*/ 121 h 121"/>
                <a:gd name="T2" fmla="*/ 22 w 105"/>
                <a:gd name="T3" fmla="*/ 121 h 121"/>
                <a:gd name="T4" fmla="*/ 31 w 105"/>
                <a:gd name="T5" fmla="*/ 95 h 121"/>
                <a:gd name="T6" fmla="*/ 74 w 105"/>
                <a:gd name="T7" fmla="*/ 95 h 121"/>
                <a:gd name="T8" fmla="*/ 83 w 105"/>
                <a:gd name="T9" fmla="*/ 121 h 121"/>
                <a:gd name="T10" fmla="*/ 105 w 105"/>
                <a:gd name="T11" fmla="*/ 121 h 121"/>
                <a:gd name="T12" fmla="*/ 53 w 105"/>
                <a:gd name="T13" fmla="*/ 0 h 121"/>
                <a:gd name="T14" fmla="*/ 0 w 105"/>
                <a:gd name="T15" fmla="*/ 121 h 121"/>
                <a:gd name="T16" fmla="*/ 38 w 105"/>
                <a:gd name="T17" fmla="*/ 78 h 121"/>
                <a:gd name="T18" fmla="*/ 53 w 105"/>
                <a:gd name="T19" fmla="*/ 48 h 121"/>
                <a:gd name="T20" fmla="*/ 64 w 105"/>
                <a:gd name="T21" fmla="*/ 78 h 121"/>
                <a:gd name="T22" fmla="*/ 38 w 105"/>
                <a:gd name="T23" fmla="*/ 7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1">
                  <a:moveTo>
                    <a:pt x="0" y="121"/>
                  </a:moveTo>
                  <a:lnTo>
                    <a:pt x="22" y="121"/>
                  </a:lnTo>
                  <a:lnTo>
                    <a:pt x="31" y="95"/>
                  </a:lnTo>
                  <a:lnTo>
                    <a:pt x="74" y="95"/>
                  </a:lnTo>
                  <a:lnTo>
                    <a:pt x="83" y="121"/>
                  </a:lnTo>
                  <a:lnTo>
                    <a:pt x="105" y="121"/>
                  </a:lnTo>
                  <a:lnTo>
                    <a:pt x="53" y="0"/>
                  </a:lnTo>
                  <a:lnTo>
                    <a:pt x="0" y="121"/>
                  </a:lnTo>
                  <a:close/>
                  <a:moveTo>
                    <a:pt x="38" y="78"/>
                  </a:moveTo>
                  <a:lnTo>
                    <a:pt x="53" y="48"/>
                  </a:lnTo>
                  <a:lnTo>
                    <a:pt x="64"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5" name="Freeform 601"/>
            <p:cNvSpPr/>
            <p:nvPr/>
          </p:nvSpPr>
          <p:spPr bwMode="auto">
            <a:xfrm>
              <a:off x="7278696" y="6357707"/>
              <a:ext cx="109389" cy="147067"/>
            </a:xfrm>
            <a:custGeom>
              <a:avLst/>
              <a:gdLst>
                <a:gd name="T0" fmla="*/ 19 w 90"/>
                <a:gd name="T1" fmla="*/ 50 h 121"/>
                <a:gd name="T2" fmla="*/ 90 w 90"/>
                <a:gd name="T3" fmla="*/ 121 h 121"/>
                <a:gd name="T4" fmla="*/ 90 w 90"/>
                <a:gd name="T5" fmla="*/ 0 h 121"/>
                <a:gd name="T6" fmla="*/ 71 w 90"/>
                <a:gd name="T7" fmla="*/ 0 h 121"/>
                <a:gd name="T8" fmla="*/ 71 w 90"/>
                <a:gd name="T9" fmla="*/ 74 h 121"/>
                <a:gd name="T10" fmla="*/ 0 w 90"/>
                <a:gd name="T11" fmla="*/ 0 h 121"/>
                <a:gd name="T12" fmla="*/ 0 w 90"/>
                <a:gd name="T13" fmla="*/ 121 h 121"/>
                <a:gd name="T14" fmla="*/ 19 w 90"/>
                <a:gd name="T15" fmla="*/ 121 h 121"/>
                <a:gd name="T16" fmla="*/ 19 w 90"/>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1">
                  <a:moveTo>
                    <a:pt x="19" y="50"/>
                  </a:moveTo>
                  <a:lnTo>
                    <a:pt x="90" y="121"/>
                  </a:lnTo>
                  <a:lnTo>
                    <a:pt x="90" y="0"/>
                  </a:lnTo>
                  <a:lnTo>
                    <a:pt x="71" y="0"/>
                  </a:lnTo>
                  <a:lnTo>
                    <a:pt x="71" y="74"/>
                  </a:lnTo>
                  <a:lnTo>
                    <a:pt x="0" y="0"/>
                  </a:lnTo>
                  <a:lnTo>
                    <a:pt x="0" y="121"/>
                  </a:lnTo>
                  <a:lnTo>
                    <a:pt x="19" y="121"/>
                  </a:lnTo>
                  <a:lnTo>
                    <a:pt x="19" y="5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6" name="Freeform 602"/>
            <p:cNvSpPr/>
            <p:nvPr/>
          </p:nvSpPr>
          <p:spPr bwMode="auto">
            <a:xfrm>
              <a:off x="7396592" y="6357707"/>
              <a:ext cx="126405" cy="147067"/>
            </a:xfrm>
            <a:custGeom>
              <a:avLst/>
              <a:gdLst>
                <a:gd name="T0" fmla="*/ 42 w 104"/>
                <a:gd name="T1" fmla="*/ 121 h 121"/>
                <a:gd name="T2" fmla="*/ 61 w 104"/>
                <a:gd name="T3" fmla="*/ 121 h 121"/>
                <a:gd name="T4" fmla="*/ 61 w 104"/>
                <a:gd name="T5" fmla="*/ 60 h 121"/>
                <a:gd name="T6" fmla="*/ 104 w 104"/>
                <a:gd name="T7" fmla="*/ 0 h 121"/>
                <a:gd name="T8" fmla="*/ 83 w 104"/>
                <a:gd name="T9" fmla="*/ 0 h 121"/>
                <a:gd name="T10" fmla="*/ 52 w 104"/>
                <a:gd name="T11" fmla="*/ 43 h 121"/>
                <a:gd name="T12" fmla="*/ 21 w 104"/>
                <a:gd name="T13" fmla="*/ 0 h 121"/>
                <a:gd name="T14" fmla="*/ 0 w 104"/>
                <a:gd name="T15" fmla="*/ 0 h 121"/>
                <a:gd name="T16" fmla="*/ 42 w 104"/>
                <a:gd name="T17" fmla="*/ 60 h 121"/>
                <a:gd name="T18" fmla="*/ 42 w 104"/>
                <a:gd name="T1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1">
                  <a:moveTo>
                    <a:pt x="42" y="121"/>
                  </a:moveTo>
                  <a:lnTo>
                    <a:pt x="61" y="121"/>
                  </a:lnTo>
                  <a:lnTo>
                    <a:pt x="61" y="60"/>
                  </a:lnTo>
                  <a:lnTo>
                    <a:pt x="104" y="0"/>
                  </a:lnTo>
                  <a:lnTo>
                    <a:pt x="83" y="0"/>
                  </a:lnTo>
                  <a:lnTo>
                    <a:pt x="52" y="43"/>
                  </a:lnTo>
                  <a:lnTo>
                    <a:pt x="21" y="0"/>
                  </a:lnTo>
                  <a:lnTo>
                    <a:pt x="0" y="0"/>
                  </a:lnTo>
                  <a:lnTo>
                    <a:pt x="42" y="60"/>
                  </a:lnTo>
                  <a:lnTo>
                    <a:pt x="42" y="121"/>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7" name="Freeform 603"/>
            <p:cNvSpPr/>
            <p:nvPr/>
          </p:nvSpPr>
          <p:spPr bwMode="auto">
            <a:xfrm>
              <a:off x="6849649" y="6536376"/>
              <a:ext cx="60771" cy="111819"/>
            </a:xfrm>
            <a:custGeom>
              <a:avLst/>
              <a:gdLst>
                <a:gd name="T0" fmla="*/ 45 w 50"/>
                <a:gd name="T1" fmla="*/ 85 h 92"/>
                <a:gd name="T2" fmla="*/ 3 w 50"/>
                <a:gd name="T3" fmla="*/ 0 h 92"/>
                <a:gd name="T4" fmla="*/ 0 w 50"/>
                <a:gd name="T5" fmla="*/ 0 h 92"/>
                <a:gd name="T6" fmla="*/ 0 w 50"/>
                <a:gd name="T7" fmla="*/ 92 h 92"/>
                <a:gd name="T8" fmla="*/ 3 w 50"/>
                <a:gd name="T9" fmla="*/ 92 h 92"/>
                <a:gd name="T10" fmla="*/ 3 w 50"/>
                <a:gd name="T11" fmla="*/ 10 h 92"/>
                <a:gd name="T12" fmla="*/ 45 w 50"/>
                <a:gd name="T13" fmla="*/ 92 h 92"/>
                <a:gd name="T14" fmla="*/ 50 w 50"/>
                <a:gd name="T15" fmla="*/ 92 h 92"/>
                <a:gd name="T16" fmla="*/ 50 w 50"/>
                <a:gd name="T17" fmla="*/ 0 h 92"/>
                <a:gd name="T18" fmla="*/ 45 w 50"/>
                <a:gd name="T19" fmla="*/ 0 h 92"/>
                <a:gd name="T20" fmla="*/ 45 w 50"/>
                <a:gd name="T2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2">
                  <a:moveTo>
                    <a:pt x="45" y="85"/>
                  </a:moveTo>
                  <a:lnTo>
                    <a:pt x="3" y="0"/>
                  </a:lnTo>
                  <a:lnTo>
                    <a:pt x="0" y="0"/>
                  </a:lnTo>
                  <a:lnTo>
                    <a:pt x="0" y="92"/>
                  </a:lnTo>
                  <a:lnTo>
                    <a:pt x="3" y="92"/>
                  </a:lnTo>
                  <a:lnTo>
                    <a:pt x="3" y="10"/>
                  </a:lnTo>
                  <a:lnTo>
                    <a:pt x="45" y="92"/>
                  </a:lnTo>
                  <a:lnTo>
                    <a:pt x="50" y="92"/>
                  </a:lnTo>
                  <a:lnTo>
                    <a:pt x="50" y="0"/>
                  </a:lnTo>
                  <a:lnTo>
                    <a:pt x="45" y="0"/>
                  </a:lnTo>
                  <a:lnTo>
                    <a:pt x="45" y="8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8" name="Freeform 604"/>
            <p:cNvSpPr>
              <a:spLocks noEditPoints="1"/>
            </p:cNvSpPr>
            <p:nvPr/>
          </p:nvSpPr>
          <p:spPr bwMode="auto">
            <a:xfrm>
              <a:off x="6959038" y="6536376"/>
              <a:ext cx="66849" cy="111819"/>
            </a:xfrm>
            <a:custGeom>
              <a:avLst/>
              <a:gdLst>
                <a:gd name="T0" fmla="*/ 24 w 55"/>
                <a:gd name="T1" fmla="*/ 0 h 92"/>
                <a:gd name="T2" fmla="*/ 0 w 55"/>
                <a:gd name="T3" fmla="*/ 92 h 92"/>
                <a:gd name="T4" fmla="*/ 5 w 55"/>
                <a:gd name="T5" fmla="*/ 92 h 92"/>
                <a:gd name="T6" fmla="*/ 12 w 55"/>
                <a:gd name="T7" fmla="*/ 64 h 92"/>
                <a:gd name="T8" fmla="*/ 43 w 55"/>
                <a:gd name="T9" fmla="*/ 64 h 92"/>
                <a:gd name="T10" fmla="*/ 50 w 55"/>
                <a:gd name="T11" fmla="*/ 92 h 92"/>
                <a:gd name="T12" fmla="*/ 55 w 55"/>
                <a:gd name="T13" fmla="*/ 92 h 92"/>
                <a:gd name="T14" fmla="*/ 31 w 55"/>
                <a:gd name="T15" fmla="*/ 0 h 92"/>
                <a:gd name="T16" fmla="*/ 24 w 55"/>
                <a:gd name="T17" fmla="*/ 0 h 92"/>
                <a:gd name="T18" fmla="*/ 12 w 55"/>
                <a:gd name="T19" fmla="*/ 62 h 92"/>
                <a:gd name="T20" fmla="*/ 26 w 55"/>
                <a:gd name="T21" fmla="*/ 5 h 92"/>
                <a:gd name="T22" fmla="*/ 43 w 55"/>
                <a:gd name="T23" fmla="*/ 62 h 92"/>
                <a:gd name="T24" fmla="*/ 12 w 55"/>
                <a:gd name="T25"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2">
                  <a:moveTo>
                    <a:pt x="24" y="0"/>
                  </a:moveTo>
                  <a:lnTo>
                    <a:pt x="0" y="92"/>
                  </a:lnTo>
                  <a:lnTo>
                    <a:pt x="5" y="92"/>
                  </a:lnTo>
                  <a:lnTo>
                    <a:pt x="12" y="64"/>
                  </a:lnTo>
                  <a:lnTo>
                    <a:pt x="43" y="64"/>
                  </a:lnTo>
                  <a:lnTo>
                    <a:pt x="50" y="92"/>
                  </a:lnTo>
                  <a:lnTo>
                    <a:pt x="55" y="92"/>
                  </a:lnTo>
                  <a:lnTo>
                    <a:pt x="31" y="0"/>
                  </a:lnTo>
                  <a:lnTo>
                    <a:pt x="24" y="0"/>
                  </a:lnTo>
                  <a:close/>
                  <a:moveTo>
                    <a:pt x="12" y="62"/>
                  </a:moveTo>
                  <a:lnTo>
                    <a:pt x="26" y="5"/>
                  </a:lnTo>
                  <a:lnTo>
                    <a:pt x="43" y="62"/>
                  </a:lnTo>
                  <a:lnTo>
                    <a:pt x="12" y="6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299" name="Freeform 605"/>
            <p:cNvSpPr/>
            <p:nvPr/>
          </p:nvSpPr>
          <p:spPr bwMode="auto">
            <a:xfrm>
              <a:off x="7074504" y="6536376"/>
              <a:ext cx="74141" cy="111819"/>
            </a:xfrm>
            <a:custGeom>
              <a:avLst/>
              <a:gdLst>
                <a:gd name="T0" fmla="*/ 31 w 61"/>
                <a:gd name="T1" fmla="*/ 59 h 92"/>
                <a:gd name="T2" fmla="*/ 2 w 61"/>
                <a:gd name="T3" fmla="*/ 0 h 92"/>
                <a:gd name="T4" fmla="*/ 0 w 61"/>
                <a:gd name="T5" fmla="*/ 0 h 92"/>
                <a:gd name="T6" fmla="*/ 0 w 61"/>
                <a:gd name="T7" fmla="*/ 92 h 92"/>
                <a:gd name="T8" fmla="*/ 5 w 61"/>
                <a:gd name="T9" fmla="*/ 92 h 92"/>
                <a:gd name="T10" fmla="*/ 5 w 61"/>
                <a:gd name="T11" fmla="*/ 10 h 92"/>
                <a:gd name="T12" fmla="*/ 31 w 61"/>
                <a:gd name="T13" fmla="*/ 66 h 92"/>
                <a:gd name="T14" fmla="*/ 31 w 61"/>
                <a:gd name="T15" fmla="*/ 66 h 92"/>
                <a:gd name="T16" fmla="*/ 57 w 61"/>
                <a:gd name="T17" fmla="*/ 10 h 92"/>
                <a:gd name="T18" fmla="*/ 57 w 61"/>
                <a:gd name="T19" fmla="*/ 92 h 92"/>
                <a:gd name="T20" fmla="*/ 61 w 61"/>
                <a:gd name="T21" fmla="*/ 92 h 92"/>
                <a:gd name="T22" fmla="*/ 61 w 61"/>
                <a:gd name="T23" fmla="*/ 0 h 92"/>
                <a:gd name="T24" fmla="*/ 59 w 61"/>
                <a:gd name="T25" fmla="*/ 0 h 92"/>
                <a:gd name="T26" fmla="*/ 31 w 61"/>
                <a:gd name="T27"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31" y="59"/>
                  </a:moveTo>
                  <a:lnTo>
                    <a:pt x="2" y="0"/>
                  </a:lnTo>
                  <a:lnTo>
                    <a:pt x="0" y="0"/>
                  </a:lnTo>
                  <a:lnTo>
                    <a:pt x="0" y="92"/>
                  </a:lnTo>
                  <a:lnTo>
                    <a:pt x="5" y="92"/>
                  </a:lnTo>
                  <a:lnTo>
                    <a:pt x="5" y="10"/>
                  </a:lnTo>
                  <a:lnTo>
                    <a:pt x="31" y="66"/>
                  </a:lnTo>
                  <a:lnTo>
                    <a:pt x="31" y="66"/>
                  </a:lnTo>
                  <a:lnTo>
                    <a:pt x="57" y="10"/>
                  </a:lnTo>
                  <a:lnTo>
                    <a:pt x="57" y="92"/>
                  </a:lnTo>
                  <a:lnTo>
                    <a:pt x="61" y="92"/>
                  </a:lnTo>
                  <a:lnTo>
                    <a:pt x="61" y="0"/>
                  </a:lnTo>
                  <a:lnTo>
                    <a:pt x="59" y="0"/>
                  </a:lnTo>
                  <a:lnTo>
                    <a:pt x="31"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0" name="Freeform 606"/>
            <p:cNvSpPr/>
            <p:nvPr/>
          </p:nvSpPr>
          <p:spPr bwMode="auto">
            <a:xfrm>
              <a:off x="7206985" y="6536376"/>
              <a:ext cx="40109" cy="111819"/>
            </a:xfrm>
            <a:custGeom>
              <a:avLst/>
              <a:gdLst>
                <a:gd name="T0" fmla="*/ 0 w 33"/>
                <a:gd name="T1" fmla="*/ 92 h 92"/>
                <a:gd name="T2" fmla="*/ 33 w 33"/>
                <a:gd name="T3" fmla="*/ 92 h 92"/>
                <a:gd name="T4" fmla="*/ 33 w 33"/>
                <a:gd name="T5" fmla="*/ 90 h 92"/>
                <a:gd name="T6" fmla="*/ 2 w 33"/>
                <a:gd name="T7" fmla="*/ 90 h 92"/>
                <a:gd name="T8" fmla="*/ 2 w 33"/>
                <a:gd name="T9" fmla="*/ 50 h 92"/>
                <a:gd name="T10" fmla="*/ 28 w 33"/>
                <a:gd name="T11" fmla="*/ 50 h 92"/>
                <a:gd name="T12" fmla="*/ 28 w 33"/>
                <a:gd name="T13" fmla="*/ 47 h 92"/>
                <a:gd name="T14" fmla="*/ 2 w 33"/>
                <a:gd name="T15" fmla="*/ 47 h 92"/>
                <a:gd name="T16" fmla="*/ 2 w 33"/>
                <a:gd name="T17" fmla="*/ 2 h 92"/>
                <a:gd name="T18" fmla="*/ 33 w 33"/>
                <a:gd name="T19" fmla="*/ 2 h 92"/>
                <a:gd name="T20" fmla="*/ 33 w 33"/>
                <a:gd name="T21" fmla="*/ 0 h 92"/>
                <a:gd name="T22" fmla="*/ 0 w 33"/>
                <a:gd name="T23" fmla="*/ 0 h 92"/>
                <a:gd name="T24" fmla="*/ 0 w 33"/>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2">
                  <a:moveTo>
                    <a:pt x="0" y="92"/>
                  </a:moveTo>
                  <a:lnTo>
                    <a:pt x="33" y="92"/>
                  </a:lnTo>
                  <a:lnTo>
                    <a:pt x="33" y="90"/>
                  </a:lnTo>
                  <a:lnTo>
                    <a:pt x="2" y="90"/>
                  </a:lnTo>
                  <a:lnTo>
                    <a:pt x="2" y="50"/>
                  </a:lnTo>
                  <a:lnTo>
                    <a:pt x="28" y="50"/>
                  </a:lnTo>
                  <a:lnTo>
                    <a:pt x="28" y="47"/>
                  </a:lnTo>
                  <a:lnTo>
                    <a:pt x="2" y="47"/>
                  </a:lnTo>
                  <a:lnTo>
                    <a:pt x="2" y="2"/>
                  </a:lnTo>
                  <a:lnTo>
                    <a:pt x="33" y="2"/>
                  </a:lnTo>
                  <a:lnTo>
                    <a:pt x="33" y="0"/>
                  </a:lnTo>
                  <a:lnTo>
                    <a:pt x="0" y="0"/>
                  </a:lnTo>
                  <a:lnTo>
                    <a:pt x="0" y="9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1" name="Rectangle 607"/>
            <p:cNvSpPr>
              <a:spLocks noChangeArrowheads="1"/>
            </p:cNvSpPr>
            <p:nvPr/>
          </p:nvSpPr>
          <p:spPr bwMode="auto">
            <a:xfrm>
              <a:off x="6548223" y="6593501"/>
              <a:ext cx="267394"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2" name="Rectangle 608"/>
            <p:cNvSpPr>
              <a:spLocks noChangeArrowheads="1"/>
            </p:cNvSpPr>
            <p:nvPr/>
          </p:nvSpPr>
          <p:spPr bwMode="auto">
            <a:xfrm>
              <a:off x="7264111" y="6593501"/>
              <a:ext cx="258886" cy="1215"/>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3" name="Freeform 609"/>
            <p:cNvSpPr/>
            <p:nvPr/>
          </p:nvSpPr>
          <p:spPr bwMode="auto">
            <a:xfrm>
              <a:off x="3358937" y="1643058"/>
              <a:ext cx="111819" cy="143421"/>
            </a:xfrm>
            <a:custGeom>
              <a:avLst/>
              <a:gdLst>
                <a:gd name="T0" fmla="*/ 7 w 39"/>
                <a:gd name="T1" fmla="*/ 42 h 50"/>
                <a:gd name="T2" fmla="*/ 15 w 39"/>
                <a:gd name="T3" fmla="*/ 48 h 50"/>
                <a:gd name="T4" fmla="*/ 25 w 39"/>
                <a:gd name="T5" fmla="*/ 50 h 50"/>
                <a:gd name="T6" fmla="*/ 36 w 39"/>
                <a:gd name="T7" fmla="*/ 47 h 50"/>
                <a:gd name="T8" fmla="*/ 39 w 39"/>
                <a:gd name="T9" fmla="*/ 45 h 50"/>
                <a:gd name="T10" fmla="*/ 34 w 39"/>
                <a:gd name="T11" fmla="*/ 39 h 50"/>
                <a:gd name="T12" fmla="*/ 32 w 39"/>
                <a:gd name="T13" fmla="*/ 40 h 50"/>
                <a:gd name="T14" fmla="*/ 25 w 39"/>
                <a:gd name="T15" fmla="*/ 42 h 50"/>
                <a:gd name="T16" fmla="*/ 13 w 39"/>
                <a:gd name="T17" fmla="*/ 37 h 50"/>
                <a:gd name="T18" fmla="*/ 8 w 39"/>
                <a:gd name="T19" fmla="*/ 25 h 50"/>
                <a:gd name="T20" fmla="*/ 13 w 39"/>
                <a:gd name="T21" fmla="*/ 13 h 50"/>
                <a:gd name="T22" fmla="*/ 25 w 39"/>
                <a:gd name="T23" fmla="*/ 8 h 50"/>
                <a:gd name="T24" fmla="*/ 32 w 39"/>
                <a:gd name="T25" fmla="*/ 9 h 50"/>
                <a:gd name="T26" fmla="*/ 36 w 39"/>
                <a:gd name="T27" fmla="*/ 2 h 50"/>
                <a:gd name="T28" fmla="*/ 25 w 39"/>
                <a:gd name="T29" fmla="*/ 0 h 50"/>
                <a:gd name="T30" fmla="*/ 15 w 39"/>
                <a:gd name="T31" fmla="*/ 2 h 50"/>
                <a:gd name="T32" fmla="*/ 7 w 39"/>
                <a:gd name="T33" fmla="*/ 7 h 50"/>
                <a:gd name="T34" fmla="*/ 2 w 39"/>
                <a:gd name="T35" fmla="*/ 15 h 50"/>
                <a:gd name="T36" fmla="*/ 0 w 39"/>
                <a:gd name="T37" fmla="*/ 25 h 50"/>
                <a:gd name="T38" fmla="*/ 2 w 39"/>
                <a:gd name="T39" fmla="*/ 34 h 50"/>
                <a:gd name="T40" fmla="*/ 7 w 39"/>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0">
                  <a:moveTo>
                    <a:pt x="7" y="42"/>
                  </a:moveTo>
                  <a:cubicBezTo>
                    <a:pt x="10" y="45"/>
                    <a:pt x="12" y="46"/>
                    <a:pt x="15" y="48"/>
                  </a:cubicBezTo>
                  <a:cubicBezTo>
                    <a:pt x="18" y="49"/>
                    <a:pt x="22" y="50"/>
                    <a:pt x="25" y="50"/>
                  </a:cubicBezTo>
                  <a:cubicBezTo>
                    <a:pt x="29" y="50"/>
                    <a:pt x="32" y="49"/>
                    <a:pt x="36" y="47"/>
                  </a:cubicBezTo>
                  <a:cubicBezTo>
                    <a:pt x="37" y="47"/>
                    <a:pt x="38" y="46"/>
                    <a:pt x="39" y="45"/>
                  </a:cubicBezTo>
                  <a:cubicBezTo>
                    <a:pt x="34" y="39"/>
                    <a:pt x="34" y="39"/>
                    <a:pt x="34" y="39"/>
                  </a:cubicBezTo>
                  <a:cubicBezTo>
                    <a:pt x="34" y="39"/>
                    <a:pt x="33" y="40"/>
                    <a:pt x="32" y="40"/>
                  </a:cubicBezTo>
                  <a:cubicBezTo>
                    <a:pt x="30" y="41"/>
                    <a:pt x="28" y="42"/>
                    <a:pt x="25" y="42"/>
                  </a:cubicBezTo>
                  <a:cubicBezTo>
                    <a:pt x="20" y="42"/>
                    <a:pt x="16" y="40"/>
                    <a:pt x="13" y="37"/>
                  </a:cubicBezTo>
                  <a:cubicBezTo>
                    <a:pt x="10" y="34"/>
                    <a:pt x="8" y="29"/>
                    <a:pt x="8" y="25"/>
                  </a:cubicBezTo>
                  <a:cubicBezTo>
                    <a:pt x="8" y="20"/>
                    <a:pt x="10" y="16"/>
                    <a:pt x="13" y="13"/>
                  </a:cubicBezTo>
                  <a:cubicBezTo>
                    <a:pt x="16" y="10"/>
                    <a:pt x="20" y="8"/>
                    <a:pt x="25" y="8"/>
                  </a:cubicBezTo>
                  <a:cubicBezTo>
                    <a:pt x="27" y="8"/>
                    <a:pt x="30" y="8"/>
                    <a:pt x="32" y="9"/>
                  </a:cubicBezTo>
                  <a:cubicBezTo>
                    <a:pt x="36" y="2"/>
                    <a:pt x="36" y="2"/>
                    <a:pt x="36" y="2"/>
                  </a:cubicBezTo>
                  <a:cubicBezTo>
                    <a:pt x="32" y="1"/>
                    <a:pt x="29" y="0"/>
                    <a:pt x="25" y="0"/>
                  </a:cubicBezTo>
                  <a:cubicBezTo>
                    <a:pt x="22" y="0"/>
                    <a:pt x="18" y="1"/>
                    <a:pt x="15" y="2"/>
                  </a:cubicBezTo>
                  <a:cubicBezTo>
                    <a:pt x="12" y="3"/>
                    <a:pt x="10" y="5"/>
                    <a:pt x="7" y="7"/>
                  </a:cubicBezTo>
                  <a:cubicBezTo>
                    <a:pt x="5" y="10"/>
                    <a:pt x="3" y="12"/>
                    <a:pt x="2" y="15"/>
                  </a:cubicBezTo>
                  <a:cubicBezTo>
                    <a:pt x="1" y="18"/>
                    <a:pt x="0" y="21"/>
                    <a:pt x="0" y="25"/>
                  </a:cubicBezTo>
                  <a:cubicBezTo>
                    <a:pt x="0" y="28"/>
                    <a:pt x="1" y="31"/>
                    <a:pt x="2" y="34"/>
                  </a:cubicBezTo>
                  <a:cubicBezTo>
                    <a:pt x="3" y="37"/>
                    <a:pt x="5" y="40"/>
                    <a:pt x="7" y="42"/>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4" name="Freeform 610"/>
            <p:cNvSpPr>
              <a:spLocks noEditPoints="1"/>
            </p:cNvSpPr>
            <p:nvPr/>
          </p:nvSpPr>
          <p:spPr bwMode="auto">
            <a:xfrm>
              <a:off x="3485342" y="1643058"/>
              <a:ext cx="140990" cy="143421"/>
            </a:xfrm>
            <a:custGeom>
              <a:avLst/>
              <a:gdLst>
                <a:gd name="T0" fmla="*/ 42 w 49"/>
                <a:gd name="T1" fmla="*/ 7 h 50"/>
                <a:gd name="T2" fmla="*/ 34 w 49"/>
                <a:gd name="T3" fmla="*/ 2 h 50"/>
                <a:gd name="T4" fmla="*/ 24 w 49"/>
                <a:gd name="T5" fmla="*/ 0 h 50"/>
                <a:gd name="T6" fmla="*/ 15 w 49"/>
                <a:gd name="T7" fmla="*/ 2 h 50"/>
                <a:gd name="T8" fmla="*/ 7 w 49"/>
                <a:gd name="T9" fmla="*/ 7 h 50"/>
                <a:gd name="T10" fmla="*/ 1 w 49"/>
                <a:gd name="T11" fmla="*/ 15 h 50"/>
                <a:gd name="T12" fmla="*/ 0 w 49"/>
                <a:gd name="T13" fmla="*/ 25 h 50"/>
                <a:gd name="T14" fmla="*/ 1 w 49"/>
                <a:gd name="T15" fmla="*/ 34 h 50"/>
                <a:gd name="T16" fmla="*/ 7 w 49"/>
                <a:gd name="T17" fmla="*/ 42 h 50"/>
                <a:gd name="T18" fmla="*/ 15 w 49"/>
                <a:gd name="T19" fmla="*/ 48 h 50"/>
                <a:gd name="T20" fmla="*/ 24 w 49"/>
                <a:gd name="T21" fmla="*/ 50 h 50"/>
                <a:gd name="T22" fmla="*/ 34 w 49"/>
                <a:gd name="T23" fmla="*/ 48 h 50"/>
                <a:gd name="T24" fmla="*/ 42 w 49"/>
                <a:gd name="T25" fmla="*/ 42 h 50"/>
                <a:gd name="T26" fmla="*/ 47 w 49"/>
                <a:gd name="T27" fmla="*/ 34 h 50"/>
                <a:gd name="T28" fmla="*/ 49 w 49"/>
                <a:gd name="T29" fmla="*/ 25 h 50"/>
                <a:gd name="T30" fmla="*/ 47 w 49"/>
                <a:gd name="T31" fmla="*/ 15 h 50"/>
                <a:gd name="T32" fmla="*/ 42 w 49"/>
                <a:gd name="T33" fmla="*/ 7 h 50"/>
                <a:gd name="T34" fmla="*/ 36 w 49"/>
                <a:gd name="T35" fmla="*/ 37 h 50"/>
                <a:gd name="T36" fmla="*/ 24 w 49"/>
                <a:gd name="T37" fmla="*/ 42 h 50"/>
                <a:gd name="T38" fmla="*/ 12 w 49"/>
                <a:gd name="T39" fmla="*/ 37 h 50"/>
                <a:gd name="T40" fmla="*/ 7 w 49"/>
                <a:gd name="T41" fmla="*/ 25 h 50"/>
                <a:gd name="T42" fmla="*/ 12 w 49"/>
                <a:gd name="T43" fmla="*/ 13 h 50"/>
                <a:gd name="T44" fmla="*/ 24 w 49"/>
                <a:gd name="T45" fmla="*/ 8 h 50"/>
                <a:gd name="T46" fmla="*/ 36 w 49"/>
                <a:gd name="T47" fmla="*/ 13 h 50"/>
                <a:gd name="T48" fmla="*/ 41 w 49"/>
                <a:gd name="T49" fmla="*/ 25 h 50"/>
                <a:gd name="T50" fmla="*/ 36 w 49"/>
                <a:gd name="T5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0">
                  <a:moveTo>
                    <a:pt x="42" y="7"/>
                  </a:moveTo>
                  <a:cubicBezTo>
                    <a:pt x="40" y="5"/>
                    <a:pt x="37" y="3"/>
                    <a:pt x="34" y="2"/>
                  </a:cubicBezTo>
                  <a:cubicBezTo>
                    <a:pt x="31" y="1"/>
                    <a:pt x="28" y="0"/>
                    <a:pt x="24" y="0"/>
                  </a:cubicBezTo>
                  <a:cubicBezTo>
                    <a:pt x="21" y="0"/>
                    <a:pt x="18" y="1"/>
                    <a:pt x="15" y="2"/>
                  </a:cubicBezTo>
                  <a:cubicBezTo>
                    <a:pt x="12" y="3"/>
                    <a:pt x="9" y="5"/>
                    <a:pt x="7" y="7"/>
                  </a:cubicBezTo>
                  <a:cubicBezTo>
                    <a:pt x="5" y="10"/>
                    <a:pt x="3" y="12"/>
                    <a:pt x="1" y="15"/>
                  </a:cubicBezTo>
                  <a:cubicBezTo>
                    <a:pt x="0" y="18"/>
                    <a:pt x="0" y="21"/>
                    <a:pt x="0" y="25"/>
                  </a:cubicBezTo>
                  <a:cubicBezTo>
                    <a:pt x="0" y="28"/>
                    <a:pt x="0" y="31"/>
                    <a:pt x="1" y="34"/>
                  </a:cubicBezTo>
                  <a:cubicBezTo>
                    <a:pt x="3" y="37"/>
                    <a:pt x="5" y="40"/>
                    <a:pt x="7" y="42"/>
                  </a:cubicBezTo>
                  <a:cubicBezTo>
                    <a:pt x="9" y="45"/>
                    <a:pt x="12" y="46"/>
                    <a:pt x="15" y="48"/>
                  </a:cubicBezTo>
                  <a:cubicBezTo>
                    <a:pt x="18" y="49"/>
                    <a:pt x="21" y="50"/>
                    <a:pt x="24" y="50"/>
                  </a:cubicBezTo>
                  <a:cubicBezTo>
                    <a:pt x="28" y="50"/>
                    <a:pt x="31" y="49"/>
                    <a:pt x="34" y="48"/>
                  </a:cubicBezTo>
                  <a:cubicBezTo>
                    <a:pt x="37" y="46"/>
                    <a:pt x="40" y="45"/>
                    <a:pt x="42" y="42"/>
                  </a:cubicBezTo>
                  <a:cubicBezTo>
                    <a:pt x="44" y="40"/>
                    <a:pt x="46" y="37"/>
                    <a:pt x="47" y="34"/>
                  </a:cubicBezTo>
                  <a:cubicBezTo>
                    <a:pt x="48" y="31"/>
                    <a:pt x="49" y="28"/>
                    <a:pt x="49" y="25"/>
                  </a:cubicBezTo>
                  <a:cubicBezTo>
                    <a:pt x="49" y="21"/>
                    <a:pt x="48" y="18"/>
                    <a:pt x="47" y="15"/>
                  </a:cubicBezTo>
                  <a:cubicBezTo>
                    <a:pt x="46" y="12"/>
                    <a:pt x="44" y="10"/>
                    <a:pt x="42" y="7"/>
                  </a:cubicBezTo>
                  <a:close/>
                  <a:moveTo>
                    <a:pt x="36" y="37"/>
                  </a:moveTo>
                  <a:cubicBezTo>
                    <a:pt x="33" y="40"/>
                    <a:pt x="29" y="42"/>
                    <a:pt x="24" y="42"/>
                  </a:cubicBezTo>
                  <a:cubicBezTo>
                    <a:pt x="20" y="42"/>
                    <a:pt x="15" y="40"/>
                    <a:pt x="12" y="37"/>
                  </a:cubicBezTo>
                  <a:cubicBezTo>
                    <a:pt x="9" y="34"/>
                    <a:pt x="7" y="29"/>
                    <a:pt x="7" y="25"/>
                  </a:cubicBezTo>
                  <a:cubicBezTo>
                    <a:pt x="7" y="20"/>
                    <a:pt x="9" y="16"/>
                    <a:pt x="12" y="13"/>
                  </a:cubicBezTo>
                  <a:cubicBezTo>
                    <a:pt x="15" y="10"/>
                    <a:pt x="20" y="8"/>
                    <a:pt x="24" y="8"/>
                  </a:cubicBezTo>
                  <a:cubicBezTo>
                    <a:pt x="29" y="8"/>
                    <a:pt x="33" y="10"/>
                    <a:pt x="36" y="13"/>
                  </a:cubicBezTo>
                  <a:cubicBezTo>
                    <a:pt x="40" y="16"/>
                    <a:pt x="41" y="20"/>
                    <a:pt x="41" y="25"/>
                  </a:cubicBezTo>
                  <a:cubicBezTo>
                    <a:pt x="41" y="29"/>
                    <a:pt x="40" y="34"/>
                    <a:pt x="36" y="3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5" name="Freeform 611"/>
            <p:cNvSpPr/>
            <p:nvPr/>
          </p:nvSpPr>
          <p:spPr bwMode="auto">
            <a:xfrm>
              <a:off x="3653071" y="1643058"/>
              <a:ext cx="131266" cy="143421"/>
            </a:xfrm>
            <a:custGeom>
              <a:avLst/>
              <a:gdLst>
                <a:gd name="T0" fmla="*/ 92 w 108"/>
                <a:gd name="T1" fmla="*/ 118 h 118"/>
                <a:gd name="T2" fmla="*/ 108 w 108"/>
                <a:gd name="T3" fmla="*/ 118 h 118"/>
                <a:gd name="T4" fmla="*/ 108 w 108"/>
                <a:gd name="T5" fmla="*/ 0 h 118"/>
                <a:gd name="T6" fmla="*/ 54 w 108"/>
                <a:gd name="T7" fmla="*/ 64 h 118"/>
                <a:gd name="T8" fmla="*/ 0 w 108"/>
                <a:gd name="T9" fmla="*/ 0 h 118"/>
                <a:gd name="T10" fmla="*/ 0 w 108"/>
                <a:gd name="T11" fmla="*/ 118 h 118"/>
                <a:gd name="T12" fmla="*/ 18 w 108"/>
                <a:gd name="T13" fmla="*/ 118 h 118"/>
                <a:gd name="T14" fmla="*/ 18 w 108"/>
                <a:gd name="T15" fmla="*/ 49 h 118"/>
                <a:gd name="T16" fmla="*/ 54 w 108"/>
                <a:gd name="T17" fmla="*/ 92 h 118"/>
                <a:gd name="T18" fmla="*/ 92 w 108"/>
                <a:gd name="T19" fmla="*/ 49 h 118"/>
                <a:gd name="T20" fmla="*/ 92 w 108"/>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18">
                  <a:moveTo>
                    <a:pt x="92" y="118"/>
                  </a:moveTo>
                  <a:lnTo>
                    <a:pt x="108" y="118"/>
                  </a:lnTo>
                  <a:lnTo>
                    <a:pt x="108" y="0"/>
                  </a:lnTo>
                  <a:lnTo>
                    <a:pt x="54" y="64"/>
                  </a:lnTo>
                  <a:lnTo>
                    <a:pt x="0" y="0"/>
                  </a:lnTo>
                  <a:lnTo>
                    <a:pt x="0" y="118"/>
                  </a:lnTo>
                  <a:lnTo>
                    <a:pt x="18" y="118"/>
                  </a:lnTo>
                  <a:lnTo>
                    <a:pt x="18" y="49"/>
                  </a:lnTo>
                  <a:lnTo>
                    <a:pt x="54" y="92"/>
                  </a:lnTo>
                  <a:lnTo>
                    <a:pt x="92" y="49"/>
                  </a:lnTo>
                  <a:lnTo>
                    <a:pt x="92" y="11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6" name="Freeform 612"/>
            <p:cNvSpPr>
              <a:spLocks noEditPoints="1"/>
            </p:cNvSpPr>
            <p:nvPr/>
          </p:nvSpPr>
          <p:spPr bwMode="auto">
            <a:xfrm>
              <a:off x="3824446" y="1643058"/>
              <a:ext cx="89942" cy="143421"/>
            </a:xfrm>
            <a:custGeom>
              <a:avLst/>
              <a:gdLst>
                <a:gd name="T0" fmla="*/ 27 w 31"/>
                <a:gd name="T1" fmla="*/ 28 h 50"/>
                <a:gd name="T2" fmla="*/ 31 w 31"/>
                <a:gd name="T3" fmla="*/ 16 h 50"/>
                <a:gd name="T4" fmla="*/ 27 w 31"/>
                <a:gd name="T5" fmla="*/ 5 h 50"/>
                <a:gd name="T6" fmla="*/ 15 w 31"/>
                <a:gd name="T7" fmla="*/ 0 h 50"/>
                <a:gd name="T8" fmla="*/ 7 w 31"/>
                <a:gd name="T9" fmla="*/ 0 h 50"/>
                <a:gd name="T10" fmla="*/ 0 w 31"/>
                <a:gd name="T11" fmla="*/ 0 h 50"/>
                <a:gd name="T12" fmla="*/ 0 w 31"/>
                <a:gd name="T13" fmla="*/ 50 h 50"/>
                <a:gd name="T14" fmla="*/ 8 w 31"/>
                <a:gd name="T15" fmla="*/ 50 h 50"/>
                <a:gd name="T16" fmla="*/ 8 w 31"/>
                <a:gd name="T17" fmla="*/ 33 h 50"/>
                <a:gd name="T18" fmla="*/ 15 w 31"/>
                <a:gd name="T19" fmla="*/ 33 h 50"/>
                <a:gd name="T20" fmla="*/ 27 w 31"/>
                <a:gd name="T21" fmla="*/ 28 h 50"/>
                <a:gd name="T22" fmla="*/ 22 w 31"/>
                <a:gd name="T23" fmla="*/ 23 h 50"/>
                <a:gd name="T24" fmla="*/ 15 w 31"/>
                <a:gd name="T25" fmla="*/ 26 h 50"/>
                <a:gd name="T26" fmla="*/ 8 w 31"/>
                <a:gd name="T27" fmla="*/ 26 h 50"/>
                <a:gd name="T28" fmla="*/ 8 w 31"/>
                <a:gd name="T29" fmla="*/ 7 h 50"/>
                <a:gd name="T30" fmla="*/ 15 w 31"/>
                <a:gd name="T31" fmla="*/ 7 h 50"/>
                <a:gd name="T32" fmla="*/ 22 w 31"/>
                <a:gd name="T33" fmla="*/ 10 h 50"/>
                <a:gd name="T34" fmla="*/ 24 w 31"/>
                <a:gd name="T35" fmla="*/ 16 h 50"/>
                <a:gd name="T36" fmla="*/ 22 w 31"/>
                <a:gd name="T3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0">
                  <a:moveTo>
                    <a:pt x="27" y="28"/>
                  </a:moveTo>
                  <a:cubicBezTo>
                    <a:pt x="30" y="25"/>
                    <a:pt x="31" y="21"/>
                    <a:pt x="31" y="16"/>
                  </a:cubicBezTo>
                  <a:cubicBezTo>
                    <a:pt x="31" y="12"/>
                    <a:pt x="30" y="8"/>
                    <a:pt x="27" y="5"/>
                  </a:cubicBezTo>
                  <a:cubicBezTo>
                    <a:pt x="25" y="3"/>
                    <a:pt x="21" y="0"/>
                    <a:pt x="15" y="0"/>
                  </a:cubicBezTo>
                  <a:cubicBezTo>
                    <a:pt x="7" y="0"/>
                    <a:pt x="7" y="0"/>
                    <a:pt x="7" y="0"/>
                  </a:cubicBezTo>
                  <a:cubicBezTo>
                    <a:pt x="0" y="0"/>
                    <a:pt x="0" y="0"/>
                    <a:pt x="0" y="0"/>
                  </a:cubicBezTo>
                  <a:cubicBezTo>
                    <a:pt x="0" y="50"/>
                    <a:pt x="0" y="50"/>
                    <a:pt x="0" y="50"/>
                  </a:cubicBezTo>
                  <a:cubicBezTo>
                    <a:pt x="8" y="50"/>
                    <a:pt x="8" y="50"/>
                    <a:pt x="8" y="50"/>
                  </a:cubicBezTo>
                  <a:cubicBezTo>
                    <a:pt x="8" y="33"/>
                    <a:pt x="8" y="33"/>
                    <a:pt x="8" y="33"/>
                  </a:cubicBezTo>
                  <a:cubicBezTo>
                    <a:pt x="15" y="33"/>
                    <a:pt x="15" y="33"/>
                    <a:pt x="15" y="33"/>
                  </a:cubicBezTo>
                  <a:cubicBezTo>
                    <a:pt x="21" y="33"/>
                    <a:pt x="25" y="30"/>
                    <a:pt x="27" y="28"/>
                  </a:cubicBezTo>
                  <a:close/>
                  <a:moveTo>
                    <a:pt x="22" y="23"/>
                  </a:moveTo>
                  <a:cubicBezTo>
                    <a:pt x="21" y="25"/>
                    <a:pt x="18" y="26"/>
                    <a:pt x="15" y="26"/>
                  </a:cubicBezTo>
                  <a:cubicBezTo>
                    <a:pt x="8" y="26"/>
                    <a:pt x="8" y="26"/>
                    <a:pt x="8" y="26"/>
                  </a:cubicBezTo>
                  <a:cubicBezTo>
                    <a:pt x="8" y="7"/>
                    <a:pt x="8" y="7"/>
                    <a:pt x="8" y="7"/>
                  </a:cubicBezTo>
                  <a:cubicBezTo>
                    <a:pt x="15" y="7"/>
                    <a:pt x="15" y="7"/>
                    <a:pt x="15" y="7"/>
                  </a:cubicBezTo>
                  <a:cubicBezTo>
                    <a:pt x="18" y="7"/>
                    <a:pt x="21" y="8"/>
                    <a:pt x="22" y="10"/>
                  </a:cubicBezTo>
                  <a:cubicBezTo>
                    <a:pt x="24" y="12"/>
                    <a:pt x="24" y="14"/>
                    <a:pt x="24" y="16"/>
                  </a:cubicBezTo>
                  <a:cubicBezTo>
                    <a:pt x="24" y="18"/>
                    <a:pt x="24" y="21"/>
                    <a:pt x="22" y="2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7" name="Freeform 613"/>
            <p:cNvSpPr>
              <a:spLocks noEditPoints="1"/>
            </p:cNvSpPr>
            <p:nvPr/>
          </p:nvSpPr>
          <p:spPr bwMode="auto">
            <a:xfrm>
              <a:off x="3920465" y="1643058"/>
              <a:ext cx="122758" cy="143421"/>
            </a:xfrm>
            <a:custGeom>
              <a:avLst/>
              <a:gdLst>
                <a:gd name="T0" fmla="*/ 0 w 101"/>
                <a:gd name="T1" fmla="*/ 118 h 118"/>
                <a:gd name="T2" fmla="*/ 21 w 101"/>
                <a:gd name="T3" fmla="*/ 118 h 118"/>
                <a:gd name="T4" fmla="*/ 30 w 101"/>
                <a:gd name="T5" fmla="*/ 92 h 118"/>
                <a:gd name="T6" fmla="*/ 71 w 101"/>
                <a:gd name="T7" fmla="*/ 92 h 118"/>
                <a:gd name="T8" fmla="*/ 82 w 101"/>
                <a:gd name="T9" fmla="*/ 118 h 118"/>
                <a:gd name="T10" fmla="*/ 101 w 101"/>
                <a:gd name="T11" fmla="*/ 118 h 118"/>
                <a:gd name="T12" fmla="*/ 52 w 101"/>
                <a:gd name="T13" fmla="*/ 0 h 118"/>
                <a:gd name="T14" fmla="*/ 0 w 101"/>
                <a:gd name="T15" fmla="*/ 118 h 118"/>
                <a:gd name="T16" fmla="*/ 37 w 101"/>
                <a:gd name="T17" fmla="*/ 75 h 118"/>
                <a:gd name="T18" fmla="*/ 52 w 101"/>
                <a:gd name="T19" fmla="*/ 45 h 118"/>
                <a:gd name="T20" fmla="*/ 63 w 101"/>
                <a:gd name="T21" fmla="*/ 75 h 118"/>
                <a:gd name="T22" fmla="*/ 37 w 101"/>
                <a:gd name="T2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8">
                  <a:moveTo>
                    <a:pt x="0" y="118"/>
                  </a:moveTo>
                  <a:lnTo>
                    <a:pt x="21" y="118"/>
                  </a:lnTo>
                  <a:lnTo>
                    <a:pt x="30" y="92"/>
                  </a:lnTo>
                  <a:lnTo>
                    <a:pt x="71" y="92"/>
                  </a:lnTo>
                  <a:lnTo>
                    <a:pt x="82" y="118"/>
                  </a:lnTo>
                  <a:lnTo>
                    <a:pt x="101" y="118"/>
                  </a:lnTo>
                  <a:lnTo>
                    <a:pt x="52" y="0"/>
                  </a:lnTo>
                  <a:lnTo>
                    <a:pt x="0" y="118"/>
                  </a:lnTo>
                  <a:close/>
                  <a:moveTo>
                    <a:pt x="37" y="75"/>
                  </a:moveTo>
                  <a:lnTo>
                    <a:pt x="52" y="45"/>
                  </a:lnTo>
                  <a:lnTo>
                    <a:pt x="63" y="75"/>
                  </a:lnTo>
                  <a:lnTo>
                    <a:pt x="37" y="75"/>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8" name="Freeform 614"/>
            <p:cNvSpPr/>
            <p:nvPr/>
          </p:nvSpPr>
          <p:spPr bwMode="auto">
            <a:xfrm>
              <a:off x="4069963" y="1643058"/>
              <a:ext cx="105742" cy="143421"/>
            </a:xfrm>
            <a:custGeom>
              <a:avLst/>
              <a:gdLst>
                <a:gd name="T0" fmla="*/ 19 w 87"/>
                <a:gd name="T1" fmla="*/ 47 h 118"/>
                <a:gd name="T2" fmla="*/ 87 w 87"/>
                <a:gd name="T3" fmla="*/ 118 h 118"/>
                <a:gd name="T4" fmla="*/ 87 w 87"/>
                <a:gd name="T5" fmla="*/ 0 h 118"/>
                <a:gd name="T6" fmla="*/ 68 w 87"/>
                <a:gd name="T7" fmla="*/ 0 h 118"/>
                <a:gd name="T8" fmla="*/ 68 w 87"/>
                <a:gd name="T9" fmla="*/ 71 h 118"/>
                <a:gd name="T10" fmla="*/ 0 w 87"/>
                <a:gd name="T11" fmla="*/ 0 h 118"/>
                <a:gd name="T12" fmla="*/ 0 w 87"/>
                <a:gd name="T13" fmla="*/ 118 h 118"/>
                <a:gd name="T14" fmla="*/ 19 w 87"/>
                <a:gd name="T15" fmla="*/ 118 h 118"/>
                <a:gd name="T16" fmla="*/ 19 w 87"/>
                <a:gd name="T17"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18">
                  <a:moveTo>
                    <a:pt x="19" y="47"/>
                  </a:moveTo>
                  <a:lnTo>
                    <a:pt x="87" y="118"/>
                  </a:lnTo>
                  <a:lnTo>
                    <a:pt x="87" y="0"/>
                  </a:lnTo>
                  <a:lnTo>
                    <a:pt x="68" y="0"/>
                  </a:lnTo>
                  <a:lnTo>
                    <a:pt x="68" y="71"/>
                  </a:lnTo>
                  <a:lnTo>
                    <a:pt x="0" y="0"/>
                  </a:lnTo>
                  <a:lnTo>
                    <a:pt x="0" y="118"/>
                  </a:lnTo>
                  <a:lnTo>
                    <a:pt x="19" y="118"/>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09" name="Freeform 615"/>
            <p:cNvSpPr/>
            <p:nvPr/>
          </p:nvSpPr>
          <p:spPr bwMode="auto">
            <a:xfrm>
              <a:off x="4184213" y="1643058"/>
              <a:ext cx="123974" cy="143421"/>
            </a:xfrm>
            <a:custGeom>
              <a:avLst/>
              <a:gdLst>
                <a:gd name="T0" fmla="*/ 43 w 102"/>
                <a:gd name="T1" fmla="*/ 118 h 118"/>
                <a:gd name="T2" fmla="*/ 59 w 102"/>
                <a:gd name="T3" fmla="*/ 118 h 118"/>
                <a:gd name="T4" fmla="*/ 59 w 102"/>
                <a:gd name="T5" fmla="*/ 57 h 118"/>
                <a:gd name="T6" fmla="*/ 102 w 102"/>
                <a:gd name="T7" fmla="*/ 0 h 118"/>
                <a:gd name="T8" fmla="*/ 81 w 102"/>
                <a:gd name="T9" fmla="*/ 0 h 118"/>
                <a:gd name="T10" fmla="*/ 50 w 102"/>
                <a:gd name="T11" fmla="*/ 42 h 118"/>
                <a:gd name="T12" fmla="*/ 22 w 102"/>
                <a:gd name="T13" fmla="*/ 0 h 118"/>
                <a:gd name="T14" fmla="*/ 0 w 102"/>
                <a:gd name="T15" fmla="*/ 0 h 118"/>
                <a:gd name="T16" fmla="*/ 43 w 102"/>
                <a:gd name="T17" fmla="*/ 57 h 118"/>
                <a:gd name="T18" fmla="*/ 43 w 102"/>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18">
                  <a:moveTo>
                    <a:pt x="43" y="118"/>
                  </a:moveTo>
                  <a:lnTo>
                    <a:pt x="59" y="118"/>
                  </a:lnTo>
                  <a:lnTo>
                    <a:pt x="59" y="57"/>
                  </a:lnTo>
                  <a:lnTo>
                    <a:pt x="102" y="0"/>
                  </a:lnTo>
                  <a:lnTo>
                    <a:pt x="81" y="0"/>
                  </a:lnTo>
                  <a:lnTo>
                    <a:pt x="50" y="42"/>
                  </a:lnTo>
                  <a:lnTo>
                    <a:pt x="22" y="0"/>
                  </a:lnTo>
                  <a:lnTo>
                    <a:pt x="0" y="0"/>
                  </a:lnTo>
                  <a:lnTo>
                    <a:pt x="43" y="57"/>
                  </a:lnTo>
                  <a:lnTo>
                    <a:pt x="43" y="11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0" name="Freeform 616"/>
            <p:cNvSpPr/>
            <p:nvPr/>
          </p:nvSpPr>
          <p:spPr bwMode="auto">
            <a:xfrm>
              <a:off x="3649425" y="1815649"/>
              <a:ext cx="60771" cy="109389"/>
            </a:xfrm>
            <a:custGeom>
              <a:avLst/>
              <a:gdLst>
                <a:gd name="T0" fmla="*/ 47 w 50"/>
                <a:gd name="T1" fmla="*/ 82 h 90"/>
                <a:gd name="T2" fmla="*/ 3 w 50"/>
                <a:gd name="T3" fmla="*/ 0 h 90"/>
                <a:gd name="T4" fmla="*/ 0 w 50"/>
                <a:gd name="T5" fmla="*/ 0 h 90"/>
                <a:gd name="T6" fmla="*/ 0 w 50"/>
                <a:gd name="T7" fmla="*/ 90 h 90"/>
                <a:gd name="T8" fmla="*/ 5 w 50"/>
                <a:gd name="T9" fmla="*/ 90 h 90"/>
                <a:gd name="T10" fmla="*/ 5 w 50"/>
                <a:gd name="T11" fmla="*/ 9 h 90"/>
                <a:gd name="T12" fmla="*/ 45 w 50"/>
                <a:gd name="T13" fmla="*/ 90 h 90"/>
                <a:gd name="T14" fmla="*/ 50 w 50"/>
                <a:gd name="T15" fmla="*/ 90 h 90"/>
                <a:gd name="T16" fmla="*/ 50 w 50"/>
                <a:gd name="T17" fmla="*/ 0 h 90"/>
                <a:gd name="T18" fmla="*/ 47 w 50"/>
                <a:gd name="T19" fmla="*/ 0 h 90"/>
                <a:gd name="T20" fmla="*/ 47 w 50"/>
                <a:gd name="T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0">
                  <a:moveTo>
                    <a:pt x="47" y="82"/>
                  </a:moveTo>
                  <a:lnTo>
                    <a:pt x="3" y="0"/>
                  </a:lnTo>
                  <a:lnTo>
                    <a:pt x="0" y="0"/>
                  </a:lnTo>
                  <a:lnTo>
                    <a:pt x="0" y="90"/>
                  </a:lnTo>
                  <a:lnTo>
                    <a:pt x="5" y="90"/>
                  </a:lnTo>
                  <a:lnTo>
                    <a:pt x="5" y="9"/>
                  </a:lnTo>
                  <a:lnTo>
                    <a:pt x="45" y="90"/>
                  </a:lnTo>
                  <a:lnTo>
                    <a:pt x="50" y="90"/>
                  </a:lnTo>
                  <a:lnTo>
                    <a:pt x="50" y="0"/>
                  </a:lnTo>
                  <a:lnTo>
                    <a:pt x="47" y="0"/>
                  </a:lnTo>
                  <a:lnTo>
                    <a:pt x="47" y="82"/>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1" name="Freeform 617"/>
            <p:cNvSpPr>
              <a:spLocks noEditPoints="1"/>
            </p:cNvSpPr>
            <p:nvPr/>
          </p:nvSpPr>
          <p:spPr bwMode="auto">
            <a:xfrm>
              <a:off x="3758813" y="1815649"/>
              <a:ext cx="63202" cy="109389"/>
            </a:xfrm>
            <a:custGeom>
              <a:avLst/>
              <a:gdLst>
                <a:gd name="T0" fmla="*/ 24 w 52"/>
                <a:gd name="T1" fmla="*/ 0 h 90"/>
                <a:gd name="T2" fmla="*/ 0 w 52"/>
                <a:gd name="T3" fmla="*/ 90 h 90"/>
                <a:gd name="T4" fmla="*/ 2 w 52"/>
                <a:gd name="T5" fmla="*/ 90 h 90"/>
                <a:gd name="T6" fmla="*/ 12 w 52"/>
                <a:gd name="T7" fmla="*/ 61 h 90"/>
                <a:gd name="T8" fmla="*/ 40 w 52"/>
                <a:gd name="T9" fmla="*/ 61 h 90"/>
                <a:gd name="T10" fmla="*/ 50 w 52"/>
                <a:gd name="T11" fmla="*/ 90 h 90"/>
                <a:gd name="T12" fmla="*/ 52 w 52"/>
                <a:gd name="T13" fmla="*/ 90 h 90"/>
                <a:gd name="T14" fmla="*/ 28 w 52"/>
                <a:gd name="T15" fmla="*/ 0 h 90"/>
                <a:gd name="T16" fmla="*/ 24 w 52"/>
                <a:gd name="T17" fmla="*/ 0 h 90"/>
                <a:gd name="T18" fmla="*/ 12 w 52"/>
                <a:gd name="T19" fmla="*/ 59 h 90"/>
                <a:gd name="T20" fmla="*/ 26 w 52"/>
                <a:gd name="T21" fmla="*/ 4 h 90"/>
                <a:gd name="T22" fmla="*/ 40 w 52"/>
                <a:gd name="T23" fmla="*/ 59 h 90"/>
                <a:gd name="T24" fmla="*/ 12 w 52"/>
                <a:gd name="T25"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90">
                  <a:moveTo>
                    <a:pt x="24" y="0"/>
                  </a:moveTo>
                  <a:lnTo>
                    <a:pt x="0" y="90"/>
                  </a:lnTo>
                  <a:lnTo>
                    <a:pt x="2" y="90"/>
                  </a:lnTo>
                  <a:lnTo>
                    <a:pt x="12" y="61"/>
                  </a:lnTo>
                  <a:lnTo>
                    <a:pt x="40" y="61"/>
                  </a:lnTo>
                  <a:lnTo>
                    <a:pt x="50" y="90"/>
                  </a:lnTo>
                  <a:lnTo>
                    <a:pt x="52" y="90"/>
                  </a:lnTo>
                  <a:lnTo>
                    <a:pt x="28" y="0"/>
                  </a:lnTo>
                  <a:lnTo>
                    <a:pt x="24" y="0"/>
                  </a:lnTo>
                  <a:close/>
                  <a:moveTo>
                    <a:pt x="12" y="59"/>
                  </a:moveTo>
                  <a:lnTo>
                    <a:pt x="26" y="4"/>
                  </a:lnTo>
                  <a:lnTo>
                    <a:pt x="40" y="59"/>
                  </a:lnTo>
                  <a:lnTo>
                    <a:pt x="12"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2" name="Freeform 618"/>
            <p:cNvSpPr/>
            <p:nvPr/>
          </p:nvSpPr>
          <p:spPr bwMode="auto">
            <a:xfrm>
              <a:off x="3870633" y="1815649"/>
              <a:ext cx="71710" cy="109389"/>
            </a:xfrm>
            <a:custGeom>
              <a:avLst/>
              <a:gdLst>
                <a:gd name="T0" fmla="*/ 29 w 59"/>
                <a:gd name="T1" fmla="*/ 59 h 90"/>
                <a:gd name="T2" fmla="*/ 3 w 59"/>
                <a:gd name="T3" fmla="*/ 0 h 90"/>
                <a:gd name="T4" fmla="*/ 0 w 59"/>
                <a:gd name="T5" fmla="*/ 0 h 90"/>
                <a:gd name="T6" fmla="*/ 0 w 59"/>
                <a:gd name="T7" fmla="*/ 90 h 90"/>
                <a:gd name="T8" fmla="*/ 3 w 59"/>
                <a:gd name="T9" fmla="*/ 90 h 90"/>
                <a:gd name="T10" fmla="*/ 3 w 59"/>
                <a:gd name="T11" fmla="*/ 9 h 90"/>
                <a:gd name="T12" fmla="*/ 29 w 59"/>
                <a:gd name="T13" fmla="*/ 66 h 90"/>
                <a:gd name="T14" fmla="*/ 31 w 59"/>
                <a:gd name="T15" fmla="*/ 66 h 90"/>
                <a:gd name="T16" fmla="*/ 57 w 59"/>
                <a:gd name="T17" fmla="*/ 9 h 90"/>
                <a:gd name="T18" fmla="*/ 57 w 59"/>
                <a:gd name="T19" fmla="*/ 90 h 90"/>
                <a:gd name="T20" fmla="*/ 59 w 59"/>
                <a:gd name="T21" fmla="*/ 90 h 90"/>
                <a:gd name="T22" fmla="*/ 59 w 59"/>
                <a:gd name="T23" fmla="*/ 0 h 90"/>
                <a:gd name="T24" fmla="*/ 57 w 59"/>
                <a:gd name="T25" fmla="*/ 0 h 90"/>
                <a:gd name="T26" fmla="*/ 29 w 59"/>
                <a:gd name="T2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90">
                  <a:moveTo>
                    <a:pt x="29" y="59"/>
                  </a:moveTo>
                  <a:lnTo>
                    <a:pt x="3" y="0"/>
                  </a:lnTo>
                  <a:lnTo>
                    <a:pt x="0" y="0"/>
                  </a:lnTo>
                  <a:lnTo>
                    <a:pt x="0" y="90"/>
                  </a:lnTo>
                  <a:lnTo>
                    <a:pt x="3" y="90"/>
                  </a:lnTo>
                  <a:lnTo>
                    <a:pt x="3" y="9"/>
                  </a:lnTo>
                  <a:lnTo>
                    <a:pt x="29" y="66"/>
                  </a:lnTo>
                  <a:lnTo>
                    <a:pt x="31" y="66"/>
                  </a:lnTo>
                  <a:lnTo>
                    <a:pt x="57" y="9"/>
                  </a:lnTo>
                  <a:lnTo>
                    <a:pt x="57" y="90"/>
                  </a:lnTo>
                  <a:lnTo>
                    <a:pt x="59" y="90"/>
                  </a:lnTo>
                  <a:lnTo>
                    <a:pt x="59" y="0"/>
                  </a:lnTo>
                  <a:lnTo>
                    <a:pt x="57" y="0"/>
                  </a:lnTo>
                  <a:lnTo>
                    <a:pt x="29" y="59"/>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3" name="Freeform 620"/>
            <p:cNvSpPr/>
            <p:nvPr/>
          </p:nvSpPr>
          <p:spPr bwMode="auto">
            <a:xfrm>
              <a:off x="3997038" y="1815649"/>
              <a:ext cx="43755" cy="109389"/>
            </a:xfrm>
            <a:custGeom>
              <a:avLst/>
              <a:gdLst>
                <a:gd name="T0" fmla="*/ 0 w 36"/>
                <a:gd name="T1" fmla="*/ 90 h 90"/>
                <a:gd name="T2" fmla="*/ 36 w 36"/>
                <a:gd name="T3" fmla="*/ 90 h 90"/>
                <a:gd name="T4" fmla="*/ 36 w 36"/>
                <a:gd name="T5" fmla="*/ 87 h 90"/>
                <a:gd name="T6" fmla="*/ 5 w 36"/>
                <a:gd name="T7" fmla="*/ 87 h 90"/>
                <a:gd name="T8" fmla="*/ 5 w 36"/>
                <a:gd name="T9" fmla="*/ 47 h 90"/>
                <a:gd name="T10" fmla="*/ 29 w 36"/>
                <a:gd name="T11" fmla="*/ 47 h 90"/>
                <a:gd name="T12" fmla="*/ 29 w 36"/>
                <a:gd name="T13" fmla="*/ 45 h 90"/>
                <a:gd name="T14" fmla="*/ 5 w 36"/>
                <a:gd name="T15" fmla="*/ 45 h 90"/>
                <a:gd name="T16" fmla="*/ 5 w 36"/>
                <a:gd name="T17" fmla="*/ 4 h 90"/>
                <a:gd name="T18" fmla="*/ 36 w 36"/>
                <a:gd name="T19" fmla="*/ 4 h 90"/>
                <a:gd name="T20" fmla="*/ 36 w 36"/>
                <a:gd name="T21" fmla="*/ 0 h 90"/>
                <a:gd name="T22" fmla="*/ 0 w 36"/>
                <a:gd name="T23" fmla="*/ 0 h 90"/>
                <a:gd name="T24" fmla="*/ 0 w 36"/>
                <a:gd name="T2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0">
                  <a:moveTo>
                    <a:pt x="0" y="90"/>
                  </a:moveTo>
                  <a:lnTo>
                    <a:pt x="36" y="90"/>
                  </a:lnTo>
                  <a:lnTo>
                    <a:pt x="36" y="87"/>
                  </a:lnTo>
                  <a:lnTo>
                    <a:pt x="5" y="87"/>
                  </a:lnTo>
                  <a:lnTo>
                    <a:pt x="5" y="47"/>
                  </a:lnTo>
                  <a:lnTo>
                    <a:pt x="29" y="47"/>
                  </a:lnTo>
                  <a:lnTo>
                    <a:pt x="29" y="45"/>
                  </a:lnTo>
                  <a:lnTo>
                    <a:pt x="5" y="45"/>
                  </a:lnTo>
                  <a:lnTo>
                    <a:pt x="5" y="4"/>
                  </a:lnTo>
                  <a:lnTo>
                    <a:pt x="36" y="4"/>
                  </a:lnTo>
                  <a:lnTo>
                    <a:pt x="36" y="0"/>
                  </a:lnTo>
                  <a:lnTo>
                    <a:pt x="0" y="0"/>
                  </a:lnTo>
                  <a:lnTo>
                    <a:pt x="0" y="9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4" name="Rectangle 621"/>
            <p:cNvSpPr>
              <a:spLocks noChangeArrowheads="1"/>
            </p:cNvSpPr>
            <p:nvPr/>
          </p:nvSpPr>
          <p:spPr bwMode="auto">
            <a:xfrm>
              <a:off x="3356507" y="1870343"/>
              <a:ext cx="261317"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15" name="Rectangle 622"/>
            <p:cNvSpPr>
              <a:spLocks noChangeArrowheads="1"/>
            </p:cNvSpPr>
            <p:nvPr/>
          </p:nvSpPr>
          <p:spPr bwMode="auto">
            <a:xfrm>
              <a:off x="4055378" y="1870343"/>
              <a:ext cx="252809" cy="2431"/>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16" name="Picture 623"/>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572234" y="5655189"/>
              <a:ext cx="345182" cy="2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Picture 62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318209" y="5336747"/>
              <a:ext cx="275902" cy="59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Picture 62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997336" y="5700160"/>
              <a:ext cx="345182" cy="2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Picture 626"/>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316994" y="5701376"/>
              <a:ext cx="275902" cy="5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Picture 627"/>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862744" y="729055"/>
              <a:ext cx="785167"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Picture 628"/>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125277" y="545526"/>
              <a:ext cx="154359"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62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953901" y="539448"/>
              <a:ext cx="438770"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63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926543" y="938109"/>
              <a:ext cx="353690"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Picture 63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666441" y="611159"/>
              <a:ext cx="578544"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Picture 63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345568" y="938109"/>
              <a:ext cx="353690"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Picture 633"/>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374738" y="918662"/>
              <a:ext cx="577329" cy="6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Picture 634"/>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005844" y="639114"/>
              <a:ext cx="923726" cy="90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Picture 635"/>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338871" y="502986"/>
              <a:ext cx="258886" cy="26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Picture 636"/>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103078" y="752149"/>
              <a:ext cx="732904" cy="73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Freeform 637"/>
            <p:cNvSpPr/>
            <p:nvPr/>
          </p:nvSpPr>
          <p:spPr bwMode="auto">
            <a:xfrm>
              <a:off x="5253791" y="863968"/>
              <a:ext cx="452140" cy="615007"/>
            </a:xfrm>
            <a:custGeom>
              <a:avLst/>
              <a:gdLst>
                <a:gd name="T0" fmla="*/ 24 w 157"/>
                <a:gd name="T1" fmla="*/ 146 h 214"/>
                <a:gd name="T2" fmla="*/ 7 w 157"/>
                <a:gd name="T3" fmla="*/ 60 h 214"/>
                <a:gd name="T4" fmla="*/ 42 w 157"/>
                <a:gd name="T5" fmla="*/ 2 h 214"/>
                <a:gd name="T6" fmla="*/ 105 w 157"/>
                <a:gd name="T7" fmla="*/ 1 h 214"/>
                <a:gd name="T8" fmla="*/ 144 w 157"/>
                <a:gd name="T9" fmla="*/ 65 h 214"/>
                <a:gd name="T10" fmla="*/ 125 w 157"/>
                <a:gd name="T11" fmla="*/ 172 h 214"/>
                <a:gd name="T12" fmla="*/ 95 w 157"/>
                <a:gd name="T13" fmla="*/ 145 h 214"/>
                <a:gd name="T14" fmla="*/ 57 w 157"/>
                <a:gd name="T15" fmla="*/ 160 h 214"/>
                <a:gd name="T16" fmla="*/ 24 w 157"/>
                <a:gd name="T17" fmla="*/ 14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14">
                  <a:moveTo>
                    <a:pt x="24" y="146"/>
                  </a:moveTo>
                  <a:cubicBezTo>
                    <a:pt x="19" y="116"/>
                    <a:pt x="16" y="92"/>
                    <a:pt x="7" y="60"/>
                  </a:cubicBezTo>
                  <a:cubicBezTo>
                    <a:pt x="0" y="35"/>
                    <a:pt x="2" y="1"/>
                    <a:pt x="42" y="2"/>
                  </a:cubicBezTo>
                  <a:cubicBezTo>
                    <a:pt x="82" y="3"/>
                    <a:pt x="81" y="2"/>
                    <a:pt x="105" y="1"/>
                  </a:cubicBezTo>
                  <a:cubicBezTo>
                    <a:pt x="128" y="0"/>
                    <a:pt x="157" y="6"/>
                    <a:pt x="144" y="65"/>
                  </a:cubicBezTo>
                  <a:cubicBezTo>
                    <a:pt x="130" y="123"/>
                    <a:pt x="126" y="158"/>
                    <a:pt x="125" y="172"/>
                  </a:cubicBezTo>
                  <a:cubicBezTo>
                    <a:pt x="123" y="194"/>
                    <a:pt x="100" y="187"/>
                    <a:pt x="95" y="145"/>
                  </a:cubicBezTo>
                  <a:cubicBezTo>
                    <a:pt x="89" y="102"/>
                    <a:pt x="67" y="99"/>
                    <a:pt x="57" y="160"/>
                  </a:cubicBezTo>
                  <a:cubicBezTo>
                    <a:pt x="48" y="214"/>
                    <a:pt x="30" y="177"/>
                    <a:pt x="24" y="146"/>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1" name="Freeform 638"/>
            <p:cNvSpPr/>
            <p:nvPr/>
          </p:nvSpPr>
          <p:spPr bwMode="auto">
            <a:xfrm>
              <a:off x="5285393" y="874907"/>
              <a:ext cx="359767" cy="201761"/>
            </a:xfrm>
            <a:custGeom>
              <a:avLst/>
              <a:gdLst>
                <a:gd name="T0" fmla="*/ 105 w 125"/>
                <a:gd name="T1" fmla="*/ 1 h 70"/>
                <a:gd name="T2" fmla="*/ 114 w 125"/>
                <a:gd name="T3" fmla="*/ 16 h 70"/>
                <a:gd name="T4" fmla="*/ 87 w 125"/>
                <a:gd name="T5" fmla="*/ 16 h 70"/>
                <a:gd name="T6" fmla="*/ 31 w 125"/>
                <a:gd name="T7" fmla="*/ 25 h 70"/>
                <a:gd name="T8" fmla="*/ 13 w 125"/>
                <a:gd name="T9" fmla="*/ 69 h 70"/>
                <a:gd name="T10" fmla="*/ 2 w 125"/>
                <a:gd name="T11" fmla="*/ 22 h 70"/>
                <a:gd name="T12" fmla="*/ 44 w 125"/>
                <a:gd name="T13" fmla="*/ 2 h 70"/>
                <a:gd name="T14" fmla="*/ 105 w 125"/>
                <a:gd name="T15" fmla="*/ 1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0">
                  <a:moveTo>
                    <a:pt x="105" y="1"/>
                  </a:moveTo>
                  <a:cubicBezTo>
                    <a:pt x="118" y="0"/>
                    <a:pt x="125" y="11"/>
                    <a:pt x="114" y="16"/>
                  </a:cubicBezTo>
                  <a:cubicBezTo>
                    <a:pt x="108" y="19"/>
                    <a:pt x="94" y="16"/>
                    <a:pt x="87" y="16"/>
                  </a:cubicBezTo>
                  <a:cubicBezTo>
                    <a:pt x="72" y="16"/>
                    <a:pt x="41" y="14"/>
                    <a:pt x="31" y="25"/>
                  </a:cubicBezTo>
                  <a:cubicBezTo>
                    <a:pt x="24" y="33"/>
                    <a:pt x="23" y="70"/>
                    <a:pt x="13" y="69"/>
                  </a:cubicBezTo>
                  <a:cubicBezTo>
                    <a:pt x="4" y="68"/>
                    <a:pt x="0" y="29"/>
                    <a:pt x="2" y="22"/>
                  </a:cubicBezTo>
                  <a:cubicBezTo>
                    <a:pt x="7" y="2"/>
                    <a:pt x="27" y="2"/>
                    <a:pt x="44" y="2"/>
                  </a:cubicBezTo>
                  <a:cubicBezTo>
                    <a:pt x="66" y="2"/>
                    <a:pt x="85" y="3"/>
                    <a:pt x="105"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2" name="Freeform 639"/>
            <p:cNvSpPr/>
            <p:nvPr/>
          </p:nvSpPr>
          <p:spPr bwMode="auto">
            <a:xfrm>
              <a:off x="1533363" y="2660372"/>
              <a:ext cx="370706" cy="20662"/>
            </a:xfrm>
            <a:custGeom>
              <a:avLst/>
              <a:gdLst>
                <a:gd name="T0" fmla="*/ 129 w 129"/>
                <a:gd name="T1" fmla="*/ 4 h 7"/>
                <a:gd name="T2" fmla="*/ 125 w 129"/>
                <a:gd name="T3" fmla="*/ 0 h 7"/>
                <a:gd name="T4" fmla="*/ 3 w 129"/>
                <a:gd name="T5" fmla="*/ 0 h 7"/>
                <a:gd name="T6" fmla="*/ 0 w 129"/>
                <a:gd name="T7" fmla="*/ 4 h 7"/>
                <a:gd name="T8" fmla="*/ 3 w 129"/>
                <a:gd name="T9" fmla="*/ 7 h 7"/>
                <a:gd name="T10" fmla="*/ 125 w 129"/>
                <a:gd name="T11" fmla="*/ 7 h 7"/>
                <a:gd name="T12" fmla="*/ 129 w 129"/>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29" h="7">
                  <a:moveTo>
                    <a:pt x="129" y="4"/>
                  </a:moveTo>
                  <a:cubicBezTo>
                    <a:pt x="129" y="1"/>
                    <a:pt x="127" y="0"/>
                    <a:pt x="125" y="0"/>
                  </a:cubicBezTo>
                  <a:cubicBezTo>
                    <a:pt x="3" y="0"/>
                    <a:pt x="3" y="0"/>
                    <a:pt x="3" y="0"/>
                  </a:cubicBezTo>
                  <a:cubicBezTo>
                    <a:pt x="1" y="0"/>
                    <a:pt x="0" y="1"/>
                    <a:pt x="0" y="4"/>
                  </a:cubicBezTo>
                  <a:cubicBezTo>
                    <a:pt x="0" y="6"/>
                    <a:pt x="1" y="7"/>
                    <a:pt x="3" y="7"/>
                  </a:cubicBezTo>
                  <a:cubicBezTo>
                    <a:pt x="125" y="7"/>
                    <a:pt x="125" y="7"/>
                    <a:pt x="125" y="7"/>
                  </a:cubicBezTo>
                  <a:cubicBezTo>
                    <a:pt x="127" y="7"/>
                    <a:pt x="129" y="6"/>
                    <a:pt x="129"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3" name="Freeform 640"/>
            <p:cNvSpPr/>
            <p:nvPr/>
          </p:nvSpPr>
          <p:spPr bwMode="auto">
            <a:xfrm>
              <a:off x="1585626" y="2721144"/>
              <a:ext cx="333028" cy="23093"/>
            </a:xfrm>
            <a:custGeom>
              <a:avLst/>
              <a:gdLst>
                <a:gd name="T0" fmla="*/ 116 w 116"/>
                <a:gd name="T1" fmla="*/ 4 h 8"/>
                <a:gd name="T2" fmla="*/ 112 w 116"/>
                <a:gd name="T3" fmla="*/ 0 h 8"/>
                <a:gd name="T4" fmla="*/ 4 w 116"/>
                <a:gd name="T5" fmla="*/ 0 h 8"/>
                <a:gd name="T6" fmla="*/ 0 w 116"/>
                <a:gd name="T7" fmla="*/ 4 h 8"/>
                <a:gd name="T8" fmla="*/ 4 w 116"/>
                <a:gd name="T9" fmla="*/ 8 h 8"/>
                <a:gd name="T10" fmla="*/ 112 w 116"/>
                <a:gd name="T11" fmla="*/ 8 h 8"/>
                <a:gd name="T12" fmla="*/ 116 w 1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116" y="4"/>
                  </a:moveTo>
                  <a:cubicBezTo>
                    <a:pt x="116" y="2"/>
                    <a:pt x="114" y="0"/>
                    <a:pt x="112" y="0"/>
                  </a:cubicBezTo>
                  <a:cubicBezTo>
                    <a:pt x="4" y="0"/>
                    <a:pt x="4" y="0"/>
                    <a:pt x="4" y="0"/>
                  </a:cubicBezTo>
                  <a:cubicBezTo>
                    <a:pt x="2" y="0"/>
                    <a:pt x="0" y="2"/>
                    <a:pt x="0" y="4"/>
                  </a:cubicBezTo>
                  <a:cubicBezTo>
                    <a:pt x="0" y="6"/>
                    <a:pt x="2" y="8"/>
                    <a:pt x="4" y="8"/>
                  </a:cubicBezTo>
                  <a:cubicBezTo>
                    <a:pt x="112" y="8"/>
                    <a:pt x="112" y="8"/>
                    <a:pt x="112" y="8"/>
                  </a:cubicBezTo>
                  <a:cubicBezTo>
                    <a:pt x="114" y="8"/>
                    <a:pt x="116" y="6"/>
                    <a:pt x="116"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4" name="Freeform 641"/>
            <p:cNvSpPr/>
            <p:nvPr/>
          </p:nvSpPr>
          <p:spPr bwMode="auto">
            <a:xfrm>
              <a:off x="1691369" y="2784346"/>
              <a:ext cx="235793" cy="19447"/>
            </a:xfrm>
            <a:custGeom>
              <a:avLst/>
              <a:gdLst>
                <a:gd name="T0" fmla="*/ 82 w 82"/>
                <a:gd name="T1" fmla="*/ 4 h 7"/>
                <a:gd name="T2" fmla="*/ 79 w 82"/>
                <a:gd name="T3" fmla="*/ 0 h 7"/>
                <a:gd name="T4" fmla="*/ 4 w 82"/>
                <a:gd name="T5" fmla="*/ 0 h 7"/>
                <a:gd name="T6" fmla="*/ 0 w 82"/>
                <a:gd name="T7" fmla="*/ 4 h 7"/>
                <a:gd name="T8" fmla="*/ 4 w 82"/>
                <a:gd name="T9" fmla="*/ 7 h 7"/>
                <a:gd name="T10" fmla="*/ 79 w 82"/>
                <a:gd name="T11" fmla="*/ 7 h 7"/>
                <a:gd name="T12" fmla="*/ 82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82" y="4"/>
                  </a:moveTo>
                  <a:cubicBezTo>
                    <a:pt x="82" y="2"/>
                    <a:pt x="81" y="0"/>
                    <a:pt x="79" y="0"/>
                  </a:cubicBezTo>
                  <a:cubicBezTo>
                    <a:pt x="4" y="0"/>
                    <a:pt x="4" y="0"/>
                    <a:pt x="4" y="0"/>
                  </a:cubicBezTo>
                  <a:cubicBezTo>
                    <a:pt x="2" y="0"/>
                    <a:pt x="0" y="2"/>
                    <a:pt x="0" y="4"/>
                  </a:cubicBezTo>
                  <a:cubicBezTo>
                    <a:pt x="0" y="6"/>
                    <a:pt x="2" y="7"/>
                    <a:pt x="4" y="7"/>
                  </a:cubicBezTo>
                  <a:cubicBezTo>
                    <a:pt x="79" y="7"/>
                    <a:pt x="79" y="7"/>
                    <a:pt x="79" y="7"/>
                  </a:cubicBezTo>
                  <a:cubicBezTo>
                    <a:pt x="81" y="7"/>
                    <a:pt x="82" y="6"/>
                    <a:pt x="82"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5" name="Freeform 642"/>
            <p:cNvSpPr/>
            <p:nvPr/>
          </p:nvSpPr>
          <p:spPr bwMode="auto">
            <a:xfrm>
              <a:off x="1786172" y="2845117"/>
              <a:ext cx="178668" cy="21878"/>
            </a:xfrm>
            <a:custGeom>
              <a:avLst/>
              <a:gdLst>
                <a:gd name="T0" fmla="*/ 62 w 62"/>
                <a:gd name="T1" fmla="*/ 4 h 8"/>
                <a:gd name="T2" fmla="*/ 58 w 62"/>
                <a:gd name="T3" fmla="*/ 0 h 8"/>
                <a:gd name="T4" fmla="*/ 3 w 62"/>
                <a:gd name="T5" fmla="*/ 0 h 8"/>
                <a:gd name="T6" fmla="*/ 0 w 62"/>
                <a:gd name="T7" fmla="*/ 4 h 8"/>
                <a:gd name="T8" fmla="*/ 3 w 62"/>
                <a:gd name="T9" fmla="*/ 8 h 8"/>
                <a:gd name="T10" fmla="*/ 58 w 62"/>
                <a:gd name="T11" fmla="*/ 8 h 8"/>
                <a:gd name="T12" fmla="*/ 62 w 6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62" y="4"/>
                  </a:moveTo>
                  <a:cubicBezTo>
                    <a:pt x="62" y="2"/>
                    <a:pt x="60" y="0"/>
                    <a:pt x="58" y="0"/>
                  </a:cubicBezTo>
                  <a:cubicBezTo>
                    <a:pt x="3" y="0"/>
                    <a:pt x="3" y="0"/>
                    <a:pt x="3" y="0"/>
                  </a:cubicBezTo>
                  <a:cubicBezTo>
                    <a:pt x="1" y="0"/>
                    <a:pt x="0" y="2"/>
                    <a:pt x="0" y="4"/>
                  </a:cubicBezTo>
                  <a:cubicBezTo>
                    <a:pt x="0" y="6"/>
                    <a:pt x="1" y="8"/>
                    <a:pt x="3" y="8"/>
                  </a:cubicBezTo>
                  <a:cubicBezTo>
                    <a:pt x="58" y="8"/>
                    <a:pt x="58" y="8"/>
                    <a:pt x="58" y="8"/>
                  </a:cubicBezTo>
                  <a:cubicBezTo>
                    <a:pt x="60" y="8"/>
                    <a:pt x="62" y="6"/>
                    <a:pt x="62"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6" name="Freeform 643"/>
            <p:cNvSpPr/>
            <p:nvPr/>
          </p:nvSpPr>
          <p:spPr bwMode="auto">
            <a:xfrm>
              <a:off x="1897992" y="2908320"/>
              <a:ext cx="104527" cy="23093"/>
            </a:xfrm>
            <a:custGeom>
              <a:avLst/>
              <a:gdLst>
                <a:gd name="T0" fmla="*/ 32 w 36"/>
                <a:gd name="T1" fmla="*/ 0 h 8"/>
                <a:gd name="T2" fmla="*/ 4 w 36"/>
                <a:gd name="T3" fmla="*/ 0 h 8"/>
                <a:gd name="T4" fmla="*/ 0 w 36"/>
                <a:gd name="T5" fmla="*/ 4 h 8"/>
                <a:gd name="T6" fmla="*/ 4 w 36"/>
                <a:gd name="T7" fmla="*/ 8 h 8"/>
                <a:gd name="T8" fmla="*/ 32 w 36"/>
                <a:gd name="T9" fmla="*/ 8 h 8"/>
                <a:gd name="T10" fmla="*/ 36 w 36"/>
                <a:gd name="T11" fmla="*/ 4 h 8"/>
                <a:gd name="T12" fmla="*/ 32 w 3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7" name="Freeform 644"/>
            <p:cNvSpPr/>
            <p:nvPr/>
          </p:nvSpPr>
          <p:spPr bwMode="auto">
            <a:xfrm>
              <a:off x="1585626" y="2594739"/>
              <a:ext cx="333028" cy="23093"/>
            </a:xfrm>
            <a:custGeom>
              <a:avLst/>
              <a:gdLst>
                <a:gd name="T0" fmla="*/ 4 w 116"/>
                <a:gd name="T1" fmla="*/ 8 h 8"/>
                <a:gd name="T2" fmla="*/ 112 w 116"/>
                <a:gd name="T3" fmla="*/ 8 h 8"/>
                <a:gd name="T4" fmla="*/ 116 w 116"/>
                <a:gd name="T5" fmla="*/ 4 h 8"/>
                <a:gd name="T6" fmla="*/ 112 w 116"/>
                <a:gd name="T7" fmla="*/ 0 h 8"/>
                <a:gd name="T8" fmla="*/ 4 w 116"/>
                <a:gd name="T9" fmla="*/ 0 h 8"/>
                <a:gd name="T10" fmla="*/ 0 w 116"/>
                <a:gd name="T11" fmla="*/ 4 h 8"/>
                <a:gd name="T12" fmla="*/ 4 w 1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4" y="8"/>
                  </a:moveTo>
                  <a:cubicBezTo>
                    <a:pt x="112" y="8"/>
                    <a:pt x="112" y="8"/>
                    <a:pt x="112" y="8"/>
                  </a:cubicBezTo>
                  <a:cubicBezTo>
                    <a:pt x="114" y="8"/>
                    <a:pt x="116" y="6"/>
                    <a:pt x="116" y="4"/>
                  </a:cubicBezTo>
                  <a:cubicBezTo>
                    <a:pt x="116" y="2"/>
                    <a:pt x="114" y="0"/>
                    <a:pt x="112" y="0"/>
                  </a:cubicBezTo>
                  <a:cubicBezTo>
                    <a:pt x="4" y="0"/>
                    <a:pt x="4" y="0"/>
                    <a:pt x="4" y="0"/>
                  </a:cubicBezTo>
                  <a:cubicBezTo>
                    <a:pt x="2" y="0"/>
                    <a:pt x="0" y="2"/>
                    <a:pt x="0" y="4"/>
                  </a:cubicBezTo>
                  <a:cubicBezTo>
                    <a:pt x="0" y="6"/>
                    <a:pt x="2" y="8"/>
                    <a:pt x="4" y="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8" name="Freeform 645"/>
            <p:cNvSpPr/>
            <p:nvPr/>
          </p:nvSpPr>
          <p:spPr bwMode="auto">
            <a:xfrm>
              <a:off x="1691369" y="2533968"/>
              <a:ext cx="235793" cy="20662"/>
            </a:xfrm>
            <a:custGeom>
              <a:avLst/>
              <a:gdLst>
                <a:gd name="T0" fmla="*/ 4 w 82"/>
                <a:gd name="T1" fmla="*/ 7 h 7"/>
                <a:gd name="T2" fmla="*/ 79 w 82"/>
                <a:gd name="T3" fmla="*/ 7 h 7"/>
                <a:gd name="T4" fmla="*/ 82 w 82"/>
                <a:gd name="T5" fmla="*/ 4 h 7"/>
                <a:gd name="T6" fmla="*/ 79 w 82"/>
                <a:gd name="T7" fmla="*/ 0 h 7"/>
                <a:gd name="T8" fmla="*/ 4 w 82"/>
                <a:gd name="T9" fmla="*/ 0 h 7"/>
                <a:gd name="T10" fmla="*/ 0 w 82"/>
                <a:gd name="T11" fmla="*/ 4 h 7"/>
                <a:gd name="T12" fmla="*/ 4 w 8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4" y="7"/>
                  </a:moveTo>
                  <a:cubicBezTo>
                    <a:pt x="79" y="7"/>
                    <a:pt x="79" y="7"/>
                    <a:pt x="79" y="7"/>
                  </a:cubicBezTo>
                  <a:cubicBezTo>
                    <a:pt x="81" y="7"/>
                    <a:pt x="82" y="6"/>
                    <a:pt x="82" y="4"/>
                  </a:cubicBezTo>
                  <a:cubicBezTo>
                    <a:pt x="82" y="1"/>
                    <a:pt x="81" y="0"/>
                    <a:pt x="79" y="0"/>
                  </a:cubicBezTo>
                  <a:cubicBezTo>
                    <a:pt x="4" y="0"/>
                    <a:pt x="4" y="0"/>
                    <a:pt x="4" y="0"/>
                  </a:cubicBezTo>
                  <a:cubicBezTo>
                    <a:pt x="2" y="0"/>
                    <a:pt x="0" y="1"/>
                    <a:pt x="0" y="4"/>
                  </a:cubicBezTo>
                  <a:cubicBezTo>
                    <a:pt x="0" y="6"/>
                    <a:pt x="2" y="7"/>
                    <a:pt x="4"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39" name="Freeform 646"/>
            <p:cNvSpPr/>
            <p:nvPr/>
          </p:nvSpPr>
          <p:spPr bwMode="auto">
            <a:xfrm>
              <a:off x="1786172" y="2470765"/>
              <a:ext cx="178668" cy="23093"/>
            </a:xfrm>
            <a:custGeom>
              <a:avLst/>
              <a:gdLst>
                <a:gd name="T0" fmla="*/ 3 w 62"/>
                <a:gd name="T1" fmla="*/ 8 h 8"/>
                <a:gd name="T2" fmla="*/ 58 w 62"/>
                <a:gd name="T3" fmla="*/ 8 h 8"/>
                <a:gd name="T4" fmla="*/ 62 w 62"/>
                <a:gd name="T5" fmla="*/ 4 h 8"/>
                <a:gd name="T6" fmla="*/ 58 w 62"/>
                <a:gd name="T7" fmla="*/ 0 h 8"/>
                <a:gd name="T8" fmla="*/ 3 w 62"/>
                <a:gd name="T9" fmla="*/ 0 h 8"/>
                <a:gd name="T10" fmla="*/ 0 w 62"/>
                <a:gd name="T11" fmla="*/ 4 h 8"/>
                <a:gd name="T12" fmla="*/ 3 w 6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3" y="8"/>
                  </a:moveTo>
                  <a:cubicBezTo>
                    <a:pt x="58" y="8"/>
                    <a:pt x="58" y="8"/>
                    <a:pt x="58" y="8"/>
                  </a:cubicBezTo>
                  <a:cubicBezTo>
                    <a:pt x="60" y="8"/>
                    <a:pt x="62" y="6"/>
                    <a:pt x="62" y="4"/>
                  </a:cubicBezTo>
                  <a:cubicBezTo>
                    <a:pt x="62" y="2"/>
                    <a:pt x="60" y="0"/>
                    <a:pt x="58" y="0"/>
                  </a:cubicBezTo>
                  <a:cubicBezTo>
                    <a:pt x="3" y="0"/>
                    <a:pt x="3" y="0"/>
                    <a:pt x="3" y="0"/>
                  </a:cubicBezTo>
                  <a:cubicBezTo>
                    <a:pt x="1" y="0"/>
                    <a:pt x="0" y="2"/>
                    <a:pt x="0" y="4"/>
                  </a:cubicBezTo>
                  <a:cubicBezTo>
                    <a:pt x="0" y="6"/>
                    <a:pt x="1" y="8"/>
                    <a:pt x="3" y="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0" name="Freeform 647"/>
            <p:cNvSpPr/>
            <p:nvPr/>
          </p:nvSpPr>
          <p:spPr bwMode="auto">
            <a:xfrm>
              <a:off x="1897992" y="2409994"/>
              <a:ext cx="104527" cy="20662"/>
            </a:xfrm>
            <a:custGeom>
              <a:avLst/>
              <a:gdLst>
                <a:gd name="T0" fmla="*/ 4 w 36"/>
                <a:gd name="T1" fmla="*/ 7 h 7"/>
                <a:gd name="T2" fmla="*/ 32 w 36"/>
                <a:gd name="T3" fmla="*/ 7 h 7"/>
                <a:gd name="T4" fmla="*/ 36 w 36"/>
                <a:gd name="T5" fmla="*/ 3 h 7"/>
                <a:gd name="T6" fmla="*/ 32 w 36"/>
                <a:gd name="T7" fmla="*/ 0 h 7"/>
                <a:gd name="T8" fmla="*/ 4 w 36"/>
                <a:gd name="T9" fmla="*/ 0 h 7"/>
                <a:gd name="T10" fmla="*/ 0 w 36"/>
                <a:gd name="T11" fmla="*/ 3 h 7"/>
                <a:gd name="T12" fmla="*/ 4 w 3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4" y="7"/>
                  </a:moveTo>
                  <a:cubicBezTo>
                    <a:pt x="32" y="7"/>
                    <a:pt x="32" y="7"/>
                    <a:pt x="32" y="7"/>
                  </a:cubicBezTo>
                  <a:cubicBezTo>
                    <a:pt x="34" y="7"/>
                    <a:pt x="36" y="5"/>
                    <a:pt x="36" y="3"/>
                  </a:cubicBezTo>
                  <a:cubicBezTo>
                    <a:pt x="36" y="1"/>
                    <a:pt x="34" y="0"/>
                    <a:pt x="32" y="0"/>
                  </a:cubicBezTo>
                  <a:cubicBezTo>
                    <a:pt x="4" y="0"/>
                    <a:pt x="4" y="0"/>
                    <a:pt x="4" y="0"/>
                  </a:cubicBezTo>
                  <a:cubicBezTo>
                    <a:pt x="2" y="0"/>
                    <a:pt x="0" y="1"/>
                    <a:pt x="0" y="3"/>
                  </a:cubicBezTo>
                  <a:cubicBezTo>
                    <a:pt x="0" y="5"/>
                    <a:pt x="2" y="7"/>
                    <a:pt x="4"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1" name="Freeform 648"/>
            <p:cNvSpPr/>
            <p:nvPr/>
          </p:nvSpPr>
          <p:spPr bwMode="auto">
            <a:xfrm>
              <a:off x="2528799" y="2657941"/>
              <a:ext cx="373137" cy="19447"/>
            </a:xfrm>
            <a:custGeom>
              <a:avLst/>
              <a:gdLst>
                <a:gd name="T0" fmla="*/ 0 w 130"/>
                <a:gd name="T1" fmla="*/ 4 h 7"/>
                <a:gd name="T2" fmla="*/ 4 w 130"/>
                <a:gd name="T3" fmla="*/ 7 h 7"/>
                <a:gd name="T4" fmla="*/ 126 w 130"/>
                <a:gd name="T5" fmla="*/ 7 h 7"/>
                <a:gd name="T6" fmla="*/ 130 w 130"/>
                <a:gd name="T7" fmla="*/ 4 h 7"/>
                <a:gd name="T8" fmla="*/ 126 w 130"/>
                <a:gd name="T9" fmla="*/ 0 h 7"/>
                <a:gd name="T10" fmla="*/ 4 w 130"/>
                <a:gd name="T11" fmla="*/ 0 h 7"/>
                <a:gd name="T12" fmla="*/ 0 w 130"/>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0" h="7">
                  <a:moveTo>
                    <a:pt x="0" y="4"/>
                  </a:moveTo>
                  <a:cubicBezTo>
                    <a:pt x="0" y="6"/>
                    <a:pt x="2" y="7"/>
                    <a:pt x="4" y="7"/>
                  </a:cubicBezTo>
                  <a:cubicBezTo>
                    <a:pt x="126" y="7"/>
                    <a:pt x="126" y="7"/>
                    <a:pt x="126" y="7"/>
                  </a:cubicBezTo>
                  <a:cubicBezTo>
                    <a:pt x="128" y="7"/>
                    <a:pt x="130" y="6"/>
                    <a:pt x="130" y="4"/>
                  </a:cubicBezTo>
                  <a:cubicBezTo>
                    <a:pt x="130" y="2"/>
                    <a:pt x="128" y="0"/>
                    <a:pt x="126" y="0"/>
                  </a:cubicBezTo>
                  <a:cubicBezTo>
                    <a:pt x="4" y="0"/>
                    <a:pt x="4" y="0"/>
                    <a:pt x="4" y="0"/>
                  </a:cubicBezTo>
                  <a:cubicBezTo>
                    <a:pt x="2"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2" name="Freeform 649"/>
            <p:cNvSpPr/>
            <p:nvPr/>
          </p:nvSpPr>
          <p:spPr bwMode="auto">
            <a:xfrm>
              <a:off x="2516645" y="2594739"/>
              <a:ext cx="330597" cy="23093"/>
            </a:xfrm>
            <a:custGeom>
              <a:avLst/>
              <a:gdLst>
                <a:gd name="T0" fmla="*/ 0 w 115"/>
                <a:gd name="T1" fmla="*/ 4 h 8"/>
                <a:gd name="T2" fmla="*/ 3 w 115"/>
                <a:gd name="T3" fmla="*/ 8 h 8"/>
                <a:gd name="T4" fmla="*/ 111 w 115"/>
                <a:gd name="T5" fmla="*/ 8 h 8"/>
                <a:gd name="T6" fmla="*/ 115 w 115"/>
                <a:gd name="T7" fmla="*/ 4 h 8"/>
                <a:gd name="T8" fmla="*/ 111 w 115"/>
                <a:gd name="T9" fmla="*/ 0 h 8"/>
                <a:gd name="T10" fmla="*/ 3 w 115"/>
                <a:gd name="T11" fmla="*/ 0 h 8"/>
                <a:gd name="T12" fmla="*/ 0 w 115"/>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15" h="8">
                  <a:moveTo>
                    <a:pt x="0" y="4"/>
                  </a:moveTo>
                  <a:cubicBezTo>
                    <a:pt x="0" y="6"/>
                    <a:pt x="1" y="8"/>
                    <a:pt x="3" y="8"/>
                  </a:cubicBezTo>
                  <a:cubicBezTo>
                    <a:pt x="111" y="8"/>
                    <a:pt x="111" y="8"/>
                    <a:pt x="111" y="8"/>
                  </a:cubicBezTo>
                  <a:cubicBezTo>
                    <a:pt x="113" y="8"/>
                    <a:pt x="115" y="6"/>
                    <a:pt x="115" y="4"/>
                  </a:cubicBezTo>
                  <a:cubicBezTo>
                    <a:pt x="115" y="2"/>
                    <a:pt x="113" y="0"/>
                    <a:pt x="111" y="0"/>
                  </a:cubicBezTo>
                  <a:cubicBezTo>
                    <a:pt x="3" y="0"/>
                    <a:pt x="3" y="0"/>
                    <a:pt x="3" y="0"/>
                  </a:cubicBezTo>
                  <a:cubicBezTo>
                    <a:pt x="1"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3" name="Freeform 650"/>
            <p:cNvSpPr/>
            <p:nvPr/>
          </p:nvSpPr>
          <p:spPr bwMode="auto">
            <a:xfrm>
              <a:off x="2505706" y="2533968"/>
              <a:ext cx="235793" cy="20662"/>
            </a:xfrm>
            <a:custGeom>
              <a:avLst/>
              <a:gdLst>
                <a:gd name="T0" fmla="*/ 0 w 82"/>
                <a:gd name="T1" fmla="*/ 4 h 7"/>
                <a:gd name="T2" fmla="*/ 4 w 82"/>
                <a:gd name="T3" fmla="*/ 7 h 7"/>
                <a:gd name="T4" fmla="*/ 79 w 82"/>
                <a:gd name="T5" fmla="*/ 7 h 7"/>
                <a:gd name="T6" fmla="*/ 82 w 82"/>
                <a:gd name="T7" fmla="*/ 4 h 7"/>
                <a:gd name="T8" fmla="*/ 79 w 82"/>
                <a:gd name="T9" fmla="*/ 0 h 7"/>
                <a:gd name="T10" fmla="*/ 4 w 82"/>
                <a:gd name="T11" fmla="*/ 0 h 7"/>
                <a:gd name="T12" fmla="*/ 0 w 82"/>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0" y="4"/>
                  </a:moveTo>
                  <a:cubicBezTo>
                    <a:pt x="0" y="6"/>
                    <a:pt x="2" y="7"/>
                    <a:pt x="4" y="7"/>
                  </a:cubicBezTo>
                  <a:cubicBezTo>
                    <a:pt x="79" y="7"/>
                    <a:pt x="79" y="7"/>
                    <a:pt x="79" y="7"/>
                  </a:cubicBezTo>
                  <a:cubicBezTo>
                    <a:pt x="81" y="7"/>
                    <a:pt x="82" y="6"/>
                    <a:pt x="82" y="4"/>
                  </a:cubicBezTo>
                  <a:cubicBezTo>
                    <a:pt x="82" y="1"/>
                    <a:pt x="81" y="0"/>
                    <a:pt x="79" y="0"/>
                  </a:cubicBezTo>
                  <a:cubicBezTo>
                    <a:pt x="4" y="0"/>
                    <a:pt x="4" y="0"/>
                    <a:pt x="4" y="0"/>
                  </a:cubicBezTo>
                  <a:cubicBezTo>
                    <a:pt x="2" y="0"/>
                    <a:pt x="0" y="1"/>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4" name="Freeform 651"/>
            <p:cNvSpPr/>
            <p:nvPr/>
          </p:nvSpPr>
          <p:spPr bwMode="auto">
            <a:xfrm>
              <a:off x="2470459" y="2470765"/>
              <a:ext cx="178668" cy="23093"/>
            </a:xfrm>
            <a:custGeom>
              <a:avLst/>
              <a:gdLst>
                <a:gd name="T0" fmla="*/ 0 w 62"/>
                <a:gd name="T1" fmla="*/ 4 h 8"/>
                <a:gd name="T2" fmla="*/ 3 w 62"/>
                <a:gd name="T3" fmla="*/ 8 h 8"/>
                <a:gd name="T4" fmla="*/ 58 w 62"/>
                <a:gd name="T5" fmla="*/ 8 h 8"/>
                <a:gd name="T6" fmla="*/ 62 w 62"/>
                <a:gd name="T7" fmla="*/ 4 h 8"/>
                <a:gd name="T8" fmla="*/ 58 w 62"/>
                <a:gd name="T9" fmla="*/ 0 h 8"/>
                <a:gd name="T10" fmla="*/ 3 w 62"/>
                <a:gd name="T11" fmla="*/ 0 h 8"/>
                <a:gd name="T12" fmla="*/ 0 w 6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0" y="4"/>
                  </a:moveTo>
                  <a:cubicBezTo>
                    <a:pt x="0" y="6"/>
                    <a:pt x="1" y="8"/>
                    <a:pt x="3" y="8"/>
                  </a:cubicBezTo>
                  <a:cubicBezTo>
                    <a:pt x="58" y="8"/>
                    <a:pt x="58" y="8"/>
                    <a:pt x="58" y="8"/>
                  </a:cubicBezTo>
                  <a:cubicBezTo>
                    <a:pt x="60" y="8"/>
                    <a:pt x="62" y="6"/>
                    <a:pt x="62" y="4"/>
                  </a:cubicBezTo>
                  <a:cubicBezTo>
                    <a:pt x="62" y="2"/>
                    <a:pt x="60" y="0"/>
                    <a:pt x="58" y="0"/>
                  </a:cubicBezTo>
                  <a:cubicBezTo>
                    <a:pt x="3" y="0"/>
                    <a:pt x="3" y="0"/>
                    <a:pt x="3" y="0"/>
                  </a:cubicBezTo>
                  <a:cubicBezTo>
                    <a:pt x="1" y="0"/>
                    <a:pt x="0" y="2"/>
                    <a:pt x="0" y="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5" name="Freeform 652"/>
            <p:cNvSpPr/>
            <p:nvPr/>
          </p:nvSpPr>
          <p:spPr bwMode="auto">
            <a:xfrm>
              <a:off x="2432781" y="2409994"/>
              <a:ext cx="100881" cy="20662"/>
            </a:xfrm>
            <a:custGeom>
              <a:avLst/>
              <a:gdLst>
                <a:gd name="T0" fmla="*/ 3 w 35"/>
                <a:gd name="T1" fmla="*/ 7 h 7"/>
                <a:gd name="T2" fmla="*/ 31 w 35"/>
                <a:gd name="T3" fmla="*/ 7 h 7"/>
                <a:gd name="T4" fmla="*/ 35 w 35"/>
                <a:gd name="T5" fmla="*/ 3 h 7"/>
                <a:gd name="T6" fmla="*/ 31 w 35"/>
                <a:gd name="T7" fmla="*/ 0 h 7"/>
                <a:gd name="T8" fmla="*/ 3 w 35"/>
                <a:gd name="T9" fmla="*/ 0 h 7"/>
                <a:gd name="T10" fmla="*/ 0 w 35"/>
                <a:gd name="T11" fmla="*/ 3 h 7"/>
                <a:gd name="T12" fmla="*/ 3 w 3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 y="7"/>
                  </a:moveTo>
                  <a:cubicBezTo>
                    <a:pt x="31" y="7"/>
                    <a:pt x="31" y="7"/>
                    <a:pt x="31" y="7"/>
                  </a:cubicBezTo>
                  <a:cubicBezTo>
                    <a:pt x="34" y="7"/>
                    <a:pt x="35" y="5"/>
                    <a:pt x="35" y="3"/>
                  </a:cubicBezTo>
                  <a:cubicBezTo>
                    <a:pt x="35" y="1"/>
                    <a:pt x="34" y="0"/>
                    <a:pt x="31" y="0"/>
                  </a:cubicBezTo>
                  <a:cubicBezTo>
                    <a:pt x="3" y="0"/>
                    <a:pt x="3" y="0"/>
                    <a:pt x="3" y="0"/>
                  </a:cubicBezTo>
                  <a:cubicBezTo>
                    <a:pt x="1" y="0"/>
                    <a:pt x="0" y="1"/>
                    <a:pt x="0" y="3"/>
                  </a:cubicBezTo>
                  <a:cubicBezTo>
                    <a:pt x="0" y="5"/>
                    <a:pt x="1" y="7"/>
                    <a:pt x="3" y="7"/>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6" name="Freeform 653"/>
            <p:cNvSpPr/>
            <p:nvPr/>
          </p:nvSpPr>
          <p:spPr bwMode="auto">
            <a:xfrm>
              <a:off x="2516645" y="2721144"/>
              <a:ext cx="330597" cy="23093"/>
            </a:xfrm>
            <a:custGeom>
              <a:avLst/>
              <a:gdLst>
                <a:gd name="T0" fmla="*/ 111 w 115"/>
                <a:gd name="T1" fmla="*/ 0 h 8"/>
                <a:gd name="T2" fmla="*/ 3 w 115"/>
                <a:gd name="T3" fmla="*/ 0 h 8"/>
                <a:gd name="T4" fmla="*/ 0 w 115"/>
                <a:gd name="T5" fmla="*/ 4 h 8"/>
                <a:gd name="T6" fmla="*/ 3 w 115"/>
                <a:gd name="T7" fmla="*/ 8 h 8"/>
                <a:gd name="T8" fmla="*/ 111 w 115"/>
                <a:gd name="T9" fmla="*/ 8 h 8"/>
                <a:gd name="T10" fmla="*/ 115 w 115"/>
                <a:gd name="T11" fmla="*/ 4 h 8"/>
                <a:gd name="T12" fmla="*/ 111 w 11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5" h="8">
                  <a:moveTo>
                    <a:pt x="111" y="0"/>
                  </a:moveTo>
                  <a:cubicBezTo>
                    <a:pt x="3" y="0"/>
                    <a:pt x="3" y="0"/>
                    <a:pt x="3" y="0"/>
                  </a:cubicBezTo>
                  <a:cubicBezTo>
                    <a:pt x="1" y="0"/>
                    <a:pt x="0" y="2"/>
                    <a:pt x="0" y="4"/>
                  </a:cubicBezTo>
                  <a:cubicBezTo>
                    <a:pt x="0" y="6"/>
                    <a:pt x="1" y="8"/>
                    <a:pt x="3" y="8"/>
                  </a:cubicBezTo>
                  <a:cubicBezTo>
                    <a:pt x="111" y="8"/>
                    <a:pt x="111" y="8"/>
                    <a:pt x="111" y="8"/>
                  </a:cubicBezTo>
                  <a:cubicBezTo>
                    <a:pt x="113" y="8"/>
                    <a:pt x="115" y="6"/>
                    <a:pt x="115" y="4"/>
                  </a:cubicBezTo>
                  <a:cubicBezTo>
                    <a:pt x="115" y="2"/>
                    <a:pt x="113" y="0"/>
                    <a:pt x="111"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7" name="Freeform 654"/>
            <p:cNvSpPr/>
            <p:nvPr/>
          </p:nvSpPr>
          <p:spPr bwMode="auto">
            <a:xfrm>
              <a:off x="2505706" y="2784346"/>
              <a:ext cx="235793" cy="19447"/>
            </a:xfrm>
            <a:custGeom>
              <a:avLst/>
              <a:gdLst>
                <a:gd name="T0" fmla="*/ 79 w 82"/>
                <a:gd name="T1" fmla="*/ 0 h 7"/>
                <a:gd name="T2" fmla="*/ 4 w 82"/>
                <a:gd name="T3" fmla="*/ 0 h 7"/>
                <a:gd name="T4" fmla="*/ 0 w 82"/>
                <a:gd name="T5" fmla="*/ 4 h 7"/>
                <a:gd name="T6" fmla="*/ 4 w 82"/>
                <a:gd name="T7" fmla="*/ 7 h 7"/>
                <a:gd name="T8" fmla="*/ 79 w 82"/>
                <a:gd name="T9" fmla="*/ 7 h 7"/>
                <a:gd name="T10" fmla="*/ 82 w 82"/>
                <a:gd name="T11" fmla="*/ 4 h 7"/>
                <a:gd name="T12" fmla="*/ 79 w 8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2" h="7">
                  <a:moveTo>
                    <a:pt x="79" y="0"/>
                  </a:moveTo>
                  <a:cubicBezTo>
                    <a:pt x="4" y="0"/>
                    <a:pt x="4" y="0"/>
                    <a:pt x="4" y="0"/>
                  </a:cubicBezTo>
                  <a:cubicBezTo>
                    <a:pt x="2" y="0"/>
                    <a:pt x="0" y="2"/>
                    <a:pt x="0" y="4"/>
                  </a:cubicBezTo>
                  <a:cubicBezTo>
                    <a:pt x="0" y="6"/>
                    <a:pt x="2" y="7"/>
                    <a:pt x="4" y="7"/>
                  </a:cubicBezTo>
                  <a:cubicBezTo>
                    <a:pt x="79" y="7"/>
                    <a:pt x="79" y="7"/>
                    <a:pt x="79" y="7"/>
                  </a:cubicBezTo>
                  <a:cubicBezTo>
                    <a:pt x="81" y="7"/>
                    <a:pt x="82" y="6"/>
                    <a:pt x="82" y="4"/>
                  </a:cubicBezTo>
                  <a:cubicBezTo>
                    <a:pt x="82" y="2"/>
                    <a:pt x="81" y="0"/>
                    <a:pt x="79"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8" name="Freeform 655"/>
            <p:cNvSpPr/>
            <p:nvPr/>
          </p:nvSpPr>
          <p:spPr bwMode="auto">
            <a:xfrm>
              <a:off x="2470459" y="2845117"/>
              <a:ext cx="178668" cy="21878"/>
            </a:xfrm>
            <a:custGeom>
              <a:avLst/>
              <a:gdLst>
                <a:gd name="T0" fmla="*/ 58 w 62"/>
                <a:gd name="T1" fmla="*/ 0 h 8"/>
                <a:gd name="T2" fmla="*/ 3 w 62"/>
                <a:gd name="T3" fmla="*/ 0 h 8"/>
                <a:gd name="T4" fmla="*/ 0 w 62"/>
                <a:gd name="T5" fmla="*/ 4 h 8"/>
                <a:gd name="T6" fmla="*/ 3 w 62"/>
                <a:gd name="T7" fmla="*/ 8 h 8"/>
                <a:gd name="T8" fmla="*/ 58 w 62"/>
                <a:gd name="T9" fmla="*/ 8 h 8"/>
                <a:gd name="T10" fmla="*/ 62 w 62"/>
                <a:gd name="T11" fmla="*/ 4 h 8"/>
                <a:gd name="T12" fmla="*/ 58 w 6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58" y="0"/>
                  </a:moveTo>
                  <a:cubicBezTo>
                    <a:pt x="3" y="0"/>
                    <a:pt x="3" y="0"/>
                    <a:pt x="3" y="0"/>
                  </a:cubicBezTo>
                  <a:cubicBezTo>
                    <a:pt x="1" y="0"/>
                    <a:pt x="0" y="2"/>
                    <a:pt x="0" y="4"/>
                  </a:cubicBezTo>
                  <a:cubicBezTo>
                    <a:pt x="0" y="6"/>
                    <a:pt x="1" y="8"/>
                    <a:pt x="3" y="8"/>
                  </a:cubicBezTo>
                  <a:cubicBezTo>
                    <a:pt x="58" y="8"/>
                    <a:pt x="58" y="8"/>
                    <a:pt x="58" y="8"/>
                  </a:cubicBezTo>
                  <a:cubicBezTo>
                    <a:pt x="60" y="8"/>
                    <a:pt x="62" y="6"/>
                    <a:pt x="62" y="4"/>
                  </a:cubicBezTo>
                  <a:cubicBezTo>
                    <a:pt x="62" y="2"/>
                    <a:pt x="60" y="0"/>
                    <a:pt x="58"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49" name="Freeform 656"/>
            <p:cNvSpPr/>
            <p:nvPr/>
          </p:nvSpPr>
          <p:spPr bwMode="auto">
            <a:xfrm>
              <a:off x="2432781" y="2908320"/>
              <a:ext cx="100881" cy="23093"/>
            </a:xfrm>
            <a:custGeom>
              <a:avLst/>
              <a:gdLst>
                <a:gd name="T0" fmla="*/ 31 w 35"/>
                <a:gd name="T1" fmla="*/ 0 h 8"/>
                <a:gd name="T2" fmla="*/ 3 w 35"/>
                <a:gd name="T3" fmla="*/ 0 h 8"/>
                <a:gd name="T4" fmla="*/ 0 w 35"/>
                <a:gd name="T5" fmla="*/ 4 h 8"/>
                <a:gd name="T6" fmla="*/ 3 w 35"/>
                <a:gd name="T7" fmla="*/ 8 h 8"/>
                <a:gd name="T8" fmla="*/ 31 w 35"/>
                <a:gd name="T9" fmla="*/ 8 h 8"/>
                <a:gd name="T10" fmla="*/ 35 w 35"/>
                <a:gd name="T11" fmla="*/ 4 h 8"/>
                <a:gd name="T12" fmla="*/ 31 w 3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0"/>
                  </a:moveTo>
                  <a:cubicBezTo>
                    <a:pt x="3" y="0"/>
                    <a:pt x="3" y="0"/>
                    <a:pt x="3" y="0"/>
                  </a:cubicBezTo>
                  <a:cubicBezTo>
                    <a:pt x="1" y="0"/>
                    <a:pt x="0" y="2"/>
                    <a:pt x="0" y="4"/>
                  </a:cubicBezTo>
                  <a:cubicBezTo>
                    <a:pt x="0" y="6"/>
                    <a:pt x="1" y="8"/>
                    <a:pt x="3" y="8"/>
                  </a:cubicBezTo>
                  <a:cubicBezTo>
                    <a:pt x="31" y="8"/>
                    <a:pt x="31" y="8"/>
                    <a:pt x="31" y="8"/>
                  </a:cubicBezTo>
                  <a:cubicBezTo>
                    <a:pt x="34" y="8"/>
                    <a:pt x="35" y="6"/>
                    <a:pt x="35" y="4"/>
                  </a:cubicBezTo>
                  <a:cubicBezTo>
                    <a:pt x="35" y="2"/>
                    <a:pt x="34" y="0"/>
                    <a:pt x="31" y="0"/>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50" name="Picture 65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844513" y="2281158"/>
              <a:ext cx="758428" cy="75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65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968487" y="2407563"/>
              <a:ext cx="508049" cy="50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 name="Oval 659"/>
            <p:cNvSpPr>
              <a:spLocks noChangeArrowheads="1"/>
            </p:cNvSpPr>
            <p:nvPr/>
          </p:nvSpPr>
          <p:spPr bwMode="auto">
            <a:xfrm>
              <a:off x="1961194" y="2405132"/>
              <a:ext cx="181099" cy="18109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53" name="Oval 660"/>
            <p:cNvSpPr>
              <a:spLocks noChangeArrowheads="1"/>
            </p:cNvSpPr>
            <p:nvPr/>
          </p:nvSpPr>
          <p:spPr bwMode="auto">
            <a:xfrm>
              <a:off x="2295437" y="2738160"/>
              <a:ext cx="86295" cy="862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54" name="Picture 66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571316" y="617236"/>
              <a:ext cx="862955" cy="9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66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141353" y="633036"/>
              <a:ext cx="181099" cy="1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663"/>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6525130" y="985511"/>
              <a:ext cx="86295" cy="20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664"/>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7141353" y="1429143"/>
              <a:ext cx="181099" cy="11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665"/>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7395377" y="991588"/>
              <a:ext cx="86295" cy="19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Picture 666"/>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684351" y="1429143"/>
              <a:ext cx="181099" cy="11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Picture 667"/>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6681921" y="633036"/>
              <a:ext cx="181099" cy="1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66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6881251" y="970926"/>
              <a:ext cx="233362" cy="2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 name="Picture 669"/>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770372" y="3749397"/>
              <a:ext cx="940742"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 name="Freeform 670"/>
            <p:cNvSpPr/>
            <p:nvPr/>
          </p:nvSpPr>
          <p:spPr bwMode="auto">
            <a:xfrm>
              <a:off x="1935670" y="3887955"/>
              <a:ext cx="465509" cy="414461"/>
            </a:xfrm>
            <a:custGeom>
              <a:avLst/>
              <a:gdLst>
                <a:gd name="T0" fmla="*/ 98 w 162"/>
                <a:gd name="T1" fmla="*/ 142 h 144"/>
                <a:gd name="T2" fmla="*/ 143 w 162"/>
                <a:gd name="T3" fmla="*/ 113 h 144"/>
                <a:gd name="T4" fmla="*/ 142 w 162"/>
                <a:gd name="T5" fmla="*/ 15 h 144"/>
                <a:gd name="T6" fmla="*/ 141 w 162"/>
                <a:gd name="T7" fmla="*/ 15 h 144"/>
                <a:gd name="T8" fmla="*/ 116 w 162"/>
                <a:gd name="T9" fmla="*/ 2 h 144"/>
                <a:gd name="T10" fmla="*/ 68 w 162"/>
                <a:gd name="T11" fmla="*/ 35 h 144"/>
                <a:gd name="T12" fmla="*/ 50 w 162"/>
                <a:gd name="T13" fmla="*/ 48 h 144"/>
                <a:gd name="T14" fmla="*/ 2 w 162"/>
                <a:gd name="T15" fmla="*/ 81 h 144"/>
                <a:gd name="T16" fmla="*/ 7 w 162"/>
                <a:gd name="T17" fmla="*/ 108 h 144"/>
                <a:gd name="T18" fmla="*/ 7 w 162"/>
                <a:gd name="T19" fmla="*/ 108 h 144"/>
                <a:gd name="T20" fmla="*/ 98 w 162"/>
                <a:gd name="T21" fmla="*/ 1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44">
                  <a:moveTo>
                    <a:pt x="98" y="142"/>
                  </a:moveTo>
                  <a:cubicBezTo>
                    <a:pt x="135" y="144"/>
                    <a:pt x="141" y="123"/>
                    <a:pt x="143" y="113"/>
                  </a:cubicBezTo>
                  <a:cubicBezTo>
                    <a:pt x="162" y="42"/>
                    <a:pt x="142" y="15"/>
                    <a:pt x="142" y="15"/>
                  </a:cubicBezTo>
                  <a:cubicBezTo>
                    <a:pt x="141" y="15"/>
                    <a:pt x="141" y="15"/>
                    <a:pt x="141" y="15"/>
                  </a:cubicBezTo>
                  <a:cubicBezTo>
                    <a:pt x="136" y="8"/>
                    <a:pt x="127" y="3"/>
                    <a:pt x="116" y="2"/>
                  </a:cubicBezTo>
                  <a:cubicBezTo>
                    <a:pt x="95" y="0"/>
                    <a:pt x="75" y="15"/>
                    <a:pt x="68" y="35"/>
                  </a:cubicBezTo>
                  <a:cubicBezTo>
                    <a:pt x="64" y="50"/>
                    <a:pt x="67" y="47"/>
                    <a:pt x="50" y="48"/>
                  </a:cubicBezTo>
                  <a:cubicBezTo>
                    <a:pt x="29" y="48"/>
                    <a:pt x="7" y="60"/>
                    <a:pt x="2" y="81"/>
                  </a:cubicBezTo>
                  <a:cubicBezTo>
                    <a:pt x="0" y="91"/>
                    <a:pt x="2" y="101"/>
                    <a:pt x="7" y="108"/>
                  </a:cubicBezTo>
                  <a:cubicBezTo>
                    <a:pt x="7" y="108"/>
                    <a:pt x="7" y="108"/>
                    <a:pt x="7" y="108"/>
                  </a:cubicBezTo>
                  <a:cubicBezTo>
                    <a:pt x="7" y="108"/>
                    <a:pt x="23" y="137"/>
                    <a:pt x="98" y="142"/>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4" name="Freeform 671"/>
            <p:cNvSpPr/>
            <p:nvPr/>
          </p:nvSpPr>
          <p:spPr bwMode="auto">
            <a:xfrm>
              <a:off x="2390240" y="4092148"/>
              <a:ext cx="195684" cy="204192"/>
            </a:xfrm>
            <a:custGeom>
              <a:avLst/>
              <a:gdLst>
                <a:gd name="T0" fmla="*/ 12 w 68"/>
                <a:gd name="T1" fmla="*/ 53 h 71"/>
                <a:gd name="T2" fmla="*/ 56 w 68"/>
                <a:gd name="T3" fmla="*/ 61 h 71"/>
                <a:gd name="T4" fmla="*/ 56 w 68"/>
                <a:gd name="T5" fmla="*/ 18 h 71"/>
                <a:gd name="T6" fmla="*/ 12 w 68"/>
                <a:gd name="T7" fmla="*/ 10 h 71"/>
                <a:gd name="T8" fmla="*/ 12 w 68"/>
                <a:gd name="T9" fmla="*/ 53 h 71"/>
              </a:gdLst>
              <a:ahLst/>
              <a:cxnLst>
                <a:cxn ang="0">
                  <a:pos x="T0" y="T1"/>
                </a:cxn>
                <a:cxn ang="0">
                  <a:pos x="T2" y="T3"/>
                </a:cxn>
                <a:cxn ang="0">
                  <a:pos x="T4" y="T5"/>
                </a:cxn>
                <a:cxn ang="0">
                  <a:pos x="T6" y="T7"/>
                </a:cxn>
                <a:cxn ang="0">
                  <a:pos x="T8" y="T9"/>
                </a:cxn>
              </a:cxnLst>
              <a:rect l="0" t="0" r="r" b="b"/>
              <a:pathLst>
                <a:path w="68" h="71">
                  <a:moveTo>
                    <a:pt x="12" y="53"/>
                  </a:moveTo>
                  <a:cubicBezTo>
                    <a:pt x="24" y="67"/>
                    <a:pt x="44" y="71"/>
                    <a:pt x="56" y="61"/>
                  </a:cubicBezTo>
                  <a:cubicBezTo>
                    <a:pt x="68" y="51"/>
                    <a:pt x="68" y="32"/>
                    <a:pt x="56" y="18"/>
                  </a:cubicBezTo>
                  <a:cubicBezTo>
                    <a:pt x="44" y="3"/>
                    <a:pt x="24" y="0"/>
                    <a:pt x="12" y="10"/>
                  </a:cubicBezTo>
                  <a:cubicBezTo>
                    <a:pt x="0" y="19"/>
                    <a:pt x="0" y="39"/>
                    <a:pt x="12" y="53"/>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5" name="Freeform 672"/>
            <p:cNvSpPr/>
            <p:nvPr/>
          </p:nvSpPr>
          <p:spPr bwMode="auto">
            <a:xfrm>
              <a:off x="1987933" y="4299986"/>
              <a:ext cx="151929" cy="172591"/>
            </a:xfrm>
            <a:custGeom>
              <a:avLst/>
              <a:gdLst>
                <a:gd name="T0" fmla="*/ 21 w 53"/>
                <a:gd name="T1" fmla="*/ 58 h 60"/>
                <a:gd name="T2" fmla="*/ 50 w 53"/>
                <a:gd name="T3" fmla="*/ 34 h 60"/>
                <a:gd name="T4" fmla="*/ 31 w 53"/>
                <a:gd name="T5" fmla="*/ 2 h 60"/>
                <a:gd name="T6" fmla="*/ 2 w 53"/>
                <a:gd name="T7" fmla="*/ 27 h 60"/>
                <a:gd name="T8" fmla="*/ 21 w 53"/>
                <a:gd name="T9" fmla="*/ 58 h 60"/>
              </a:gdLst>
              <a:ahLst/>
              <a:cxnLst>
                <a:cxn ang="0">
                  <a:pos x="T0" y="T1"/>
                </a:cxn>
                <a:cxn ang="0">
                  <a:pos x="T2" y="T3"/>
                </a:cxn>
                <a:cxn ang="0">
                  <a:pos x="T4" y="T5"/>
                </a:cxn>
                <a:cxn ang="0">
                  <a:pos x="T6" y="T7"/>
                </a:cxn>
                <a:cxn ang="0">
                  <a:pos x="T8" y="T9"/>
                </a:cxn>
              </a:cxnLst>
              <a:rect l="0" t="0" r="r" b="b"/>
              <a:pathLst>
                <a:path w="53" h="60">
                  <a:moveTo>
                    <a:pt x="21" y="58"/>
                  </a:moveTo>
                  <a:cubicBezTo>
                    <a:pt x="34" y="60"/>
                    <a:pt x="47" y="49"/>
                    <a:pt x="50" y="34"/>
                  </a:cubicBezTo>
                  <a:cubicBezTo>
                    <a:pt x="53" y="18"/>
                    <a:pt x="44" y="4"/>
                    <a:pt x="31" y="2"/>
                  </a:cubicBezTo>
                  <a:cubicBezTo>
                    <a:pt x="18" y="0"/>
                    <a:pt x="5" y="11"/>
                    <a:pt x="2" y="27"/>
                  </a:cubicBezTo>
                  <a:cubicBezTo>
                    <a:pt x="0" y="42"/>
                    <a:pt x="8" y="56"/>
                    <a:pt x="21" y="58"/>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6" name="Freeform 673"/>
            <p:cNvSpPr/>
            <p:nvPr/>
          </p:nvSpPr>
          <p:spPr bwMode="auto">
            <a:xfrm>
              <a:off x="2314884" y="4281754"/>
              <a:ext cx="213916" cy="222424"/>
            </a:xfrm>
            <a:custGeom>
              <a:avLst/>
              <a:gdLst>
                <a:gd name="T0" fmla="*/ 12 w 74"/>
                <a:gd name="T1" fmla="*/ 10 h 77"/>
                <a:gd name="T2" fmla="*/ 15 w 74"/>
                <a:gd name="T3" fmla="*/ 56 h 77"/>
                <a:gd name="T4" fmla="*/ 62 w 74"/>
                <a:gd name="T5" fmla="*/ 68 h 77"/>
                <a:gd name="T6" fmla="*/ 59 w 74"/>
                <a:gd name="T7" fmla="*/ 21 h 77"/>
                <a:gd name="T8" fmla="*/ 12 w 74"/>
                <a:gd name="T9" fmla="*/ 10 h 77"/>
              </a:gdLst>
              <a:ahLst/>
              <a:cxnLst>
                <a:cxn ang="0">
                  <a:pos x="T0" y="T1"/>
                </a:cxn>
                <a:cxn ang="0">
                  <a:pos x="T2" y="T3"/>
                </a:cxn>
                <a:cxn ang="0">
                  <a:pos x="T4" y="T5"/>
                </a:cxn>
                <a:cxn ang="0">
                  <a:pos x="T6" y="T7"/>
                </a:cxn>
                <a:cxn ang="0">
                  <a:pos x="T8" y="T9"/>
                </a:cxn>
              </a:cxnLst>
              <a:rect l="0" t="0" r="r" b="b"/>
              <a:pathLst>
                <a:path w="74" h="77">
                  <a:moveTo>
                    <a:pt x="12" y="10"/>
                  </a:moveTo>
                  <a:cubicBezTo>
                    <a:pt x="0" y="20"/>
                    <a:pt x="1" y="41"/>
                    <a:pt x="15" y="56"/>
                  </a:cubicBezTo>
                  <a:cubicBezTo>
                    <a:pt x="29" y="72"/>
                    <a:pt x="50" y="77"/>
                    <a:pt x="62" y="68"/>
                  </a:cubicBezTo>
                  <a:cubicBezTo>
                    <a:pt x="74" y="58"/>
                    <a:pt x="73" y="37"/>
                    <a:pt x="59" y="21"/>
                  </a:cubicBezTo>
                  <a:cubicBezTo>
                    <a:pt x="46" y="5"/>
                    <a:pt x="25" y="0"/>
                    <a:pt x="12" y="10"/>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67" name="Freeform 674"/>
            <p:cNvSpPr/>
            <p:nvPr/>
          </p:nvSpPr>
          <p:spPr bwMode="auto">
            <a:xfrm>
              <a:off x="2145939" y="4354680"/>
              <a:ext cx="187176" cy="226070"/>
            </a:xfrm>
            <a:custGeom>
              <a:avLst/>
              <a:gdLst>
                <a:gd name="T0" fmla="*/ 27 w 65"/>
                <a:gd name="T1" fmla="*/ 2 h 79"/>
                <a:gd name="T2" fmla="*/ 3 w 65"/>
                <a:gd name="T3" fmla="*/ 44 h 79"/>
                <a:gd name="T4" fmla="*/ 38 w 65"/>
                <a:gd name="T5" fmla="*/ 77 h 79"/>
                <a:gd name="T6" fmla="*/ 62 w 65"/>
                <a:gd name="T7" fmla="*/ 35 h 79"/>
                <a:gd name="T8" fmla="*/ 27 w 65"/>
                <a:gd name="T9" fmla="*/ 2 h 79"/>
              </a:gdLst>
              <a:ahLst/>
              <a:cxnLst>
                <a:cxn ang="0">
                  <a:pos x="T0" y="T1"/>
                </a:cxn>
                <a:cxn ang="0">
                  <a:pos x="T2" y="T3"/>
                </a:cxn>
                <a:cxn ang="0">
                  <a:pos x="T4" y="T5"/>
                </a:cxn>
                <a:cxn ang="0">
                  <a:pos x="T6" y="T7"/>
                </a:cxn>
                <a:cxn ang="0">
                  <a:pos x="T8" y="T9"/>
                </a:cxn>
              </a:cxnLst>
              <a:rect l="0" t="0" r="r" b="b"/>
              <a:pathLst>
                <a:path w="65" h="79">
                  <a:moveTo>
                    <a:pt x="27" y="2"/>
                  </a:moveTo>
                  <a:cubicBezTo>
                    <a:pt x="10" y="5"/>
                    <a:pt x="0" y="24"/>
                    <a:pt x="3" y="44"/>
                  </a:cubicBezTo>
                  <a:cubicBezTo>
                    <a:pt x="6" y="65"/>
                    <a:pt x="22" y="79"/>
                    <a:pt x="38" y="77"/>
                  </a:cubicBezTo>
                  <a:cubicBezTo>
                    <a:pt x="55" y="74"/>
                    <a:pt x="65" y="55"/>
                    <a:pt x="62" y="35"/>
                  </a:cubicBezTo>
                  <a:cubicBezTo>
                    <a:pt x="59" y="14"/>
                    <a:pt x="43" y="0"/>
                    <a:pt x="27" y="2"/>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68" name="Picture 675"/>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987933" y="3921987"/>
              <a:ext cx="380429" cy="33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Picture 676"/>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402693" y="2378393"/>
              <a:ext cx="888479" cy="6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Picture 677"/>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574068" y="2251988"/>
              <a:ext cx="387722" cy="4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Picture 678"/>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887649" y="2231326"/>
              <a:ext cx="241870" cy="21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Picture 679"/>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3529098" y="2465903"/>
              <a:ext cx="154359" cy="18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Picture 680"/>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4009192" y="2868211"/>
              <a:ext cx="215131" cy="1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Picture 68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4172060" y="2399055"/>
              <a:ext cx="147067" cy="4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Picture 682"/>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4117365" y="2243480"/>
              <a:ext cx="137343" cy="14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683"/>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3382031" y="2146246"/>
              <a:ext cx="681856"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 name="Picture 684"/>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621149" y="3851493"/>
              <a:ext cx="802183"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Picture 685"/>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621149" y="3851493"/>
              <a:ext cx="802183" cy="78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 name="Freeform 686"/>
            <p:cNvSpPr/>
            <p:nvPr/>
          </p:nvSpPr>
          <p:spPr bwMode="auto">
            <a:xfrm>
              <a:off x="6626011" y="3839338"/>
              <a:ext cx="810691" cy="773013"/>
            </a:xfrm>
            <a:custGeom>
              <a:avLst/>
              <a:gdLst>
                <a:gd name="T0" fmla="*/ 214 w 282"/>
                <a:gd name="T1" fmla="*/ 0 h 269"/>
                <a:gd name="T2" fmla="*/ 170 w 282"/>
                <a:gd name="T3" fmla="*/ 18 h 269"/>
                <a:gd name="T4" fmla="*/ 138 w 282"/>
                <a:gd name="T5" fmla="*/ 51 h 269"/>
                <a:gd name="T6" fmla="*/ 24 w 282"/>
                <a:gd name="T7" fmla="*/ 164 h 269"/>
                <a:gd name="T8" fmla="*/ 24 w 282"/>
                <a:gd name="T9" fmla="*/ 251 h 269"/>
                <a:gd name="T10" fmla="*/ 68 w 282"/>
                <a:gd name="T11" fmla="*/ 269 h 269"/>
                <a:gd name="T12" fmla="*/ 69 w 282"/>
                <a:gd name="T13" fmla="*/ 269 h 269"/>
                <a:gd name="T14" fmla="*/ 112 w 282"/>
                <a:gd name="T15" fmla="*/ 251 h 269"/>
                <a:gd name="T16" fmla="*/ 141 w 282"/>
                <a:gd name="T17" fmla="*/ 222 h 269"/>
                <a:gd name="T18" fmla="*/ 224 w 282"/>
                <a:gd name="T19" fmla="*/ 139 h 269"/>
                <a:gd name="T20" fmla="*/ 258 w 282"/>
                <a:gd name="T21" fmla="*/ 105 h 269"/>
                <a:gd name="T22" fmla="*/ 258 w 282"/>
                <a:gd name="T23" fmla="*/ 18 h 269"/>
                <a:gd name="T24" fmla="*/ 214 w 282"/>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69">
                  <a:moveTo>
                    <a:pt x="214" y="0"/>
                  </a:moveTo>
                  <a:cubicBezTo>
                    <a:pt x="197" y="0"/>
                    <a:pt x="182" y="6"/>
                    <a:pt x="170" y="18"/>
                  </a:cubicBezTo>
                  <a:cubicBezTo>
                    <a:pt x="138" y="51"/>
                    <a:pt x="138" y="51"/>
                    <a:pt x="138" y="51"/>
                  </a:cubicBezTo>
                  <a:cubicBezTo>
                    <a:pt x="24" y="164"/>
                    <a:pt x="24" y="164"/>
                    <a:pt x="24" y="164"/>
                  </a:cubicBezTo>
                  <a:cubicBezTo>
                    <a:pt x="0" y="188"/>
                    <a:pt x="0" y="227"/>
                    <a:pt x="24" y="251"/>
                  </a:cubicBezTo>
                  <a:cubicBezTo>
                    <a:pt x="36" y="263"/>
                    <a:pt x="52" y="269"/>
                    <a:pt x="68" y="269"/>
                  </a:cubicBezTo>
                  <a:cubicBezTo>
                    <a:pt x="69" y="269"/>
                    <a:pt x="69" y="269"/>
                    <a:pt x="69" y="269"/>
                  </a:cubicBezTo>
                  <a:cubicBezTo>
                    <a:pt x="84" y="269"/>
                    <a:pt x="100" y="263"/>
                    <a:pt x="112" y="251"/>
                  </a:cubicBezTo>
                  <a:cubicBezTo>
                    <a:pt x="141" y="222"/>
                    <a:pt x="141" y="222"/>
                    <a:pt x="141" y="222"/>
                  </a:cubicBezTo>
                  <a:cubicBezTo>
                    <a:pt x="224" y="139"/>
                    <a:pt x="224" y="139"/>
                    <a:pt x="224" y="139"/>
                  </a:cubicBezTo>
                  <a:cubicBezTo>
                    <a:pt x="258" y="105"/>
                    <a:pt x="258" y="105"/>
                    <a:pt x="258" y="105"/>
                  </a:cubicBezTo>
                  <a:cubicBezTo>
                    <a:pt x="282" y="81"/>
                    <a:pt x="282" y="42"/>
                    <a:pt x="258" y="18"/>
                  </a:cubicBezTo>
                  <a:cubicBezTo>
                    <a:pt x="246" y="6"/>
                    <a:pt x="230" y="0"/>
                    <a:pt x="214" y="0"/>
                  </a:cubicBezTo>
                </a:path>
              </a:pathLst>
            </a:custGeom>
            <a:solidFill>
              <a:srgbClr val="B77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0" name="Freeform 687"/>
            <p:cNvSpPr/>
            <p:nvPr/>
          </p:nvSpPr>
          <p:spPr bwMode="auto">
            <a:xfrm>
              <a:off x="6240720" y="3434600"/>
              <a:ext cx="1581273" cy="1583704"/>
            </a:xfrm>
            <a:custGeom>
              <a:avLst/>
              <a:gdLst>
                <a:gd name="T0" fmla="*/ 653 w 1301"/>
                <a:gd name="T1" fmla="*/ 1303 h 1303"/>
                <a:gd name="T2" fmla="*/ 1301 w 1301"/>
                <a:gd name="T3" fmla="*/ 650 h 1303"/>
                <a:gd name="T4" fmla="*/ 648 w 1301"/>
                <a:gd name="T5" fmla="*/ 0 h 1303"/>
                <a:gd name="T6" fmla="*/ 0 w 1301"/>
                <a:gd name="T7" fmla="*/ 652 h 1303"/>
                <a:gd name="T8" fmla="*/ 653 w 1301"/>
                <a:gd name="T9" fmla="*/ 1303 h 1303"/>
              </a:gdLst>
              <a:ahLst/>
              <a:cxnLst>
                <a:cxn ang="0">
                  <a:pos x="T0" y="T1"/>
                </a:cxn>
                <a:cxn ang="0">
                  <a:pos x="T2" y="T3"/>
                </a:cxn>
                <a:cxn ang="0">
                  <a:pos x="T4" y="T5"/>
                </a:cxn>
                <a:cxn ang="0">
                  <a:pos x="T6" y="T7"/>
                </a:cxn>
                <a:cxn ang="0">
                  <a:pos x="T8" y="T9"/>
                </a:cxn>
              </a:cxnLst>
              <a:rect l="0" t="0" r="r" b="b"/>
              <a:pathLst>
                <a:path w="1301" h="1303">
                  <a:moveTo>
                    <a:pt x="653" y="1303"/>
                  </a:moveTo>
                  <a:lnTo>
                    <a:pt x="1301" y="650"/>
                  </a:lnTo>
                  <a:lnTo>
                    <a:pt x="648" y="0"/>
                  </a:lnTo>
                  <a:lnTo>
                    <a:pt x="0" y="652"/>
                  </a:lnTo>
                  <a:lnTo>
                    <a:pt x="653" y="1303"/>
                  </a:lnTo>
                  <a:close/>
                </a:path>
              </a:pathLst>
            </a:custGeom>
            <a:solidFill>
              <a:srgbClr val="B77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1" name="Freeform 688"/>
            <p:cNvSpPr/>
            <p:nvPr/>
          </p:nvSpPr>
          <p:spPr bwMode="auto">
            <a:xfrm>
              <a:off x="6240720" y="3434600"/>
              <a:ext cx="1581273" cy="1583704"/>
            </a:xfrm>
            <a:custGeom>
              <a:avLst/>
              <a:gdLst>
                <a:gd name="T0" fmla="*/ 653 w 1301"/>
                <a:gd name="T1" fmla="*/ 1303 h 1303"/>
                <a:gd name="T2" fmla="*/ 1301 w 1301"/>
                <a:gd name="T3" fmla="*/ 650 h 1303"/>
                <a:gd name="T4" fmla="*/ 648 w 1301"/>
                <a:gd name="T5" fmla="*/ 0 h 1303"/>
                <a:gd name="T6" fmla="*/ 0 w 1301"/>
                <a:gd name="T7" fmla="*/ 652 h 1303"/>
                <a:gd name="T8" fmla="*/ 653 w 1301"/>
                <a:gd name="T9" fmla="*/ 1303 h 1303"/>
              </a:gdLst>
              <a:ahLst/>
              <a:cxnLst>
                <a:cxn ang="0">
                  <a:pos x="T0" y="T1"/>
                </a:cxn>
                <a:cxn ang="0">
                  <a:pos x="T2" y="T3"/>
                </a:cxn>
                <a:cxn ang="0">
                  <a:pos x="T4" y="T5"/>
                </a:cxn>
                <a:cxn ang="0">
                  <a:pos x="T6" y="T7"/>
                </a:cxn>
                <a:cxn ang="0">
                  <a:pos x="T8" y="T9"/>
                </a:cxn>
              </a:cxnLst>
              <a:rect l="0" t="0" r="r" b="b"/>
              <a:pathLst>
                <a:path w="1301" h="1303">
                  <a:moveTo>
                    <a:pt x="653" y="1303"/>
                  </a:moveTo>
                  <a:lnTo>
                    <a:pt x="1301" y="650"/>
                  </a:lnTo>
                  <a:lnTo>
                    <a:pt x="648" y="0"/>
                  </a:lnTo>
                  <a:lnTo>
                    <a:pt x="0" y="652"/>
                  </a:lnTo>
                  <a:lnTo>
                    <a:pt x="653" y="13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82" name="Picture 689"/>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630873" y="3824753"/>
              <a:ext cx="802183"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690"/>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803463" y="4000990"/>
              <a:ext cx="448493" cy="44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 name="Freeform 691"/>
            <p:cNvSpPr/>
            <p:nvPr/>
          </p:nvSpPr>
          <p:spPr bwMode="auto">
            <a:xfrm>
              <a:off x="6830203" y="4028945"/>
              <a:ext cx="396230" cy="397445"/>
            </a:xfrm>
            <a:custGeom>
              <a:avLst/>
              <a:gdLst>
                <a:gd name="T0" fmla="*/ 135 w 138"/>
                <a:gd name="T1" fmla="*/ 65 h 138"/>
                <a:gd name="T2" fmla="*/ 135 w 138"/>
                <a:gd name="T3" fmla="*/ 53 h 138"/>
                <a:gd name="T4" fmla="*/ 86 w 138"/>
                <a:gd name="T5" fmla="*/ 4 h 138"/>
                <a:gd name="T6" fmla="*/ 74 w 138"/>
                <a:gd name="T7" fmla="*/ 4 h 138"/>
                <a:gd name="T8" fmla="*/ 4 w 138"/>
                <a:gd name="T9" fmla="*/ 74 h 138"/>
                <a:gd name="T10" fmla="*/ 4 w 138"/>
                <a:gd name="T11" fmla="*/ 86 h 138"/>
                <a:gd name="T12" fmla="*/ 53 w 138"/>
                <a:gd name="T13" fmla="*/ 135 h 138"/>
                <a:gd name="T14" fmla="*/ 65 w 138"/>
                <a:gd name="T15" fmla="*/ 135 h 138"/>
                <a:gd name="T16" fmla="*/ 135 w 138"/>
                <a:gd name="T17"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5" y="65"/>
                  </a:moveTo>
                  <a:cubicBezTo>
                    <a:pt x="138" y="62"/>
                    <a:pt x="138" y="56"/>
                    <a:pt x="135" y="53"/>
                  </a:cubicBezTo>
                  <a:cubicBezTo>
                    <a:pt x="86" y="4"/>
                    <a:pt x="86" y="4"/>
                    <a:pt x="86" y="4"/>
                  </a:cubicBezTo>
                  <a:cubicBezTo>
                    <a:pt x="82" y="0"/>
                    <a:pt x="77" y="0"/>
                    <a:pt x="74" y="4"/>
                  </a:cubicBezTo>
                  <a:cubicBezTo>
                    <a:pt x="4" y="74"/>
                    <a:pt x="4" y="74"/>
                    <a:pt x="4" y="74"/>
                  </a:cubicBezTo>
                  <a:cubicBezTo>
                    <a:pt x="0" y="77"/>
                    <a:pt x="0" y="83"/>
                    <a:pt x="4" y="86"/>
                  </a:cubicBezTo>
                  <a:cubicBezTo>
                    <a:pt x="53" y="135"/>
                    <a:pt x="53" y="135"/>
                    <a:pt x="53" y="135"/>
                  </a:cubicBezTo>
                  <a:cubicBezTo>
                    <a:pt x="56" y="138"/>
                    <a:pt x="61" y="138"/>
                    <a:pt x="65" y="135"/>
                  </a:cubicBezTo>
                  <a:cubicBezTo>
                    <a:pt x="135" y="65"/>
                    <a:pt x="135" y="65"/>
                    <a:pt x="135" y="65"/>
                  </a:cubicBezTo>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85" name="Picture 692"/>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6791309" y="4210044"/>
              <a:ext cx="42540"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Picture 693"/>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7005225" y="4423960"/>
              <a:ext cx="42540"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694"/>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6826557" y="4173581"/>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695"/>
            <p:cNvSpPr/>
            <p:nvPr/>
          </p:nvSpPr>
          <p:spPr bwMode="auto">
            <a:xfrm>
              <a:off x="6876389" y="4218552"/>
              <a:ext cx="19447" cy="23093"/>
            </a:xfrm>
            <a:custGeom>
              <a:avLst/>
              <a:gdLst>
                <a:gd name="T0" fmla="*/ 3 w 7"/>
                <a:gd name="T1" fmla="*/ 0 h 8"/>
                <a:gd name="T2" fmla="*/ 0 w 7"/>
                <a:gd name="T3" fmla="*/ 4 h 8"/>
                <a:gd name="T4" fmla="*/ 0 w 7"/>
                <a:gd name="T5" fmla="*/ 4 h 8"/>
                <a:gd name="T6" fmla="*/ 3 w 7"/>
                <a:gd name="T7" fmla="*/ 8 h 8"/>
                <a:gd name="T8" fmla="*/ 7 w 7"/>
                <a:gd name="T9" fmla="*/ 4 h 8"/>
                <a:gd name="T10" fmla="*/ 7 w 7"/>
                <a:gd name="T11" fmla="*/ 4 h 8"/>
                <a:gd name="T12" fmla="*/ 3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3" y="0"/>
                  </a:moveTo>
                  <a:cubicBezTo>
                    <a:pt x="1" y="0"/>
                    <a:pt x="0" y="2"/>
                    <a:pt x="0" y="4"/>
                  </a:cubicBezTo>
                  <a:cubicBezTo>
                    <a:pt x="0" y="4"/>
                    <a:pt x="0" y="4"/>
                    <a:pt x="0" y="4"/>
                  </a:cubicBezTo>
                  <a:cubicBezTo>
                    <a:pt x="0" y="6"/>
                    <a:pt x="1" y="8"/>
                    <a:pt x="3" y="8"/>
                  </a:cubicBezTo>
                  <a:cubicBezTo>
                    <a:pt x="5" y="8"/>
                    <a:pt x="7" y="6"/>
                    <a:pt x="7" y="4"/>
                  </a:cubicBezTo>
                  <a:cubicBezTo>
                    <a:pt x="7" y="4"/>
                    <a:pt x="7" y="4"/>
                    <a:pt x="7" y="4"/>
                  </a:cubicBezTo>
                  <a:cubicBezTo>
                    <a:pt x="7" y="2"/>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89" name="Freeform 696"/>
            <p:cNvSpPr/>
            <p:nvPr/>
          </p:nvSpPr>
          <p:spPr bwMode="auto">
            <a:xfrm>
              <a:off x="7017379" y="4363188"/>
              <a:ext cx="19447" cy="19447"/>
            </a:xfrm>
            <a:custGeom>
              <a:avLst/>
              <a:gdLst>
                <a:gd name="T0" fmla="*/ 4 w 7"/>
                <a:gd name="T1" fmla="*/ 0 h 7"/>
                <a:gd name="T2" fmla="*/ 0 w 7"/>
                <a:gd name="T3" fmla="*/ 3 h 7"/>
                <a:gd name="T4" fmla="*/ 0 w 7"/>
                <a:gd name="T5" fmla="*/ 3 h 7"/>
                <a:gd name="T6" fmla="*/ 4 w 7"/>
                <a:gd name="T7" fmla="*/ 7 h 7"/>
                <a:gd name="T8" fmla="*/ 7 w 7"/>
                <a:gd name="T9" fmla="*/ 3 h 7"/>
                <a:gd name="T10" fmla="*/ 7 w 7"/>
                <a:gd name="T11" fmla="*/ 3 h 7"/>
                <a:gd name="T12" fmla="*/ 4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0"/>
                  </a:moveTo>
                  <a:cubicBezTo>
                    <a:pt x="2" y="0"/>
                    <a:pt x="0" y="1"/>
                    <a:pt x="0" y="3"/>
                  </a:cubicBezTo>
                  <a:cubicBezTo>
                    <a:pt x="0" y="3"/>
                    <a:pt x="0" y="3"/>
                    <a:pt x="0" y="3"/>
                  </a:cubicBezTo>
                  <a:cubicBezTo>
                    <a:pt x="0" y="5"/>
                    <a:pt x="2" y="7"/>
                    <a:pt x="4" y="7"/>
                  </a:cubicBezTo>
                  <a:cubicBezTo>
                    <a:pt x="6" y="7"/>
                    <a:pt x="7" y="5"/>
                    <a:pt x="7" y="3"/>
                  </a:cubicBezTo>
                  <a:cubicBezTo>
                    <a:pt x="7" y="3"/>
                    <a:pt x="7" y="3"/>
                    <a:pt x="7" y="3"/>
                  </a:cubicBezTo>
                  <a:cubicBezTo>
                    <a:pt x="7" y="1"/>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90" name="Picture 697"/>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7041688" y="4387497"/>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698"/>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863019" y="4137118"/>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699"/>
            <p:cNvSpPr/>
            <p:nvPr/>
          </p:nvSpPr>
          <p:spPr bwMode="auto">
            <a:xfrm>
              <a:off x="6910421" y="4184520"/>
              <a:ext cx="23093" cy="20662"/>
            </a:xfrm>
            <a:custGeom>
              <a:avLst/>
              <a:gdLst>
                <a:gd name="T0" fmla="*/ 4 w 8"/>
                <a:gd name="T1" fmla="*/ 0 h 7"/>
                <a:gd name="T2" fmla="*/ 1 w 8"/>
                <a:gd name="T3" fmla="*/ 1 h 7"/>
                <a:gd name="T4" fmla="*/ 0 w 8"/>
                <a:gd name="T5" fmla="*/ 3 h 7"/>
                <a:gd name="T6" fmla="*/ 1 w 8"/>
                <a:gd name="T7" fmla="*/ 6 h 7"/>
                <a:gd name="T8" fmla="*/ 4 w 8"/>
                <a:gd name="T9" fmla="*/ 7 h 7"/>
                <a:gd name="T10" fmla="*/ 7 w 8"/>
                <a:gd name="T11" fmla="*/ 6 h 7"/>
                <a:gd name="T12" fmla="*/ 8 w 8"/>
                <a:gd name="T13" fmla="*/ 3 h 7"/>
                <a:gd name="T14" fmla="*/ 7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cubicBezTo>
                    <a:pt x="3" y="0"/>
                    <a:pt x="2" y="0"/>
                    <a:pt x="1" y="1"/>
                  </a:cubicBezTo>
                  <a:cubicBezTo>
                    <a:pt x="1" y="1"/>
                    <a:pt x="0" y="2"/>
                    <a:pt x="0" y="3"/>
                  </a:cubicBezTo>
                  <a:cubicBezTo>
                    <a:pt x="0" y="4"/>
                    <a:pt x="1" y="5"/>
                    <a:pt x="1" y="6"/>
                  </a:cubicBezTo>
                  <a:cubicBezTo>
                    <a:pt x="2" y="7"/>
                    <a:pt x="3" y="7"/>
                    <a:pt x="4" y="7"/>
                  </a:cubicBezTo>
                  <a:cubicBezTo>
                    <a:pt x="5" y="7"/>
                    <a:pt x="6" y="7"/>
                    <a:pt x="7" y="6"/>
                  </a:cubicBezTo>
                  <a:cubicBezTo>
                    <a:pt x="7" y="5"/>
                    <a:pt x="8" y="4"/>
                    <a:pt x="8" y="3"/>
                  </a:cubicBezTo>
                  <a:cubicBezTo>
                    <a:pt x="8" y="2"/>
                    <a:pt x="7" y="1"/>
                    <a:pt x="7"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3" name="Freeform 700"/>
            <p:cNvSpPr/>
            <p:nvPr/>
          </p:nvSpPr>
          <p:spPr bwMode="auto">
            <a:xfrm>
              <a:off x="6948099" y="4218552"/>
              <a:ext cx="19447" cy="23093"/>
            </a:xfrm>
            <a:custGeom>
              <a:avLst/>
              <a:gdLst>
                <a:gd name="T0" fmla="*/ 4 w 7"/>
                <a:gd name="T1" fmla="*/ 0 h 8"/>
                <a:gd name="T2" fmla="*/ 1 w 7"/>
                <a:gd name="T3" fmla="*/ 1 h 8"/>
                <a:gd name="T4" fmla="*/ 0 w 7"/>
                <a:gd name="T5" fmla="*/ 4 h 8"/>
                <a:gd name="T6" fmla="*/ 1 w 7"/>
                <a:gd name="T7" fmla="*/ 7 h 8"/>
                <a:gd name="T8" fmla="*/ 4 w 7"/>
                <a:gd name="T9" fmla="*/ 8 h 8"/>
                <a:gd name="T10" fmla="*/ 6 w 7"/>
                <a:gd name="T11" fmla="*/ 7 h 8"/>
                <a:gd name="T12" fmla="*/ 7 w 7"/>
                <a:gd name="T13" fmla="*/ 4 h 8"/>
                <a:gd name="T14" fmla="*/ 6 w 7"/>
                <a:gd name="T15" fmla="*/ 1 h 8"/>
                <a:gd name="T16" fmla="*/ 4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4" y="0"/>
                  </a:moveTo>
                  <a:cubicBezTo>
                    <a:pt x="3" y="0"/>
                    <a:pt x="2" y="1"/>
                    <a:pt x="1" y="1"/>
                  </a:cubicBezTo>
                  <a:cubicBezTo>
                    <a:pt x="0" y="2"/>
                    <a:pt x="0" y="3"/>
                    <a:pt x="0" y="4"/>
                  </a:cubicBezTo>
                  <a:cubicBezTo>
                    <a:pt x="0" y="5"/>
                    <a:pt x="0" y="6"/>
                    <a:pt x="1" y="7"/>
                  </a:cubicBezTo>
                  <a:cubicBezTo>
                    <a:pt x="2" y="7"/>
                    <a:pt x="3" y="8"/>
                    <a:pt x="4" y="8"/>
                  </a:cubicBezTo>
                  <a:cubicBezTo>
                    <a:pt x="5" y="8"/>
                    <a:pt x="5" y="7"/>
                    <a:pt x="6" y="7"/>
                  </a:cubicBezTo>
                  <a:cubicBezTo>
                    <a:pt x="7" y="6"/>
                    <a:pt x="7" y="5"/>
                    <a:pt x="7" y="4"/>
                  </a:cubicBezTo>
                  <a:cubicBezTo>
                    <a:pt x="7" y="3"/>
                    <a:pt x="7" y="2"/>
                    <a:pt x="6" y="1"/>
                  </a:cubicBezTo>
                  <a:cubicBezTo>
                    <a:pt x="5" y="1"/>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4" name="Freeform 701"/>
            <p:cNvSpPr/>
            <p:nvPr/>
          </p:nvSpPr>
          <p:spPr bwMode="auto">
            <a:xfrm>
              <a:off x="7017379" y="4287832"/>
              <a:ext cx="19447" cy="23093"/>
            </a:xfrm>
            <a:custGeom>
              <a:avLst/>
              <a:gdLst>
                <a:gd name="T0" fmla="*/ 4 w 7"/>
                <a:gd name="T1" fmla="*/ 0 h 8"/>
                <a:gd name="T2" fmla="*/ 0 w 7"/>
                <a:gd name="T3" fmla="*/ 4 h 8"/>
                <a:gd name="T4" fmla="*/ 0 w 7"/>
                <a:gd name="T5" fmla="*/ 4 h 8"/>
                <a:gd name="T6" fmla="*/ 4 w 7"/>
                <a:gd name="T7" fmla="*/ 8 h 8"/>
                <a:gd name="T8" fmla="*/ 7 w 7"/>
                <a:gd name="T9" fmla="*/ 4 h 8"/>
                <a:gd name="T10" fmla="*/ 7 w 7"/>
                <a:gd name="T11" fmla="*/ 4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2" y="0"/>
                    <a:pt x="0" y="2"/>
                    <a:pt x="0" y="4"/>
                  </a:cubicBezTo>
                  <a:cubicBezTo>
                    <a:pt x="0" y="4"/>
                    <a:pt x="0" y="4"/>
                    <a:pt x="0" y="4"/>
                  </a:cubicBezTo>
                  <a:cubicBezTo>
                    <a:pt x="0" y="6"/>
                    <a:pt x="2" y="8"/>
                    <a:pt x="4" y="8"/>
                  </a:cubicBezTo>
                  <a:cubicBezTo>
                    <a:pt x="6" y="8"/>
                    <a:pt x="7" y="6"/>
                    <a:pt x="7" y="4"/>
                  </a:cubicBezTo>
                  <a:cubicBezTo>
                    <a:pt x="7" y="4"/>
                    <a:pt x="7" y="4"/>
                    <a:pt x="7" y="4"/>
                  </a:cubicBezTo>
                  <a:cubicBezTo>
                    <a:pt x="7"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5" name="Freeform 702"/>
            <p:cNvSpPr/>
            <p:nvPr/>
          </p:nvSpPr>
          <p:spPr bwMode="auto">
            <a:xfrm>
              <a:off x="7053842" y="4325510"/>
              <a:ext cx="20662" cy="19447"/>
            </a:xfrm>
            <a:custGeom>
              <a:avLst/>
              <a:gdLst>
                <a:gd name="T0" fmla="*/ 3 w 7"/>
                <a:gd name="T1" fmla="*/ 0 h 7"/>
                <a:gd name="T2" fmla="*/ 0 w 7"/>
                <a:gd name="T3" fmla="*/ 4 h 7"/>
                <a:gd name="T4" fmla="*/ 0 w 7"/>
                <a:gd name="T5" fmla="*/ 4 h 7"/>
                <a:gd name="T6" fmla="*/ 3 w 7"/>
                <a:gd name="T7" fmla="*/ 7 h 7"/>
                <a:gd name="T8" fmla="*/ 7 w 7"/>
                <a:gd name="T9" fmla="*/ 4 h 7"/>
                <a:gd name="T10" fmla="*/ 7 w 7"/>
                <a:gd name="T11" fmla="*/ 4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2"/>
                    <a:pt x="0" y="4"/>
                  </a:cubicBezTo>
                  <a:cubicBezTo>
                    <a:pt x="0" y="4"/>
                    <a:pt x="0" y="4"/>
                    <a:pt x="0" y="4"/>
                  </a:cubicBezTo>
                  <a:cubicBezTo>
                    <a:pt x="0" y="6"/>
                    <a:pt x="1" y="7"/>
                    <a:pt x="3" y="7"/>
                  </a:cubicBezTo>
                  <a:cubicBezTo>
                    <a:pt x="5" y="7"/>
                    <a:pt x="7" y="6"/>
                    <a:pt x="7" y="4"/>
                  </a:cubicBezTo>
                  <a:cubicBezTo>
                    <a:pt x="7" y="4"/>
                    <a:pt x="7" y="4"/>
                    <a:pt x="7" y="4"/>
                  </a:cubicBezTo>
                  <a:cubicBezTo>
                    <a:pt x="7" y="2"/>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396" name="Picture 703"/>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7078150" y="4351034"/>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704"/>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6899482" y="4100656"/>
              <a:ext cx="43755"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Freeform 705"/>
            <p:cNvSpPr/>
            <p:nvPr/>
          </p:nvSpPr>
          <p:spPr bwMode="auto">
            <a:xfrm>
              <a:off x="6948099" y="4146842"/>
              <a:ext cx="19447" cy="20662"/>
            </a:xfrm>
            <a:custGeom>
              <a:avLst/>
              <a:gdLst>
                <a:gd name="T0" fmla="*/ 4 w 7"/>
                <a:gd name="T1" fmla="*/ 0 h 7"/>
                <a:gd name="T2" fmla="*/ 1 w 7"/>
                <a:gd name="T3" fmla="*/ 1 h 7"/>
                <a:gd name="T4" fmla="*/ 0 w 7"/>
                <a:gd name="T5" fmla="*/ 4 h 7"/>
                <a:gd name="T6" fmla="*/ 1 w 7"/>
                <a:gd name="T7" fmla="*/ 6 h 7"/>
                <a:gd name="T8" fmla="*/ 4 w 7"/>
                <a:gd name="T9" fmla="*/ 7 h 7"/>
                <a:gd name="T10" fmla="*/ 6 w 7"/>
                <a:gd name="T11" fmla="*/ 6 h 7"/>
                <a:gd name="T12" fmla="*/ 7 w 7"/>
                <a:gd name="T13" fmla="*/ 4 h 7"/>
                <a:gd name="T14" fmla="*/ 6 w 7"/>
                <a:gd name="T15" fmla="*/ 1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0"/>
                  </a:moveTo>
                  <a:cubicBezTo>
                    <a:pt x="3" y="0"/>
                    <a:pt x="2" y="0"/>
                    <a:pt x="1" y="1"/>
                  </a:cubicBezTo>
                  <a:cubicBezTo>
                    <a:pt x="0" y="2"/>
                    <a:pt x="0" y="3"/>
                    <a:pt x="0" y="4"/>
                  </a:cubicBezTo>
                  <a:cubicBezTo>
                    <a:pt x="0" y="5"/>
                    <a:pt x="0" y="6"/>
                    <a:pt x="1" y="6"/>
                  </a:cubicBezTo>
                  <a:cubicBezTo>
                    <a:pt x="2" y="7"/>
                    <a:pt x="3" y="7"/>
                    <a:pt x="4" y="7"/>
                  </a:cubicBezTo>
                  <a:cubicBezTo>
                    <a:pt x="5" y="7"/>
                    <a:pt x="5" y="7"/>
                    <a:pt x="6" y="6"/>
                  </a:cubicBezTo>
                  <a:cubicBezTo>
                    <a:pt x="7" y="6"/>
                    <a:pt x="7" y="5"/>
                    <a:pt x="7" y="4"/>
                  </a:cubicBezTo>
                  <a:cubicBezTo>
                    <a:pt x="7" y="3"/>
                    <a:pt x="7" y="2"/>
                    <a:pt x="6" y="1"/>
                  </a:cubicBezTo>
                  <a:cubicBezTo>
                    <a:pt x="5"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399" name="Freeform 706"/>
            <p:cNvSpPr/>
            <p:nvPr/>
          </p:nvSpPr>
          <p:spPr bwMode="auto">
            <a:xfrm>
              <a:off x="6982132" y="4184520"/>
              <a:ext cx="23093" cy="20662"/>
            </a:xfrm>
            <a:custGeom>
              <a:avLst/>
              <a:gdLst>
                <a:gd name="T0" fmla="*/ 4 w 8"/>
                <a:gd name="T1" fmla="*/ 0 h 7"/>
                <a:gd name="T2" fmla="*/ 0 w 8"/>
                <a:gd name="T3" fmla="*/ 3 h 7"/>
                <a:gd name="T4" fmla="*/ 0 w 8"/>
                <a:gd name="T5" fmla="*/ 3 h 7"/>
                <a:gd name="T6" fmla="*/ 4 w 8"/>
                <a:gd name="T7" fmla="*/ 7 h 7"/>
                <a:gd name="T8" fmla="*/ 8 w 8"/>
                <a:gd name="T9" fmla="*/ 3 h 7"/>
                <a:gd name="T10" fmla="*/ 8 w 8"/>
                <a:gd name="T11" fmla="*/ 3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2" y="0"/>
                    <a:pt x="0" y="1"/>
                    <a:pt x="0" y="3"/>
                  </a:cubicBezTo>
                  <a:cubicBezTo>
                    <a:pt x="0" y="3"/>
                    <a:pt x="0" y="3"/>
                    <a:pt x="0" y="3"/>
                  </a:cubicBezTo>
                  <a:cubicBezTo>
                    <a:pt x="0" y="5"/>
                    <a:pt x="2" y="7"/>
                    <a:pt x="4" y="7"/>
                  </a:cubicBezTo>
                  <a:cubicBezTo>
                    <a:pt x="6" y="7"/>
                    <a:pt x="8" y="5"/>
                    <a:pt x="8" y="3"/>
                  </a:cubicBezTo>
                  <a:cubicBezTo>
                    <a:pt x="8" y="3"/>
                    <a:pt x="8" y="3"/>
                    <a:pt x="8" y="3"/>
                  </a:cubicBezTo>
                  <a:cubicBezTo>
                    <a:pt x="8" y="1"/>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0" name="Freeform 707"/>
            <p:cNvSpPr/>
            <p:nvPr/>
          </p:nvSpPr>
          <p:spPr bwMode="auto">
            <a:xfrm>
              <a:off x="7019810" y="4218552"/>
              <a:ext cx="19447" cy="20662"/>
            </a:xfrm>
            <a:custGeom>
              <a:avLst/>
              <a:gdLst>
                <a:gd name="T0" fmla="*/ 3 w 7"/>
                <a:gd name="T1" fmla="*/ 0 h 7"/>
                <a:gd name="T2" fmla="*/ 0 w 7"/>
                <a:gd name="T3" fmla="*/ 3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1"/>
                    <a:pt x="0" y="3"/>
                  </a:cubicBezTo>
                  <a:cubicBezTo>
                    <a:pt x="0" y="3"/>
                    <a:pt x="0" y="3"/>
                    <a:pt x="0" y="3"/>
                  </a:cubicBezTo>
                  <a:cubicBezTo>
                    <a:pt x="0" y="5"/>
                    <a:pt x="1" y="7"/>
                    <a:pt x="3" y="7"/>
                  </a:cubicBezTo>
                  <a:cubicBezTo>
                    <a:pt x="5" y="7"/>
                    <a:pt x="7" y="5"/>
                    <a:pt x="7" y="3"/>
                  </a:cubicBezTo>
                  <a:cubicBezTo>
                    <a:pt x="7" y="3"/>
                    <a:pt x="7" y="3"/>
                    <a:pt x="7" y="3"/>
                  </a:cubicBezTo>
                  <a:cubicBezTo>
                    <a:pt x="7" y="1"/>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1" name="Freeform 708"/>
            <p:cNvSpPr/>
            <p:nvPr/>
          </p:nvSpPr>
          <p:spPr bwMode="auto">
            <a:xfrm>
              <a:off x="7053842" y="4253800"/>
              <a:ext cx="20662" cy="19447"/>
            </a:xfrm>
            <a:custGeom>
              <a:avLst/>
              <a:gdLst>
                <a:gd name="T0" fmla="*/ 3 w 7"/>
                <a:gd name="T1" fmla="*/ 0 h 7"/>
                <a:gd name="T2" fmla="*/ 0 w 7"/>
                <a:gd name="T3" fmla="*/ 3 h 7"/>
                <a:gd name="T4" fmla="*/ 0 w 7"/>
                <a:gd name="T5" fmla="*/ 3 h 7"/>
                <a:gd name="T6" fmla="*/ 3 w 7"/>
                <a:gd name="T7" fmla="*/ 7 h 7"/>
                <a:gd name="T8" fmla="*/ 7 w 7"/>
                <a:gd name="T9" fmla="*/ 3 h 7"/>
                <a:gd name="T10" fmla="*/ 7 w 7"/>
                <a:gd name="T11" fmla="*/ 3 h 7"/>
                <a:gd name="T12" fmla="*/ 3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3" y="0"/>
                  </a:moveTo>
                  <a:cubicBezTo>
                    <a:pt x="1" y="0"/>
                    <a:pt x="0" y="1"/>
                    <a:pt x="0" y="3"/>
                  </a:cubicBezTo>
                  <a:cubicBezTo>
                    <a:pt x="0" y="3"/>
                    <a:pt x="0" y="3"/>
                    <a:pt x="0" y="3"/>
                  </a:cubicBezTo>
                  <a:cubicBezTo>
                    <a:pt x="0" y="5"/>
                    <a:pt x="1" y="7"/>
                    <a:pt x="3" y="7"/>
                  </a:cubicBezTo>
                  <a:cubicBezTo>
                    <a:pt x="5" y="7"/>
                    <a:pt x="7" y="5"/>
                    <a:pt x="7" y="3"/>
                  </a:cubicBezTo>
                  <a:cubicBezTo>
                    <a:pt x="7" y="3"/>
                    <a:pt x="7" y="3"/>
                    <a:pt x="7" y="3"/>
                  </a:cubicBezTo>
                  <a:cubicBezTo>
                    <a:pt x="7" y="1"/>
                    <a:pt x="5"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2" name="Freeform 709"/>
            <p:cNvSpPr/>
            <p:nvPr/>
          </p:nvSpPr>
          <p:spPr bwMode="auto">
            <a:xfrm>
              <a:off x="7089089" y="4287832"/>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3" name="Picture 710"/>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7114613" y="4314571"/>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71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935945" y="4064193"/>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Freeform 712"/>
            <p:cNvSpPr/>
            <p:nvPr/>
          </p:nvSpPr>
          <p:spPr bwMode="auto">
            <a:xfrm>
              <a:off x="6982132" y="4109164"/>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6" name="Freeform 713"/>
            <p:cNvSpPr/>
            <p:nvPr/>
          </p:nvSpPr>
          <p:spPr bwMode="auto">
            <a:xfrm>
              <a:off x="7019810" y="4146842"/>
              <a:ext cx="23093" cy="20662"/>
            </a:xfrm>
            <a:custGeom>
              <a:avLst/>
              <a:gdLst>
                <a:gd name="T0" fmla="*/ 4 w 8"/>
                <a:gd name="T1" fmla="*/ 0 h 7"/>
                <a:gd name="T2" fmla="*/ 0 w 8"/>
                <a:gd name="T3" fmla="*/ 4 h 7"/>
                <a:gd name="T4" fmla="*/ 0 w 8"/>
                <a:gd name="T5" fmla="*/ 4 h 7"/>
                <a:gd name="T6" fmla="*/ 4 w 8"/>
                <a:gd name="T7" fmla="*/ 7 h 7"/>
                <a:gd name="T8" fmla="*/ 8 w 8"/>
                <a:gd name="T9" fmla="*/ 4 h 7"/>
                <a:gd name="T10" fmla="*/ 8 w 8"/>
                <a:gd name="T11" fmla="*/ 4 h 7"/>
                <a:gd name="T12" fmla="*/ 4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4" y="0"/>
                  </a:moveTo>
                  <a:cubicBezTo>
                    <a:pt x="2" y="0"/>
                    <a:pt x="0" y="2"/>
                    <a:pt x="0" y="4"/>
                  </a:cubicBezTo>
                  <a:cubicBezTo>
                    <a:pt x="0" y="4"/>
                    <a:pt x="0" y="4"/>
                    <a:pt x="0" y="4"/>
                  </a:cubicBezTo>
                  <a:cubicBezTo>
                    <a:pt x="0" y="6"/>
                    <a:pt x="2" y="7"/>
                    <a:pt x="4" y="7"/>
                  </a:cubicBezTo>
                  <a:cubicBezTo>
                    <a:pt x="6" y="7"/>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7" name="Freeform 714"/>
            <p:cNvSpPr/>
            <p:nvPr/>
          </p:nvSpPr>
          <p:spPr bwMode="auto">
            <a:xfrm>
              <a:off x="7089089" y="4216121"/>
              <a:ext cx="23093" cy="23093"/>
            </a:xfrm>
            <a:custGeom>
              <a:avLst/>
              <a:gdLst>
                <a:gd name="T0" fmla="*/ 4 w 8"/>
                <a:gd name="T1" fmla="*/ 0 h 8"/>
                <a:gd name="T2" fmla="*/ 0 w 8"/>
                <a:gd name="T3" fmla="*/ 4 h 8"/>
                <a:gd name="T4" fmla="*/ 0 w 8"/>
                <a:gd name="T5" fmla="*/ 4 h 8"/>
                <a:gd name="T6" fmla="*/ 4 w 8"/>
                <a:gd name="T7" fmla="*/ 8 h 8"/>
                <a:gd name="T8" fmla="*/ 8 w 8"/>
                <a:gd name="T9" fmla="*/ 4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2" y="0"/>
                    <a:pt x="0" y="2"/>
                    <a:pt x="0" y="4"/>
                  </a:cubicBezTo>
                  <a:cubicBezTo>
                    <a:pt x="0" y="4"/>
                    <a:pt x="0" y="4"/>
                    <a:pt x="0" y="4"/>
                  </a:cubicBezTo>
                  <a:cubicBezTo>
                    <a:pt x="0" y="6"/>
                    <a:pt x="2" y="8"/>
                    <a:pt x="4" y="8"/>
                  </a:cubicBezTo>
                  <a:cubicBezTo>
                    <a:pt x="6" y="8"/>
                    <a:pt x="8" y="6"/>
                    <a:pt x="8" y="4"/>
                  </a:cubicBezTo>
                  <a:cubicBezTo>
                    <a:pt x="8" y="4"/>
                    <a:pt x="8" y="4"/>
                    <a:pt x="8" y="4"/>
                  </a:cubicBezTo>
                  <a:cubicBezTo>
                    <a:pt x="8" y="2"/>
                    <a:pt x="6"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08" name="Freeform 715"/>
            <p:cNvSpPr/>
            <p:nvPr/>
          </p:nvSpPr>
          <p:spPr bwMode="auto">
            <a:xfrm>
              <a:off x="7125552" y="4253800"/>
              <a:ext cx="20662" cy="19447"/>
            </a:xfrm>
            <a:custGeom>
              <a:avLst/>
              <a:gdLst>
                <a:gd name="T0" fmla="*/ 3 w 7"/>
                <a:gd name="T1" fmla="*/ 0 h 7"/>
                <a:gd name="T2" fmla="*/ 1 w 7"/>
                <a:gd name="T3" fmla="*/ 1 h 7"/>
                <a:gd name="T4" fmla="*/ 0 w 7"/>
                <a:gd name="T5" fmla="*/ 3 h 7"/>
                <a:gd name="T6" fmla="*/ 1 w 7"/>
                <a:gd name="T7" fmla="*/ 6 h 7"/>
                <a:gd name="T8" fmla="*/ 3 w 7"/>
                <a:gd name="T9" fmla="*/ 7 h 7"/>
                <a:gd name="T10" fmla="*/ 6 w 7"/>
                <a:gd name="T11" fmla="*/ 6 h 7"/>
                <a:gd name="T12" fmla="*/ 7 w 7"/>
                <a:gd name="T13" fmla="*/ 3 h 7"/>
                <a:gd name="T14" fmla="*/ 6 w 7"/>
                <a:gd name="T15" fmla="*/ 1 h 7"/>
                <a:gd name="T16" fmla="*/ 3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0"/>
                  </a:moveTo>
                  <a:cubicBezTo>
                    <a:pt x="3" y="0"/>
                    <a:pt x="2" y="0"/>
                    <a:pt x="1" y="1"/>
                  </a:cubicBezTo>
                  <a:cubicBezTo>
                    <a:pt x="0" y="2"/>
                    <a:pt x="0" y="2"/>
                    <a:pt x="0" y="3"/>
                  </a:cubicBezTo>
                  <a:cubicBezTo>
                    <a:pt x="0" y="4"/>
                    <a:pt x="0" y="5"/>
                    <a:pt x="1" y="6"/>
                  </a:cubicBezTo>
                  <a:cubicBezTo>
                    <a:pt x="2" y="7"/>
                    <a:pt x="3" y="7"/>
                    <a:pt x="3" y="7"/>
                  </a:cubicBezTo>
                  <a:cubicBezTo>
                    <a:pt x="4" y="7"/>
                    <a:pt x="5" y="7"/>
                    <a:pt x="6" y="6"/>
                  </a:cubicBezTo>
                  <a:cubicBezTo>
                    <a:pt x="7" y="5"/>
                    <a:pt x="7" y="4"/>
                    <a:pt x="7" y="3"/>
                  </a:cubicBezTo>
                  <a:cubicBezTo>
                    <a:pt x="7" y="2"/>
                    <a:pt x="7" y="2"/>
                    <a:pt x="6" y="1"/>
                  </a:cubicBezTo>
                  <a:cubicBezTo>
                    <a:pt x="5" y="0"/>
                    <a:pt x="4" y="0"/>
                    <a:pt x="3"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09" name="Picture 716"/>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7149861" y="4278108"/>
              <a:ext cx="43755"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Picture 717"/>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972408" y="4027730"/>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 name="Freeform 718"/>
            <p:cNvSpPr/>
            <p:nvPr/>
          </p:nvSpPr>
          <p:spPr bwMode="auto">
            <a:xfrm>
              <a:off x="7019810" y="4075132"/>
              <a:ext cx="23093" cy="20662"/>
            </a:xfrm>
            <a:custGeom>
              <a:avLst/>
              <a:gdLst>
                <a:gd name="T0" fmla="*/ 4 w 8"/>
                <a:gd name="T1" fmla="*/ 0 h 7"/>
                <a:gd name="T2" fmla="*/ 1 w 8"/>
                <a:gd name="T3" fmla="*/ 1 h 7"/>
                <a:gd name="T4" fmla="*/ 0 w 8"/>
                <a:gd name="T5" fmla="*/ 4 h 7"/>
                <a:gd name="T6" fmla="*/ 1 w 8"/>
                <a:gd name="T7" fmla="*/ 6 h 7"/>
                <a:gd name="T8" fmla="*/ 4 w 8"/>
                <a:gd name="T9" fmla="*/ 7 h 7"/>
                <a:gd name="T10" fmla="*/ 6 w 8"/>
                <a:gd name="T11" fmla="*/ 6 h 7"/>
                <a:gd name="T12" fmla="*/ 8 w 8"/>
                <a:gd name="T13" fmla="*/ 4 h 7"/>
                <a:gd name="T14" fmla="*/ 6 w 8"/>
                <a:gd name="T15" fmla="*/ 1 h 7"/>
                <a:gd name="T16" fmla="*/ 4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4" y="0"/>
                  </a:moveTo>
                  <a:cubicBezTo>
                    <a:pt x="3" y="0"/>
                    <a:pt x="2" y="0"/>
                    <a:pt x="1" y="1"/>
                  </a:cubicBezTo>
                  <a:cubicBezTo>
                    <a:pt x="0" y="2"/>
                    <a:pt x="0" y="3"/>
                    <a:pt x="0" y="4"/>
                  </a:cubicBezTo>
                  <a:cubicBezTo>
                    <a:pt x="0" y="4"/>
                    <a:pt x="0" y="5"/>
                    <a:pt x="1" y="6"/>
                  </a:cubicBezTo>
                  <a:cubicBezTo>
                    <a:pt x="2" y="7"/>
                    <a:pt x="3" y="7"/>
                    <a:pt x="4" y="7"/>
                  </a:cubicBezTo>
                  <a:cubicBezTo>
                    <a:pt x="5" y="7"/>
                    <a:pt x="6" y="7"/>
                    <a:pt x="6" y="6"/>
                  </a:cubicBezTo>
                  <a:cubicBezTo>
                    <a:pt x="7" y="5"/>
                    <a:pt x="8" y="4"/>
                    <a:pt x="8" y="4"/>
                  </a:cubicBezTo>
                  <a:cubicBezTo>
                    <a:pt x="8" y="3"/>
                    <a:pt x="7" y="2"/>
                    <a:pt x="6"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12" name="Freeform 719"/>
            <p:cNvSpPr/>
            <p:nvPr/>
          </p:nvSpPr>
          <p:spPr bwMode="auto">
            <a:xfrm>
              <a:off x="7160800" y="4216121"/>
              <a:ext cx="23093" cy="23093"/>
            </a:xfrm>
            <a:custGeom>
              <a:avLst/>
              <a:gdLst>
                <a:gd name="T0" fmla="*/ 4 w 8"/>
                <a:gd name="T1" fmla="*/ 0 h 8"/>
                <a:gd name="T2" fmla="*/ 1 w 8"/>
                <a:gd name="T3" fmla="*/ 1 h 8"/>
                <a:gd name="T4" fmla="*/ 0 w 8"/>
                <a:gd name="T5" fmla="*/ 4 h 8"/>
                <a:gd name="T6" fmla="*/ 1 w 8"/>
                <a:gd name="T7" fmla="*/ 6 h 8"/>
                <a:gd name="T8" fmla="*/ 4 w 8"/>
                <a:gd name="T9" fmla="*/ 8 h 8"/>
                <a:gd name="T10" fmla="*/ 7 w 8"/>
                <a:gd name="T11" fmla="*/ 6 h 8"/>
                <a:gd name="T12" fmla="*/ 8 w 8"/>
                <a:gd name="T13" fmla="*/ 4 h 8"/>
                <a:gd name="T14" fmla="*/ 7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3" y="0"/>
                    <a:pt x="2" y="0"/>
                    <a:pt x="1" y="1"/>
                  </a:cubicBezTo>
                  <a:cubicBezTo>
                    <a:pt x="1" y="2"/>
                    <a:pt x="0" y="3"/>
                    <a:pt x="0" y="4"/>
                  </a:cubicBezTo>
                  <a:cubicBezTo>
                    <a:pt x="0" y="5"/>
                    <a:pt x="1" y="6"/>
                    <a:pt x="1" y="6"/>
                  </a:cubicBezTo>
                  <a:cubicBezTo>
                    <a:pt x="2" y="7"/>
                    <a:pt x="3" y="8"/>
                    <a:pt x="4" y="8"/>
                  </a:cubicBezTo>
                  <a:cubicBezTo>
                    <a:pt x="5" y="8"/>
                    <a:pt x="6" y="7"/>
                    <a:pt x="7" y="6"/>
                  </a:cubicBezTo>
                  <a:cubicBezTo>
                    <a:pt x="7" y="6"/>
                    <a:pt x="8" y="5"/>
                    <a:pt x="8" y="4"/>
                  </a:cubicBezTo>
                  <a:cubicBezTo>
                    <a:pt x="8" y="3"/>
                    <a:pt x="7" y="2"/>
                    <a:pt x="7" y="1"/>
                  </a:cubicBezTo>
                  <a:cubicBezTo>
                    <a:pt x="6" y="0"/>
                    <a:pt x="5" y="0"/>
                    <a:pt x="4" y="0"/>
                  </a:cubicBezTo>
                </a:path>
              </a:pathLst>
            </a:custGeom>
            <a:solidFill>
              <a:srgbClr val="FAD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13" name="Picture 720"/>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186324" y="4242861"/>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721"/>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7008871" y="3991267"/>
              <a:ext cx="42540" cy="4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722"/>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222786" y="4206398"/>
              <a:ext cx="43755" cy="4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723"/>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615072" y="3824753"/>
              <a:ext cx="827707"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724"/>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721755" y="5322162"/>
              <a:ext cx="966266" cy="9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725"/>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831143" y="5636958"/>
              <a:ext cx="749920" cy="41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726"/>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961194" y="5692868"/>
              <a:ext cx="491033" cy="57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 name="Rectangle 727"/>
            <p:cNvSpPr>
              <a:spLocks noChangeArrowheads="1"/>
            </p:cNvSpPr>
            <p:nvPr/>
          </p:nvSpPr>
          <p:spPr bwMode="auto">
            <a:xfrm>
              <a:off x="2148370" y="6067220"/>
              <a:ext cx="111819" cy="201761"/>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1" name="Rectangle 728"/>
            <p:cNvSpPr>
              <a:spLocks noChangeArrowheads="1"/>
            </p:cNvSpPr>
            <p:nvPr/>
          </p:nvSpPr>
          <p:spPr bwMode="auto">
            <a:xfrm>
              <a:off x="2024396" y="5955400"/>
              <a:ext cx="123974"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2" name="Rectangle 729"/>
            <p:cNvSpPr>
              <a:spLocks noChangeArrowheads="1"/>
            </p:cNvSpPr>
            <p:nvPr/>
          </p:nvSpPr>
          <p:spPr bwMode="auto">
            <a:xfrm>
              <a:off x="2263836" y="5955400"/>
              <a:ext cx="120327"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3" name="Rectangle 730"/>
            <p:cNvSpPr>
              <a:spLocks noChangeArrowheads="1"/>
            </p:cNvSpPr>
            <p:nvPr/>
          </p:nvSpPr>
          <p:spPr bwMode="auto">
            <a:xfrm>
              <a:off x="2142293" y="5846012"/>
              <a:ext cx="123974" cy="66849"/>
            </a:xfrm>
            <a:prstGeom prst="rect">
              <a:avLst/>
            </a:prstGeom>
            <a:solidFill>
              <a:srgbClr val="F7F2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24" name="Freeform 731"/>
            <p:cNvSpPr/>
            <p:nvPr/>
          </p:nvSpPr>
          <p:spPr bwMode="auto">
            <a:xfrm>
              <a:off x="3611747" y="5607788"/>
              <a:ext cx="458217" cy="627161"/>
            </a:xfrm>
            <a:custGeom>
              <a:avLst/>
              <a:gdLst>
                <a:gd name="T0" fmla="*/ 152 w 159"/>
                <a:gd name="T1" fmla="*/ 198 h 218"/>
                <a:gd name="T2" fmla="*/ 110 w 159"/>
                <a:gd name="T3" fmla="*/ 198 h 218"/>
                <a:gd name="T4" fmla="*/ 110 w 159"/>
                <a:gd name="T5" fmla="*/ 161 h 218"/>
                <a:gd name="T6" fmla="*/ 149 w 159"/>
                <a:gd name="T7" fmla="*/ 101 h 218"/>
                <a:gd name="T8" fmla="*/ 109 w 159"/>
                <a:gd name="T9" fmla="*/ 41 h 218"/>
                <a:gd name="T10" fmla="*/ 109 w 159"/>
                <a:gd name="T11" fmla="*/ 0 h 218"/>
                <a:gd name="T12" fmla="*/ 42 w 159"/>
                <a:gd name="T13" fmla="*/ 0 h 218"/>
                <a:gd name="T14" fmla="*/ 42 w 159"/>
                <a:gd name="T15" fmla="*/ 42 h 218"/>
                <a:gd name="T16" fmla="*/ 3 w 159"/>
                <a:gd name="T17" fmla="*/ 42 h 218"/>
                <a:gd name="T18" fmla="*/ 3 w 159"/>
                <a:gd name="T19" fmla="*/ 76 h 218"/>
                <a:gd name="T20" fmla="*/ 17 w 159"/>
                <a:gd name="T21" fmla="*/ 76 h 218"/>
                <a:gd name="T22" fmla="*/ 17 w 159"/>
                <a:gd name="T23" fmla="*/ 120 h 218"/>
                <a:gd name="T24" fmla="*/ 45 w 159"/>
                <a:gd name="T25" fmla="*/ 120 h 218"/>
                <a:gd name="T26" fmla="*/ 45 w 159"/>
                <a:gd name="T27" fmla="*/ 76 h 218"/>
                <a:gd name="T28" fmla="*/ 84 w 159"/>
                <a:gd name="T29" fmla="*/ 76 h 218"/>
                <a:gd name="T30" fmla="*/ 84 w 159"/>
                <a:gd name="T31" fmla="*/ 64 h 218"/>
                <a:gd name="T32" fmla="*/ 121 w 159"/>
                <a:gd name="T33" fmla="*/ 101 h 218"/>
                <a:gd name="T34" fmla="*/ 83 w 159"/>
                <a:gd name="T35" fmla="*/ 139 h 218"/>
                <a:gd name="T36" fmla="*/ 83 w 159"/>
                <a:gd name="T37" fmla="*/ 140 h 218"/>
                <a:gd name="T38" fmla="*/ 30 w 159"/>
                <a:gd name="T39" fmla="*/ 140 h 218"/>
                <a:gd name="T40" fmla="*/ 68 w 159"/>
                <a:gd name="T41" fmla="*/ 165 h 218"/>
                <a:gd name="T42" fmla="*/ 68 w 159"/>
                <a:gd name="T43" fmla="*/ 198 h 218"/>
                <a:gd name="T44" fmla="*/ 7 w 159"/>
                <a:gd name="T45" fmla="*/ 198 h 218"/>
                <a:gd name="T46" fmla="*/ 0 w 159"/>
                <a:gd name="T47" fmla="*/ 205 h 218"/>
                <a:gd name="T48" fmla="*/ 0 w 159"/>
                <a:gd name="T49" fmla="*/ 210 h 218"/>
                <a:gd name="T50" fmla="*/ 7 w 159"/>
                <a:gd name="T51" fmla="*/ 218 h 218"/>
                <a:gd name="T52" fmla="*/ 152 w 159"/>
                <a:gd name="T53" fmla="*/ 218 h 218"/>
                <a:gd name="T54" fmla="*/ 159 w 159"/>
                <a:gd name="T55" fmla="*/ 210 h 218"/>
                <a:gd name="T56" fmla="*/ 159 w 159"/>
                <a:gd name="T57" fmla="*/ 205 h 218"/>
                <a:gd name="T58" fmla="*/ 152 w 159"/>
                <a:gd name="T59" fmla="*/ 19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18">
                  <a:moveTo>
                    <a:pt x="152" y="198"/>
                  </a:moveTo>
                  <a:cubicBezTo>
                    <a:pt x="110" y="198"/>
                    <a:pt x="110" y="198"/>
                    <a:pt x="110" y="198"/>
                  </a:cubicBezTo>
                  <a:cubicBezTo>
                    <a:pt x="110" y="161"/>
                    <a:pt x="110" y="161"/>
                    <a:pt x="110" y="161"/>
                  </a:cubicBezTo>
                  <a:cubicBezTo>
                    <a:pt x="133" y="151"/>
                    <a:pt x="149" y="128"/>
                    <a:pt x="149" y="101"/>
                  </a:cubicBezTo>
                  <a:cubicBezTo>
                    <a:pt x="149" y="74"/>
                    <a:pt x="132" y="51"/>
                    <a:pt x="109" y="41"/>
                  </a:cubicBezTo>
                  <a:cubicBezTo>
                    <a:pt x="109" y="0"/>
                    <a:pt x="109" y="0"/>
                    <a:pt x="109" y="0"/>
                  </a:cubicBezTo>
                  <a:cubicBezTo>
                    <a:pt x="42" y="0"/>
                    <a:pt x="42" y="0"/>
                    <a:pt x="42" y="0"/>
                  </a:cubicBezTo>
                  <a:cubicBezTo>
                    <a:pt x="42" y="42"/>
                    <a:pt x="42" y="42"/>
                    <a:pt x="42" y="42"/>
                  </a:cubicBezTo>
                  <a:cubicBezTo>
                    <a:pt x="3" y="42"/>
                    <a:pt x="3" y="42"/>
                    <a:pt x="3" y="42"/>
                  </a:cubicBezTo>
                  <a:cubicBezTo>
                    <a:pt x="3" y="76"/>
                    <a:pt x="3" y="76"/>
                    <a:pt x="3" y="76"/>
                  </a:cubicBezTo>
                  <a:cubicBezTo>
                    <a:pt x="17" y="76"/>
                    <a:pt x="17" y="76"/>
                    <a:pt x="17" y="76"/>
                  </a:cubicBezTo>
                  <a:cubicBezTo>
                    <a:pt x="17" y="120"/>
                    <a:pt x="17" y="120"/>
                    <a:pt x="17" y="120"/>
                  </a:cubicBezTo>
                  <a:cubicBezTo>
                    <a:pt x="45" y="120"/>
                    <a:pt x="45" y="120"/>
                    <a:pt x="45" y="120"/>
                  </a:cubicBezTo>
                  <a:cubicBezTo>
                    <a:pt x="45" y="76"/>
                    <a:pt x="45" y="76"/>
                    <a:pt x="45" y="76"/>
                  </a:cubicBezTo>
                  <a:cubicBezTo>
                    <a:pt x="84" y="76"/>
                    <a:pt x="84" y="76"/>
                    <a:pt x="84" y="76"/>
                  </a:cubicBezTo>
                  <a:cubicBezTo>
                    <a:pt x="84" y="64"/>
                    <a:pt x="84" y="64"/>
                    <a:pt x="84" y="64"/>
                  </a:cubicBezTo>
                  <a:cubicBezTo>
                    <a:pt x="104" y="64"/>
                    <a:pt x="121" y="81"/>
                    <a:pt x="121" y="101"/>
                  </a:cubicBezTo>
                  <a:cubicBezTo>
                    <a:pt x="121" y="122"/>
                    <a:pt x="104" y="139"/>
                    <a:pt x="83" y="139"/>
                  </a:cubicBezTo>
                  <a:cubicBezTo>
                    <a:pt x="83" y="140"/>
                    <a:pt x="83" y="140"/>
                    <a:pt x="83" y="140"/>
                  </a:cubicBezTo>
                  <a:cubicBezTo>
                    <a:pt x="30" y="140"/>
                    <a:pt x="30" y="140"/>
                    <a:pt x="30" y="140"/>
                  </a:cubicBezTo>
                  <a:cubicBezTo>
                    <a:pt x="39" y="152"/>
                    <a:pt x="53" y="161"/>
                    <a:pt x="68" y="165"/>
                  </a:cubicBezTo>
                  <a:cubicBezTo>
                    <a:pt x="68" y="198"/>
                    <a:pt x="68" y="198"/>
                    <a:pt x="68" y="198"/>
                  </a:cubicBezTo>
                  <a:cubicBezTo>
                    <a:pt x="7" y="198"/>
                    <a:pt x="7" y="198"/>
                    <a:pt x="7" y="198"/>
                  </a:cubicBezTo>
                  <a:cubicBezTo>
                    <a:pt x="3" y="198"/>
                    <a:pt x="0" y="201"/>
                    <a:pt x="0" y="205"/>
                  </a:cubicBezTo>
                  <a:cubicBezTo>
                    <a:pt x="0" y="210"/>
                    <a:pt x="0" y="210"/>
                    <a:pt x="0" y="210"/>
                  </a:cubicBezTo>
                  <a:cubicBezTo>
                    <a:pt x="0" y="214"/>
                    <a:pt x="3" y="218"/>
                    <a:pt x="7" y="218"/>
                  </a:cubicBezTo>
                  <a:cubicBezTo>
                    <a:pt x="152" y="218"/>
                    <a:pt x="152" y="218"/>
                    <a:pt x="152" y="218"/>
                  </a:cubicBezTo>
                  <a:cubicBezTo>
                    <a:pt x="156" y="218"/>
                    <a:pt x="159" y="214"/>
                    <a:pt x="159" y="210"/>
                  </a:cubicBezTo>
                  <a:cubicBezTo>
                    <a:pt x="159" y="205"/>
                    <a:pt x="159" y="205"/>
                    <a:pt x="159" y="205"/>
                  </a:cubicBezTo>
                  <a:cubicBezTo>
                    <a:pt x="159" y="201"/>
                    <a:pt x="156" y="198"/>
                    <a:pt x="152" y="198"/>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25" name="Picture 732"/>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3698042" y="5730546"/>
              <a:ext cx="86295" cy="8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733"/>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3599592" y="5745131"/>
              <a:ext cx="405953" cy="28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734"/>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735720" y="5419396"/>
              <a:ext cx="111819" cy="19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735"/>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3657933" y="5943246"/>
              <a:ext cx="86295" cy="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736"/>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3715058" y="5589556"/>
              <a:ext cx="154359"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Oval 737"/>
            <p:cNvSpPr>
              <a:spLocks noChangeArrowheads="1"/>
            </p:cNvSpPr>
            <p:nvPr/>
          </p:nvSpPr>
          <p:spPr bwMode="auto">
            <a:xfrm>
              <a:off x="3744228" y="5618726"/>
              <a:ext cx="94803" cy="94803"/>
            </a:xfrm>
            <a:prstGeom prst="ellipse">
              <a:avLst/>
            </a:pr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31" name="Picture 738"/>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3659148" y="5943246"/>
              <a:ext cx="86295" cy="3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739"/>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3425786" y="5424258"/>
              <a:ext cx="509265" cy="8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740"/>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3808646" y="5424258"/>
              <a:ext cx="439985" cy="8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741"/>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6584686" y="5362271"/>
              <a:ext cx="896987" cy="8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Freeform 742"/>
            <p:cNvSpPr/>
            <p:nvPr/>
          </p:nvSpPr>
          <p:spPr bwMode="auto">
            <a:xfrm>
              <a:off x="6703798" y="5630881"/>
              <a:ext cx="663624" cy="617438"/>
            </a:xfrm>
            <a:custGeom>
              <a:avLst/>
              <a:gdLst>
                <a:gd name="T0" fmla="*/ 231 w 231"/>
                <a:gd name="T1" fmla="*/ 0 h 215"/>
                <a:gd name="T2" fmla="*/ 119 w 231"/>
                <a:gd name="T3" fmla="*/ 0 h 215"/>
                <a:gd name="T4" fmla="*/ 111 w 231"/>
                <a:gd name="T5" fmla="*/ 0 h 215"/>
                <a:gd name="T6" fmla="*/ 0 w 231"/>
                <a:gd name="T7" fmla="*/ 0 h 215"/>
                <a:gd name="T8" fmla="*/ 104 w 231"/>
                <a:gd name="T9" fmla="*/ 67 h 215"/>
                <a:gd name="T10" fmla="*/ 104 w 231"/>
                <a:gd name="T11" fmla="*/ 188 h 215"/>
                <a:gd name="T12" fmla="*/ 66 w 231"/>
                <a:gd name="T13" fmla="*/ 215 h 215"/>
                <a:gd name="T14" fmla="*/ 113 w 231"/>
                <a:gd name="T15" fmla="*/ 215 h 215"/>
                <a:gd name="T16" fmla="*/ 117 w 231"/>
                <a:gd name="T17" fmla="*/ 215 h 215"/>
                <a:gd name="T18" fmla="*/ 165 w 231"/>
                <a:gd name="T19" fmla="*/ 215 h 215"/>
                <a:gd name="T20" fmla="*/ 126 w 231"/>
                <a:gd name="T21" fmla="*/ 188 h 215"/>
                <a:gd name="T22" fmla="*/ 126 w 231"/>
                <a:gd name="T23" fmla="*/ 67 h 215"/>
                <a:gd name="T24" fmla="*/ 231 w 231"/>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15">
                  <a:moveTo>
                    <a:pt x="231" y="0"/>
                  </a:moveTo>
                  <a:cubicBezTo>
                    <a:pt x="119" y="0"/>
                    <a:pt x="119" y="0"/>
                    <a:pt x="119" y="0"/>
                  </a:cubicBezTo>
                  <a:cubicBezTo>
                    <a:pt x="111" y="0"/>
                    <a:pt x="111" y="0"/>
                    <a:pt x="111" y="0"/>
                  </a:cubicBezTo>
                  <a:cubicBezTo>
                    <a:pt x="0" y="0"/>
                    <a:pt x="0" y="0"/>
                    <a:pt x="0" y="0"/>
                  </a:cubicBezTo>
                  <a:cubicBezTo>
                    <a:pt x="10" y="50"/>
                    <a:pt x="75" y="63"/>
                    <a:pt x="104" y="67"/>
                  </a:cubicBezTo>
                  <a:cubicBezTo>
                    <a:pt x="104" y="188"/>
                    <a:pt x="104" y="188"/>
                    <a:pt x="104" y="188"/>
                  </a:cubicBezTo>
                  <a:cubicBezTo>
                    <a:pt x="90" y="190"/>
                    <a:pt x="70" y="197"/>
                    <a:pt x="66" y="215"/>
                  </a:cubicBezTo>
                  <a:cubicBezTo>
                    <a:pt x="113" y="215"/>
                    <a:pt x="113" y="215"/>
                    <a:pt x="113" y="215"/>
                  </a:cubicBezTo>
                  <a:cubicBezTo>
                    <a:pt x="117" y="215"/>
                    <a:pt x="117" y="215"/>
                    <a:pt x="117" y="215"/>
                  </a:cubicBezTo>
                  <a:cubicBezTo>
                    <a:pt x="165" y="215"/>
                    <a:pt x="165" y="215"/>
                    <a:pt x="165" y="215"/>
                  </a:cubicBezTo>
                  <a:cubicBezTo>
                    <a:pt x="161" y="197"/>
                    <a:pt x="140" y="190"/>
                    <a:pt x="126" y="188"/>
                  </a:cubicBezTo>
                  <a:cubicBezTo>
                    <a:pt x="126" y="67"/>
                    <a:pt x="126" y="67"/>
                    <a:pt x="126" y="67"/>
                  </a:cubicBezTo>
                  <a:cubicBezTo>
                    <a:pt x="156" y="63"/>
                    <a:pt x="220" y="50"/>
                    <a:pt x="231" y="0"/>
                  </a:cubicBezTo>
                  <a:close/>
                </a:path>
              </a:pathLst>
            </a:custGeom>
            <a:solidFill>
              <a:srgbClr val="F7F2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36" name="Picture 743"/>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055057" y="6013741"/>
              <a:ext cx="309934" cy="22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744"/>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6816833" y="5459505"/>
              <a:ext cx="698872" cy="59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 name="Freeform 745"/>
            <p:cNvSpPr/>
            <p:nvPr/>
          </p:nvSpPr>
          <p:spPr bwMode="auto">
            <a:xfrm>
              <a:off x="4949934" y="3192730"/>
              <a:ext cx="111819" cy="145851"/>
            </a:xfrm>
            <a:custGeom>
              <a:avLst/>
              <a:gdLst>
                <a:gd name="T0" fmla="*/ 7 w 39"/>
                <a:gd name="T1" fmla="*/ 43 h 51"/>
                <a:gd name="T2" fmla="*/ 16 w 39"/>
                <a:gd name="T3" fmla="*/ 49 h 51"/>
                <a:gd name="T4" fmla="*/ 25 w 39"/>
                <a:gd name="T5" fmla="*/ 51 h 51"/>
                <a:gd name="T6" fmla="*/ 37 w 39"/>
                <a:gd name="T7" fmla="*/ 48 h 51"/>
                <a:gd name="T8" fmla="*/ 39 w 39"/>
                <a:gd name="T9" fmla="*/ 47 h 51"/>
                <a:gd name="T10" fmla="*/ 35 w 39"/>
                <a:gd name="T11" fmla="*/ 40 h 51"/>
                <a:gd name="T12" fmla="*/ 33 w 39"/>
                <a:gd name="T13" fmla="*/ 41 h 51"/>
                <a:gd name="T14" fmla="*/ 25 w 39"/>
                <a:gd name="T15" fmla="*/ 43 h 51"/>
                <a:gd name="T16" fmla="*/ 13 w 39"/>
                <a:gd name="T17" fmla="*/ 38 h 51"/>
                <a:gd name="T18" fmla="*/ 8 w 39"/>
                <a:gd name="T19" fmla="*/ 25 h 51"/>
                <a:gd name="T20" fmla="*/ 13 w 39"/>
                <a:gd name="T21" fmla="*/ 13 h 51"/>
                <a:gd name="T22" fmla="*/ 25 w 39"/>
                <a:gd name="T23" fmla="*/ 8 h 51"/>
                <a:gd name="T24" fmla="*/ 33 w 39"/>
                <a:gd name="T25" fmla="*/ 10 h 51"/>
                <a:gd name="T26" fmla="*/ 36 w 39"/>
                <a:gd name="T27" fmla="*/ 3 h 51"/>
                <a:gd name="T28" fmla="*/ 25 w 39"/>
                <a:gd name="T29" fmla="*/ 0 h 51"/>
                <a:gd name="T30" fmla="*/ 16 w 39"/>
                <a:gd name="T31" fmla="*/ 2 h 51"/>
                <a:gd name="T32" fmla="*/ 7 w 39"/>
                <a:gd name="T33" fmla="*/ 8 h 51"/>
                <a:gd name="T34" fmla="*/ 2 w 39"/>
                <a:gd name="T35" fmla="*/ 16 h 51"/>
                <a:gd name="T36" fmla="*/ 0 w 39"/>
                <a:gd name="T37" fmla="*/ 25 h 51"/>
                <a:gd name="T38" fmla="*/ 2 w 39"/>
                <a:gd name="T39" fmla="*/ 35 h 51"/>
                <a:gd name="T40" fmla="*/ 7 w 39"/>
                <a:gd name="T4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1">
                  <a:moveTo>
                    <a:pt x="7" y="43"/>
                  </a:moveTo>
                  <a:cubicBezTo>
                    <a:pt x="10" y="46"/>
                    <a:pt x="12" y="48"/>
                    <a:pt x="16" y="49"/>
                  </a:cubicBezTo>
                  <a:cubicBezTo>
                    <a:pt x="19" y="50"/>
                    <a:pt x="22" y="51"/>
                    <a:pt x="25" y="51"/>
                  </a:cubicBezTo>
                  <a:cubicBezTo>
                    <a:pt x="29" y="51"/>
                    <a:pt x="33" y="50"/>
                    <a:pt x="37" y="48"/>
                  </a:cubicBezTo>
                  <a:cubicBezTo>
                    <a:pt x="38" y="48"/>
                    <a:pt x="39" y="47"/>
                    <a:pt x="39" y="47"/>
                  </a:cubicBezTo>
                  <a:cubicBezTo>
                    <a:pt x="35" y="40"/>
                    <a:pt x="35" y="40"/>
                    <a:pt x="35" y="40"/>
                  </a:cubicBezTo>
                  <a:cubicBezTo>
                    <a:pt x="34" y="40"/>
                    <a:pt x="34" y="41"/>
                    <a:pt x="33" y="41"/>
                  </a:cubicBezTo>
                  <a:cubicBezTo>
                    <a:pt x="31" y="42"/>
                    <a:pt x="28" y="43"/>
                    <a:pt x="25" y="43"/>
                  </a:cubicBezTo>
                  <a:cubicBezTo>
                    <a:pt x="21" y="43"/>
                    <a:pt x="16" y="41"/>
                    <a:pt x="13" y="38"/>
                  </a:cubicBezTo>
                  <a:cubicBezTo>
                    <a:pt x="10" y="34"/>
                    <a:pt x="8" y="30"/>
                    <a:pt x="8" y="25"/>
                  </a:cubicBezTo>
                  <a:cubicBezTo>
                    <a:pt x="8" y="21"/>
                    <a:pt x="10" y="16"/>
                    <a:pt x="13" y="13"/>
                  </a:cubicBezTo>
                  <a:cubicBezTo>
                    <a:pt x="16" y="10"/>
                    <a:pt x="21" y="8"/>
                    <a:pt x="25" y="8"/>
                  </a:cubicBezTo>
                  <a:cubicBezTo>
                    <a:pt x="28" y="8"/>
                    <a:pt x="31" y="9"/>
                    <a:pt x="33" y="10"/>
                  </a:cubicBezTo>
                  <a:cubicBezTo>
                    <a:pt x="36" y="3"/>
                    <a:pt x="36" y="3"/>
                    <a:pt x="36" y="3"/>
                  </a:cubicBezTo>
                  <a:cubicBezTo>
                    <a:pt x="33" y="1"/>
                    <a:pt x="29" y="0"/>
                    <a:pt x="25" y="0"/>
                  </a:cubicBezTo>
                  <a:cubicBezTo>
                    <a:pt x="22" y="0"/>
                    <a:pt x="19" y="1"/>
                    <a:pt x="16" y="2"/>
                  </a:cubicBezTo>
                  <a:cubicBezTo>
                    <a:pt x="12" y="3"/>
                    <a:pt x="10" y="5"/>
                    <a:pt x="7" y="8"/>
                  </a:cubicBezTo>
                  <a:cubicBezTo>
                    <a:pt x="5" y="10"/>
                    <a:pt x="3" y="13"/>
                    <a:pt x="2" y="16"/>
                  </a:cubicBezTo>
                  <a:cubicBezTo>
                    <a:pt x="1" y="19"/>
                    <a:pt x="0" y="22"/>
                    <a:pt x="0" y="25"/>
                  </a:cubicBezTo>
                  <a:cubicBezTo>
                    <a:pt x="0" y="29"/>
                    <a:pt x="1" y="32"/>
                    <a:pt x="2" y="35"/>
                  </a:cubicBezTo>
                  <a:cubicBezTo>
                    <a:pt x="3" y="38"/>
                    <a:pt x="5" y="41"/>
                    <a:pt x="7" y="4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39" name="Freeform 746"/>
            <p:cNvSpPr>
              <a:spLocks noEditPoints="1"/>
            </p:cNvSpPr>
            <p:nvPr/>
          </p:nvSpPr>
          <p:spPr bwMode="auto">
            <a:xfrm>
              <a:off x="5076339" y="3192730"/>
              <a:ext cx="145851" cy="145851"/>
            </a:xfrm>
            <a:custGeom>
              <a:avLst/>
              <a:gdLst>
                <a:gd name="T0" fmla="*/ 44 w 51"/>
                <a:gd name="T1" fmla="*/ 7 h 51"/>
                <a:gd name="T2" fmla="*/ 36 w 51"/>
                <a:gd name="T3" fmla="*/ 2 h 51"/>
                <a:gd name="T4" fmla="*/ 26 w 51"/>
                <a:gd name="T5" fmla="*/ 0 h 51"/>
                <a:gd name="T6" fmla="*/ 16 w 51"/>
                <a:gd name="T7" fmla="*/ 2 h 51"/>
                <a:gd name="T8" fmla="*/ 8 w 51"/>
                <a:gd name="T9" fmla="*/ 7 h 51"/>
                <a:gd name="T10" fmla="*/ 2 w 51"/>
                <a:gd name="T11" fmla="*/ 16 h 51"/>
                <a:gd name="T12" fmla="*/ 0 w 51"/>
                <a:gd name="T13" fmla="*/ 25 h 51"/>
                <a:gd name="T14" fmla="*/ 2 w 51"/>
                <a:gd name="T15" fmla="*/ 35 h 51"/>
                <a:gd name="T16" fmla="*/ 8 w 51"/>
                <a:gd name="T17" fmla="*/ 43 h 51"/>
                <a:gd name="T18" fmla="*/ 16 w 51"/>
                <a:gd name="T19" fmla="*/ 49 h 51"/>
                <a:gd name="T20" fmla="*/ 26 w 51"/>
                <a:gd name="T21" fmla="*/ 51 h 51"/>
                <a:gd name="T22" fmla="*/ 36 w 51"/>
                <a:gd name="T23" fmla="*/ 49 h 51"/>
                <a:gd name="T24" fmla="*/ 44 w 51"/>
                <a:gd name="T25" fmla="*/ 43 h 51"/>
                <a:gd name="T26" fmla="*/ 49 w 51"/>
                <a:gd name="T27" fmla="*/ 35 h 51"/>
                <a:gd name="T28" fmla="*/ 51 w 51"/>
                <a:gd name="T29" fmla="*/ 25 h 51"/>
                <a:gd name="T30" fmla="*/ 49 w 51"/>
                <a:gd name="T31" fmla="*/ 16 h 51"/>
                <a:gd name="T32" fmla="*/ 44 w 51"/>
                <a:gd name="T33" fmla="*/ 7 h 51"/>
                <a:gd name="T34" fmla="*/ 38 w 51"/>
                <a:gd name="T35" fmla="*/ 38 h 51"/>
                <a:gd name="T36" fmla="*/ 26 w 51"/>
                <a:gd name="T37" fmla="*/ 43 h 51"/>
                <a:gd name="T38" fmla="*/ 14 w 51"/>
                <a:gd name="T39" fmla="*/ 38 h 51"/>
                <a:gd name="T40" fmla="*/ 8 w 51"/>
                <a:gd name="T41" fmla="*/ 25 h 51"/>
                <a:gd name="T42" fmla="*/ 14 w 51"/>
                <a:gd name="T43" fmla="*/ 13 h 51"/>
                <a:gd name="T44" fmla="*/ 26 w 51"/>
                <a:gd name="T45" fmla="*/ 8 h 51"/>
                <a:gd name="T46" fmla="*/ 38 w 51"/>
                <a:gd name="T47" fmla="*/ 13 h 51"/>
                <a:gd name="T48" fmla="*/ 43 w 51"/>
                <a:gd name="T49" fmla="*/ 25 h 51"/>
                <a:gd name="T50" fmla="*/ 38 w 51"/>
                <a:gd name="T51"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44" y="7"/>
                  </a:moveTo>
                  <a:cubicBezTo>
                    <a:pt x="41" y="5"/>
                    <a:pt x="39" y="3"/>
                    <a:pt x="36" y="2"/>
                  </a:cubicBezTo>
                  <a:cubicBezTo>
                    <a:pt x="33" y="1"/>
                    <a:pt x="29" y="0"/>
                    <a:pt x="26" y="0"/>
                  </a:cubicBezTo>
                  <a:cubicBezTo>
                    <a:pt x="22" y="0"/>
                    <a:pt x="19" y="1"/>
                    <a:pt x="16" y="2"/>
                  </a:cubicBezTo>
                  <a:cubicBezTo>
                    <a:pt x="13" y="3"/>
                    <a:pt x="10" y="5"/>
                    <a:pt x="8" y="7"/>
                  </a:cubicBezTo>
                  <a:cubicBezTo>
                    <a:pt x="6" y="10"/>
                    <a:pt x="4" y="13"/>
                    <a:pt x="2" y="16"/>
                  </a:cubicBezTo>
                  <a:cubicBezTo>
                    <a:pt x="1" y="19"/>
                    <a:pt x="0" y="22"/>
                    <a:pt x="0" y="25"/>
                  </a:cubicBezTo>
                  <a:cubicBezTo>
                    <a:pt x="0" y="29"/>
                    <a:pt x="1" y="32"/>
                    <a:pt x="2" y="35"/>
                  </a:cubicBezTo>
                  <a:cubicBezTo>
                    <a:pt x="4" y="38"/>
                    <a:pt x="6" y="41"/>
                    <a:pt x="8" y="43"/>
                  </a:cubicBezTo>
                  <a:cubicBezTo>
                    <a:pt x="10" y="46"/>
                    <a:pt x="13" y="48"/>
                    <a:pt x="16" y="49"/>
                  </a:cubicBezTo>
                  <a:cubicBezTo>
                    <a:pt x="19" y="50"/>
                    <a:pt x="22" y="51"/>
                    <a:pt x="26" y="51"/>
                  </a:cubicBezTo>
                  <a:cubicBezTo>
                    <a:pt x="29" y="51"/>
                    <a:pt x="33" y="50"/>
                    <a:pt x="36" y="49"/>
                  </a:cubicBezTo>
                  <a:cubicBezTo>
                    <a:pt x="39" y="48"/>
                    <a:pt x="41" y="46"/>
                    <a:pt x="44" y="43"/>
                  </a:cubicBezTo>
                  <a:cubicBezTo>
                    <a:pt x="46" y="41"/>
                    <a:pt x="48" y="38"/>
                    <a:pt x="49" y="35"/>
                  </a:cubicBezTo>
                  <a:cubicBezTo>
                    <a:pt x="51" y="32"/>
                    <a:pt x="51" y="29"/>
                    <a:pt x="51" y="25"/>
                  </a:cubicBezTo>
                  <a:cubicBezTo>
                    <a:pt x="51" y="22"/>
                    <a:pt x="51" y="19"/>
                    <a:pt x="49" y="16"/>
                  </a:cubicBezTo>
                  <a:cubicBezTo>
                    <a:pt x="48" y="13"/>
                    <a:pt x="46" y="10"/>
                    <a:pt x="44" y="7"/>
                  </a:cubicBezTo>
                  <a:close/>
                  <a:moveTo>
                    <a:pt x="38" y="38"/>
                  </a:moveTo>
                  <a:cubicBezTo>
                    <a:pt x="35" y="41"/>
                    <a:pt x="31" y="43"/>
                    <a:pt x="26" y="43"/>
                  </a:cubicBezTo>
                  <a:cubicBezTo>
                    <a:pt x="21" y="43"/>
                    <a:pt x="17" y="41"/>
                    <a:pt x="14" y="38"/>
                  </a:cubicBezTo>
                  <a:cubicBezTo>
                    <a:pt x="10" y="34"/>
                    <a:pt x="8" y="30"/>
                    <a:pt x="8" y="25"/>
                  </a:cubicBezTo>
                  <a:cubicBezTo>
                    <a:pt x="8" y="21"/>
                    <a:pt x="10" y="16"/>
                    <a:pt x="14" y="13"/>
                  </a:cubicBezTo>
                  <a:cubicBezTo>
                    <a:pt x="17" y="10"/>
                    <a:pt x="21" y="8"/>
                    <a:pt x="26" y="8"/>
                  </a:cubicBezTo>
                  <a:cubicBezTo>
                    <a:pt x="31" y="8"/>
                    <a:pt x="35" y="10"/>
                    <a:pt x="38" y="13"/>
                  </a:cubicBezTo>
                  <a:cubicBezTo>
                    <a:pt x="41" y="16"/>
                    <a:pt x="43" y="21"/>
                    <a:pt x="43" y="25"/>
                  </a:cubicBezTo>
                  <a:cubicBezTo>
                    <a:pt x="43" y="30"/>
                    <a:pt x="41" y="34"/>
                    <a:pt x="38" y="38"/>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0" name="Freeform 747"/>
            <p:cNvSpPr/>
            <p:nvPr/>
          </p:nvSpPr>
          <p:spPr bwMode="auto">
            <a:xfrm>
              <a:off x="5248930" y="3192730"/>
              <a:ext cx="137343" cy="145851"/>
            </a:xfrm>
            <a:custGeom>
              <a:avLst/>
              <a:gdLst>
                <a:gd name="T0" fmla="*/ 94 w 113"/>
                <a:gd name="T1" fmla="*/ 120 h 120"/>
                <a:gd name="T2" fmla="*/ 113 w 113"/>
                <a:gd name="T3" fmla="*/ 120 h 120"/>
                <a:gd name="T4" fmla="*/ 113 w 113"/>
                <a:gd name="T5" fmla="*/ 0 h 120"/>
                <a:gd name="T6" fmla="*/ 56 w 113"/>
                <a:gd name="T7" fmla="*/ 66 h 120"/>
                <a:gd name="T8" fmla="*/ 0 w 113"/>
                <a:gd name="T9" fmla="*/ 0 h 120"/>
                <a:gd name="T10" fmla="*/ 0 w 113"/>
                <a:gd name="T11" fmla="*/ 120 h 120"/>
                <a:gd name="T12" fmla="*/ 19 w 113"/>
                <a:gd name="T13" fmla="*/ 120 h 120"/>
                <a:gd name="T14" fmla="*/ 19 w 113"/>
                <a:gd name="T15" fmla="*/ 52 h 120"/>
                <a:gd name="T16" fmla="*/ 56 w 113"/>
                <a:gd name="T17" fmla="*/ 94 h 120"/>
                <a:gd name="T18" fmla="*/ 94 w 113"/>
                <a:gd name="T19" fmla="*/ 52 h 120"/>
                <a:gd name="T20" fmla="*/ 94 w 113"/>
                <a:gd name="T2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0">
                  <a:moveTo>
                    <a:pt x="94" y="120"/>
                  </a:moveTo>
                  <a:lnTo>
                    <a:pt x="113" y="120"/>
                  </a:lnTo>
                  <a:lnTo>
                    <a:pt x="113" y="0"/>
                  </a:lnTo>
                  <a:lnTo>
                    <a:pt x="56" y="66"/>
                  </a:lnTo>
                  <a:lnTo>
                    <a:pt x="0" y="0"/>
                  </a:lnTo>
                  <a:lnTo>
                    <a:pt x="0" y="120"/>
                  </a:lnTo>
                  <a:lnTo>
                    <a:pt x="19" y="120"/>
                  </a:lnTo>
                  <a:lnTo>
                    <a:pt x="19" y="52"/>
                  </a:lnTo>
                  <a:lnTo>
                    <a:pt x="56" y="94"/>
                  </a:lnTo>
                  <a:lnTo>
                    <a:pt x="94" y="52"/>
                  </a:lnTo>
                  <a:lnTo>
                    <a:pt x="94"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1" name="Freeform 748"/>
            <p:cNvSpPr>
              <a:spLocks noEditPoints="1"/>
            </p:cNvSpPr>
            <p:nvPr/>
          </p:nvSpPr>
          <p:spPr bwMode="auto">
            <a:xfrm>
              <a:off x="5426382" y="3192730"/>
              <a:ext cx="92373" cy="145851"/>
            </a:xfrm>
            <a:custGeom>
              <a:avLst/>
              <a:gdLst>
                <a:gd name="T0" fmla="*/ 28 w 32"/>
                <a:gd name="T1" fmla="*/ 29 h 51"/>
                <a:gd name="T2" fmla="*/ 32 w 32"/>
                <a:gd name="T3" fmla="*/ 17 h 51"/>
                <a:gd name="T4" fmla="*/ 28 w 32"/>
                <a:gd name="T5" fmla="*/ 5 h 51"/>
                <a:gd name="T6" fmla="*/ 15 w 32"/>
                <a:gd name="T7" fmla="*/ 0 h 51"/>
                <a:gd name="T8" fmla="*/ 7 w 32"/>
                <a:gd name="T9" fmla="*/ 0 h 51"/>
                <a:gd name="T10" fmla="*/ 0 w 32"/>
                <a:gd name="T11" fmla="*/ 0 h 51"/>
                <a:gd name="T12" fmla="*/ 0 w 32"/>
                <a:gd name="T13" fmla="*/ 51 h 51"/>
                <a:gd name="T14" fmla="*/ 8 w 32"/>
                <a:gd name="T15" fmla="*/ 51 h 51"/>
                <a:gd name="T16" fmla="*/ 8 w 32"/>
                <a:gd name="T17" fmla="*/ 34 h 51"/>
                <a:gd name="T18" fmla="*/ 15 w 32"/>
                <a:gd name="T19" fmla="*/ 34 h 51"/>
                <a:gd name="T20" fmla="*/ 28 w 32"/>
                <a:gd name="T21" fmla="*/ 29 h 51"/>
                <a:gd name="T22" fmla="*/ 23 w 32"/>
                <a:gd name="T23" fmla="*/ 24 h 51"/>
                <a:gd name="T24" fmla="*/ 15 w 32"/>
                <a:gd name="T25" fmla="*/ 26 h 51"/>
                <a:gd name="T26" fmla="*/ 8 w 32"/>
                <a:gd name="T27" fmla="*/ 26 h 51"/>
                <a:gd name="T28" fmla="*/ 8 w 32"/>
                <a:gd name="T29" fmla="*/ 7 h 51"/>
                <a:gd name="T30" fmla="*/ 15 w 32"/>
                <a:gd name="T31" fmla="*/ 7 h 51"/>
                <a:gd name="T32" fmla="*/ 23 w 32"/>
                <a:gd name="T33" fmla="*/ 10 h 51"/>
                <a:gd name="T34" fmla="*/ 25 w 32"/>
                <a:gd name="T35" fmla="*/ 17 h 51"/>
                <a:gd name="T36" fmla="*/ 23 w 32"/>
                <a:gd name="T3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1">
                  <a:moveTo>
                    <a:pt x="28" y="29"/>
                  </a:moveTo>
                  <a:cubicBezTo>
                    <a:pt x="31" y="26"/>
                    <a:pt x="32" y="22"/>
                    <a:pt x="32" y="17"/>
                  </a:cubicBezTo>
                  <a:cubicBezTo>
                    <a:pt x="32" y="12"/>
                    <a:pt x="31" y="8"/>
                    <a:pt x="28" y="5"/>
                  </a:cubicBezTo>
                  <a:cubicBezTo>
                    <a:pt x="26" y="3"/>
                    <a:pt x="22" y="0"/>
                    <a:pt x="15" y="0"/>
                  </a:cubicBezTo>
                  <a:cubicBezTo>
                    <a:pt x="7" y="0"/>
                    <a:pt x="7" y="0"/>
                    <a:pt x="7" y="0"/>
                  </a:cubicBezTo>
                  <a:cubicBezTo>
                    <a:pt x="0" y="0"/>
                    <a:pt x="0" y="0"/>
                    <a:pt x="0" y="0"/>
                  </a:cubicBezTo>
                  <a:cubicBezTo>
                    <a:pt x="0" y="51"/>
                    <a:pt x="0" y="51"/>
                    <a:pt x="0" y="51"/>
                  </a:cubicBezTo>
                  <a:cubicBezTo>
                    <a:pt x="8" y="51"/>
                    <a:pt x="8" y="51"/>
                    <a:pt x="8" y="51"/>
                  </a:cubicBezTo>
                  <a:cubicBezTo>
                    <a:pt x="8" y="34"/>
                    <a:pt x="8" y="34"/>
                    <a:pt x="8" y="34"/>
                  </a:cubicBezTo>
                  <a:cubicBezTo>
                    <a:pt x="15" y="34"/>
                    <a:pt x="15" y="34"/>
                    <a:pt x="15" y="34"/>
                  </a:cubicBezTo>
                  <a:cubicBezTo>
                    <a:pt x="22" y="34"/>
                    <a:pt x="26" y="31"/>
                    <a:pt x="28" y="29"/>
                  </a:cubicBezTo>
                  <a:close/>
                  <a:moveTo>
                    <a:pt x="23" y="24"/>
                  </a:moveTo>
                  <a:cubicBezTo>
                    <a:pt x="21" y="26"/>
                    <a:pt x="18" y="26"/>
                    <a:pt x="15" y="26"/>
                  </a:cubicBezTo>
                  <a:cubicBezTo>
                    <a:pt x="8" y="26"/>
                    <a:pt x="8" y="26"/>
                    <a:pt x="8" y="26"/>
                  </a:cubicBezTo>
                  <a:cubicBezTo>
                    <a:pt x="8" y="7"/>
                    <a:pt x="8" y="7"/>
                    <a:pt x="8" y="7"/>
                  </a:cubicBezTo>
                  <a:cubicBezTo>
                    <a:pt x="15" y="7"/>
                    <a:pt x="15" y="7"/>
                    <a:pt x="15" y="7"/>
                  </a:cubicBezTo>
                  <a:cubicBezTo>
                    <a:pt x="18" y="7"/>
                    <a:pt x="21" y="8"/>
                    <a:pt x="23" y="10"/>
                  </a:cubicBezTo>
                  <a:cubicBezTo>
                    <a:pt x="24" y="12"/>
                    <a:pt x="25" y="15"/>
                    <a:pt x="25" y="17"/>
                  </a:cubicBezTo>
                  <a:cubicBezTo>
                    <a:pt x="25" y="19"/>
                    <a:pt x="24" y="22"/>
                    <a:pt x="23" y="24"/>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2" name="Freeform 749"/>
            <p:cNvSpPr>
              <a:spLocks noEditPoints="1"/>
            </p:cNvSpPr>
            <p:nvPr/>
          </p:nvSpPr>
          <p:spPr bwMode="auto">
            <a:xfrm>
              <a:off x="5524832" y="3192730"/>
              <a:ext cx="126405" cy="145851"/>
            </a:xfrm>
            <a:custGeom>
              <a:avLst/>
              <a:gdLst>
                <a:gd name="T0" fmla="*/ 0 w 104"/>
                <a:gd name="T1" fmla="*/ 120 h 120"/>
                <a:gd name="T2" fmla="*/ 21 w 104"/>
                <a:gd name="T3" fmla="*/ 120 h 120"/>
                <a:gd name="T4" fmla="*/ 30 w 104"/>
                <a:gd name="T5" fmla="*/ 94 h 120"/>
                <a:gd name="T6" fmla="*/ 73 w 104"/>
                <a:gd name="T7" fmla="*/ 94 h 120"/>
                <a:gd name="T8" fmla="*/ 82 w 104"/>
                <a:gd name="T9" fmla="*/ 120 h 120"/>
                <a:gd name="T10" fmla="*/ 104 w 104"/>
                <a:gd name="T11" fmla="*/ 120 h 120"/>
                <a:gd name="T12" fmla="*/ 52 w 104"/>
                <a:gd name="T13" fmla="*/ 0 h 120"/>
                <a:gd name="T14" fmla="*/ 0 w 104"/>
                <a:gd name="T15" fmla="*/ 120 h 120"/>
                <a:gd name="T16" fmla="*/ 38 w 104"/>
                <a:gd name="T17" fmla="*/ 78 h 120"/>
                <a:gd name="T18" fmla="*/ 52 w 104"/>
                <a:gd name="T19" fmla="*/ 47 h 120"/>
                <a:gd name="T20" fmla="*/ 66 w 104"/>
                <a:gd name="T21" fmla="*/ 78 h 120"/>
                <a:gd name="T22" fmla="*/ 38 w 104"/>
                <a:gd name="T2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0">
                  <a:moveTo>
                    <a:pt x="0" y="120"/>
                  </a:moveTo>
                  <a:lnTo>
                    <a:pt x="21" y="120"/>
                  </a:lnTo>
                  <a:lnTo>
                    <a:pt x="30" y="94"/>
                  </a:lnTo>
                  <a:lnTo>
                    <a:pt x="73" y="94"/>
                  </a:lnTo>
                  <a:lnTo>
                    <a:pt x="82" y="120"/>
                  </a:lnTo>
                  <a:lnTo>
                    <a:pt x="104" y="120"/>
                  </a:lnTo>
                  <a:lnTo>
                    <a:pt x="52" y="0"/>
                  </a:lnTo>
                  <a:lnTo>
                    <a:pt x="0" y="120"/>
                  </a:lnTo>
                  <a:close/>
                  <a:moveTo>
                    <a:pt x="38" y="78"/>
                  </a:moveTo>
                  <a:lnTo>
                    <a:pt x="52" y="47"/>
                  </a:lnTo>
                  <a:lnTo>
                    <a:pt x="66" y="78"/>
                  </a:lnTo>
                  <a:lnTo>
                    <a:pt x="38" y="78"/>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3" name="Freeform 750"/>
            <p:cNvSpPr/>
            <p:nvPr/>
          </p:nvSpPr>
          <p:spPr bwMode="auto">
            <a:xfrm>
              <a:off x="5676761" y="3192730"/>
              <a:ext cx="109389" cy="145851"/>
            </a:xfrm>
            <a:custGeom>
              <a:avLst/>
              <a:gdLst>
                <a:gd name="T0" fmla="*/ 19 w 90"/>
                <a:gd name="T1" fmla="*/ 47 h 120"/>
                <a:gd name="T2" fmla="*/ 90 w 90"/>
                <a:gd name="T3" fmla="*/ 120 h 120"/>
                <a:gd name="T4" fmla="*/ 90 w 90"/>
                <a:gd name="T5" fmla="*/ 0 h 120"/>
                <a:gd name="T6" fmla="*/ 71 w 90"/>
                <a:gd name="T7" fmla="*/ 0 h 120"/>
                <a:gd name="T8" fmla="*/ 71 w 90"/>
                <a:gd name="T9" fmla="*/ 73 h 120"/>
                <a:gd name="T10" fmla="*/ 0 w 90"/>
                <a:gd name="T11" fmla="*/ 0 h 120"/>
                <a:gd name="T12" fmla="*/ 0 w 90"/>
                <a:gd name="T13" fmla="*/ 120 h 120"/>
                <a:gd name="T14" fmla="*/ 19 w 90"/>
                <a:gd name="T15" fmla="*/ 120 h 120"/>
                <a:gd name="T16" fmla="*/ 19 w 90"/>
                <a:gd name="T17" fmla="*/ 4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20">
                  <a:moveTo>
                    <a:pt x="19" y="47"/>
                  </a:moveTo>
                  <a:lnTo>
                    <a:pt x="90" y="120"/>
                  </a:lnTo>
                  <a:lnTo>
                    <a:pt x="90" y="0"/>
                  </a:lnTo>
                  <a:lnTo>
                    <a:pt x="71" y="0"/>
                  </a:lnTo>
                  <a:lnTo>
                    <a:pt x="71" y="73"/>
                  </a:lnTo>
                  <a:lnTo>
                    <a:pt x="0" y="0"/>
                  </a:lnTo>
                  <a:lnTo>
                    <a:pt x="0" y="120"/>
                  </a:lnTo>
                  <a:lnTo>
                    <a:pt x="19" y="120"/>
                  </a:lnTo>
                  <a:lnTo>
                    <a:pt x="19" y="47"/>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4" name="Freeform 751"/>
            <p:cNvSpPr/>
            <p:nvPr/>
          </p:nvSpPr>
          <p:spPr bwMode="auto">
            <a:xfrm>
              <a:off x="5794657" y="3192730"/>
              <a:ext cx="126405" cy="145851"/>
            </a:xfrm>
            <a:custGeom>
              <a:avLst/>
              <a:gdLst>
                <a:gd name="T0" fmla="*/ 43 w 104"/>
                <a:gd name="T1" fmla="*/ 120 h 120"/>
                <a:gd name="T2" fmla="*/ 62 w 104"/>
                <a:gd name="T3" fmla="*/ 120 h 120"/>
                <a:gd name="T4" fmla="*/ 62 w 104"/>
                <a:gd name="T5" fmla="*/ 57 h 120"/>
                <a:gd name="T6" fmla="*/ 104 w 104"/>
                <a:gd name="T7" fmla="*/ 0 h 120"/>
                <a:gd name="T8" fmla="*/ 83 w 104"/>
                <a:gd name="T9" fmla="*/ 0 h 120"/>
                <a:gd name="T10" fmla="*/ 52 w 104"/>
                <a:gd name="T11" fmla="*/ 42 h 120"/>
                <a:gd name="T12" fmla="*/ 21 w 104"/>
                <a:gd name="T13" fmla="*/ 0 h 120"/>
                <a:gd name="T14" fmla="*/ 0 w 104"/>
                <a:gd name="T15" fmla="*/ 0 h 120"/>
                <a:gd name="T16" fmla="*/ 43 w 104"/>
                <a:gd name="T17" fmla="*/ 57 h 120"/>
                <a:gd name="T18" fmla="*/ 43 w 104"/>
                <a:gd name="T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20">
                  <a:moveTo>
                    <a:pt x="43" y="120"/>
                  </a:moveTo>
                  <a:lnTo>
                    <a:pt x="62" y="120"/>
                  </a:lnTo>
                  <a:lnTo>
                    <a:pt x="62" y="57"/>
                  </a:lnTo>
                  <a:lnTo>
                    <a:pt x="104" y="0"/>
                  </a:lnTo>
                  <a:lnTo>
                    <a:pt x="83" y="0"/>
                  </a:lnTo>
                  <a:lnTo>
                    <a:pt x="52" y="42"/>
                  </a:lnTo>
                  <a:lnTo>
                    <a:pt x="21" y="0"/>
                  </a:lnTo>
                  <a:lnTo>
                    <a:pt x="0" y="0"/>
                  </a:lnTo>
                  <a:lnTo>
                    <a:pt x="43" y="57"/>
                  </a:lnTo>
                  <a:lnTo>
                    <a:pt x="43" y="12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5" name="Freeform 752"/>
            <p:cNvSpPr/>
            <p:nvPr/>
          </p:nvSpPr>
          <p:spPr bwMode="auto">
            <a:xfrm>
              <a:off x="5248930" y="3370183"/>
              <a:ext cx="59556" cy="113035"/>
            </a:xfrm>
            <a:custGeom>
              <a:avLst/>
              <a:gdLst>
                <a:gd name="T0" fmla="*/ 45 w 49"/>
                <a:gd name="T1" fmla="*/ 86 h 93"/>
                <a:gd name="T2" fmla="*/ 2 w 49"/>
                <a:gd name="T3" fmla="*/ 0 h 93"/>
                <a:gd name="T4" fmla="*/ 0 w 49"/>
                <a:gd name="T5" fmla="*/ 0 h 93"/>
                <a:gd name="T6" fmla="*/ 0 w 49"/>
                <a:gd name="T7" fmla="*/ 93 h 93"/>
                <a:gd name="T8" fmla="*/ 2 w 49"/>
                <a:gd name="T9" fmla="*/ 93 h 93"/>
                <a:gd name="T10" fmla="*/ 2 w 49"/>
                <a:gd name="T11" fmla="*/ 10 h 93"/>
                <a:gd name="T12" fmla="*/ 45 w 49"/>
                <a:gd name="T13" fmla="*/ 93 h 93"/>
                <a:gd name="T14" fmla="*/ 49 w 49"/>
                <a:gd name="T15" fmla="*/ 93 h 93"/>
                <a:gd name="T16" fmla="*/ 49 w 49"/>
                <a:gd name="T17" fmla="*/ 0 h 93"/>
                <a:gd name="T18" fmla="*/ 45 w 49"/>
                <a:gd name="T19" fmla="*/ 0 h 93"/>
                <a:gd name="T20" fmla="*/ 45 w 49"/>
                <a:gd name="T21"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3">
                  <a:moveTo>
                    <a:pt x="45" y="86"/>
                  </a:moveTo>
                  <a:lnTo>
                    <a:pt x="2" y="0"/>
                  </a:lnTo>
                  <a:lnTo>
                    <a:pt x="0" y="0"/>
                  </a:lnTo>
                  <a:lnTo>
                    <a:pt x="0" y="93"/>
                  </a:lnTo>
                  <a:lnTo>
                    <a:pt x="2" y="93"/>
                  </a:lnTo>
                  <a:lnTo>
                    <a:pt x="2" y="10"/>
                  </a:lnTo>
                  <a:lnTo>
                    <a:pt x="45" y="93"/>
                  </a:lnTo>
                  <a:lnTo>
                    <a:pt x="49" y="93"/>
                  </a:lnTo>
                  <a:lnTo>
                    <a:pt x="49" y="0"/>
                  </a:lnTo>
                  <a:lnTo>
                    <a:pt x="45" y="0"/>
                  </a:lnTo>
                  <a:lnTo>
                    <a:pt x="45" y="86"/>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6" name="Freeform 753"/>
            <p:cNvSpPr>
              <a:spLocks noEditPoints="1"/>
            </p:cNvSpPr>
            <p:nvPr/>
          </p:nvSpPr>
          <p:spPr bwMode="auto">
            <a:xfrm>
              <a:off x="5357103" y="3370183"/>
              <a:ext cx="66849" cy="113035"/>
            </a:xfrm>
            <a:custGeom>
              <a:avLst/>
              <a:gdLst>
                <a:gd name="T0" fmla="*/ 24 w 55"/>
                <a:gd name="T1" fmla="*/ 0 h 93"/>
                <a:gd name="T2" fmla="*/ 0 w 55"/>
                <a:gd name="T3" fmla="*/ 93 h 93"/>
                <a:gd name="T4" fmla="*/ 5 w 55"/>
                <a:gd name="T5" fmla="*/ 93 h 93"/>
                <a:gd name="T6" fmla="*/ 12 w 55"/>
                <a:gd name="T7" fmla="*/ 64 h 93"/>
                <a:gd name="T8" fmla="*/ 43 w 55"/>
                <a:gd name="T9" fmla="*/ 64 h 93"/>
                <a:gd name="T10" fmla="*/ 50 w 55"/>
                <a:gd name="T11" fmla="*/ 93 h 93"/>
                <a:gd name="T12" fmla="*/ 55 w 55"/>
                <a:gd name="T13" fmla="*/ 93 h 93"/>
                <a:gd name="T14" fmla="*/ 31 w 55"/>
                <a:gd name="T15" fmla="*/ 0 h 93"/>
                <a:gd name="T16" fmla="*/ 24 w 55"/>
                <a:gd name="T17" fmla="*/ 0 h 93"/>
                <a:gd name="T18" fmla="*/ 12 w 55"/>
                <a:gd name="T19" fmla="*/ 60 h 93"/>
                <a:gd name="T20" fmla="*/ 26 w 55"/>
                <a:gd name="T21" fmla="*/ 5 h 93"/>
                <a:gd name="T22" fmla="*/ 43 w 55"/>
                <a:gd name="T23" fmla="*/ 60 h 93"/>
                <a:gd name="T24" fmla="*/ 12 w 55"/>
                <a:gd name="T25"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93">
                  <a:moveTo>
                    <a:pt x="24" y="0"/>
                  </a:moveTo>
                  <a:lnTo>
                    <a:pt x="0" y="93"/>
                  </a:lnTo>
                  <a:lnTo>
                    <a:pt x="5" y="93"/>
                  </a:lnTo>
                  <a:lnTo>
                    <a:pt x="12" y="64"/>
                  </a:lnTo>
                  <a:lnTo>
                    <a:pt x="43" y="64"/>
                  </a:lnTo>
                  <a:lnTo>
                    <a:pt x="50" y="93"/>
                  </a:lnTo>
                  <a:lnTo>
                    <a:pt x="55" y="93"/>
                  </a:lnTo>
                  <a:lnTo>
                    <a:pt x="31" y="0"/>
                  </a:lnTo>
                  <a:lnTo>
                    <a:pt x="24" y="0"/>
                  </a:lnTo>
                  <a:close/>
                  <a:moveTo>
                    <a:pt x="12" y="60"/>
                  </a:moveTo>
                  <a:lnTo>
                    <a:pt x="26" y="5"/>
                  </a:lnTo>
                  <a:lnTo>
                    <a:pt x="43" y="60"/>
                  </a:lnTo>
                  <a:lnTo>
                    <a:pt x="12" y="6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7" name="Freeform 754"/>
            <p:cNvSpPr/>
            <p:nvPr/>
          </p:nvSpPr>
          <p:spPr bwMode="auto">
            <a:xfrm>
              <a:off x="5472569" y="3370183"/>
              <a:ext cx="75357" cy="113035"/>
            </a:xfrm>
            <a:custGeom>
              <a:avLst/>
              <a:gdLst>
                <a:gd name="T0" fmla="*/ 31 w 62"/>
                <a:gd name="T1" fmla="*/ 60 h 93"/>
                <a:gd name="T2" fmla="*/ 2 w 62"/>
                <a:gd name="T3" fmla="*/ 0 h 93"/>
                <a:gd name="T4" fmla="*/ 0 w 62"/>
                <a:gd name="T5" fmla="*/ 0 h 93"/>
                <a:gd name="T6" fmla="*/ 0 w 62"/>
                <a:gd name="T7" fmla="*/ 93 h 93"/>
                <a:gd name="T8" fmla="*/ 5 w 62"/>
                <a:gd name="T9" fmla="*/ 93 h 93"/>
                <a:gd name="T10" fmla="*/ 5 w 62"/>
                <a:gd name="T11" fmla="*/ 10 h 93"/>
                <a:gd name="T12" fmla="*/ 31 w 62"/>
                <a:gd name="T13" fmla="*/ 67 h 93"/>
                <a:gd name="T14" fmla="*/ 31 w 62"/>
                <a:gd name="T15" fmla="*/ 67 h 93"/>
                <a:gd name="T16" fmla="*/ 57 w 62"/>
                <a:gd name="T17" fmla="*/ 10 h 93"/>
                <a:gd name="T18" fmla="*/ 57 w 62"/>
                <a:gd name="T19" fmla="*/ 93 h 93"/>
                <a:gd name="T20" fmla="*/ 62 w 62"/>
                <a:gd name="T21" fmla="*/ 93 h 93"/>
                <a:gd name="T22" fmla="*/ 62 w 62"/>
                <a:gd name="T23" fmla="*/ 0 h 93"/>
                <a:gd name="T24" fmla="*/ 59 w 62"/>
                <a:gd name="T25" fmla="*/ 0 h 93"/>
                <a:gd name="T26" fmla="*/ 31 w 62"/>
                <a:gd name="T27"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93">
                  <a:moveTo>
                    <a:pt x="31" y="60"/>
                  </a:moveTo>
                  <a:lnTo>
                    <a:pt x="2" y="0"/>
                  </a:lnTo>
                  <a:lnTo>
                    <a:pt x="0" y="0"/>
                  </a:lnTo>
                  <a:lnTo>
                    <a:pt x="0" y="93"/>
                  </a:lnTo>
                  <a:lnTo>
                    <a:pt x="5" y="93"/>
                  </a:lnTo>
                  <a:lnTo>
                    <a:pt x="5" y="10"/>
                  </a:lnTo>
                  <a:lnTo>
                    <a:pt x="31" y="67"/>
                  </a:lnTo>
                  <a:lnTo>
                    <a:pt x="31" y="67"/>
                  </a:lnTo>
                  <a:lnTo>
                    <a:pt x="57" y="10"/>
                  </a:lnTo>
                  <a:lnTo>
                    <a:pt x="57" y="93"/>
                  </a:lnTo>
                  <a:lnTo>
                    <a:pt x="62" y="93"/>
                  </a:lnTo>
                  <a:lnTo>
                    <a:pt x="62" y="0"/>
                  </a:lnTo>
                  <a:lnTo>
                    <a:pt x="59" y="0"/>
                  </a:lnTo>
                  <a:lnTo>
                    <a:pt x="31" y="60"/>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8" name="Freeform 755"/>
            <p:cNvSpPr/>
            <p:nvPr/>
          </p:nvSpPr>
          <p:spPr bwMode="auto">
            <a:xfrm>
              <a:off x="5605050" y="3370183"/>
              <a:ext cx="40109" cy="113035"/>
            </a:xfrm>
            <a:custGeom>
              <a:avLst/>
              <a:gdLst>
                <a:gd name="T0" fmla="*/ 0 w 33"/>
                <a:gd name="T1" fmla="*/ 93 h 93"/>
                <a:gd name="T2" fmla="*/ 33 w 33"/>
                <a:gd name="T3" fmla="*/ 93 h 93"/>
                <a:gd name="T4" fmla="*/ 33 w 33"/>
                <a:gd name="T5" fmla="*/ 90 h 93"/>
                <a:gd name="T6" fmla="*/ 2 w 33"/>
                <a:gd name="T7" fmla="*/ 90 h 93"/>
                <a:gd name="T8" fmla="*/ 2 w 33"/>
                <a:gd name="T9" fmla="*/ 48 h 93"/>
                <a:gd name="T10" fmla="*/ 28 w 33"/>
                <a:gd name="T11" fmla="*/ 48 h 93"/>
                <a:gd name="T12" fmla="*/ 28 w 33"/>
                <a:gd name="T13" fmla="*/ 45 h 93"/>
                <a:gd name="T14" fmla="*/ 2 w 33"/>
                <a:gd name="T15" fmla="*/ 45 h 93"/>
                <a:gd name="T16" fmla="*/ 2 w 33"/>
                <a:gd name="T17" fmla="*/ 3 h 93"/>
                <a:gd name="T18" fmla="*/ 33 w 33"/>
                <a:gd name="T19" fmla="*/ 3 h 93"/>
                <a:gd name="T20" fmla="*/ 33 w 33"/>
                <a:gd name="T21" fmla="*/ 0 h 93"/>
                <a:gd name="T22" fmla="*/ 0 w 33"/>
                <a:gd name="T23" fmla="*/ 0 h 93"/>
                <a:gd name="T24" fmla="*/ 0 w 33"/>
                <a:gd name="T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93">
                  <a:moveTo>
                    <a:pt x="0" y="93"/>
                  </a:moveTo>
                  <a:lnTo>
                    <a:pt x="33" y="93"/>
                  </a:lnTo>
                  <a:lnTo>
                    <a:pt x="33" y="90"/>
                  </a:lnTo>
                  <a:lnTo>
                    <a:pt x="2" y="90"/>
                  </a:lnTo>
                  <a:lnTo>
                    <a:pt x="2" y="48"/>
                  </a:lnTo>
                  <a:lnTo>
                    <a:pt x="28" y="48"/>
                  </a:lnTo>
                  <a:lnTo>
                    <a:pt x="28" y="45"/>
                  </a:lnTo>
                  <a:lnTo>
                    <a:pt x="2" y="45"/>
                  </a:lnTo>
                  <a:lnTo>
                    <a:pt x="2" y="3"/>
                  </a:lnTo>
                  <a:lnTo>
                    <a:pt x="33" y="3"/>
                  </a:lnTo>
                  <a:lnTo>
                    <a:pt x="33" y="0"/>
                  </a:lnTo>
                  <a:lnTo>
                    <a:pt x="0" y="0"/>
                  </a:lnTo>
                  <a:lnTo>
                    <a:pt x="0" y="93"/>
                  </a:ln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49" name="Rectangle 756"/>
            <p:cNvSpPr>
              <a:spLocks noChangeArrowheads="1"/>
            </p:cNvSpPr>
            <p:nvPr/>
          </p:nvSpPr>
          <p:spPr bwMode="auto">
            <a:xfrm>
              <a:off x="4946288" y="3424877"/>
              <a:ext cx="267394" cy="3646"/>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0" name="Rectangle 757"/>
            <p:cNvSpPr>
              <a:spLocks noChangeArrowheads="1"/>
            </p:cNvSpPr>
            <p:nvPr/>
          </p:nvSpPr>
          <p:spPr bwMode="auto">
            <a:xfrm>
              <a:off x="5662176" y="3424877"/>
              <a:ext cx="258886" cy="3646"/>
            </a:xfrm>
            <a:prstGeom prst="rect">
              <a:avLst/>
            </a:prstGeom>
            <a:solidFill>
              <a:srgbClr val="1C35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51" name="Freeform 758"/>
            <p:cNvSpPr/>
            <p:nvPr/>
          </p:nvSpPr>
          <p:spPr bwMode="auto">
            <a:xfrm>
              <a:off x="5289039" y="2062381"/>
              <a:ext cx="353690" cy="439985"/>
            </a:xfrm>
            <a:custGeom>
              <a:avLst/>
              <a:gdLst>
                <a:gd name="T0" fmla="*/ 42 w 123"/>
                <a:gd name="T1" fmla="*/ 153 h 153"/>
                <a:gd name="T2" fmla="*/ 64 w 123"/>
                <a:gd name="T3" fmla="*/ 144 h 153"/>
                <a:gd name="T4" fmla="*/ 54 w 123"/>
                <a:gd name="T5" fmla="*/ 96 h 153"/>
                <a:gd name="T6" fmla="*/ 123 w 123"/>
                <a:gd name="T7" fmla="*/ 69 h 153"/>
                <a:gd name="T8" fmla="*/ 59 w 123"/>
                <a:gd name="T9" fmla="*/ 75 h 153"/>
                <a:gd name="T10" fmla="*/ 111 w 123"/>
                <a:gd name="T11" fmla="*/ 0 h 153"/>
                <a:gd name="T12" fmla="*/ 42 w 123"/>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123" h="153">
                  <a:moveTo>
                    <a:pt x="42" y="153"/>
                  </a:moveTo>
                  <a:cubicBezTo>
                    <a:pt x="64" y="144"/>
                    <a:pt x="64" y="144"/>
                    <a:pt x="64" y="144"/>
                  </a:cubicBezTo>
                  <a:cubicBezTo>
                    <a:pt x="55" y="128"/>
                    <a:pt x="52" y="112"/>
                    <a:pt x="54" y="96"/>
                  </a:cubicBezTo>
                  <a:cubicBezTo>
                    <a:pt x="63" y="87"/>
                    <a:pt x="87" y="68"/>
                    <a:pt x="123" y="69"/>
                  </a:cubicBezTo>
                  <a:cubicBezTo>
                    <a:pt x="123" y="69"/>
                    <a:pt x="94" y="57"/>
                    <a:pt x="59" y="75"/>
                  </a:cubicBezTo>
                  <a:cubicBezTo>
                    <a:pt x="73" y="33"/>
                    <a:pt x="111" y="0"/>
                    <a:pt x="111" y="0"/>
                  </a:cubicBezTo>
                  <a:cubicBezTo>
                    <a:pt x="0" y="69"/>
                    <a:pt x="42" y="153"/>
                    <a:pt x="42" y="153"/>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52" name="Picture 759"/>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062969" y="2473196"/>
              <a:ext cx="638100" cy="66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760"/>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5205174" y="2595954"/>
              <a:ext cx="526281" cy="45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761"/>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4929272" y="2130445"/>
              <a:ext cx="500757" cy="77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762"/>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5409366" y="2273866"/>
              <a:ext cx="534789" cy="8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6" name="Freeform 763"/>
            <p:cNvSpPr/>
            <p:nvPr/>
          </p:nvSpPr>
          <p:spPr bwMode="auto">
            <a:xfrm>
              <a:off x="5262299" y="2123152"/>
              <a:ext cx="621084" cy="459432"/>
            </a:xfrm>
            <a:custGeom>
              <a:avLst/>
              <a:gdLst>
                <a:gd name="T0" fmla="*/ 71 w 216"/>
                <a:gd name="T1" fmla="*/ 96 h 160"/>
                <a:gd name="T2" fmla="*/ 137 w 216"/>
                <a:gd name="T3" fmla="*/ 85 h 160"/>
                <a:gd name="T4" fmla="*/ 84 w 216"/>
                <a:gd name="T5" fmla="*/ 130 h 160"/>
                <a:gd name="T6" fmla="*/ 0 w 216"/>
                <a:gd name="T7" fmla="*/ 160 h 160"/>
                <a:gd name="T8" fmla="*/ 90 w 216"/>
                <a:gd name="T9" fmla="*/ 144 h 160"/>
                <a:gd name="T10" fmla="*/ 125 w 216"/>
                <a:gd name="T11" fmla="*/ 0 h 160"/>
                <a:gd name="T12" fmla="*/ 139 w 216"/>
                <a:gd name="T13" fmla="*/ 66 h 160"/>
                <a:gd name="T14" fmla="*/ 71 w 216"/>
                <a:gd name="T15" fmla="*/ 96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60">
                  <a:moveTo>
                    <a:pt x="71" y="96"/>
                  </a:moveTo>
                  <a:cubicBezTo>
                    <a:pt x="71" y="96"/>
                    <a:pt x="114" y="104"/>
                    <a:pt x="137" y="85"/>
                  </a:cubicBezTo>
                  <a:cubicBezTo>
                    <a:pt x="133" y="108"/>
                    <a:pt x="116" y="122"/>
                    <a:pt x="84" y="130"/>
                  </a:cubicBezTo>
                  <a:cubicBezTo>
                    <a:pt x="33" y="143"/>
                    <a:pt x="0" y="160"/>
                    <a:pt x="0" y="160"/>
                  </a:cubicBezTo>
                  <a:cubicBezTo>
                    <a:pt x="26" y="152"/>
                    <a:pt x="90" y="144"/>
                    <a:pt x="90" y="144"/>
                  </a:cubicBezTo>
                  <a:cubicBezTo>
                    <a:pt x="216" y="121"/>
                    <a:pt x="125" y="0"/>
                    <a:pt x="125" y="0"/>
                  </a:cubicBezTo>
                  <a:cubicBezTo>
                    <a:pt x="133" y="26"/>
                    <a:pt x="139" y="48"/>
                    <a:pt x="139" y="66"/>
                  </a:cubicBezTo>
                  <a:cubicBezTo>
                    <a:pt x="133" y="73"/>
                    <a:pt x="110" y="95"/>
                    <a:pt x="71" y="96"/>
                  </a:cubicBezTo>
                  <a:close/>
                </a:path>
              </a:pathLst>
            </a:custGeom>
            <a:solidFill>
              <a:srgbClr val="1C35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pic>
          <p:nvPicPr>
            <p:cNvPr id="457" name="Picture 764"/>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6651535" y="4251369"/>
              <a:ext cx="356121" cy="3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765"/>
            <p:cNvPicPr>
              <a:picLocks noChangeAspect="1" noChangeArrowheads="1"/>
            </p:cNvPicPr>
            <p:nvPr/>
          </p:nvPicPr>
          <p:blipFill>
            <a:blip r:embed="rId126" cstate="print">
              <a:extLst>
                <a:ext uri="{28A0092B-C50C-407E-A947-70E740481C1C}">
                  <a14:useLocalDpi xmlns:a14="http://schemas.microsoft.com/office/drawing/2010/main" val="0"/>
                </a:ext>
              </a:extLst>
            </a:blip>
            <a:srcRect/>
            <a:stretch>
              <a:fillRect/>
            </a:stretch>
          </p:blipFill>
          <p:spPr bwMode="auto">
            <a:xfrm>
              <a:off x="7051411" y="3853923"/>
              <a:ext cx="353690" cy="35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0935209" y="200548"/>
            <a:ext cx="996213" cy="963982"/>
          </a:xfrm>
          <a:prstGeom prst="rect">
            <a:avLst/>
          </a:prstGeom>
        </p:spPr>
      </p:pic>
      <p:sp>
        <p:nvSpPr>
          <p:cNvPr id="7" name="矩形 6"/>
          <p:cNvSpPr/>
          <p:nvPr/>
        </p:nvSpPr>
        <p:spPr>
          <a:xfrm>
            <a:off x="552280" y="228260"/>
            <a:ext cx="2961067"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endParaRPr lang="zh-CN" altLang="en-US" sz="2000" dirty="0">
              <a:solidFill>
                <a:srgbClr val="16505F"/>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rotWithShape="1">
          <a:blip r:embed="rId13" cstate="print">
            <a:extLst>
              <a:ext uri="{28A0092B-C50C-407E-A947-70E740481C1C}">
                <a14:useLocalDpi xmlns:a14="http://schemas.microsoft.com/office/drawing/2010/main" val="0"/>
              </a:ext>
            </a:extLst>
          </a:blip>
          <a:srcRect b="13325"/>
          <a:stretch>
            <a:fillRect/>
          </a:stretch>
        </p:blipFill>
        <p:spPr>
          <a:xfrm>
            <a:off x="-74637" y="3391972"/>
            <a:ext cx="1691035" cy="3468631"/>
          </a:xfrm>
          <a:prstGeom prst="rect">
            <a:avLst/>
          </a:prstGeom>
        </p:spPr>
      </p:pic>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39589" y="3321050"/>
            <a:ext cx="1387451" cy="3536950"/>
          </a:xfrm>
          <a:prstGeom prst="rect">
            <a:avLst/>
          </a:prstGeom>
        </p:spPr>
      </p:pic>
      <p:grpSp>
        <p:nvGrpSpPr>
          <p:cNvPr id="3" name="组合 2"/>
          <p:cNvGrpSpPr/>
          <p:nvPr/>
        </p:nvGrpSpPr>
        <p:grpSpPr>
          <a:xfrm>
            <a:off x="5373952" y="1743552"/>
            <a:ext cx="1608083" cy="1608083"/>
            <a:chOff x="5291958" y="2055823"/>
            <a:chExt cx="1608083" cy="1608083"/>
          </a:xfrm>
        </p:grpSpPr>
        <p:sp>
          <p:nvSpPr>
            <p:cNvPr id="2" name="椭圆 1"/>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1" name="PA_椭圆 8"/>
            <p:cNvSpPr/>
            <p:nvPr>
              <p:custDataLst>
                <p:tags r:id="rId9"/>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14" name="组合 13"/>
          <p:cNvGrpSpPr/>
          <p:nvPr/>
        </p:nvGrpSpPr>
        <p:grpSpPr>
          <a:xfrm>
            <a:off x="3774161" y="2146720"/>
            <a:ext cx="1366755" cy="1366755"/>
            <a:chOff x="5291958" y="2055823"/>
            <a:chExt cx="1608083" cy="1608083"/>
          </a:xfrm>
        </p:grpSpPr>
        <p:sp>
          <p:nvSpPr>
            <p:cNvPr id="15" name="椭圆 14"/>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6" name="PA_椭圆 8"/>
            <p:cNvSpPr/>
            <p:nvPr>
              <p:custDataLst>
                <p:tags r:id="rId8"/>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17" name="组合 16"/>
          <p:cNvGrpSpPr/>
          <p:nvPr/>
        </p:nvGrpSpPr>
        <p:grpSpPr>
          <a:xfrm>
            <a:off x="7129545" y="2258244"/>
            <a:ext cx="1366755" cy="1366755"/>
            <a:chOff x="5291958" y="2055823"/>
            <a:chExt cx="1608083" cy="1608083"/>
          </a:xfrm>
        </p:grpSpPr>
        <p:sp>
          <p:nvSpPr>
            <p:cNvPr id="18" name="椭圆 17"/>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19" name="PA_椭圆 8"/>
            <p:cNvSpPr/>
            <p:nvPr>
              <p:custDataLst>
                <p:tags r:id="rId7"/>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0" name="组合 19"/>
          <p:cNvGrpSpPr/>
          <p:nvPr/>
        </p:nvGrpSpPr>
        <p:grpSpPr>
          <a:xfrm>
            <a:off x="8546703" y="2831115"/>
            <a:ext cx="1153730" cy="1153730"/>
            <a:chOff x="5291958" y="2055823"/>
            <a:chExt cx="1608083" cy="1608083"/>
          </a:xfrm>
        </p:grpSpPr>
        <p:sp>
          <p:nvSpPr>
            <p:cNvPr id="21" name="椭圆 20"/>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2" name="PA_椭圆 8"/>
            <p:cNvSpPr/>
            <p:nvPr>
              <p:custDataLst>
                <p:tags r:id="rId6"/>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3" name="组合 22"/>
          <p:cNvGrpSpPr/>
          <p:nvPr/>
        </p:nvGrpSpPr>
        <p:grpSpPr>
          <a:xfrm>
            <a:off x="1342683" y="3513475"/>
            <a:ext cx="1121131" cy="1121131"/>
            <a:chOff x="5291958" y="2055823"/>
            <a:chExt cx="1608083" cy="1608083"/>
          </a:xfrm>
        </p:grpSpPr>
        <p:sp>
          <p:nvSpPr>
            <p:cNvPr id="24" name="椭圆 23"/>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5" name="PA_椭圆 8"/>
            <p:cNvSpPr/>
            <p:nvPr>
              <p:custDataLst>
                <p:tags r:id="rId5"/>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6" name="组合 25"/>
          <p:cNvGrpSpPr/>
          <p:nvPr/>
        </p:nvGrpSpPr>
        <p:grpSpPr>
          <a:xfrm>
            <a:off x="2375621" y="2626285"/>
            <a:ext cx="1348137" cy="1348137"/>
            <a:chOff x="5291958" y="2055823"/>
            <a:chExt cx="1608083" cy="1608083"/>
          </a:xfrm>
        </p:grpSpPr>
        <p:sp>
          <p:nvSpPr>
            <p:cNvPr id="27" name="椭圆 26"/>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28" name="PA_椭圆 8"/>
            <p:cNvSpPr/>
            <p:nvPr>
              <p:custDataLst>
                <p:tags r:id="rId4"/>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29" name="组合 28"/>
          <p:cNvGrpSpPr/>
          <p:nvPr/>
        </p:nvGrpSpPr>
        <p:grpSpPr>
          <a:xfrm>
            <a:off x="9679147" y="3652169"/>
            <a:ext cx="1121131" cy="1121131"/>
            <a:chOff x="5291958" y="2055823"/>
            <a:chExt cx="1608083" cy="1608083"/>
          </a:xfrm>
        </p:grpSpPr>
        <p:sp>
          <p:nvSpPr>
            <p:cNvPr id="30" name="椭圆 29"/>
            <p:cNvSpPr/>
            <p:nvPr/>
          </p:nvSpPr>
          <p:spPr>
            <a:xfrm>
              <a:off x="5291958" y="2055823"/>
              <a:ext cx="1608083" cy="1608083"/>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31" name="PA_椭圆 8"/>
            <p:cNvSpPr/>
            <p:nvPr>
              <p:custDataLst>
                <p:tags r:id="rId3"/>
              </p:custDataLst>
            </p:nvPr>
          </p:nvSpPr>
          <p:spPr>
            <a:xfrm>
              <a:off x="5410562" y="2179944"/>
              <a:ext cx="1370873" cy="1359840"/>
            </a:xfrm>
            <a:prstGeom prst="ellipse">
              <a:avLst/>
            </a:prstGeom>
            <a:blipFill>
              <a:blip r:embed="rId15"/>
              <a:stretch>
                <a:fillRect/>
              </a:stretch>
            </a:blipFill>
            <a:ln w="38100" cap="flat">
              <a:noFill/>
              <a:prstDash val="solid"/>
              <a:miter lim="800000"/>
            </a:ln>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grpSp>
        <p:nvGrpSpPr>
          <p:cNvPr id="38" name="组合 37"/>
          <p:cNvGrpSpPr/>
          <p:nvPr/>
        </p:nvGrpSpPr>
        <p:grpSpPr>
          <a:xfrm>
            <a:off x="2485815" y="4391063"/>
            <a:ext cx="6891407" cy="591402"/>
            <a:chOff x="2470262" y="4628641"/>
            <a:chExt cx="6891407" cy="591402"/>
          </a:xfrm>
        </p:grpSpPr>
        <p:grpSp>
          <p:nvGrpSpPr>
            <p:cNvPr id="35" name="组合 34"/>
            <p:cNvGrpSpPr/>
            <p:nvPr/>
          </p:nvGrpSpPr>
          <p:grpSpPr>
            <a:xfrm>
              <a:off x="2470262" y="4628641"/>
              <a:ext cx="6891407" cy="591402"/>
              <a:chOff x="4007336" y="1510739"/>
              <a:chExt cx="3155399" cy="1283328"/>
            </a:xfrm>
          </p:grpSpPr>
          <p:sp>
            <p:nvSpPr>
              <p:cNvPr id="36" name="椭圆 35"/>
              <p:cNvSpPr/>
              <p:nvPr/>
            </p:nvSpPr>
            <p:spPr>
              <a:xfrm>
                <a:off x="4007336" y="1510739"/>
                <a:ext cx="3155399" cy="1283328"/>
              </a:xfrm>
              <a:prstGeom prst="roundRect">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7" name="椭圆 36"/>
              <p:cNvSpPr/>
              <p:nvPr/>
            </p:nvSpPr>
            <p:spPr>
              <a:xfrm>
                <a:off x="4054454" y="1660782"/>
                <a:ext cx="3061161" cy="991180"/>
              </a:xfrm>
              <a:prstGeom prst="roundRect">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3442436" y="4708209"/>
              <a:ext cx="4669868" cy="461665"/>
            </a:xfrm>
            <a:prstGeom prst="rect">
              <a:avLst/>
            </a:prstGeom>
            <a:noFill/>
          </p:spPr>
          <p:txBody>
            <a:bodyPr wrap="none" rtlCol="0">
              <a:spAutoFit/>
            </a:bodyPr>
            <a:lstStyle/>
            <a:p>
              <a:pPr algn="ctr"/>
              <a:r>
                <a:rPr lang="zh-CN" altLang="en-US" sz="2400" b="1" i="1" dirty="0">
                  <a:solidFill>
                    <a:schemeClr val="bg1"/>
                  </a:solidFill>
                  <a:latin typeface="微软雅黑" panose="020B0503020204020204" pitchFamily="34" charset="-122"/>
                  <a:ea typeface="微软雅黑" panose="020B0503020204020204" pitchFamily="34" charset="-122"/>
                </a:rPr>
                <a:t>一支年轻化</a:t>
              </a:r>
              <a:r>
                <a:rPr lang="en-US" altLang="zh-CN" sz="2400" b="1" i="1" dirty="0">
                  <a:solidFill>
                    <a:schemeClr val="bg1"/>
                  </a:solidFill>
                  <a:latin typeface="微软雅黑" panose="020B0503020204020204" pitchFamily="34" charset="-122"/>
                  <a:ea typeface="微软雅黑" panose="020B0503020204020204" pitchFamily="34" charset="-122"/>
                </a:rPr>
                <a:t>,</a:t>
              </a:r>
              <a:r>
                <a:rPr lang="zh-CN" altLang="en-US" sz="2400" b="1" i="1" dirty="0">
                  <a:solidFill>
                    <a:schemeClr val="bg1"/>
                  </a:solidFill>
                  <a:latin typeface="微软雅黑" panose="020B0503020204020204" pitchFamily="34" charset="-122"/>
                  <a:ea typeface="微软雅黑" panose="020B0503020204020204" pitchFamily="34" charset="-122"/>
                </a:rPr>
                <a:t>高学历</a:t>
              </a:r>
              <a:r>
                <a:rPr lang="en-US" altLang="zh-CN" sz="2400" b="1" i="1" dirty="0">
                  <a:solidFill>
                    <a:schemeClr val="bg1"/>
                  </a:solidFill>
                  <a:latin typeface="微软雅黑" panose="020B0503020204020204" pitchFamily="34" charset="-122"/>
                  <a:ea typeface="微软雅黑" panose="020B0503020204020204" pitchFamily="34" charset="-122"/>
                </a:rPr>
                <a:t>,</a:t>
              </a:r>
              <a:r>
                <a:rPr lang="zh-CN" altLang="en-US" sz="2400" b="1" i="1" dirty="0">
                  <a:solidFill>
                    <a:schemeClr val="bg1"/>
                  </a:solidFill>
                  <a:latin typeface="微软雅黑" panose="020B0503020204020204" pitchFamily="34" charset="-122"/>
                  <a:ea typeface="微软雅黑" panose="020B0503020204020204" pitchFamily="34" charset="-122"/>
                </a:rPr>
                <a:t>的健康圈团队</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accel="50000" decel="50000" fill="hold" nodeType="withEffect">
                                  <p:stCondLst>
                                    <p:cond delay="0"/>
                                  </p:stCondLst>
                                  <p:childTnLst>
                                    <p:animMotion origin="layout" path="M 4.79167E-6 -3.7037E-6 L 0.25 -3.7037E-6 " pathEditMode="relative" rAng="0" ptsTypes="AA">
                                      <p:cBhvr>
                                        <p:cTn id="9" dur="2000" spd="-100000" fill="hold"/>
                                        <p:tgtEl>
                                          <p:spTgt spid="8"/>
                                        </p:tgtEl>
                                        <p:attrNameLst>
                                          <p:attrName>ppt_x</p:attrName>
                                          <p:attrName>ppt_y</p:attrName>
                                        </p:attrNameLst>
                                      </p:cBhvr>
                                      <p:rCtr x="12500" y="0"/>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accel="50000" decel="50000" fill="hold" nodeType="withEffect">
                                  <p:stCondLst>
                                    <p:cond delay="0"/>
                                  </p:stCondLst>
                                  <p:childTnLst>
                                    <p:animMotion origin="layout" path="M -3.54167E-6 4.44444E-6 L -0.27187 -0.00764 " pathEditMode="relative" rAng="0" ptsTypes="AA">
                                      <p:cBhvr>
                                        <p:cTn id="14" dur="2000" spd="-100000" fill="hold"/>
                                        <p:tgtEl>
                                          <p:spTgt spid="9"/>
                                        </p:tgtEl>
                                        <p:attrNameLst>
                                          <p:attrName>ppt_x</p:attrName>
                                          <p:attrName>ppt_y</p:attrName>
                                        </p:attrNameLst>
                                      </p:cBhvr>
                                      <p:rCtr x="-13555" y="-440"/>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26" presetClass="emph" presetSubtype="0" fill="hold" nodeType="withEffect">
                                  <p:stCondLst>
                                    <p:cond delay="0"/>
                                  </p:stCondLst>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42" presetClass="path" presetSubtype="0" fill="hold" nodeType="withEffect">
                                  <p:stCondLst>
                                    <p:cond delay="0"/>
                                  </p:stCondLst>
                                  <p:childTnLst>
                                    <p:animMotion origin="layout" path="M 0.13099 -0.04884 L -0.00117 -0.00232 " pathEditMode="relative" rAng="0" ptsTypes="AA">
                                      <p:cBhvr>
                                        <p:cTn id="27" dur="500" fill="hold"/>
                                        <p:tgtEl>
                                          <p:spTgt spid="14"/>
                                        </p:tgtEl>
                                        <p:attrNameLst>
                                          <p:attrName>ppt_x</p:attrName>
                                          <p:attrName>ppt_y</p:attrName>
                                        </p:attrNameLst>
                                      </p:cBhvr>
                                      <p:rCtr x="-6615" y="2315"/>
                                    </p:animMotion>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42" presetClass="path" presetSubtype="0" fill="hold" nodeType="withEffect">
                                  <p:stCondLst>
                                    <p:cond delay="0"/>
                                  </p:stCondLst>
                                  <p:childTnLst>
                                    <p:animMotion origin="layout" path="M -0.13711 -0.05788 L -0.00118 -0.00232 " pathEditMode="relative" rAng="0" ptsTypes="AA">
                                      <p:cBhvr>
                                        <p:cTn id="32" dur="500" fill="hold"/>
                                        <p:tgtEl>
                                          <p:spTgt spid="17"/>
                                        </p:tgtEl>
                                        <p:attrNameLst>
                                          <p:attrName>ppt_x</p:attrName>
                                          <p:attrName>ppt_y</p:attrName>
                                        </p:attrNameLst>
                                      </p:cBhvr>
                                      <p:rCtr x="6797" y="2778"/>
                                    </p:animMotion>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42" presetClass="path" presetSubtype="0" fill="hold" nodeType="withEffect">
                                  <p:stCondLst>
                                    <p:cond delay="0"/>
                                  </p:stCondLst>
                                  <p:childTnLst>
                                    <p:animMotion origin="layout" path="M 0.11419 -0.07107 L -0.00117 -0.00231 " pathEditMode="relative" rAng="0" ptsTypes="AA">
                                      <p:cBhvr>
                                        <p:cTn id="38" dur="500" fill="hold"/>
                                        <p:tgtEl>
                                          <p:spTgt spid="26"/>
                                        </p:tgtEl>
                                        <p:attrNameLst>
                                          <p:attrName>ppt_x</p:attrName>
                                          <p:attrName>ppt_y</p:attrName>
                                        </p:attrNameLst>
                                      </p:cBhvr>
                                      <p:rCtr x="-5820" y="3310"/>
                                    </p:animMotion>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2" presetClass="path" presetSubtype="0" fill="hold" nodeType="withEffect">
                                  <p:stCondLst>
                                    <p:cond delay="0"/>
                                  </p:stCondLst>
                                  <p:childTnLst>
                                    <p:animMotion origin="layout" path="M -0.10873 -0.07014 L -0.00117 -0.00232 " pathEditMode="relative" rAng="0" ptsTypes="AA">
                                      <p:cBhvr>
                                        <p:cTn id="43" dur="500" fill="hold"/>
                                        <p:tgtEl>
                                          <p:spTgt spid="20"/>
                                        </p:tgtEl>
                                        <p:attrNameLst>
                                          <p:attrName>ppt_x</p:attrName>
                                          <p:attrName>ppt_y</p:attrName>
                                        </p:attrNameLst>
                                      </p:cBhvr>
                                      <p:rCtr x="5352" y="3403"/>
                                    </p:animMotion>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42" presetClass="path" presetSubtype="0" fill="hold" nodeType="withEffect">
                                  <p:stCondLst>
                                    <p:cond delay="0"/>
                                  </p:stCondLst>
                                  <p:childTnLst>
                                    <p:animMotion origin="layout" path="M 0.09284 -0.11505 L -0.00117 -0.00231 " pathEditMode="relative" rAng="0" ptsTypes="AA">
                                      <p:cBhvr>
                                        <p:cTn id="49" dur="500" fill="hold"/>
                                        <p:tgtEl>
                                          <p:spTgt spid="23"/>
                                        </p:tgtEl>
                                        <p:attrNameLst>
                                          <p:attrName>ppt_x</p:attrName>
                                          <p:attrName>ppt_y</p:attrName>
                                        </p:attrNameLst>
                                      </p:cBhvr>
                                      <p:rCtr x="-4740" y="5370"/>
                                    </p:animMotion>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42" presetClass="path" presetSubtype="0" fill="hold" nodeType="withEffect">
                                  <p:stCondLst>
                                    <p:cond delay="0"/>
                                  </p:stCondLst>
                                  <p:childTnLst>
                                    <p:animMotion origin="layout" path="M -0.0927 -0.11991 L -0.00117 -0.00231 " pathEditMode="relative" rAng="0" ptsTypes="AA">
                                      <p:cBhvr>
                                        <p:cTn id="54" dur="500" fill="hold"/>
                                        <p:tgtEl>
                                          <p:spTgt spid="29"/>
                                        </p:tgtEl>
                                        <p:attrNameLst>
                                          <p:attrName>ppt_x</p:attrName>
                                          <p:attrName>ppt_y</p:attrName>
                                        </p:attrNameLst>
                                      </p:cBhvr>
                                      <p:rCtr x="4557" y="5741"/>
                                    </p:animMotion>
                                  </p:childTnLst>
                                </p:cTn>
                              </p:par>
                              <p:par>
                                <p:cTn id="55" presetID="10"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26" presetClass="emph" presetSubtype="0" fill="hold" nodeType="withEffect">
                                  <p:stCondLst>
                                    <p:cond delay="0"/>
                                  </p:stCondLst>
                                  <p:childTnLst>
                                    <p:animEffect transition="out" filter="fade">
                                      <p:cBhvr>
                                        <p:cTn id="59" dur="500" tmFilter="0, 0; .2, .5; .8, .5; 1, 0"/>
                                        <p:tgtEl>
                                          <p:spTgt spid="38"/>
                                        </p:tgtEl>
                                      </p:cBhvr>
                                    </p:animEffect>
                                    <p:animScale>
                                      <p:cBhvr>
                                        <p:cTn id="60"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85581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r>
              <a:rPr lang="en-US" altLang="zh-CN" sz="2400" dirty="0">
                <a:solidFill>
                  <a:srgbClr val="16505F"/>
                </a:solidFill>
                <a:latin typeface="微软雅黑" panose="020B0503020204020204" pitchFamily="34" charset="-122"/>
                <a:ea typeface="微软雅黑" panose="020B0503020204020204" pitchFamily="34" charset="-122"/>
              </a:rPr>
              <a:t>——</a:t>
            </a:r>
            <a:r>
              <a:rPr lang="zh-CN" altLang="en-US" sz="2400" dirty="0">
                <a:solidFill>
                  <a:srgbClr val="16505F"/>
                </a:solidFill>
                <a:latin typeface="微软雅黑" panose="020B0503020204020204" pitchFamily="34" charset="-122"/>
                <a:ea typeface="微软雅黑" panose="020B0503020204020204" pitchFamily="34" charset="-122"/>
              </a:rPr>
              <a:t>讨论圈徽</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732325" y="1286668"/>
          <a:ext cx="8261656" cy="4647389"/>
        </p:xfrm>
        <a:graphic>
          <a:graphicData uri="http://schemas.openxmlformats.org/drawingml/2006/table">
            <a:tbl>
              <a:tblPr/>
              <a:tblGrid>
                <a:gridCol w="1869528"/>
                <a:gridCol w="2420203"/>
                <a:gridCol w="2507457"/>
                <a:gridCol w="1464468"/>
              </a:tblGrid>
              <a:tr h="488614">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候选</a:t>
                      </a: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圈名</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圈 徽</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得 票</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结果</a:t>
                      </a:r>
                      <a:endPar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724196">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关爱圈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834451">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曙光圈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alpha val="50000"/>
                      </a:srgbClr>
                    </a:solidFill>
                  </a:tcPr>
                </a:tc>
              </a:tr>
              <a:tr h="856662">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连心圈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2</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r h="871733">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altLang="en-US"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健康圈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indent="99695"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5</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F7EC"/>
                    </a:solidFill>
                  </a:tcPr>
                </a:tc>
              </a:tr>
              <a:tr h="871733">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zh-CN" sz="1600" b="1" kern="100" dirty="0">
                          <a:solidFill>
                            <a:schemeClr val="bg1"/>
                          </a:solidFill>
                          <a:latin typeface="微软雅黑" panose="020B0503020204020204" pitchFamily="34" charset="-122"/>
                          <a:ea typeface="微软雅黑" panose="020B0503020204020204" pitchFamily="34" charset="-122"/>
                          <a:cs typeface="Times New Roman" panose="02020603050405020304"/>
                        </a:rPr>
                        <a:t>和谐圈</a:t>
                      </a:r>
                      <a:endParaRPr lang="zh-CN" sz="1000" kern="100" dirty="0">
                        <a:solidFill>
                          <a:schemeClr val="bg1"/>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r>
                        <a:rPr lang="en-US" sz="1600" b="1"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rPr>
                        <a:t>1</a:t>
                      </a:r>
                      <a:endParaRPr lang="zh-CN" sz="1000" kern="100" dirty="0">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黑体" panose="02010609060101010101" charset="-122"/>
                          <a:ea typeface="黑体" panose="02010609060101010101" charset="-122"/>
                        </a:defRPr>
                      </a:lvl1pPr>
                      <a:lvl2pPr marL="457200" algn="l" defTabSz="914400" rtl="0" eaLnBrk="1" latinLnBrk="0" hangingPunct="1">
                        <a:defRPr sz="1800" kern="1200">
                          <a:solidFill>
                            <a:schemeClr val="tx1"/>
                          </a:solidFill>
                          <a:latin typeface="黑体" panose="02010609060101010101" charset="-122"/>
                          <a:ea typeface="黑体" panose="02010609060101010101" charset="-122"/>
                        </a:defRPr>
                      </a:lvl2pPr>
                      <a:lvl3pPr marL="914400" algn="l" defTabSz="914400" rtl="0" eaLnBrk="1" latinLnBrk="0" hangingPunct="1">
                        <a:defRPr sz="1800" kern="1200">
                          <a:solidFill>
                            <a:schemeClr val="tx1"/>
                          </a:solidFill>
                          <a:latin typeface="黑体" panose="02010609060101010101" charset="-122"/>
                          <a:ea typeface="黑体" panose="02010609060101010101" charset="-122"/>
                        </a:defRPr>
                      </a:lvl3pPr>
                      <a:lvl4pPr marL="1371600" algn="l" defTabSz="914400" rtl="0" eaLnBrk="1" latinLnBrk="0" hangingPunct="1">
                        <a:defRPr sz="1800" kern="1200">
                          <a:solidFill>
                            <a:schemeClr val="tx1"/>
                          </a:solidFill>
                          <a:latin typeface="黑体" panose="02010609060101010101" charset="-122"/>
                          <a:ea typeface="黑体" panose="02010609060101010101" charset="-122"/>
                        </a:defRPr>
                      </a:lvl4pPr>
                      <a:lvl5pPr marL="1828800" algn="l" defTabSz="914400" rtl="0" eaLnBrk="1" latinLnBrk="0" hangingPunct="1">
                        <a:defRPr sz="1800" kern="1200">
                          <a:solidFill>
                            <a:schemeClr val="tx1"/>
                          </a:solidFill>
                          <a:latin typeface="黑体" panose="02010609060101010101" charset="-122"/>
                          <a:ea typeface="黑体" panose="02010609060101010101" charset="-122"/>
                        </a:defRPr>
                      </a:lvl5pPr>
                      <a:lvl6pPr marL="2286000" algn="l" defTabSz="914400" rtl="0" eaLnBrk="1" latinLnBrk="0" hangingPunct="1">
                        <a:defRPr sz="1800" kern="1200">
                          <a:solidFill>
                            <a:schemeClr val="tx1"/>
                          </a:solidFill>
                          <a:latin typeface="黑体" panose="02010609060101010101" charset="-122"/>
                          <a:ea typeface="黑体" panose="02010609060101010101" charset="-122"/>
                        </a:defRPr>
                      </a:lvl6pPr>
                      <a:lvl7pPr marL="2743200" algn="l" defTabSz="914400" rtl="0" eaLnBrk="1" latinLnBrk="0" hangingPunct="1">
                        <a:defRPr sz="1800" kern="1200">
                          <a:solidFill>
                            <a:schemeClr val="tx1"/>
                          </a:solidFill>
                          <a:latin typeface="黑体" panose="02010609060101010101" charset="-122"/>
                          <a:ea typeface="黑体" panose="02010609060101010101" charset="-122"/>
                        </a:defRPr>
                      </a:lvl7pPr>
                      <a:lvl8pPr marL="3200400" algn="l" defTabSz="914400" rtl="0" eaLnBrk="1" latinLnBrk="0" hangingPunct="1">
                        <a:defRPr sz="1800" kern="1200">
                          <a:solidFill>
                            <a:schemeClr val="tx1"/>
                          </a:solidFill>
                          <a:latin typeface="黑体" panose="02010609060101010101" charset="-122"/>
                          <a:ea typeface="黑体" panose="02010609060101010101" charset="-122"/>
                        </a:defRPr>
                      </a:lvl8pPr>
                      <a:lvl9pPr marL="3657600" algn="l" defTabSz="914400" rtl="0" eaLnBrk="1" latinLnBrk="0" hangingPunct="1">
                        <a:defRPr sz="1800" kern="1200">
                          <a:solidFill>
                            <a:schemeClr val="tx1"/>
                          </a:solidFill>
                          <a:latin typeface="黑体" panose="02010609060101010101" charset="-122"/>
                          <a:ea typeface="黑体" panose="02010609060101010101" charset="-122"/>
                        </a:defRPr>
                      </a:lvl9pPr>
                    </a:lstStyle>
                    <a:p>
                      <a:pPr algn="ctr">
                        <a:spcAft>
                          <a:spcPts val="0"/>
                        </a:spcAft>
                      </a:pP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3" name="Picture 12"/>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122" y="1828526"/>
            <a:ext cx="7969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122" y="2498451"/>
            <a:ext cx="7985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p:cNvPicPr>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4122" y="3265213"/>
            <a:ext cx="7985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113"/>
          <p:cNvSpPr/>
          <p:nvPr/>
        </p:nvSpPr>
        <p:spPr bwMode="auto">
          <a:xfrm>
            <a:off x="7976682" y="4257457"/>
            <a:ext cx="649288" cy="647700"/>
          </a:xfrm>
          <a:custGeom>
            <a:avLst/>
            <a:gdLst>
              <a:gd name="T0" fmla="*/ 0 w 431800"/>
              <a:gd name="T1" fmla="*/ 2147483647 h 360362"/>
              <a:gd name="T2" fmla="*/ 2147483647 w 431800"/>
              <a:gd name="T3" fmla="*/ 2147483647 h 360362"/>
              <a:gd name="T4" fmla="*/ 2147483647 w 431800"/>
              <a:gd name="T5" fmla="*/ 0 h 360362"/>
              <a:gd name="T6" fmla="*/ 2147483647 w 431800"/>
              <a:gd name="T7" fmla="*/ 2147483647 h 360362"/>
              <a:gd name="T8" fmla="*/ 2147483647 w 431800"/>
              <a:gd name="T9" fmla="*/ 2147483647 h 360362"/>
              <a:gd name="T10" fmla="*/ 2147483647 w 431800"/>
              <a:gd name="T11" fmla="*/ 2147483647 h 360362"/>
              <a:gd name="T12" fmla="*/ 2147483647 w 431800"/>
              <a:gd name="T13" fmla="*/ 2147483647 h 360362"/>
              <a:gd name="T14" fmla="*/ 2147483647 w 431800"/>
              <a:gd name="T15" fmla="*/ 2147483647 h 360362"/>
              <a:gd name="T16" fmla="*/ 2147483647 w 431800"/>
              <a:gd name="T17" fmla="*/ 2147483647 h 360362"/>
              <a:gd name="T18" fmla="*/ 2147483647 w 431800"/>
              <a:gd name="T19" fmla="*/ 2147483647 h 360362"/>
              <a:gd name="T20" fmla="*/ 0 w 431800"/>
              <a:gd name="T21" fmla="*/ 2147483647 h 3603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33435 w 431800"/>
              <a:gd name="T34" fmla="*/ 137647 h 360362"/>
              <a:gd name="T35" fmla="*/ 298365 w 431800"/>
              <a:gd name="T36" fmla="*/ 275290 h 3603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1800" h="360362">
                <a:moveTo>
                  <a:pt x="0" y="137646"/>
                </a:moveTo>
                <a:lnTo>
                  <a:pt x="164934" y="137647"/>
                </a:lnTo>
                <a:lnTo>
                  <a:pt x="215900" y="0"/>
                </a:lnTo>
                <a:lnTo>
                  <a:pt x="266866" y="137647"/>
                </a:lnTo>
                <a:lnTo>
                  <a:pt x="431800" y="137646"/>
                </a:lnTo>
                <a:lnTo>
                  <a:pt x="298365" y="222715"/>
                </a:lnTo>
                <a:lnTo>
                  <a:pt x="349334" y="360361"/>
                </a:lnTo>
                <a:lnTo>
                  <a:pt x="215900" y="275290"/>
                </a:lnTo>
                <a:lnTo>
                  <a:pt x="82466" y="360361"/>
                </a:lnTo>
                <a:lnTo>
                  <a:pt x="133435" y="222715"/>
                </a:lnTo>
                <a:lnTo>
                  <a:pt x="0" y="137646"/>
                </a:lnTo>
                <a:close/>
              </a:path>
            </a:pathLst>
          </a:custGeom>
          <a:gradFill>
            <a:gsLst>
              <a:gs pos="21000">
                <a:srgbClr val="2CAC3E"/>
              </a:gs>
              <a:gs pos="100000">
                <a:srgbClr val="87CB06"/>
              </a:gs>
            </a:gsLst>
            <a:lin ang="5400000" scaled="1"/>
          </a:gradFill>
          <a:ln w="9525">
            <a:noFill/>
            <a:round/>
          </a:ln>
        </p:spPr>
        <p:txBody>
          <a:bodyPr wrap="none" anchor="ctr"/>
          <a:lstStyle/>
          <a:p>
            <a:pPr fontAlgn="base">
              <a:spcBef>
                <a:spcPct val="0"/>
              </a:spcBef>
              <a:spcAft>
                <a:spcPct val="0"/>
              </a:spcAft>
              <a:defRPr/>
            </a:pPr>
            <a:endParaRPr lang="zh-CN" altLang="en-US" kern="0">
              <a:solidFill>
                <a:prstClr val="black"/>
              </a:solidFill>
              <a:latin typeface="黑体" panose="02010609060101010101" charset="-122"/>
              <a:ea typeface="宋体" panose="02010600030101010101" pitchFamily="2" charset="-122"/>
            </a:endParaRPr>
          </a:p>
        </p:txBody>
      </p:sp>
      <p:sp>
        <p:nvSpPr>
          <p:cNvPr id="43" name="文本框 99"/>
          <p:cNvSpPr txBox="1">
            <a:spLocks noChangeArrowheads="1"/>
          </p:cNvSpPr>
          <p:nvPr/>
        </p:nvSpPr>
        <p:spPr bwMode="auto">
          <a:xfrm>
            <a:off x="732325" y="5999200"/>
            <a:ext cx="93684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黑体" panose="02010609060101010101" charset="-122"/>
                <a:ea typeface="宋体" panose="02010600030101010101" pitchFamily="2" charset="-122"/>
              </a:defRPr>
            </a:lvl1pPr>
            <a:lvl2pPr marL="742950" indent="-285750" eaLnBrk="0" hangingPunct="0">
              <a:defRPr>
                <a:solidFill>
                  <a:schemeClr val="tx1"/>
                </a:solidFill>
                <a:latin typeface="黑体" panose="02010609060101010101" charset="-122"/>
                <a:ea typeface="宋体" panose="02010600030101010101" pitchFamily="2" charset="-122"/>
              </a:defRPr>
            </a:lvl2pPr>
            <a:lvl3pPr marL="1143000" indent="-228600" eaLnBrk="0" hangingPunct="0">
              <a:defRPr>
                <a:solidFill>
                  <a:schemeClr val="tx1"/>
                </a:solidFill>
                <a:latin typeface="黑体" panose="02010609060101010101" charset="-122"/>
                <a:ea typeface="宋体" panose="02010600030101010101" pitchFamily="2" charset="-122"/>
              </a:defRPr>
            </a:lvl3pPr>
            <a:lvl4pPr marL="1600200" indent="-228600" eaLnBrk="0" hangingPunct="0">
              <a:defRPr>
                <a:solidFill>
                  <a:schemeClr val="tx1"/>
                </a:solidFill>
                <a:latin typeface="黑体" panose="02010609060101010101" charset="-122"/>
                <a:ea typeface="宋体" panose="02010600030101010101" pitchFamily="2" charset="-122"/>
              </a:defRPr>
            </a:lvl4pPr>
            <a:lvl5pPr marL="2057400" indent="-228600" eaLnBrk="0" hangingPunct="0">
              <a:defRPr>
                <a:solidFill>
                  <a:schemeClr val="tx1"/>
                </a:solidFill>
                <a:latin typeface="黑体" panose="02010609060101010101"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黑体" panose="02010609060101010101" charset="-122"/>
                <a:ea typeface="宋体" panose="02010600030101010101" pitchFamily="2" charset="-122"/>
              </a:defRPr>
            </a:lvl9pPr>
          </a:lstStyle>
          <a:p>
            <a:pPr eaLnBrk="1" fontAlgn="base" hangingPunct="1">
              <a:lnSpc>
                <a:spcPct val="150000"/>
              </a:lnSpc>
              <a:spcBef>
                <a:spcPct val="0"/>
              </a:spcBef>
              <a:spcAft>
                <a:spcPct val="0"/>
              </a:spcAft>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注：采用头脑风暴法，共征集</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rPr>
              <a:t>5</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个圈名及圈徽，由</a:t>
            </a:r>
            <a:r>
              <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rPr>
              <a:t>10</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名圈员举手表决，每人只投一票，票数最高的确定为圈名及圈徽</a:t>
            </a:r>
          </a:p>
        </p:txBody>
      </p:sp>
      <p:grpSp>
        <p:nvGrpSpPr>
          <p:cNvPr id="45" name="组合 44"/>
          <p:cNvGrpSpPr/>
          <p:nvPr/>
        </p:nvGrpSpPr>
        <p:grpSpPr>
          <a:xfrm>
            <a:off x="3670136" y="5236315"/>
            <a:ext cx="620911" cy="601143"/>
            <a:chOff x="1875465" y="2867225"/>
            <a:chExt cx="878047" cy="850093"/>
          </a:xfrm>
        </p:grpSpPr>
        <p:sp>
          <p:nvSpPr>
            <p:cNvPr id="46" name="Freeform 5"/>
            <p:cNvSpPr/>
            <p:nvPr/>
          </p:nvSpPr>
          <p:spPr bwMode="auto">
            <a:xfrm>
              <a:off x="1875465" y="3095949"/>
              <a:ext cx="639157" cy="621369"/>
            </a:xfrm>
            <a:custGeom>
              <a:avLst/>
              <a:gdLst>
                <a:gd name="T0" fmla="*/ 1 w 190"/>
                <a:gd name="T1" fmla="*/ 1 h 184"/>
                <a:gd name="T2" fmla="*/ 7 w 190"/>
                <a:gd name="T3" fmla="*/ 5 h 184"/>
                <a:gd name="T4" fmla="*/ 12 w 190"/>
                <a:gd name="T5" fmla="*/ 8 h 184"/>
                <a:gd name="T6" fmla="*/ 35 w 190"/>
                <a:gd name="T7" fmla="*/ 15 h 184"/>
                <a:gd name="T8" fmla="*/ 131 w 190"/>
                <a:gd name="T9" fmla="*/ 25 h 184"/>
                <a:gd name="T10" fmla="*/ 135 w 190"/>
                <a:gd name="T11" fmla="*/ 27 h 184"/>
                <a:gd name="T12" fmla="*/ 140 w 190"/>
                <a:gd name="T13" fmla="*/ 31 h 184"/>
                <a:gd name="T14" fmla="*/ 139 w 190"/>
                <a:gd name="T15" fmla="*/ 48 h 184"/>
                <a:gd name="T16" fmla="*/ 139 w 190"/>
                <a:gd name="T17" fmla="*/ 49 h 184"/>
                <a:gd name="T18" fmla="*/ 124 w 190"/>
                <a:gd name="T19" fmla="*/ 52 h 184"/>
                <a:gd name="T20" fmla="*/ 123 w 190"/>
                <a:gd name="T21" fmla="*/ 52 h 184"/>
                <a:gd name="T22" fmla="*/ 123 w 190"/>
                <a:gd name="T23" fmla="*/ 52 h 184"/>
                <a:gd name="T24" fmla="*/ 123 w 190"/>
                <a:gd name="T25" fmla="*/ 52 h 184"/>
                <a:gd name="T26" fmla="*/ 120 w 190"/>
                <a:gd name="T27" fmla="*/ 52 h 184"/>
                <a:gd name="T28" fmla="*/ 95 w 190"/>
                <a:gd name="T29" fmla="*/ 68 h 184"/>
                <a:gd name="T30" fmla="*/ 113 w 190"/>
                <a:gd name="T31" fmla="*/ 106 h 184"/>
                <a:gd name="T32" fmla="*/ 127 w 190"/>
                <a:gd name="T33" fmla="*/ 113 h 184"/>
                <a:gd name="T34" fmla="*/ 190 w 190"/>
                <a:gd name="T35" fmla="*/ 114 h 184"/>
                <a:gd name="T36" fmla="*/ 190 w 190"/>
                <a:gd name="T37" fmla="*/ 158 h 184"/>
                <a:gd name="T38" fmla="*/ 182 w 190"/>
                <a:gd name="T39" fmla="*/ 176 h 184"/>
                <a:gd name="T40" fmla="*/ 165 w 190"/>
                <a:gd name="T41" fmla="*/ 184 h 184"/>
                <a:gd name="T42" fmla="*/ 165 w 190"/>
                <a:gd name="T43" fmla="*/ 184 h 184"/>
                <a:gd name="T44" fmla="*/ 72 w 190"/>
                <a:gd name="T45" fmla="*/ 184 h 184"/>
                <a:gd name="T46" fmla="*/ 56 w 190"/>
                <a:gd name="T47" fmla="*/ 184 h 184"/>
                <a:gd name="T48" fmla="*/ 56 w 190"/>
                <a:gd name="T49" fmla="*/ 183 h 184"/>
                <a:gd name="T50" fmla="*/ 62 w 190"/>
                <a:gd name="T51" fmla="*/ 177 h 184"/>
                <a:gd name="T52" fmla="*/ 62 w 190"/>
                <a:gd name="T53" fmla="*/ 177 h 184"/>
                <a:gd name="T54" fmla="*/ 66 w 190"/>
                <a:gd name="T55" fmla="*/ 172 h 184"/>
                <a:gd name="T56" fmla="*/ 72 w 190"/>
                <a:gd name="T57" fmla="*/ 159 h 184"/>
                <a:gd name="T58" fmla="*/ 72 w 190"/>
                <a:gd name="T59" fmla="*/ 106 h 184"/>
                <a:gd name="T60" fmla="*/ 26 w 190"/>
                <a:gd name="T61" fmla="*/ 106 h 184"/>
                <a:gd name="T62" fmla="*/ 8 w 190"/>
                <a:gd name="T63" fmla="*/ 98 h 184"/>
                <a:gd name="T64" fmla="*/ 0 w 190"/>
                <a:gd name="T65" fmla="*/ 81 h 184"/>
                <a:gd name="T66" fmla="*/ 0 w 190"/>
                <a:gd name="T67" fmla="*/ 0 h 184"/>
                <a:gd name="T68" fmla="*/ 1 w 190"/>
                <a:gd name="T69"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4">
                  <a:moveTo>
                    <a:pt x="1" y="1"/>
                  </a:moveTo>
                  <a:cubicBezTo>
                    <a:pt x="3" y="2"/>
                    <a:pt x="5" y="4"/>
                    <a:pt x="7" y="5"/>
                  </a:cubicBezTo>
                  <a:cubicBezTo>
                    <a:pt x="8" y="6"/>
                    <a:pt x="10" y="7"/>
                    <a:pt x="12" y="8"/>
                  </a:cubicBezTo>
                  <a:cubicBezTo>
                    <a:pt x="18" y="12"/>
                    <a:pt x="26" y="14"/>
                    <a:pt x="35" y="15"/>
                  </a:cubicBezTo>
                  <a:cubicBezTo>
                    <a:pt x="66" y="19"/>
                    <a:pt x="106" y="12"/>
                    <a:pt x="131" y="25"/>
                  </a:cubicBezTo>
                  <a:cubicBezTo>
                    <a:pt x="132" y="26"/>
                    <a:pt x="134" y="27"/>
                    <a:pt x="135" y="27"/>
                  </a:cubicBezTo>
                  <a:cubicBezTo>
                    <a:pt x="136" y="29"/>
                    <a:pt x="138" y="30"/>
                    <a:pt x="140" y="31"/>
                  </a:cubicBezTo>
                  <a:cubicBezTo>
                    <a:pt x="148" y="39"/>
                    <a:pt x="145" y="45"/>
                    <a:pt x="139" y="48"/>
                  </a:cubicBezTo>
                  <a:cubicBezTo>
                    <a:pt x="139" y="49"/>
                    <a:pt x="139" y="49"/>
                    <a:pt x="139" y="49"/>
                  </a:cubicBezTo>
                  <a:cubicBezTo>
                    <a:pt x="137" y="50"/>
                    <a:pt x="132" y="51"/>
                    <a:pt x="124" y="52"/>
                  </a:cubicBezTo>
                  <a:cubicBezTo>
                    <a:pt x="124" y="52"/>
                    <a:pt x="123" y="52"/>
                    <a:pt x="123" y="52"/>
                  </a:cubicBezTo>
                  <a:cubicBezTo>
                    <a:pt x="123" y="52"/>
                    <a:pt x="123" y="52"/>
                    <a:pt x="123" y="52"/>
                  </a:cubicBezTo>
                  <a:cubicBezTo>
                    <a:pt x="123" y="52"/>
                    <a:pt x="123" y="52"/>
                    <a:pt x="123" y="52"/>
                  </a:cubicBezTo>
                  <a:cubicBezTo>
                    <a:pt x="122" y="52"/>
                    <a:pt x="121" y="52"/>
                    <a:pt x="120" y="52"/>
                  </a:cubicBezTo>
                  <a:cubicBezTo>
                    <a:pt x="111" y="53"/>
                    <a:pt x="101" y="57"/>
                    <a:pt x="95" y="68"/>
                  </a:cubicBezTo>
                  <a:cubicBezTo>
                    <a:pt x="88" y="81"/>
                    <a:pt x="99" y="97"/>
                    <a:pt x="113" y="106"/>
                  </a:cubicBezTo>
                  <a:cubicBezTo>
                    <a:pt x="117" y="109"/>
                    <a:pt x="122" y="112"/>
                    <a:pt x="127" y="113"/>
                  </a:cubicBezTo>
                  <a:cubicBezTo>
                    <a:pt x="148" y="121"/>
                    <a:pt x="170" y="118"/>
                    <a:pt x="190" y="114"/>
                  </a:cubicBezTo>
                  <a:cubicBezTo>
                    <a:pt x="190" y="158"/>
                    <a:pt x="190" y="158"/>
                    <a:pt x="190" y="158"/>
                  </a:cubicBezTo>
                  <a:cubicBezTo>
                    <a:pt x="190" y="165"/>
                    <a:pt x="187" y="171"/>
                    <a:pt x="182" y="176"/>
                  </a:cubicBezTo>
                  <a:cubicBezTo>
                    <a:pt x="178" y="181"/>
                    <a:pt x="171" y="184"/>
                    <a:pt x="165" y="184"/>
                  </a:cubicBezTo>
                  <a:cubicBezTo>
                    <a:pt x="165" y="184"/>
                    <a:pt x="165" y="184"/>
                    <a:pt x="165" y="184"/>
                  </a:cubicBezTo>
                  <a:cubicBezTo>
                    <a:pt x="72" y="184"/>
                    <a:pt x="72" y="184"/>
                    <a:pt x="72" y="184"/>
                  </a:cubicBezTo>
                  <a:cubicBezTo>
                    <a:pt x="56" y="184"/>
                    <a:pt x="56" y="184"/>
                    <a:pt x="56" y="184"/>
                  </a:cubicBezTo>
                  <a:cubicBezTo>
                    <a:pt x="56" y="183"/>
                    <a:pt x="56" y="183"/>
                    <a:pt x="56" y="183"/>
                  </a:cubicBezTo>
                  <a:cubicBezTo>
                    <a:pt x="58" y="182"/>
                    <a:pt x="60" y="180"/>
                    <a:pt x="62" y="177"/>
                  </a:cubicBezTo>
                  <a:cubicBezTo>
                    <a:pt x="62" y="177"/>
                    <a:pt x="62" y="177"/>
                    <a:pt x="62" y="177"/>
                  </a:cubicBezTo>
                  <a:cubicBezTo>
                    <a:pt x="63" y="175"/>
                    <a:pt x="65" y="174"/>
                    <a:pt x="66" y="172"/>
                  </a:cubicBezTo>
                  <a:cubicBezTo>
                    <a:pt x="68" y="168"/>
                    <a:pt x="70" y="164"/>
                    <a:pt x="72" y="159"/>
                  </a:cubicBezTo>
                  <a:cubicBezTo>
                    <a:pt x="72" y="106"/>
                    <a:pt x="72" y="106"/>
                    <a:pt x="72" y="106"/>
                  </a:cubicBezTo>
                  <a:cubicBezTo>
                    <a:pt x="26" y="106"/>
                    <a:pt x="26" y="106"/>
                    <a:pt x="26" y="106"/>
                  </a:cubicBezTo>
                  <a:cubicBezTo>
                    <a:pt x="19" y="106"/>
                    <a:pt x="13" y="103"/>
                    <a:pt x="8" y="98"/>
                  </a:cubicBezTo>
                  <a:cubicBezTo>
                    <a:pt x="3" y="93"/>
                    <a:pt x="0" y="87"/>
                    <a:pt x="0" y="81"/>
                  </a:cubicBezTo>
                  <a:cubicBezTo>
                    <a:pt x="0" y="0"/>
                    <a:pt x="0" y="0"/>
                    <a:pt x="0" y="0"/>
                  </a:cubicBezTo>
                  <a:cubicBezTo>
                    <a:pt x="1" y="0"/>
                    <a:pt x="1" y="0"/>
                    <a:pt x="1" y="1"/>
                  </a:cubicBezTo>
                  <a:close/>
                </a:path>
              </a:pathLst>
            </a:custGeom>
            <a:solidFill>
              <a:srgbClr val="0069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sp>
          <p:nvSpPr>
            <p:cNvPr id="47" name="Freeform 6"/>
            <p:cNvSpPr/>
            <p:nvPr/>
          </p:nvSpPr>
          <p:spPr bwMode="auto">
            <a:xfrm>
              <a:off x="2118167" y="2867225"/>
              <a:ext cx="635345" cy="620097"/>
            </a:xfrm>
            <a:custGeom>
              <a:avLst/>
              <a:gdLst>
                <a:gd name="T0" fmla="*/ 7 w 189"/>
                <a:gd name="T1" fmla="*/ 8 h 184"/>
                <a:gd name="T2" fmla="*/ 25 w 189"/>
                <a:gd name="T3" fmla="*/ 0 h 184"/>
                <a:gd name="T4" fmla="*/ 134 w 189"/>
                <a:gd name="T5" fmla="*/ 0 h 184"/>
                <a:gd name="T6" fmla="*/ 134 w 189"/>
                <a:gd name="T7" fmla="*/ 1 h 184"/>
                <a:gd name="T8" fmla="*/ 128 w 189"/>
                <a:gd name="T9" fmla="*/ 7 h 184"/>
                <a:gd name="T10" fmla="*/ 127 w 189"/>
                <a:gd name="T11" fmla="*/ 7 h 184"/>
                <a:gd name="T12" fmla="*/ 124 w 189"/>
                <a:gd name="T13" fmla="*/ 12 h 184"/>
                <a:gd name="T14" fmla="*/ 118 w 189"/>
                <a:gd name="T15" fmla="*/ 25 h 184"/>
                <a:gd name="T16" fmla="*/ 118 w 189"/>
                <a:gd name="T17" fmla="*/ 78 h 184"/>
                <a:gd name="T18" fmla="*/ 162 w 189"/>
                <a:gd name="T19" fmla="*/ 78 h 184"/>
                <a:gd name="T20" fmla="*/ 164 w 189"/>
                <a:gd name="T21" fmla="*/ 78 h 184"/>
                <a:gd name="T22" fmla="*/ 182 w 189"/>
                <a:gd name="T23" fmla="*/ 85 h 184"/>
                <a:gd name="T24" fmla="*/ 189 w 189"/>
                <a:gd name="T25" fmla="*/ 103 h 184"/>
                <a:gd name="T26" fmla="*/ 189 w 189"/>
                <a:gd name="T27" fmla="*/ 184 h 184"/>
                <a:gd name="T28" fmla="*/ 189 w 189"/>
                <a:gd name="T29" fmla="*/ 184 h 184"/>
                <a:gd name="T30" fmla="*/ 183 w 189"/>
                <a:gd name="T31" fmla="*/ 180 h 184"/>
                <a:gd name="T32" fmla="*/ 183 w 189"/>
                <a:gd name="T33" fmla="*/ 179 h 184"/>
                <a:gd name="T34" fmla="*/ 178 w 189"/>
                <a:gd name="T35" fmla="*/ 177 h 184"/>
                <a:gd name="T36" fmla="*/ 162 w 189"/>
                <a:gd name="T37" fmla="*/ 171 h 184"/>
                <a:gd name="T38" fmla="*/ 58 w 189"/>
                <a:gd name="T39" fmla="*/ 159 h 184"/>
                <a:gd name="T40" fmla="*/ 55 w 189"/>
                <a:gd name="T41" fmla="*/ 157 h 184"/>
                <a:gd name="T42" fmla="*/ 50 w 189"/>
                <a:gd name="T43" fmla="*/ 153 h 184"/>
                <a:gd name="T44" fmla="*/ 51 w 189"/>
                <a:gd name="T45" fmla="*/ 136 h 184"/>
                <a:gd name="T46" fmla="*/ 51 w 189"/>
                <a:gd name="T47" fmla="*/ 136 h 184"/>
                <a:gd name="T48" fmla="*/ 51 w 189"/>
                <a:gd name="T49" fmla="*/ 136 h 184"/>
                <a:gd name="T50" fmla="*/ 51 w 189"/>
                <a:gd name="T51" fmla="*/ 136 h 184"/>
                <a:gd name="T52" fmla="*/ 64 w 189"/>
                <a:gd name="T53" fmla="*/ 133 h 184"/>
                <a:gd name="T54" fmla="*/ 95 w 189"/>
                <a:gd name="T55" fmla="*/ 117 h 184"/>
                <a:gd name="T56" fmla="*/ 77 w 189"/>
                <a:gd name="T57" fmla="*/ 78 h 184"/>
                <a:gd name="T58" fmla="*/ 63 w 189"/>
                <a:gd name="T59" fmla="*/ 71 h 184"/>
                <a:gd name="T60" fmla="*/ 0 w 189"/>
                <a:gd name="T61" fmla="*/ 71 h 184"/>
                <a:gd name="T62" fmla="*/ 0 w 189"/>
                <a:gd name="T63" fmla="*/ 28 h 184"/>
                <a:gd name="T64" fmla="*/ 0 w 189"/>
                <a:gd name="T65" fmla="*/ 26 h 184"/>
                <a:gd name="T66" fmla="*/ 0 w 189"/>
                <a:gd name="T67" fmla="*/ 26 h 184"/>
                <a:gd name="T68" fmla="*/ 7 w 189"/>
                <a:gd name="T6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84">
                  <a:moveTo>
                    <a:pt x="7" y="8"/>
                  </a:moveTo>
                  <a:cubicBezTo>
                    <a:pt x="12" y="3"/>
                    <a:pt x="19" y="0"/>
                    <a:pt x="25" y="0"/>
                  </a:cubicBezTo>
                  <a:cubicBezTo>
                    <a:pt x="134" y="0"/>
                    <a:pt x="134" y="0"/>
                    <a:pt x="134" y="0"/>
                  </a:cubicBezTo>
                  <a:cubicBezTo>
                    <a:pt x="134" y="1"/>
                    <a:pt x="134" y="1"/>
                    <a:pt x="134" y="1"/>
                  </a:cubicBezTo>
                  <a:cubicBezTo>
                    <a:pt x="132" y="2"/>
                    <a:pt x="130" y="4"/>
                    <a:pt x="128" y="7"/>
                  </a:cubicBezTo>
                  <a:cubicBezTo>
                    <a:pt x="128" y="7"/>
                    <a:pt x="128" y="7"/>
                    <a:pt x="127" y="7"/>
                  </a:cubicBezTo>
                  <a:cubicBezTo>
                    <a:pt x="126" y="8"/>
                    <a:pt x="125" y="10"/>
                    <a:pt x="124" y="12"/>
                  </a:cubicBezTo>
                  <a:cubicBezTo>
                    <a:pt x="121" y="16"/>
                    <a:pt x="119" y="20"/>
                    <a:pt x="118" y="25"/>
                  </a:cubicBezTo>
                  <a:cubicBezTo>
                    <a:pt x="118" y="78"/>
                    <a:pt x="118" y="78"/>
                    <a:pt x="118" y="78"/>
                  </a:cubicBezTo>
                  <a:cubicBezTo>
                    <a:pt x="162" y="78"/>
                    <a:pt x="162" y="78"/>
                    <a:pt x="162" y="78"/>
                  </a:cubicBezTo>
                  <a:cubicBezTo>
                    <a:pt x="164" y="78"/>
                    <a:pt x="164" y="78"/>
                    <a:pt x="164" y="78"/>
                  </a:cubicBezTo>
                  <a:cubicBezTo>
                    <a:pt x="171" y="78"/>
                    <a:pt x="177" y="81"/>
                    <a:pt x="182" y="85"/>
                  </a:cubicBezTo>
                  <a:cubicBezTo>
                    <a:pt x="187" y="90"/>
                    <a:pt x="189" y="97"/>
                    <a:pt x="189" y="103"/>
                  </a:cubicBezTo>
                  <a:cubicBezTo>
                    <a:pt x="189" y="184"/>
                    <a:pt x="189" y="184"/>
                    <a:pt x="189" y="184"/>
                  </a:cubicBezTo>
                  <a:cubicBezTo>
                    <a:pt x="189" y="184"/>
                    <a:pt x="189" y="184"/>
                    <a:pt x="189" y="184"/>
                  </a:cubicBezTo>
                  <a:cubicBezTo>
                    <a:pt x="187" y="183"/>
                    <a:pt x="185" y="181"/>
                    <a:pt x="183" y="180"/>
                  </a:cubicBezTo>
                  <a:cubicBezTo>
                    <a:pt x="183" y="180"/>
                    <a:pt x="183" y="179"/>
                    <a:pt x="183" y="179"/>
                  </a:cubicBezTo>
                  <a:cubicBezTo>
                    <a:pt x="181" y="178"/>
                    <a:pt x="180" y="177"/>
                    <a:pt x="178" y="177"/>
                  </a:cubicBezTo>
                  <a:cubicBezTo>
                    <a:pt x="173" y="174"/>
                    <a:pt x="168" y="172"/>
                    <a:pt x="162" y="171"/>
                  </a:cubicBezTo>
                  <a:cubicBezTo>
                    <a:pt x="129" y="164"/>
                    <a:pt x="85" y="174"/>
                    <a:pt x="58" y="159"/>
                  </a:cubicBezTo>
                  <a:cubicBezTo>
                    <a:pt x="57" y="159"/>
                    <a:pt x="56" y="158"/>
                    <a:pt x="55" y="157"/>
                  </a:cubicBezTo>
                  <a:cubicBezTo>
                    <a:pt x="53" y="156"/>
                    <a:pt x="52" y="155"/>
                    <a:pt x="50" y="153"/>
                  </a:cubicBezTo>
                  <a:cubicBezTo>
                    <a:pt x="41" y="146"/>
                    <a:pt x="45" y="140"/>
                    <a:pt x="51" y="136"/>
                  </a:cubicBezTo>
                  <a:cubicBezTo>
                    <a:pt x="51" y="136"/>
                    <a:pt x="51" y="136"/>
                    <a:pt x="51" y="136"/>
                  </a:cubicBezTo>
                  <a:cubicBezTo>
                    <a:pt x="51" y="136"/>
                    <a:pt x="51" y="136"/>
                    <a:pt x="51" y="136"/>
                  </a:cubicBezTo>
                  <a:cubicBezTo>
                    <a:pt x="51" y="136"/>
                    <a:pt x="51" y="136"/>
                    <a:pt x="51" y="136"/>
                  </a:cubicBezTo>
                  <a:cubicBezTo>
                    <a:pt x="53" y="135"/>
                    <a:pt x="57" y="134"/>
                    <a:pt x="64" y="133"/>
                  </a:cubicBezTo>
                  <a:cubicBezTo>
                    <a:pt x="74" y="133"/>
                    <a:pt x="87" y="130"/>
                    <a:pt x="95" y="117"/>
                  </a:cubicBezTo>
                  <a:cubicBezTo>
                    <a:pt x="102" y="103"/>
                    <a:pt x="91" y="88"/>
                    <a:pt x="77" y="78"/>
                  </a:cubicBezTo>
                  <a:cubicBezTo>
                    <a:pt x="72" y="75"/>
                    <a:pt x="67" y="73"/>
                    <a:pt x="63" y="71"/>
                  </a:cubicBezTo>
                  <a:cubicBezTo>
                    <a:pt x="42" y="64"/>
                    <a:pt x="20" y="67"/>
                    <a:pt x="0" y="71"/>
                  </a:cubicBezTo>
                  <a:cubicBezTo>
                    <a:pt x="0" y="28"/>
                    <a:pt x="0" y="28"/>
                    <a:pt x="0" y="28"/>
                  </a:cubicBezTo>
                  <a:cubicBezTo>
                    <a:pt x="0" y="26"/>
                    <a:pt x="0" y="26"/>
                    <a:pt x="0" y="26"/>
                  </a:cubicBezTo>
                  <a:cubicBezTo>
                    <a:pt x="0" y="26"/>
                    <a:pt x="0" y="26"/>
                    <a:pt x="0" y="26"/>
                  </a:cubicBezTo>
                  <a:cubicBezTo>
                    <a:pt x="0" y="19"/>
                    <a:pt x="2" y="13"/>
                    <a:pt x="7" y="8"/>
                  </a:cubicBezTo>
                  <a:close/>
                </a:path>
              </a:pathLst>
            </a:custGeom>
            <a:solidFill>
              <a:srgbClr val="8FC3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Calibri" panose="020F0502020204030204"/>
                <a:ea typeface="宋体" panose="02010600030101010101" pitchFamily="2" charset="-122"/>
              </a:endParaRPr>
            </a:p>
          </p:txBody>
        </p:sp>
      </p:grpSp>
      <p:pic>
        <p:nvPicPr>
          <p:cNvPr id="48" name="PA_图片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63408" y="4257457"/>
            <a:ext cx="727639" cy="70409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1554" y="2750612"/>
            <a:ext cx="2155916" cy="1616938"/>
          </a:xfrm>
          <a:prstGeom prst="rect">
            <a:avLst/>
          </a:prstGeom>
        </p:spPr>
      </p:pic>
      <p:pic>
        <p:nvPicPr>
          <p:cNvPr id="51" name="图片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96595" y="4414893"/>
            <a:ext cx="2155614" cy="1437076"/>
          </a:xfrm>
          <a:prstGeom prst="rect">
            <a:avLst/>
          </a:prstGeom>
        </p:spPr>
      </p:pic>
      <p:pic>
        <p:nvPicPr>
          <p:cNvPr id="52" name="图片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96595" y="1286668"/>
            <a:ext cx="2160875" cy="144058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400" fill="hold"/>
                                        <p:tgtEl>
                                          <p:spTgt spid="42"/>
                                        </p:tgtEl>
                                        <p:attrNameLst>
                                          <p:attrName>ppt_w</p:attrName>
                                        </p:attrNameLst>
                                      </p:cBhvr>
                                      <p:tavLst>
                                        <p:tav tm="0">
                                          <p:val>
                                            <p:fltVal val="0"/>
                                          </p:val>
                                        </p:tav>
                                        <p:tav tm="100000">
                                          <p:val>
                                            <p:strVal val="#ppt_w"/>
                                          </p:val>
                                        </p:tav>
                                      </p:tavLst>
                                    </p:anim>
                                    <p:anim calcmode="lin" valueType="num">
                                      <p:cBhvr>
                                        <p:cTn id="21" dur="400" fill="hold"/>
                                        <p:tgtEl>
                                          <p:spTgt spid="42"/>
                                        </p:tgtEl>
                                        <p:attrNameLst>
                                          <p:attrName>ppt_h</p:attrName>
                                        </p:attrNameLst>
                                      </p:cBhvr>
                                      <p:tavLst>
                                        <p:tav tm="0">
                                          <p:val>
                                            <p:fltVal val="0"/>
                                          </p:val>
                                        </p:tav>
                                        <p:tav tm="100000">
                                          <p:val>
                                            <p:strVal val="#ppt_h"/>
                                          </p:val>
                                        </p:tav>
                                      </p:tavLst>
                                    </p:anim>
                                    <p:animEffect transition="in" filter="fade">
                                      <p:cBhvr>
                                        <p:cTn id="22" dur="400"/>
                                        <p:tgtEl>
                                          <p:spTgt spid="42"/>
                                        </p:tgtEl>
                                      </p:cBhvr>
                                    </p:animEffect>
                                  </p:childTnLst>
                                </p:cTn>
                              </p:par>
                              <p:par>
                                <p:cTn id="23" presetID="6" presetClass="emph" presetSubtype="0" fill="hold" grpId="1" nodeType="withEffect">
                                  <p:stCondLst>
                                    <p:cond delay="400"/>
                                  </p:stCondLst>
                                  <p:childTnLst>
                                    <p:animScale>
                                      <p:cBhvr>
                                        <p:cTn id="24" dur="200" fill="hold"/>
                                        <p:tgtEl>
                                          <p:spTgt spid="42"/>
                                        </p:tgtEl>
                                      </p:cBhvr>
                                      <p:by x="110000" y="110000"/>
                                    </p:animScale>
                                  </p:childTnLst>
                                </p:cTn>
                              </p:par>
                              <p:par>
                                <p:cTn id="25" presetID="6" presetClass="emph" presetSubtype="0" fill="hold" grpId="2" nodeType="withEffect">
                                  <p:stCondLst>
                                    <p:cond delay="600"/>
                                  </p:stCondLst>
                                  <p:childTnLst>
                                    <p:animScale>
                                      <p:cBhvr>
                                        <p:cTn id="26" dur="300" fill="hold"/>
                                        <p:tgtEl>
                                          <p:spTgt spid="42"/>
                                        </p:tgtEl>
                                      </p:cBhvr>
                                      <p:by x="90000" y="90000"/>
                                    </p:animScale>
                                  </p:childTnLst>
                                </p:cTn>
                              </p:par>
                            </p:childTnLst>
                          </p:cTn>
                        </p:par>
                        <p:par>
                          <p:cTn id="27" fill="hold">
                            <p:stCondLst>
                              <p:cond delay="1000"/>
                            </p:stCondLst>
                            <p:childTnLst>
                              <p:par>
                                <p:cTn id="28" presetID="8" presetClass="emph" presetSubtype="0" fill="hold" grpId="3" nodeType="afterEffect">
                                  <p:stCondLst>
                                    <p:cond delay="0"/>
                                  </p:stCondLst>
                                  <p:childTnLst>
                                    <p:animRot by="21600000">
                                      <p:cBhvr>
                                        <p:cTn id="29" dur="1000" fill="hold"/>
                                        <p:tgtEl>
                                          <p:spTgt spid="42"/>
                                        </p:tgtEl>
                                        <p:attrNameLst>
                                          <p:attrName>r</p:attrName>
                                        </p:attrNameLst>
                                      </p:cBhvr>
                                    </p:animRo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2" grpId="2" animBg="1"/>
      <p:bldP spid="42" grpId="3"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485581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1/</a:t>
            </a:r>
            <a:r>
              <a:rPr lang="zh-CN" altLang="en-US" sz="3600" dirty="0">
                <a:solidFill>
                  <a:srgbClr val="16505F"/>
                </a:solidFill>
                <a:latin typeface="微软雅黑" panose="020B0503020204020204" pitchFamily="34" charset="-122"/>
                <a:ea typeface="微软雅黑" panose="020B0503020204020204" pitchFamily="34" charset="-122"/>
              </a:rPr>
              <a:t>关于健康圈</a:t>
            </a:r>
            <a:r>
              <a:rPr lang="en-US" altLang="zh-CN" sz="2400" dirty="0">
                <a:solidFill>
                  <a:srgbClr val="16505F"/>
                </a:solidFill>
                <a:latin typeface="微软雅黑" panose="020B0503020204020204" pitchFamily="34" charset="-122"/>
                <a:ea typeface="微软雅黑" panose="020B0503020204020204" pitchFamily="34" charset="-122"/>
              </a:rPr>
              <a:t>——</a:t>
            </a:r>
            <a:r>
              <a:rPr lang="zh-CN" altLang="en-US" sz="2400" dirty="0">
                <a:solidFill>
                  <a:srgbClr val="16505F"/>
                </a:solidFill>
                <a:latin typeface="微软雅黑" panose="020B0503020204020204" pitchFamily="34" charset="-122"/>
                <a:ea typeface="微软雅黑" panose="020B0503020204020204" pitchFamily="34" charset="-122"/>
              </a:rPr>
              <a:t>讨论圈徽</a:t>
            </a:r>
            <a:endParaRPr lang="zh-CN" altLang="en-US" sz="3600" dirty="0">
              <a:solidFill>
                <a:srgbClr val="16505F"/>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694" y="2512814"/>
            <a:ext cx="3177464" cy="3074663"/>
          </a:xfrm>
          <a:prstGeom prst="rect">
            <a:avLst/>
          </a:prstGeom>
        </p:spPr>
      </p:pic>
      <p:sp>
        <p:nvSpPr>
          <p:cNvPr id="17" name="矩形 16"/>
          <p:cNvSpPr/>
          <p:nvPr/>
        </p:nvSpPr>
        <p:spPr>
          <a:xfrm>
            <a:off x="854806" y="1419515"/>
            <a:ext cx="10262487" cy="96949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defRPr/>
            </a:pPr>
            <a:r>
              <a:rPr lang="zh-CN" altLang="en-US" sz="2000" b="1" dirty="0">
                <a:solidFill>
                  <a:srgbClr val="73BB2C"/>
                </a:solidFill>
                <a:latin typeface="微软雅黑" panose="020B0503020204020204" pitchFamily="34" charset="-122"/>
                <a:ea typeface="微软雅黑" panose="020B0503020204020204" pitchFamily="34" charset="-122"/>
              </a:rPr>
              <a:t>健康圈</a:t>
            </a:r>
            <a:r>
              <a:rPr lang="zh-CN" altLang="en-US" dirty="0">
                <a:solidFill>
                  <a:sysClr val="windowText" lastClr="000000"/>
                </a:solidFill>
                <a:latin typeface="微软雅黑" panose="020B0503020204020204" pitchFamily="34" charset="-122"/>
                <a:ea typeface="微软雅黑" panose="020B0503020204020204" pitchFamily="34" charset="-122"/>
              </a:rPr>
              <a:t>意指我们所有圈员的一种美好愿望，希望人人都能健康，更希望通过我们的努力，让更多的人变得越来越健康。</a:t>
            </a:r>
          </a:p>
        </p:txBody>
      </p:sp>
      <p:grpSp>
        <p:nvGrpSpPr>
          <p:cNvPr id="18" name="组合 17"/>
          <p:cNvGrpSpPr/>
          <p:nvPr/>
        </p:nvGrpSpPr>
        <p:grpSpPr>
          <a:xfrm>
            <a:off x="1011582" y="2643940"/>
            <a:ext cx="6306273" cy="894304"/>
            <a:chOff x="437103" y="2720729"/>
            <a:chExt cx="6306273" cy="894304"/>
          </a:xfrm>
        </p:grpSpPr>
        <p:sp>
          <p:nvSpPr>
            <p:cNvPr id="19" name="圆角矩形 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0" name="组合 19"/>
            <p:cNvGrpSpPr/>
            <p:nvPr/>
          </p:nvGrpSpPr>
          <p:grpSpPr>
            <a:xfrm>
              <a:off x="581752" y="2832076"/>
              <a:ext cx="6013070" cy="656334"/>
              <a:chOff x="1076666" y="2965342"/>
              <a:chExt cx="6013070" cy="656334"/>
            </a:xfrm>
          </p:grpSpPr>
          <p:sp>
            <p:nvSpPr>
              <p:cNvPr id="22" name="圆角矩形 15"/>
              <p:cNvSpPr/>
              <p:nvPr/>
            </p:nvSpPr>
            <p:spPr>
              <a:xfrm>
                <a:off x="1076666" y="2965342"/>
                <a:ext cx="6013070" cy="656334"/>
              </a:xfrm>
              <a:prstGeom prst="roundRect">
                <a:avLst>
                  <a:gd name="adj" fmla="val 5000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3" name="矩形 22"/>
              <p:cNvSpPr/>
              <p:nvPr/>
            </p:nvSpPr>
            <p:spPr>
              <a:xfrm>
                <a:off x="1435013" y="3093607"/>
                <a:ext cx="4288353" cy="369332"/>
              </a:xfrm>
              <a:prstGeom prst="rect">
                <a:avLst/>
              </a:prstGeom>
            </p:spPr>
            <p:txBody>
              <a:bodyPr wrap="none">
                <a:spAutoFit/>
              </a:bodyPr>
              <a:lstStyle/>
              <a:p>
                <a:r>
                  <a:rPr lang="zh-CN" altLang="en-US" b="1" dirty="0">
                    <a:solidFill>
                      <a:prstClr val="white"/>
                    </a:solidFill>
                    <a:latin typeface="微软雅黑" panose="020B0503020204020204" pitchFamily="34" charset="-122"/>
                    <a:ea typeface="微软雅黑" panose="020B0503020204020204" pitchFamily="34" charset="-122"/>
                  </a:rPr>
                  <a:t>带着帽子的小天使</a:t>
                </a:r>
                <a:r>
                  <a:rPr lang="zh-CN" altLang="en-US" sz="1600" b="1" dirty="0">
                    <a:solidFill>
                      <a:prstClr val="white"/>
                    </a:solidFill>
                    <a:latin typeface="微软雅黑" panose="020B0503020204020204" pitchFamily="34" charset="-122"/>
                    <a:ea typeface="微软雅黑" panose="020B0503020204020204" pitchFamily="34" charset="-122"/>
                  </a:rPr>
                  <a:t>：</a:t>
                </a:r>
                <a:r>
                  <a:rPr lang="zh-CN" altLang="en-US" sz="1600" dirty="0">
                    <a:solidFill>
                      <a:prstClr val="white"/>
                    </a:solidFill>
                    <a:latin typeface="微软雅黑" panose="020B0503020204020204" pitchFamily="34" charset="-122"/>
                    <a:ea typeface="微软雅黑" panose="020B0503020204020204" pitchFamily="34" charset="-122"/>
                  </a:rPr>
                  <a:t>代表着我们的护理人员</a:t>
                </a:r>
              </a:p>
            </p:txBody>
          </p:sp>
        </p:grpSp>
        <p:sp>
          <p:nvSpPr>
            <p:cNvPr id="21" name="矩形 20"/>
            <p:cNvSpPr/>
            <p:nvPr/>
          </p:nvSpPr>
          <p:spPr>
            <a:xfrm>
              <a:off x="2431973" y="2993206"/>
              <a:ext cx="184731" cy="418191"/>
            </a:xfrm>
            <a:prstGeom prst="rect">
              <a:avLst/>
            </a:prstGeom>
          </p:spPr>
          <p:txBody>
            <a:bodyPr wrap="non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011582" y="3779916"/>
            <a:ext cx="6306273" cy="894304"/>
            <a:chOff x="437103" y="2720729"/>
            <a:chExt cx="6306273" cy="894304"/>
          </a:xfrm>
        </p:grpSpPr>
        <p:sp>
          <p:nvSpPr>
            <p:cNvPr id="25"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6" name="组合 25"/>
            <p:cNvGrpSpPr/>
            <p:nvPr/>
          </p:nvGrpSpPr>
          <p:grpSpPr>
            <a:xfrm>
              <a:off x="580236" y="2847393"/>
              <a:ext cx="6014586" cy="667481"/>
              <a:chOff x="1075150" y="2980659"/>
              <a:chExt cx="6014586" cy="667481"/>
            </a:xfrm>
          </p:grpSpPr>
          <p:sp>
            <p:nvSpPr>
              <p:cNvPr id="28" name="圆角矩形 24"/>
              <p:cNvSpPr/>
              <p:nvPr/>
            </p:nvSpPr>
            <p:spPr>
              <a:xfrm>
                <a:off x="1075150" y="2980659"/>
                <a:ext cx="6014586" cy="667481"/>
              </a:xfrm>
              <a:prstGeom prst="roundRect">
                <a:avLst>
                  <a:gd name="adj" fmla="val 5000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9" name="矩形 28"/>
              <p:cNvSpPr/>
              <p:nvPr/>
            </p:nvSpPr>
            <p:spPr>
              <a:xfrm>
                <a:off x="1435012" y="3056291"/>
                <a:ext cx="5418417" cy="584775"/>
              </a:xfrm>
              <a:prstGeom prst="rect">
                <a:avLst/>
              </a:prstGeom>
            </p:spPr>
            <p:txBody>
              <a:bodyPr wrap="square">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手中挥动的魔法棒洒落的小星星：</a:t>
                </a:r>
                <a:r>
                  <a:rPr lang="zh-CN" altLang="en-US" sz="1600" dirty="0">
                    <a:solidFill>
                      <a:prstClr val="white"/>
                    </a:solidFill>
                    <a:latin typeface="微软雅黑" panose="020B0503020204020204" pitchFamily="34" charset="-122"/>
                    <a:ea typeface="微软雅黑" panose="020B0503020204020204" pitchFamily="34" charset="-122"/>
                  </a:rPr>
                  <a:t>代表我们的愿望，希望患者能健健康康</a:t>
                </a:r>
              </a:p>
            </p:txBody>
          </p:sp>
        </p:grpSp>
        <p:sp>
          <p:nvSpPr>
            <p:cNvPr id="27" name="矩形 26"/>
            <p:cNvSpPr/>
            <p:nvPr/>
          </p:nvSpPr>
          <p:spPr>
            <a:xfrm>
              <a:off x="1813087" y="2990959"/>
              <a:ext cx="184731" cy="418191"/>
            </a:xfrm>
            <a:prstGeom prst="rect">
              <a:avLst/>
            </a:prstGeom>
          </p:spPr>
          <p:txBody>
            <a:bodyPr wrap="none">
              <a:spAutoFit/>
            </a:bodyPr>
            <a:lstStyle/>
            <a:p>
              <a:pPr>
                <a:lnSpc>
                  <a:spcPct val="150000"/>
                </a:lnSpc>
                <a:defRPr/>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11582" y="4912940"/>
            <a:ext cx="6306273" cy="1015349"/>
            <a:chOff x="437103" y="2720729"/>
            <a:chExt cx="6306273" cy="1015349"/>
          </a:xfrm>
        </p:grpSpPr>
        <p:sp>
          <p:nvSpPr>
            <p:cNvPr id="31" name="圆角矩形 27"/>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a:off x="580236" y="2819765"/>
              <a:ext cx="6014586" cy="916313"/>
              <a:chOff x="1075150" y="2953031"/>
              <a:chExt cx="6014586" cy="916313"/>
            </a:xfrm>
          </p:grpSpPr>
          <p:sp>
            <p:nvSpPr>
              <p:cNvPr id="36" name="圆角矩形 30"/>
              <p:cNvSpPr/>
              <p:nvPr/>
            </p:nvSpPr>
            <p:spPr>
              <a:xfrm>
                <a:off x="1075150" y="2953031"/>
                <a:ext cx="6014586" cy="686751"/>
              </a:xfrm>
              <a:prstGeom prst="roundRect">
                <a:avLst>
                  <a:gd name="adj" fmla="val 50000"/>
                </a:avLst>
              </a:prstGeom>
              <a:solidFill>
                <a:srgbClr val="16505F"/>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37" name="矩形 36"/>
              <p:cNvSpPr/>
              <p:nvPr/>
            </p:nvSpPr>
            <p:spPr>
              <a:xfrm>
                <a:off x="1589887" y="3038347"/>
                <a:ext cx="5140253" cy="830997"/>
              </a:xfrm>
              <a:prstGeom prst="rect">
                <a:avLst/>
              </a:prstGeom>
            </p:spPr>
            <p:txBody>
              <a:bodyPr wrap="square">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外围蓝色的圈圈</a:t>
                </a:r>
                <a:r>
                  <a:rPr lang="zh-CN" altLang="en-US" sz="1600" dirty="0">
                    <a:solidFill>
                      <a:prstClr val="white"/>
                    </a:solidFill>
                    <a:latin typeface="微软雅黑" panose="020B0503020204020204" pitchFamily="34" charset="-122"/>
                    <a:ea typeface="微软雅黑" panose="020B0503020204020204" pitchFamily="34" charset="-122"/>
                  </a:rPr>
                  <a:t>：代表着这次活动品管圈将持续勇进，且努力不懈。</a:t>
                </a:r>
              </a:p>
              <a:p>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335065" y="3033355"/>
              <a:ext cx="184731" cy="418191"/>
            </a:xfrm>
            <a:prstGeom prst="rect">
              <a:avLst/>
            </a:prstGeom>
          </p:spPr>
          <p:txBody>
            <a:bodyPr wrap="none">
              <a:spAutoFit/>
            </a:bodyPr>
            <a:lstStyle/>
            <a:p>
              <a:pPr>
                <a:lnSpc>
                  <a:spcPct val="150000"/>
                </a:lnSpc>
                <a:defRPr/>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decel="10000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568734" y="4653285"/>
            <a:ext cx="1054532" cy="1020414"/>
          </a:xfrm>
          <a:prstGeom prst="rect">
            <a:avLst/>
          </a:prstGeom>
        </p:spPr>
      </p:pic>
      <p:sp>
        <p:nvSpPr>
          <p:cNvPr id="13" name="矩形 12"/>
          <p:cNvSpPr/>
          <p:nvPr/>
        </p:nvSpPr>
        <p:spPr>
          <a:xfrm>
            <a:off x="3951823" y="3325902"/>
            <a:ext cx="4288353" cy="1323439"/>
          </a:xfrm>
          <a:prstGeom prst="rect">
            <a:avLst/>
          </a:prstGeom>
        </p:spPr>
        <p:txBody>
          <a:bodyPr wrap="none">
            <a:spAutoFit/>
          </a:bodyPr>
          <a:lstStyle/>
          <a:p>
            <a:pPr fontAlgn="base">
              <a:spcBef>
                <a:spcPct val="0"/>
              </a:spcBef>
              <a:spcAft>
                <a:spcPct val="0"/>
              </a:spcAft>
            </a:pPr>
            <a:r>
              <a:rPr lang="zh-CN" altLang="en-US" sz="8000" dirty="0">
                <a:solidFill>
                  <a:srgbClr val="16505F"/>
                </a:solidFill>
                <a:latin typeface="微软雅黑" panose="020B0503020204020204" pitchFamily="34" charset="-122"/>
                <a:ea typeface="微软雅黑" panose="020B0503020204020204" pitchFamily="34" charset="-122"/>
              </a:rPr>
              <a:t>主题选定</a:t>
            </a:r>
            <a:endParaRPr lang="zh-CN" altLang="en-US" sz="5400" dirty="0">
              <a:solidFill>
                <a:srgbClr val="16505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973782" y="971049"/>
            <a:ext cx="2244436" cy="2226371"/>
            <a:chOff x="4973782" y="971049"/>
            <a:chExt cx="2244436" cy="2226371"/>
          </a:xfrm>
        </p:grpSpPr>
        <p:grpSp>
          <p:nvGrpSpPr>
            <p:cNvPr id="8" name="组合 7"/>
            <p:cNvGrpSpPr/>
            <p:nvPr/>
          </p:nvGrpSpPr>
          <p:grpSpPr>
            <a:xfrm>
              <a:off x="4973782" y="971049"/>
              <a:ext cx="2244436" cy="2226371"/>
              <a:chOff x="2199451" y="1854796"/>
              <a:chExt cx="605213" cy="600342"/>
            </a:xfrm>
          </p:grpSpPr>
          <p:grpSp>
            <p:nvGrpSpPr>
              <p:cNvPr id="9" name="PA_组合 138"/>
              <p:cNvGrpSpPr/>
              <p:nvPr>
                <p:custDataLst>
                  <p:tags r:id="rId3"/>
                </p:custDataLst>
              </p:nvPr>
            </p:nvGrpSpPr>
            <p:grpSpPr>
              <a:xfrm>
                <a:off x="2199451" y="1854796"/>
                <a:ext cx="605213" cy="600342"/>
                <a:chOff x="2858671" y="4813744"/>
                <a:chExt cx="463685" cy="459953"/>
              </a:xfrm>
            </p:grpSpPr>
            <p:sp>
              <p:nvSpPr>
                <p:cNvPr id="11" name="椭圆 10"/>
                <p:cNvSpPr/>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12" name="椭圆 11"/>
                <p:cNvSpPr/>
                <p:nvPr/>
              </p:nvSpPr>
              <p:spPr>
                <a:xfrm>
                  <a:off x="2909664" y="4866782"/>
                  <a:ext cx="361699" cy="3617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309714" y="1969383"/>
                <a:ext cx="336809" cy="356866"/>
              </a:xfrm>
              <a:prstGeom prst="rect">
                <a:avLst/>
              </a:prstGeom>
              <a:noFill/>
            </p:spPr>
            <p:txBody>
              <a:bodyPr wrap="none" rtlCol="0">
                <a:spAutoFit/>
              </a:bodyPr>
              <a:lstStyle/>
              <a:p>
                <a:r>
                  <a:rPr lang="en-US" altLang="zh-CN" sz="8000" dirty="0">
                    <a:solidFill>
                      <a:schemeClr val="bg1"/>
                    </a:solidFill>
                    <a:latin typeface="Impact" panose="020B0806030902050204" pitchFamily="34" charset="0"/>
                    <a:ea typeface="微软雅黑" panose="020B0503020204020204" pitchFamily="34" charset="-122"/>
                  </a:rPr>
                  <a:t>02</a:t>
                </a:r>
                <a:endParaRPr lang="zh-CN" altLang="en-US" sz="8000" dirty="0">
                  <a:solidFill>
                    <a:schemeClr val="bg1"/>
                  </a:solidFill>
                  <a:latin typeface="Impact" panose="020B0806030902050204" pitchFamily="34" charset="0"/>
                  <a:ea typeface="微软雅黑" panose="020B0503020204020204" pitchFamily="34" charset="-122"/>
                </a:endParaRPr>
              </a:p>
            </p:txBody>
          </p:sp>
        </p:grpSp>
        <p:sp>
          <p:nvSpPr>
            <p:cNvPr id="14" name="矩形 13"/>
            <p:cNvSpPr/>
            <p:nvPr/>
          </p:nvSpPr>
          <p:spPr>
            <a:xfrm>
              <a:off x="6388982" y="1823574"/>
              <a:ext cx="400110" cy="520014"/>
            </a:xfrm>
            <a:prstGeom prst="rect">
              <a:avLst/>
            </a:prstGeom>
          </p:spPr>
          <p:txBody>
            <a:bodyPr vert="eaVert" wrap="none">
              <a:spAutoFit/>
            </a:bodyPr>
            <a:lstStyle/>
            <a:p>
              <a:pPr lvl="0"/>
              <a:r>
                <a:rPr lang="en-US" altLang="zh-CN" sz="1400" dirty="0">
                  <a:solidFill>
                    <a:schemeClr val="bg1"/>
                  </a:solidFill>
                  <a:latin typeface="Futura Std Medium" panose="020B0502020204020303" pitchFamily="34" charset="0"/>
                  <a:ea typeface="方正正大黑简体" panose="02000000000000000000" pitchFamily="2" charset="-122"/>
                </a:rPr>
                <a:t>PART </a:t>
              </a:r>
              <a:endParaRPr lang="zh-CN" altLang="en-US" sz="1400" dirty="0">
                <a:solidFill>
                  <a:schemeClr val="bg1"/>
                </a:solidFill>
                <a:latin typeface="Futura Std Medium" panose="020B0502020204020303" pitchFamily="34" charset="0"/>
                <a:ea typeface="方正正大黑简体" panose="02000000000000000000" pitchFamily="2" charset="-122"/>
              </a:endParaRPr>
            </a:p>
          </p:txBody>
        </p:sp>
      </p:grpSp>
      <p:grpSp>
        <p:nvGrpSpPr>
          <p:cNvPr id="24" name="组合 23"/>
          <p:cNvGrpSpPr/>
          <p:nvPr/>
        </p:nvGrpSpPr>
        <p:grpSpPr>
          <a:xfrm>
            <a:off x="4311377" y="1971597"/>
            <a:ext cx="493729" cy="489755"/>
            <a:chOff x="4344528" y="2470361"/>
            <a:chExt cx="3155399" cy="3130004"/>
          </a:xfrm>
        </p:grpSpPr>
        <p:sp>
          <p:nvSpPr>
            <p:cNvPr id="22" name="椭圆 21"/>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3" name="椭圆 22"/>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flipV="1">
            <a:off x="7296900" y="2461352"/>
            <a:ext cx="224988" cy="223177"/>
            <a:chOff x="4344528" y="2470361"/>
            <a:chExt cx="3155399" cy="3130004"/>
          </a:xfrm>
        </p:grpSpPr>
        <p:sp>
          <p:nvSpPr>
            <p:cNvPr id="26" name="椭圆 25"/>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27" name="椭圆 26"/>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flipV="1">
            <a:off x="4909640" y="2641830"/>
            <a:ext cx="408910" cy="405619"/>
            <a:chOff x="4344528" y="2470361"/>
            <a:chExt cx="3155399" cy="3130004"/>
          </a:xfrm>
        </p:grpSpPr>
        <p:sp>
          <p:nvSpPr>
            <p:cNvPr id="29" name="椭圆 2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椭圆 31"/>
          <p:cNvSpPr/>
          <p:nvPr/>
        </p:nvSpPr>
        <p:spPr>
          <a:xfrm flipV="1">
            <a:off x="7409394" y="2027673"/>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34" name="组合 33"/>
          <p:cNvGrpSpPr/>
          <p:nvPr/>
        </p:nvGrpSpPr>
        <p:grpSpPr>
          <a:xfrm flipV="1">
            <a:off x="6968004" y="2753896"/>
            <a:ext cx="278288" cy="276048"/>
            <a:chOff x="4344528" y="2470361"/>
            <a:chExt cx="3155399" cy="3130004"/>
          </a:xfrm>
        </p:grpSpPr>
        <p:sp>
          <p:nvSpPr>
            <p:cNvPr id="35" name="椭圆 3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36" name="椭圆 35"/>
            <p:cNvSpPr/>
            <p:nvPr/>
          </p:nvSpPr>
          <p:spPr>
            <a:xfrm>
              <a:off x="4956074" y="3069207"/>
              <a:ext cx="1932307" cy="1932313"/>
            </a:xfrm>
            <a:prstGeom prst="ellipse">
              <a:avLst/>
            </a:prstGeom>
            <a:solidFill>
              <a:srgbClr val="16505F"/>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1"/>
          <p:cNvSpPr/>
          <p:nvPr/>
        </p:nvSpPr>
        <p:spPr>
          <a:xfrm>
            <a:off x="468118" y="1229207"/>
            <a:ext cx="11220674" cy="5018999"/>
          </a:xfrm>
          <a:prstGeom prst="roundRect">
            <a:avLst>
              <a:gd name="adj" fmla="val 5239"/>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sp>
        <p:nvSpPr>
          <p:cNvPr id="7" name="矩形 6"/>
          <p:cNvSpPr/>
          <p:nvPr/>
        </p:nvSpPr>
        <p:spPr>
          <a:xfrm>
            <a:off x="552280" y="228260"/>
            <a:ext cx="4711546" cy="646331"/>
          </a:xfrm>
          <a:prstGeom prst="rect">
            <a:avLst/>
          </a:prstGeom>
        </p:spPr>
        <p:txBody>
          <a:bodyPr wrap="none">
            <a:spAutoFit/>
          </a:bodyPr>
          <a:lstStyle/>
          <a:p>
            <a:pPr lvl="0" fontAlgn="base">
              <a:spcBef>
                <a:spcPct val="0"/>
              </a:spcBef>
              <a:spcAft>
                <a:spcPct val="0"/>
              </a:spcAft>
            </a:pPr>
            <a:r>
              <a:rPr lang="en-US" altLang="zh-CN" sz="3600" dirty="0">
                <a:solidFill>
                  <a:srgbClr val="16505F"/>
                </a:solidFill>
                <a:latin typeface="微软雅黑" panose="020B0503020204020204" pitchFamily="34" charset="-122"/>
                <a:ea typeface="微软雅黑" panose="020B0503020204020204" pitchFamily="34" charset="-122"/>
              </a:rPr>
              <a:t>2/</a:t>
            </a:r>
            <a:r>
              <a:rPr lang="zh-CN" altLang="en-US" sz="3600" dirty="0">
                <a:solidFill>
                  <a:srgbClr val="16505F"/>
                </a:solidFill>
                <a:latin typeface="微软雅黑" panose="020B0503020204020204" pitchFamily="34" charset="-122"/>
                <a:ea typeface="微软雅黑" panose="020B0503020204020204" pitchFamily="34" charset="-122"/>
              </a:rPr>
              <a:t>主题选定</a:t>
            </a:r>
            <a:r>
              <a:rPr lang="en-US" altLang="zh-CN" sz="2800" dirty="0">
                <a:solidFill>
                  <a:srgbClr val="16505F"/>
                </a:solidFill>
                <a:latin typeface="微软雅黑" panose="020B0503020204020204" pitchFamily="34" charset="-122"/>
                <a:ea typeface="微软雅黑" panose="020B0503020204020204" pitchFamily="34" charset="-122"/>
              </a:rPr>
              <a:t>——</a:t>
            </a:r>
            <a:r>
              <a:rPr lang="zh-CN" altLang="en-US" sz="2800" dirty="0">
                <a:solidFill>
                  <a:srgbClr val="16505F"/>
                </a:solidFill>
                <a:latin typeface="微软雅黑" panose="020B0503020204020204" pitchFamily="34" charset="-122"/>
                <a:ea typeface="微软雅黑" panose="020B0503020204020204" pitchFamily="34" charset="-122"/>
              </a:rPr>
              <a:t>选题过程</a:t>
            </a:r>
            <a:endParaRPr lang="zh-CN" altLang="en-US" sz="3600" dirty="0">
              <a:solidFill>
                <a:srgbClr val="16505F"/>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nvGraphicFramePr>
        <p:xfrm>
          <a:off x="591620" y="1383837"/>
          <a:ext cx="10993655" cy="4695279"/>
        </p:xfrm>
        <a:graphic>
          <a:graphicData uri="http://schemas.openxmlformats.org/drawingml/2006/table">
            <a:tbl>
              <a:tblPr firstRow="1" firstCol="1" lastRow="1" lastCol="1" bandRow="1" bandCol="1"/>
              <a:tblGrid>
                <a:gridCol w="3384262"/>
                <a:gridCol w="1558464"/>
                <a:gridCol w="802347"/>
                <a:gridCol w="371560"/>
                <a:gridCol w="894347"/>
                <a:gridCol w="226358"/>
                <a:gridCol w="1004473"/>
                <a:gridCol w="1049603"/>
                <a:gridCol w="1004735"/>
                <a:gridCol w="697506"/>
              </a:tblGrid>
              <a:tr h="8108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主题评价题目</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上级政策</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重要性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迫切性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圈能力</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总分</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顺序</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选定</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6505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轮转护士的带教</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30</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36</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130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2</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 </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病区环境</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冰箱药品管理</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穿刺工具选择</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22</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108</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提高抗肿瘤药物操作的规范性</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40</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36</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38</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36</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150</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1</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solidFill>
                            <a:schemeClr val="bg1"/>
                          </a:solidFill>
                          <a:effectLst/>
                          <a:latin typeface="微软雅黑" panose="020B0503020204020204" pitchFamily="34" charset="-122"/>
                          <a:ea typeface="微软雅黑" panose="020B0503020204020204" pitchFamily="34" charset="-122"/>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BB2C"/>
                    </a:solidFill>
                  </a:tcPr>
                </a:tc>
              </a:tr>
              <a:tr h="2995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提高治疗室物品放置规范率</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24</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24</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18</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a:effectLst/>
                          <a:latin typeface="微软雅黑" panose="020B0503020204020204" pitchFamily="34" charset="-122"/>
                          <a:ea typeface="微软雅黑" panose="020B0503020204020204" pitchFamily="34" charset="-122"/>
                        </a:rPr>
                        <a:t>30</a:t>
                      </a:r>
                      <a:endParaRPr lang="zh-CN" sz="1800" kern="10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96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6</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 </a:t>
                      </a:r>
                      <a:endParaRPr lang="zh-CN" sz="1800" kern="1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540549">
                <a:tc row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solidFill>
                            <a:schemeClr val="bg1"/>
                          </a:solidFill>
                          <a:effectLst/>
                          <a:latin typeface="微软雅黑" panose="020B0503020204020204" pitchFamily="34" charset="-122"/>
                          <a:ea typeface="微软雅黑" panose="020B0503020204020204" pitchFamily="34" charset="-122"/>
                        </a:rPr>
                        <a:t> </a:t>
                      </a:r>
                      <a:endParaRPr lang="zh-CN" sz="1800"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7928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分数</a:t>
                      </a:r>
                      <a:r>
                        <a:rPr lang="en-US" sz="1800" kern="100" dirty="0">
                          <a:effectLst/>
                          <a:latin typeface="微软雅黑" panose="020B0503020204020204" pitchFamily="34" charset="-122"/>
                          <a:ea typeface="微软雅黑" panose="020B0503020204020204" pitchFamily="34" charset="-122"/>
                        </a:rPr>
                        <a:t>/</a:t>
                      </a:r>
                      <a:r>
                        <a:rPr lang="zh-CN" sz="1800" kern="100" dirty="0">
                          <a:effectLst/>
                          <a:latin typeface="微软雅黑" panose="020B0503020204020204" pitchFamily="34" charset="-122"/>
                          <a:ea typeface="微软雅黑" panose="020B0503020204020204" pitchFamily="34" charset="-122"/>
                        </a:rPr>
                        <a:t>人数</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重要性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迫切性</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圈能力</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上级政策</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r>
              <a:tr h="449326">
                <a:tc v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1</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次重要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次迫切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0</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50%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次相关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r>
              <a:tr h="524014">
                <a:tc v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3</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重</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迫</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51</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75%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相</a:t>
                      </a:r>
                      <a:r>
                        <a:rPr lang="en-US" sz="1800" kern="100" dirty="0">
                          <a:effectLst/>
                          <a:latin typeface="微软雅黑" panose="020B0503020204020204" pitchFamily="34" charset="-122"/>
                          <a:ea typeface="微软雅黑" panose="020B0503020204020204" pitchFamily="34" charset="-122"/>
                        </a:rPr>
                        <a:t>  </a:t>
                      </a:r>
                      <a:r>
                        <a:rPr lang="zh-CN" sz="1800" kern="100" dirty="0">
                          <a:effectLst/>
                          <a:latin typeface="微软雅黑" panose="020B0503020204020204" pitchFamily="34" charset="-122"/>
                          <a:ea typeface="微软雅黑" panose="020B0503020204020204" pitchFamily="34" charset="-122"/>
                        </a:rPr>
                        <a:t>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zh-CN"/>
                    </a:p>
                  </a:txBody>
                  <a:tcPr/>
                </a:tc>
              </a:tr>
              <a:tr h="524014">
                <a:tc v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5</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极重要</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极迫切</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1800" kern="100" dirty="0">
                          <a:effectLst/>
                          <a:latin typeface="微软雅黑" panose="020B0503020204020204" pitchFamily="34" charset="-122"/>
                          <a:ea typeface="微软雅黑" panose="020B0503020204020204" pitchFamily="34" charset="-122"/>
                        </a:rPr>
                        <a:t>76</a:t>
                      </a:r>
                      <a:r>
                        <a:rPr lang="zh-CN" sz="1800" kern="100" dirty="0">
                          <a:effectLst/>
                          <a:latin typeface="微软雅黑" panose="020B0503020204020204" pitchFamily="34" charset="-122"/>
                          <a:ea typeface="微软雅黑" panose="020B0503020204020204" pitchFamily="34" charset="-122"/>
                        </a:rPr>
                        <a:t>～</a:t>
                      </a:r>
                      <a:r>
                        <a:rPr lang="en-US" sz="1800" kern="100" dirty="0">
                          <a:effectLst/>
                          <a:latin typeface="微软雅黑" panose="020B0503020204020204" pitchFamily="34" charset="-122"/>
                          <a:ea typeface="微软雅黑" panose="020B0503020204020204" pitchFamily="34" charset="-122"/>
                        </a:rPr>
                        <a:t>100%</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zh-CN" sz="1800" kern="100" dirty="0">
                          <a:effectLst/>
                          <a:latin typeface="微软雅黑" panose="020B0503020204020204" pitchFamily="34" charset="-122"/>
                          <a:ea typeface="微软雅黑" panose="020B0503020204020204" pitchFamily="34" charset="-122"/>
                        </a:rPr>
                        <a:t>极相关</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zh-CN"/>
                    </a:p>
                  </a:txBody>
                  <a:tcPr/>
                </a:tc>
              </a:tr>
            </a:tbl>
          </a:graphicData>
        </a:graphic>
      </p:graphicFrame>
      <p:grpSp>
        <p:nvGrpSpPr>
          <p:cNvPr id="33" name="组合 32"/>
          <p:cNvGrpSpPr/>
          <p:nvPr/>
        </p:nvGrpSpPr>
        <p:grpSpPr>
          <a:xfrm>
            <a:off x="1089964" y="4667640"/>
            <a:ext cx="2066168" cy="899790"/>
            <a:chOff x="1089964" y="4822915"/>
            <a:chExt cx="2066168" cy="899790"/>
          </a:xfrm>
        </p:grpSpPr>
        <p:grpSp>
          <p:nvGrpSpPr>
            <p:cNvPr id="38" name="组合 37"/>
            <p:cNvGrpSpPr/>
            <p:nvPr/>
          </p:nvGrpSpPr>
          <p:grpSpPr>
            <a:xfrm>
              <a:off x="1089964" y="4822915"/>
              <a:ext cx="831303" cy="899790"/>
              <a:chOff x="2362526" y="1881614"/>
              <a:chExt cx="486104" cy="526152"/>
            </a:xfrm>
            <a:solidFill>
              <a:sysClr val="window" lastClr="FFFFFF"/>
            </a:solidFill>
          </p:grpSpPr>
          <p:sp>
            <p:nvSpPr>
              <p:cNvPr id="40" name="Oval 92"/>
              <p:cNvSpPr>
                <a:spLocks noChangeArrowheads="1"/>
              </p:cNvSpPr>
              <p:nvPr/>
            </p:nvSpPr>
            <p:spPr bwMode="auto">
              <a:xfrm>
                <a:off x="2676008" y="1923043"/>
                <a:ext cx="75954" cy="92526"/>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3"/>
              <p:cNvSpPr>
                <a:spLocks noEditPoints="1"/>
              </p:cNvSpPr>
              <p:nvPr/>
            </p:nvSpPr>
            <p:spPr bwMode="auto">
              <a:xfrm>
                <a:off x="2618007" y="1987949"/>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94"/>
              <p:cNvSpPr/>
              <p:nvPr/>
            </p:nvSpPr>
            <p:spPr bwMode="auto">
              <a:xfrm>
                <a:off x="2406717" y="1996235"/>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95"/>
              <p:cNvSpPr/>
              <p:nvPr/>
            </p:nvSpPr>
            <p:spPr bwMode="auto">
              <a:xfrm>
                <a:off x="2406717" y="2040427"/>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96"/>
              <p:cNvSpPr/>
              <p:nvPr/>
            </p:nvSpPr>
            <p:spPr bwMode="auto">
              <a:xfrm>
                <a:off x="2406717" y="2084618"/>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97"/>
              <p:cNvSpPr/>
              <p:nvPr/>
            </p:nvSpPr>
            <p:spPr bwMode="auto">
              <a:xfrm>
                <a:off x="2406717" y="2128809"/>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98"/>
              <p:cNvSpPr>
                <a:spLocks noEditPoints="1"/>
              </p:cNvSpPr>
              <p:nvPr/>
            </p:nvSpPr>
            <p:spPr bwMode="auto">
              <a:xfrm>
                <a:off x="2362526" y="1881614"/>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矩形 38"/>
            <p:cNvSpPr/>
            <p:nvPr/>
          </p:nvSpPr>
          <p:spPr>
            <a:xfrm>
              <a:off x="1945543" y="5018932"/>
              <a:ext cx="121058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评价说明</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6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3412</Words>
  <Application>Microsoft Office PowerPoint</Application>
  <PresentationFormat>宽屏</PresentationFormat>
  <Paragraphs>1316</Paragraphs>
  <Slides>42</Slides>
  <Notes>42</Notes>
  <HiddenSlides>3</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黑体</vt:lpstr>
      <vt:lpstr>Futura Std Medium</vt:lpstr>
      <vt:lpstr>HelveticaNeueLT Com 67 MdCn</vt:lpstr>
      <vt:lpstr>Calibri</vt:lpstr>
      <vt:lpstr>Impact</vt:lpstr>
      <vt:lpstr>等线</vt:lpstr>
      <vt:lpstr>Times New Roman</vt:lpstr>
      <vt:lpstr>等线 Light</vt:lpstr>
      <vt:lpstr>宋体</vt:lpstr>
      <vt:lpstr>Wingdings</vt:lpstr>
      <vt:lpstr>微软雅黑</vt:lpstr>
      <vt:lpstr>方正正大黑简体</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182</cp:revision>
  <dcterms:created xsi:type="dcterms:W3CDTF">2017-03-15T02:49:00Z</dcterms:created>
  <dcterms:modified xsi:type="dcterms:W3CDTF">2017-10-10T12:41:53Z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